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4"/>
  </p:notesMasterIdLst>
  <p:handoutMasterIdLst>
    <p:handoutMasterId r:id="rId35"/>
  </p:handoutMasterIdLst>
  <p:sldIdLst>
    <p:sldId id="256" r:id="rId2"/>
    <p:sldId id="257" r:id="rId3"/>
    <p:sldId id="258" r:id="rId4"/>
    <p:sldId id="259" r:id="rId5"/>
    <p:sldId id="263" r:id="rId6"/>
    <p:sldId id="262" r:id="rId7"/>
    <p:sldId id="265" r:id="rId8"/>
    <p:sldId id="264" r:id="rId9"/>
    <p:sldId id="267" r:id="rId10"/>
    <p:sldId id="266" r:id="rId11"/>
    <p:sldId id="269" r:id="rId12"/>
    <p:sldId id="270" r:id="rId13"/>
    <p:sldId id="271" r:id="rId14"/>
    <p:sldId id="273" r:id="rId15"/>
    <p:sldId id="272" r:id="rId16"/>
    <p:sldId id="275" r:id="rId17"/>
    <p:sldId id="274" r:id="rId18"/>
    <p:sldId id="276" r:id="rId19"/>
    <p:sldId id="277" r:id="rId20"/>
    <p:sldId id="278" r:id="rId21"/>
    <p:sldId id="281" r:id="rId22"/>
    <p:sldId id="279" r:id="rId23"/>
    <p:sldId id="280" r:id="rId24"/>
    <p:sldId id="282" r:id="rId25"/>
    <p:sldId id="284" r:id="rId26"/>
    <p:sldId id="285" r:id="rId27"/>
    <p:sldId id="288" r:id="rId28"/>
    <p:sldId id="286" r:id="rId29"/>
    <p:sldId id="287" r:id="rId30"/>
    <p:sldId id="289" r:id="rId31"/>
    <p:sldId id="290" r:id="rId32"/>
    <p:sldId id="295" r:id="rId33"/>
  </p:sldIdLst>
  <p:sldSz cx="12192000" cy="6858000"/>
  <p:notesSz cx="6858000" cy="9144000"/>
  <p:custDataLst>
    <p:tags r:id="rId36"/>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933">
          <p15:clr>
            <a:srgbClr val="A4A3A4"/>
          </p15:clr>
        </p15:guide>
        <p15:guide id="2" pos="5813">
          <p15:clr>
            <a:srgbClr val="A4A3A4"/>
          </p15:clr>
        </p15:guide>
        <p15:guide id="3" orient="horz" pos="2772">
          <p15:clr>
            <a:srgbClr val="A4A3A4"/>
          </p15:clr>
        </p15:guide>
        <p15:guide id="4" pos="824">
          <p15:clr>
            <a:srgbClr val="A4A3A4"/>
          </p15:clr>
        </p15:guide>
        <p15:guide id="5" orient="horz" pos="730">
          <p15:clr>
            <a:srgbClr val="A4A3A4"/>
          </p15:clr>
        </p15:guide>
        <p15:guide id="6" orient="horz" pos="2178">
          <p15:clr>
            <a:srgbClr val="A4A3A4"/>
          </p15:clr>
        </p15:guide>
        <p15:guide id="7" orient="horz" pos="2509">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79F08"/>
    <a:srgbClr val="8CBA4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2376" autoAdjust="0"/>
    <p:restoredTop sz="94660"/>
  </p:normalViewPr>
  <p:slideViewPr>
    <p:cSldViewPr snapToGrid="0" showGuides="1">
      <p:cViewPr varScale="1">
        <p:scale>
          <a:sx n="112" d="100"/>
          <a:sy n="112" d="100"/>
        </p:scale>
        <p:origin x="132" y="198"/>
      </p:cViewPr>
      <p:guideLst>
        <p:guide orient="horz" pos="1933"/>
        <p:guide pos="5813"/>
        <p:guide orient="horz" pos="2772"/>
        <p:guide pos="824"/>
        <p:guide orient="horz" pos="730"/>
        <p:guide orient="horz" pos="2178"/>
        <p:guide orient="horz" pos="2509"/>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handoutMaster" Target="handoutMasters/handoutMaster1.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t>2020/8/4</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t>‹#›</a:t>
            </a:fld>
            <a:endParaRPr lang="zh-CN" altLang="en-US"/>
          </a:p>
        </p:txBody>
      </p:sp>
    </p:spTree>
    <p:extLst>
      <p:ext uri="{BB962C8B-B14F-4D97-AF65-F5344CB8AC3E}">
        <p14:creationId xmlns:p14="http://schemas.microsoft.com/office/powerpoint/2010/main" val="221957162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290ECF8-063B-407B-91D2-2FBF9A440396}" type="datetimeFigureOut">
              <a:rPr lang="zh-CN" altLang="en-US" smtClean="0"/>
              <a:t>2020/8/4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8CCE957-3267-438C-A351-8B72B383AD5D}" type="slidenum">
              <a:rPr lang="zh-CN" altLang="en-US" smtClean="0"/>
              <a:t>‹#›</a:t>
            </a:fld>
            <a:endParaRPr lang="zh-CN" altLang="en-US"/>
          </a:p>
        </p:txBody>
      </p:sp>
    </p:spTree>
    <p:extLst>
      <p:ext uri="{BB962C8B-B14F-4D97-AF65-F5344CB8AC3E}">
        <p14:creationId xmlns:p14="http://schemas.microsoft.com/office/powerpoint/2010/main" val="23695416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 </a:t>
            </a:r>
          </a:p>
        </p:txBody>
      </p:sp>
      <p:sp>
        <p:nvSpPr>
          <p:cNvPr id="4" name="灯片编号占位符 3"/>
          <p:cNvSpPr>
            <a:spLocks noGrp="1"/>
          </p:cNvSpPr>
          <p:nvPr>
            <p:ph type="sldNum" sz="quarter" idx="10"/>
          </p:nvPr>
        </p:nvSpPr>
        <p:spPr/>
        <p:txBody>
          <a:bodyPr/>
          <a:lstStyle/>
          <a:p>
            <a:fld id="{08CCE957-3267-438C-A351-8B72B383AD5D}" type="slidenum">
              <a:rPr lang="zh-CN" altLang="en-US" smtClean="0"/>
              <a:t>1</a:t>
            </a:fld>
            <a:endParaRPr lang="zh-CN" altLang="en-US"/>
          </a:p>
        </p:txBody>
      </p:sp>
    </p:spTree>
    <p:extLst>
      <p:ext uri="{BB962C8B-B14F-4D97-AF65-F5344CB8AC3E}">
        <p14:creationId xmlns:p14="http://schemas.microsoft.com/office/powerpoint/2010/main" val="23161539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CCE957-3267-438C-A351-8B72B383AD5D}" type="slidenum">
              <a:rPr lang="zh-CN" altLang="en-US" smtClean="0"/>
              <a:t>2</a:t>
            </a:fld>
            <a:endParaRPr lang="zh-CN" altLang="en-US"/>
          </a:p>
        </p:txBody>
      </p:sp>
    </p:spTree>
    <p:extLst>
      <p:ext uri="{BB962C8B-B14F-4D97-AF65-F5344CB8AC3E}">
        <p14:creationId xmlns:p14="http://schemas.microsoft.com/office/powerpoint/2010/main" val="342786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 </a:t>
            </a:r>
          </a:p>
        </p:txBody>
      </p:sp>
      <p:sp>
        <p:nvSpPr>
          <p:cNvPr id="4" name="灯片编号占位符 3"/>
          <p:cNvSpPr>
            <a:spLocks noGrp="1"/>
          </p:cNvSpPr>
          <p:nvPr>
            <p:ph type="sldNum" sz="quarter" idx="10"/>
          </p:nvPr>
        </p:nvSpPr>
        <p:spPr/>
        <p:txBody>
          <a:bodyPr/>
          <a:lstStyle/>
          <a:p>
            <a:fld id="{08CCE957-3267-438C-A351-8B72B383AD5D}" type="slidenum">
              <a:rPr lang="zh-CN" altLang="en-US" smtClean="0"/>
              <a:t>3</a:t>
            </a:fld>
            <a:endParaRPr lang="zh-CN" altLang="en-US"/>
          </a:p>
        </p:txBody>
      </p:sp>
    </p:spTree>
    <p:extLst>
      <p:ext uri="{BB962C8B-B14F-4D97-AF65-F5344CB8AC3E}">
        <p14:creationId xmlns:p14="http://schemas.microsoft.com/office/powerpoint/2010/main" val="42054387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CCE957-3267-438C-A351-8B72B383AD5D}" type="slidenum">
              <a:rPr lang="zh-CN" altLang="en-US" smtClean="0"/>
              <a:t>4</a:t>
            </a:fld>
            <a:endParaRPr lang="zh-CN" altLang="en-US"/>
          </a:p>
        </p:txBody>
      </p:sp>
    </p:spTree>
    <p:extLst>
      <p:ext uri="{BB962C8B-B14F-4D97-AF65-F5344CB8AC3E}">
        <p14:creationId xmlns:p14="http://schemas.microsoft.com/office/powerpoint/2010/main" val="34548862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94E480A-CC46-4AF1-A74E-59CF16D24CFF}" type="slidenum">
              <a:rPr lang="zh-CN" altLang="en-US" smtClean="0"/>
              <a:t>5</a:t>
            </a:fld>
            <a:endParaRPr lang="zh-CN" altLang="en-US"/>
          </a:p>
        </p:txBody>
      </p:sp>
    </p:spTree>
    <p:extLst>
      <p:ext uri="{BB962C8B-B14F-4D97-AF65-F5344CB8AC3E}">
        <p14:creationId xmlns:p14="http://schemas.microsoft.com/office/powerpoint/2010/main" val="9047843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r>
              <a:rPr lang="zh-CN" altLang="en-US"/>
              <a:t> </a:t>
            </a:r>
          </a:p>
        </p:txBody>
      </p:sp>
      <p:sp>
        <p:nvSpPr>
          <p:cNvPr id="4" name="灯片编号占位符 3"/>
          <p:cNvSpPr>
            <a:spLocks noGrp="1"/>
          </p:cNvSpPr>
          <p:nvPr>
            <p:ph type="sldNum" sz="quarter" idx="10"/>
          </p:nvPr>
        </p:nvSpPr>
        <p:spPr/>
        <p:txBody>
          <a:bodyPr/>
          <a:lstStyle/>
          <a:p>
            <a:fld id="{394E480A-CC46-4AF1-A74E-59CF16D24CFF}" type="slidenum">
              <a:rPr lang="zh-CN" altLang="en-US" smtClean="0"/>
              <a:t>6</a:t>
            </a:fld>
            <a:endParaRPr lang="zh-CN" altLang="en-US"/>
          </a:p>
        </p:txBody>
      </p:sp>
    </p:spTree>
    <p:extLst>
      <p:ext uri="{BB962C8B-B14F-4D97-AF65-F5344CB8AC3E}">
        <p14:creationId xmlns:p14="http://schemas.microsoft.com/office/powerpoint/2010/main" val="20995404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94E480A-CC46-4AF1-A74E-59CF16D24CFF}" type="slidenum">
              <a:rPr lang="zh-CN" altLang="en-US" smtClean="0"/>
              <a:t>7</a:t>
            </a:fld>
            <a:endParaRPr lang="zh-CN" altLang="en-US"/>
          </a:p>
        </p:txBody>
      </p:sp>
    </p:spTree>
    <p:extLst>
      <p:ext uri="{BB962C8B-B14F-4D97-AF65-F5344CB8AC3E}">
        <p14:creationId xmlns:p14="http://schemas.microsoft.com/office/powerpoint/2010/main" val="34617304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94E480A-CC46-4AF1-A74E-59CF16D24CFF}" type="slidenum">
              <a:rPr lang="zh-CN" altLang="en-US" smtClean="0"/>
              <a:t>8</a:t>
            </a:fld>
            <a:endParaRPr lang="zh-CN" altLang="en-US"/>
          </a:p>
        </p:txBody>
      </p:sp>
    </p:spTree>
    <p:extLst>
      <p:ext uri="{BB962C8B-B14F-4D97-AF65-F5344CB8AC3E}">
        <p14:creationId xmlns:p14="http://schemas.microsoft.com/office/powerpoint/2010/main" val="42410625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94E480A-CC46-4AF1-A74E-59CF16D24CFF}" type="slidenum">
              <a:rPr lang="zh-CN" altLang="en-US" smtClean="0"/>
              <a:t>9</a:t>
            </a:fld>
            <a:endParaRPr lang="zh-CN" altLang="en-US"/>
          </a:p>
        </p:txBody>
      </p:sp>
    </p:spTree>
    <p:extLst>
      <p:ext uri="{BB962C8B-B14F-4D97-AF65-F5344CB8AC3E}">
        <p14:creationId xmlns:p14="http://schemas.microsoft.com/office/powerpoint/2010/main" val="25177853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r>
              <a:rPr lang="zh-CN" altLang="en-US"/>
              <a:t> </a:t>
            </a:r>
          </a:p>
        </p:txBody>
      </p:sp>
      <p:sp>
        <p:nvSpPr>
          <p:cNvPr id="4" name="灯片编号占位符 3"/>
          <p:cNvSpPr>
            <a:spLocks noGrp="1"/>
          </p:cNvSpPr>
          <p:nvPr>
            <p:ph type="sldNum" sz="quarter" idx="10"/>
          </p:nvPr>
        </p:nvSpPr>
        <p:spPr/>
        <p:txBody>
          <a:bodyPr/>
          <a:lstStyle/>
          <a:p>
            <a:fld id="{394E480A-CC46-4AF1-A74E-59CF16D24CFF}" type="slidenum">
              <a:rPr lang="zh-CN" altLang="en-US" smtClean="0"/>
              <a:t>10</a:t>
            </a:fld>
            <a:endParaRPr lang="zh-CN" altLang="en-US"/>
          </a:p>
        </p:txBody>
      </p:sp>
    </p:spTree>
    <p:extLst>
      <p:ext uri="{BB962C8B-B14F-4D97-AF65-F5344CB8AC3E}">
        <p14:creationId xmlns:p14="http://schemas.microsoft.com/office/powerpoint/2010/main" val="42575478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94E480A-CC46-4AF1-A74E-59CF16D24CFF}" type="slidenum">
              <a:rPr lang="zh-CN" altLang="en-US" smtClean="0"/>
              <a:t>11</a:t>
            </a:fld>
            <a:endParaRPr lang="zh-CN" altLang="en-US"/>
          </a:p>
        </p:txBody>
      </p:sp>
    </p:spTree>
    <p:extLst>
      <p:ext uri="{BB962C8B-B14F-4D97-AF65-F5344CB8AC3E}">
        <p14:creationId xmlns:p14="http://schemas.microsoft.com/office/powerpoint/2010/main" val="20984145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94E480A-CC46-4AF1-A74E-59CF16D24CFF}" type="slidenum">
              <a:rPr lang="zh-CN" altLang="en-US" smtClean="0"/>
              <a:t>12</a:t>
            </a:fld>
            <a:endParaRPr lang="zh-CN" altLang="en-US"/>
          </a:p>
        </p:txBody>
      </p:sp>
    </p:spTree>
    <p:extLst>
      <p:ext uri="{BB962C8B-B14F-4D97-AF65-F5344CB8AC3E}">
        <p14:creationId xmlns:p14="http://schemas.microsoft.com/office/powerpoint/2010/main" val="2884186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94E480A-CC46-4AF1-A74E-59CF16D24CFF}" type="slidenum">
              <a:rPr lang="zh-CN" altLang="en-US" smtClean="0"/>
              <a:t>13</a:t>
            </a:fld>
            <a:endParaRPr lang="zh-CN" altLang="en-US"/>
          </a:p>
        </p:txBody>
      </p:sp>
    </p:spTree>
    <p:extLst>
      <p:ext uri="{BB962C8B-B14F-4D97-AF65-F5344CB8AC3E}">
        <p14:creationId xmlns:p14="http://schemas.microsoft.com/office/powerpoint/2010/main" val="41048355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94E480A-CC46-4AF1-A74E-59CF16D24CFF}" type="slidenum">
              <a:rPr lang="zh-CN" altLang="en-US" smtClean="0"/>
              <a:t>14</a:t>
            </a:fld>
            <a:endParaRPr lang="zh-CN" altLang="en-US"/>
          </a:p>
        </p:txBody>
      </p:sp>
    </p:spTree>
    <p:extLst>
      <p:ext uri="{BB962C8B-B14F-4D97-AF65-F5344CB8AC3E}">
        <p14:creationId xmlns:p14="http://schemas.microsoft.com/office/powerpoint/2010/main" val="11797371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94E480A-CC46-4AF1-A74E-59CF16D24CFF}" type="slidenum">
              <a:rPr lang="zh-CN" altLang="en-US" smtClean="0"/>
              <a:t>15</a:t>
            </a:fld>
            <a:endParaRPr lang="zh-CN" altLang="en-US"/>
          </a:p>
        </p:txBody>
      </p:sp>
    </p:spTree>
    <p:extLst>
      <p:ext uri="{BB962C8B-B14F-4D97-AF65-F5344CB8AC3E}">
        <p14:creationId xmlns:p14="http://schemas.microsoft.com/office/powerpoint/2010/main" val="347921380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r>
              <a:rPr lang="zh-CN" altLang="en-US"/>
              <a:t> </a:t>
            </a:r>
          </a:p>
        </p:txBody>
      </p:sp>
      <p:sp>
        <p:nvSpPr>
          <p:cNvPr id="4" name="灯片编号占位符 3"/>
          <p:cNvSpPr>
            <a:spLocks noGrp="1"/>
          </p:cNvSpPr>
          <p:nvPr>
            <p:ph type="sldNum" sz="quarter" idx="10"/>
          </p:nvPr>
        </p:nvSpPr>
        <p:spPr/>
        <p:txBody>
          <a:bodyPr/>
          <a:lstStyle/>
          <a:p>
            <a:fld id="{394E480A-CC46-4AF1-A74E-59CF16D24CFF}" type="slidenum">
              <a:rPr lang="zh-CN" altLang="en-US" smtClean="0"/>
              <a:t>16</a:t>
            </a:fld>
            <a:endParaRPr lang="zh-CN" altLang="en-US"/>
          </a:p>
        </p:txBody>
      </p:sp>
    </p:spTree>
    <p:extLst>
      <p:ext uri="{BB962C8B-B14F-4D97-AF65-F5344CB8AC3E}">
        <p14:creationId xmlns:p14="http://schemas.microsoft.com/office/powerpoint/2010/main" val="262181135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94E480A-CC46-4AF1-A74E-59CF16D24CFF}" type="slidenum">
              <a:rPr lang="zh-CN" altLang="en-US" smtClean="0"/>
              <a:t>17</a:t>
            </a:fld>
            <a:endParaRPr lang="zh-CN" altLang="en-US"/>
          </a:p>
        </p:txBody>
      </p:sp>
    </p:spTree>
    <p:extLst>
      <p:ext uri="{BB962C8B-B14F-4D97-AF65-F5344CB8AC3E}">
        <p14:creationId xmlns:p14="http://schemas.microsoft.com/office/powerpoint/2010/main" val="374156311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94E480A-CC46-4AF1-A74E-59CF16D24CFF}" type="slidenum">
              <a:rPr lang="zh-CN" altLang="en-US" smtClean="0"/>
              <a:t>18</a:t>
            </a:fld>
            <a:endParaRPr lang="zh-CN" altLang="en-US"/>
          </a:p>
        </p:txBody>
      </p:sp>
    </p:spTree>
    <p:extLst>
      <p:ext uri="{BB962C8B-B14F-4D97-AF65-F5344CB8AC3E}">
        <p14:creationId xmlns:p14="http://schemas.microsoft.com/office/powerpoint/2010/main" val="294748078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r>
              <a:rPr lang="zh-CN" altLang="en-US"/>
              <a:t> </a:t>
            </a:r>
          </a:p>
        </p:txBody>
      </p:sp>
      <p:sp>
        <p:nvSpPr>
          <p:cNvPr id="4" name="灯片编号占位符 3"/>
          <p:cNvSpPr>
            <a:spLocks noGrp="1"/>
          </p:cNvSpPr>
          <p:nvPr>
            <p:ph type="sldNum" sz="quarter" idx="10"/>
          </p:nvPr>
        </p:nvSpPr>
        <p:spPr/>
        <p:txBody>
          <a:bodyPr/>
          <a:lstStyle/>
          <a:p>
            <a:fld id="{394E480A-CC46-4AF1-A74E-59CF16D24CFF}" type="slidenum">
              <a:rPr lang="zh-CN" altLang="en-US" smtClean="0"/>
              <a:t>19</a:t>
            </a:fld>
            <a:endParaRPr lang="zh-CN" altLang="en-US"/>
          </a:p>
        </p:txBody>
      </p:sp>
    </p:spTree>
    <p:extLst>
      <p:ext uri="{BB962C8B-B14F-4D97-AF65-F5344CB8AC3E}">
        <p14:creationId xmlns:p14="http://schemas.microsoft.com/office/powerpoint/2010/main" val="271151843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94E480A-CC46-4AF1-A74E-59CF16D24CFF}" type="slidenum">
              <a:rPr lang="zh-CN" altLang="en-US" smtClean="0"/>
              <a:t>20</a:t>
            </a:fld>
            <a:endParaRPr lang="zh-CN" altLang="en-US"/>
          </a:p>
        </p:txBody>
      </p:sp>
    </p:spTree>
    <p:extLst>
      <p:ext uri="{BB962C8B-B14F-4D97-AF65-F5344CB8AC3E}">
        <p14:creationId xmlns:p14="http://schemas.microsoft.com/office/powerpoint/2010/main" val="363590790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94E480A-CC46-4AF1-A74E-59CF16D24CFF}" type="slidenum">
              <a:rPr lang="zh-CN" altLang="en-US" smtClean="0"/>
              <a:t>21</a:t>
            </a:fld>
            <a:endParaRPr lang="zh-CN" altLang="en-US"/>
          </a:p>
        </p:txBody>
      </p:sp>
    </p:spTree>
    <p:extLst>
      <p:ext uri="{BB962C8B-B14F-4D97-AF65-F5344CB8AC3E}">
        <p14:creationId xmlns:p14="http://schemas.microsoft.com/office/powerpoint/2010/main" val="142236805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94E480A-CC46-4AF1-A74E-59CF16D24CFF}" type="slidenum">
              <a:rPr lang="zh-CN" altLang="en-US" smtClean="0"/>
              <a:t>22</a:t>
            </a:fld>
            <a:endParaRPr lang="zh-CN" altLang="en-US"/>
          </a:p>
        </p:txBody>
      </p:sp>
    </p:spTree>
    <p:extLst>
      <p:ext uri="{BB962C8B-B14F-4D97-AF65-F5344CB8AC3E}">
        <p14:creationId xmlns:p14="http://schemas.microsoft.com/office/powerpoint/2010/main" val="51394309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r>
              <a:rPr lang="zh-CN" altLang="en-US"/>
              <a:t> </a:t>
            </a:r>
          </a:p>
        </p:txBody>
      </p:sp>
      <p:sp>
        <p:nvSpPr>
          <p:cNvPr id="4" name="灯片编号占位符 3"/>
          <p:cNvSpPr>
            <a:spLocks noGrp="1"/>
          </p:cNvSpPr>
          <p:nvPr>
            <p:ph type="sldNum" sz="quarter" idx="10"/>
          </p:nvPr>
        </p:nvSpPr>
        <p:spPr/>
        <p:txBody>
          <a:bodyPr/>
          <a:lstStyle/>
          <a:p>
            <a:fld id="{394E480A-CC46-4AF1-A74E-59CF16D24CFF}" type="slidenum">
              <a:rPr lang="zh-CN" altLang="en-US" smtClean="0"/>
              <a:t>23</a:t>
            </a:fld>
            <a:endParaRPr lang="zh-CN" altLang="en-US"/>
          </a:p>
        </p:txBody>
      </p:sp>
    </p:spTree>
    <p:extLst>
      <p:ext uri="{BB962C8B-B14F-4D97-AF65-F5344CB8AC3E}">
        <p14:creationId xmlns:p14="http://schemas.microsoft.com/office/powerpoint/2010/main" val="345991242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94E480A-CC46-4AF1-A74E-59CF16D24CFF}" type="slidenum">
              <a:rPr lang="zh-CN" altLang="en-US" smtClean="0"/>
              <a:t>24</a:t>
            </a:fld>
            <a:endParaRPr lang="zh-CN" altLang="en-US"/>
          </a:p>
        </p:txBody>
      </p:sp>
    </p:spTree>
    <p:extLst>
      <p:ext uri="{BB962C8B-B14F-4D97-AF65-F5344CB8AC3E}">
        <p14:creationId xmlns:p14="http://schemas.microsoft.com/office/powerpoint/2010/main" val="386361455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94E480A-CC46-4AF1-A74E-59CF16D24CFF}" type="slidenum">
              <a:rPr lang="zh-CN" altLang="en-US" smtClean="0"/>
              <a:t>25</a:t>
            </a:fld>
            <a:endParaRPr lang="zh-CN" altLang="en-US"/>
          </a:p>
        </p:txBody>
      </p:sp>
    </p:spTree>
    <p:extLst>
      <p:ext uri="{BB962C8B-B14F-4D97-AF65-F5344CB8AC3E}">
        <p14:creationId xmlns:p14="http://schemas.microsoft.com/office/powerpoint/2010/main" val="172364171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94E480A-CC46-4AF1-A74E-59CF16D24CFF}" type="slidenum">
              <a:rPr lang="zh-CN" altLang="en-US" smtClean="0"/>
              <a:t>26</a:t>
            </a:fld>
            <a:endParaRPr lang="zh-CN" altLang="en-US"/>
          </a:p>
        </p:txBody>
      </p:sp>
    </p:spTree>
    <p:extLst>
      <p:ext uri="{BB962C8B-B14F-4D97-AF65-F5344CB8AC3E}">
        <p14:creationId xmlns:p14="http://schemas.microsoft.com/office/powerpoint/2010/main" val="24155215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94E480A-CC46-4AF1-A74E-59CF16D24CFF}" type="slidenum">
              <a:rPr lang="zh-CN" altLang="en-US" smtClean="0"/>
              <a:t>27</a:t>
            </a:fld>
            <a:endParaRPr lang="zh-CN" altLang="en-US"/>
          </a:p>
        </p:txBody>
      </p:sp>
    </p:spTree>
    <p:extLst>
      <p:ext uri="{BB962C8B-B14F-4D97-AF65-F5344CB8AC3E}">
        <p14:creationId xmlns:p14="http://schemas.microsoft.com/office/powerpoint/2010/main" val="170485778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94E480A-CC46-4AF1-A74E-59CF16D24CFF}" type="slidenum">
              <a:rPr lang="zh-CN" altLang="en-US" smtClean="0"/>
              <a:t>28</a:t>
            </a:fld>
            <a:endParaRPr lang="zh-CN" altLang="en-US"/>
          </a:p>
        </p:txBody>
      </p:sp>
    </p:spTree>
    <p:extLst>
      <p:ext uri="{BB962C8B-B14F-4D97-AF65-F5344CB8AC3E}">
        <p14:creationId xmlns:p14="http://schemas.microsoft.com/office/powerpoint/2010/main" val="384582838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94E480A-CC46-4AF1-A74E-59CF16D24CFF}" type="slidenum">
              <a:rPr lang="zh-CN" altLang="en-US" smtClean="0"/>
              <a:t>29</a:t>
            </a:fld>
            <a:endParaRPr lang="zh-CN" altLang="en-US"/>
          </a:p>
        </p:txBody>
      </p:sp>
    </p:spTree>
    <p:extLst>
      <p:ext uri="{BB962C8B-B14F-4D97-AF65-F5344CB8AC3E}">
        <p14:creationId xmlns:p14="http://schemas.microsoft.com/office/powerpoint/2010/main" val="406524297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94E480A-CC46-4AF1-A74E-59CF16D24CFF}" type="slidenum">
              <a:rPr lang="zh-CN" altLang="en-US" smtClean="0"/>
              <a:t>30</a:t>
            </a:fld>
            <a:endParaRPr lang="zh-CN" altLang="en-US"/>
          </a:p>
        </p:txBody>
      </p:sp>
    </p:spTree>
    <p:extLst>
      <p:ext uri="{BB962C8B-B14F-4D97-AF65-F5344CB8AC3E}">
        <p14:creationId xmlns:p14="http://schemas.microsoft.com/office/powerpoint/2010/main" val="107251916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r>
              <a:rPr lang="zh-CN" altLang="en-US"/>
              <a:t> </a:t>
            </a:r>
          </a:p>
        </p:txBody>
      </p:sp>
      <p:sp>
        <p:nvSpPr>
          <p:cNvPr id="4" name="灯片编号占位符 3"/>
          <p:cNvSpPr>
            <a:spLocks noGrp="1"/>
          </p:cNvSpPr>
          <p:nvPr>
            <p:ph type="sldNum" sz="quarter" idx="10"/>
          </p:nvPr>
        </p:nvSpPr>
        <p:spPr/>
        <p:txBody>
          <a:bodyPr/>
          <a:lstStyle/>
          <a:p>
            <a:fld id="{394E480A-CC46-4AF1-A74E-59CF16D24CFF}" type="slidenum">
              <a:rPr lang="zh-CN" altLang="en-US" smtClean="0"/>
              <a:t>31</a:t>
            </a:fld>
            <a:endParaRPr lang="zh-CN" altLang="en-US"/>
          </a:p>
        </p:txBody>
      </p:sp>
    </p:spTree>
    <p:extLst>
      <p:ext uri="{BB962C8B-B14F-4D97-AF65-F5344CB8AC3E}">
        <p14:creationId xmlns:p14="http://schemas.microsoft.com/office/powerpoint/2010/main" val="383702248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 </a:t>
            </a:r>
          </a:p>
        </p:txBody>
      </p:sp>
      <p:sp>
        <p:nvSpPr>
          <p:cNvPr id="4" name="灯片编号占位符 3"/>
          <p:cNvSpPr>
            <a:spLocks noGrp="1"/>
          </p:cNvSpPr>
          <p:nvPr>
            <p:ph type="sldNum" sz="quarter" idx="10"/>
          </p:nvPr>
        </p:nvSpPr>
        <p:spPr/>
        <p:txBody>
          <a:bodyPr/>
          <a:lstStyle/>
          <a:p>
            <a:fld id="{08CCE957-3267-438C-A351-8B72B383AD5D}" type="slidenum">
              <a:rPr lang="zh-CN" altLang="en-US" smtClean="0"/>
              <a:t>32</a:t>
            </a:fld>
            <a:endParaRPr lang="zh-CN" altLang="en-US"/>
          </a:p>
        </p:txBody>
      </p:sp>
    </p:spTree>
    <p:extLst>
      <p:ext uri="{BB962C8B-B14F-4D97-AF65-F5344CB8AC3E}">
        <p14:creationId xmlns:p14="http://schemas.microsoft.com/office/powerpoint/2010/main" val="23591322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3837EBBA-1F32-4844-95E2-CEA5E9FD6173}" type="datetimeFigureOut">
              <a:rPr lang="zh-CN" altLang="en-US" smtClean="0"/>
              <a:t>2020/8/4</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8864DDAF-760A-4BBD-BC91-0749D3C22E36}" type="slidenum">
              <a:rPr lang="zh-CN" altLang="en-US" smtClean="0"/>
              <a:t>‹#›</a:t>
            </a:fld>
            <a:endParaRPr lang="zh-CN" altLang="en-US"/>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a:xfrm>
            <a:off x="838200" y="1825625"/>
            <a:ext cx="10515600" cy="435133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3837EBBA-1F32-4844-95E2-CEA5E9FD6173}" type="datetimeFigureOut">
              <a:rPr lang="zh-CN" altLang="en-US" smtClean="0"/>
              <a:t>2020/8/4</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8864DDAF-760A-4BBD-BC91-0749D3C22E36}" type="slidenum">
              <a:rPr lang="zh-CN" altLang="en-US" smtClean="0"/>
              <a:t>‹#›</a:t>
            </a:fld>
            <a:endParaRPr lang="zh-CN" altLang="en-US"/>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a:prstGeom prst="rect">
            <a:avLst/>
          </a:prstGeo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3837EBBA-1F32-4844-95E2-CEA5E9FD6173}" type="datetimeFigureOut">
              <a:rPr lang="zh-CN" altLang="en-US" smtClean="0"/>
              <a:t>2020/8/4</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8864DDAF-760A-4BBD-BC91-0749D3C22E36}"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3837EBBA-1F32-4844-95E2-CEA5E9FD6173}" type="datetimeFigureOut">
              <a:rPr lang="zh-CN" altLang="en-US" smtClean="0"/>
              <a:t>2020/8/4</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8864DDAF-760A-4BBD-BC91-0749D3C22E36}"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a:prstGeom prst="rect">
            <a:avLst/>
          </a:prstGeo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a:xfrm>
            <a:off x="838200" y="6356350"/>
            <a:ext cx="2743200" cy="365125"/>
          </a:xfrm>
          <a:prstGeom prst="rect">
            <a:avLst/>
          </a:prstGeom>
        </p:spPr>
        <p:txBody>
          <a:bodyPr/>
          <a:lstStyle/>
          <a:p>
            <a:fld id="{3837EBBA-1F32-4844-95E2-CEA5E9FD6173}" type="datetimeFigureOut">
              <a:rPr lang="zh-CN" altLang="en-US" smtClean="0"/>
              <a:t>2020/8/4</a:t>
            </a:fld>
            <a:endParaRPr lang="zh-CN" altLang="en-US"/>
          </a:p>
        </p:txBody>
      </p:sp>
      <p:sp>
        <p:nvSpPr>
          <p:cNvPr id="8" name="页脚占位符 7"/>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9" name="灯片编号占位符 8"/>
          <p:cNvSpPr>
            <a:spLocks noGrp="1"/>
          </p:cNvSpPr>
          <p:nvPr>
            <p:ph type="sldNum" sz="quarter" idx="12"/>
          </p:nvPr>
        </p:nvSpPr>
        <p:spPr>
          <a:xfrm>
            <a:off x="8610600" y="6356350"/>
            <a:ext cx="2743200" cy="365125"/>
          </a:xfrm>
          <a:prstGeom prst="rect">
            <a:avLst/>
          </a:prstGeom>
        </p:spPr>
        <p:txBody>
          <a:bodyPr/>
          <a:lstStyle/>
          <a:p>
            <a:fld id="{8864DDAF-760A-4BBD-BC91-0749D3C22E36}"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a:xfrm>
            <a:off x="838200" y="6356350"/>
            <a:ext cx="2743200" cy="365125"/>
          </a:xfrm>
          <a:prstGeom prst="rect">
            <a:avLst/>
          </a:prstGeom>
        </p:spPr>
        <p:txBody>
          <a:bodyPr/>
          <a:lstStyle/>
          <a:p>
            <a:fld id="{3837EBBA-1F32-4844-95E2-CEA5E9FD6173}" type="datetimeFigureOut">
              <a:rPr lang="zh-CN" altLang="en-US" smtClean="0"/>
              <a:t>2020/8/4</a:t>
            </a:fld>
            <a:endParaRPr lang="zh-CN" altLang="en-US"/>
          </a:p>
        </p:txBody>
      </p:sp>
      <p:sp>
        <p:nvSpPr>
          <p:cNvPr id="4" name="页脚占位符 3"/>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8610600" y="6356350"/>
            <a:ext cx="2743200" cy="365125"/>
          </a:xfrm>
          <a:prstGeom prst="rect">
            <a:avLst/>
          </a:prstGeom>
        </p:spPr>
        <p:txBody>
          <a:bodyPr/>
          <a:lstStyle/>
          <a:p>
            <a:fld id="{8864DDAF-760A-4BBD-BC91-0749D3C22E36}"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0"/>
            <a:ext cx="2743200" cy="365125"/>
          </a:xfrm>
          <a:prstGeom prst="rect">
            <a:avLst/>
          </a:prstGeom>
        </p:spPr>
        <p:txBody>
          <a:bodyPr/>
          <a:lstStyle/>
          <a:p>
            <a:fld id="{3837EBBA-1F32-4844-95E2-CEA5E9FD6173}" type="datetimeFigureOut">
              <a:rPr lang="zh-CN" altLang="en-US" smtClean="0"/>
              <a:t>2020/8/4</a:t>
            </a:fld>
            <a:endParaRPr lang="zh-CN" altLang="en-US"/>
          </a:p>
        </p:txBody>
      </p:sp>
      <p:sp>
        <p:nvSpPr>
          <p:cNvPr id="3" name="页脚占位符 2"/>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8610600" y="6356350"/>
            <a:ext cx="2743200" cy="365125"/>
          </a:xfrm>
          <a:prstGeom prst="rect">
            <a:avLst/>
          </a:prstGeom>
        </p:spPr>
        <p:txBody>
          <a:bodyPr/>
          <a:lstStyle/>
          <a:p>
            <a:fld id="{8864DDAF-760A-4BBD-BC91-0749D3C22E36}"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3837EBBA-1F32-4844-95E2-CEA5E9FD6173}" type="datetimeFigureOut">
              <a:rPr lang="zh-CN" altLang="en-US" smtClean="0"/>
              <a:t>2020/8/4</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8864DDAF-760A-4BBD-BC91-0749D3C22E36}"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3837EBBA-1F32-4844-95E2-CEA5E9FD6173}" type="datetimeFigureOut">
              <a:rPr lang="zh-CN" altLang="en-US" smtClean="0"/>
              <a:t>2020/8/4</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8864DDAF-760A-4BBD-BC91-0749D3C22E36}"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1825625"/>
            <a:ext cx="10515600" cy="4351338"/>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3837EBBA-1F32-4844-95E2-CEA5E9FD6173}" type="datetimeFigureOut">
              <a:rPr lang="zh-CN" altLang="en-US" smtClean="0"/>
              <a:t>2020/8/4</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8864DDAF-760A-4BBD-BC91-0749D3C22E36}"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a:prstGeom prst="rect">
            <a:avLst/>
          </a:prstGeo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3837EBBA-1F32-4844-95E2-CEA5E9FD6173}" type="datetimeFigureOut">
              <a:rPr lang="zh-CN" altLang="en-US" smtClean="0"/>
              <a:t>2020/8/4</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8864DDAF-760A-4BBD-BC91-0749D3C22E36}"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 name="图片 1" descr="ba0172ce98cc25c03fb2986e55205655"/>
          <p:cNvPicPr>
            <a:picLocks noChangeAspect="1"/>
          </p:cNvPicPr>
          <p:nvPr userDrawn="1"/>
        </p:nvPicPr>
        <p:blipFill>
          <a:blip r:embed="rId13"/>
          <a:stretch>
            <a:fillRect/>
          </a:stretch>
        </p:blipFill>
        <p:spPr>
          <a:xfrm>
            <a:off x="0" y="0"/>
            <a:ext cx="12181205" cy="6858000"/>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2.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2.png"/><Relationship Id="rId4" Type="http://schemas.openxmlformats.org/officeDocument/2006/relationships/notesSlide" Target="../notesSlides/notesSlide3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2265464" y="2562936"/>
            <a:ext cx="7586345" cy="860425"/>
          </a:xfrm>
          <a:prstGeom prst="rect">
            <a:avLst/>
          </a:prstGeom>
        </p:spPr>
        <p:txBody>
          <a:bodyPr wrap="none">
            <a:spAutoFit/>
          </a:bodyPr>
          <a:lstStyle/>
          <a:p>
            <a:r>
              <a:rPr lang="zh-CN" altLang="en-US" sz="5000" b="1" spc="300" dirty="0">
                <a:solidFill>
                  <a:srgbClr val="779F08"/>
                </a:solidFill>
                <a:latin typeface="微软雅黑" panose="020B0503020204020204" pitchFamily="34" charset="-122"/>
                <a:ea typeface="微软雅黑" panose="020B0503020204020204" pitchFamily="34" charset="-122"/>
                <a:cs typeface="微软雅黑" panose="020B0503020204020204" pitchFamily="34" charset="-122"/>
              </a:rPr>
              <a:t>教</a:t>
            </a:r>
            <a:r>
              <a:rPr lang="zh-CN" altLang="en-US" sz="5000" b="1" spc="300" dirty="0" smtClean="0">
                <a:solidFill>
                  <a:srgbClr val="779F08"/>
                </a:solidFill>
                <a:latin typeface="微软雅黑" panose="020B0503020204020204" pitchFamily="34" charset="-122"/>
                <a:ea typeface="微软雅黑" panose="020B0503020204020204" pitchFamily="34" charset="-122"/>
                <a:cs typeface="微软雅黑" panose="020B0503020204020204" pitchFamily="34" charset="-122"/>
              </a:rPr>
              <a:t>师公开课</a:t>
            </a:r>
            <a:r>
              <a:rPr lang="zh-CN" altLang="en-US" sz="5000" b="1" spc="300" dirty="0">
                <a:solidFill>
                  <a:srgbClr val="779F08"/>
                </a:solidFill>
                <a:latin typeface="微软雅黑" panose="020B0503020204020204" pitchFamily="34" charset="-122"/>
                <a:ea typeface="微软雅黑" panose="020B0503020204020204" pitchFamily="34" charset="-122"/>
                <a:cs typeface="微软雅黑" panose="020B0503020204020204" pitchFamily="34" charset="-122"/>
              </a:rPr>
              <a:t>通用</a:t>
            </a:r>
            <a:r>
              <a:rPr lang="en-US" altLang="zh-CN" sz="5000" b="1" spc="300" dirty="0">
                <a:solidFill>
                  <a:srgbClr val="779F08"/>
                </a:solidFill>
                <a:latin typeface="微软雅黑" panose="020B0503020204020204" pitchFamily="34" charset="-122"/>
                <a:ea typeface="微软雅黑" panose="020B0503020204020204" pitchFamily="34" charset="-122"/>
                <a:cs typeface="微软雅黑" panose="020B0503020204020204" pitchFamily="34" charset="-122"/>
              </a:rPr>
              <a:t>PPT</a:t>
            </a:r>
            <a:r>
              <a:rPr lang="zh-CN" altLang="en-US" sz="5000" b="1" spc="300" dirty="0">
                <a:solidFill>
                  <a:srgbClr val="779F08"/>
                </a:solidFill>
                <a:latin typeface="微软雅黑" panose="020B0503020204020204" pitchFamily="34" charset="-122"/>
                <a:ea typeface="微软雅黑" panose="020B0503020204020204" pitchFamily="34" charset="-122"/>
                <a:cs typeface="微软雅黑" panose="020B0503020204020204" pitchFamily="34" charset="-122"/>
              </a:rPr>
              <a:t>模板</a:t>
            </a:r>
          </a:p>
        </p:txBody>
      </p:sp>
      <p:sp>
        <p:nvSpPr>
          <p:cNvPr id="6" name="矩形 5"/>
          <p:cNvSpPr/>
          <p:nvPr/>
        </p:nvSpPr>
        <p:spPr>
          <a:xfrm>
            <a:off x="3711654" y="3806121"/>
            <a:ext cx="4767068" cy="353943"/>
          </a:xfrm>
          <a:prstGeom prst="rect">
            <a:avLst/>
          </a:prstGeom>
        </p:spPr>
        <p:txBody>
          <a:bodyPr wrap="square">
            <a:spAutoFit/>
          </a:bodyPr>
          <a:lstStyle/>
          <a:p>
            <a:r>
              <a:rPr lang="zh-CN" altLang="en-US" sz="1700" b="1" spc="301" dirty="0">
                <a:latin typeface="微软雅黑" panose="020B0503020204020204" pitchFamily="34" charset="-122"/>
                <a:ea typeface="微软雅黑" panose="020B0503020204020204" pitchFamily="34" charset="-122"/>
              </a:rPr>
              <a:t>教育</a:t>
            </a:r>
            <a:r>
              <a:rPr lang="en-US" altLang="zh-CN" sz="1700" b="1" spc="301" dirty="0">
                <a:latin typeface="微软雅黑" panose="020B0503020204020204" pitchFamily="34" charset="-122"/>
                <a:ea typeface="微软雅黑" panose="020B0503020204020204" pitchFamily="34" charset="-122"/>
              </a:rPr>
              <a:t>/</a:t>
            </a:r>
            <a:r>
              <a:rPr lang="zh-CN" altLang="en-US" sz="1700" b="1" spc="301" dirty="0">
                <a:latin typeface="微软雅黑" panose="020B0503020204020204" pitchFamily="34" charset="-122"/>
                <a:ea typeface="微软雅黑" panose="020B0503020204020204" pitchFamily="34" charset="-122"/>
              </a:rPr>
              <a:t>培训</a:t>
            </a:r>
            <a:r>
              <a:rPr lang="en-US" altLang="zh-CN" sz="1700" b="1" spc="301" dirty="0">
                <a:latin typeface="微软雅黑" panose="020B0503020204020204" pitchFamily="34" charset="-122"/>
                <a:ea typeface="微软雅黑" panose="020B0503020204020204" pitchFamily="34" charset="-122"/>
              </a:rPr>
              <a:t>/</a:t>
            </a:r>
            <a:r>
              <a:rPr lang="zh-CN" altLang="en-US" sz="1700" b="1" spc="301" dirty="0">
                <a:latin typeface="微软雅黑" panose="020B0503020204020204" pitchFamily="34" charset="-122"/>
                <a:ea typeface="微软雅黑" panose="020B0503020204020204" pitchFamily="34" charset="-122"/>
              </a:rPr>
              <a:t>初中</a:t>
            </a:r>
            <a:r>
              <a:rPr lang="en-US" altLang="zh-CN" sz="1700" b="1" spc="301" dirty="0">
                <a:latin typeface="微软雅黑" panose="020B0503020204020204" pitchFamily="34" charset="-122"/>
                <a:ea typeface="微软雅黑" panose="020B0503020204020204" pitchFamily="34" charset="-122"/>
              </a:rPr>
              <a:t>/</a:t>
            </a:r>
            <a:r>
              <a:rPr lang="zh-CN" altLang="en-US" sz="1700" b="1" spc="301" dirty="0">
                <a:latin typeface="微软雅黑" panose="020B0503020204020204" pitchFamily="34" charset="-122"/>
                <a:ea typeface="微软雅黑" panose="020B0503020204020204" pitchFamily="34" charset="-122"/>
              </a:rPr>
              <a:t>高</a:t>
            </a:r>
            <a:r>
              <a:rPr lang="zh-CN" altLang="en-US" sz="1700" b="1" spc="301" dirty="0" smtClean="0">
                <a:latin typeface="微软雅黑" panose="020B0503020204020204" pitchFamily="34" charset="-122"/>
                <a:ea typeface="微软雅黑" panose="020B0503020204020204" pitchFamily="34" charset="-122"/>
              </a:rPr>
              <a:t>中</a:t>
            </a:r>
            <a:r>
              <a:rPr lang="en-US" altLang="zh-CN" sz="1700" b="1" spc="301" dirty="0" smtClean="0">
                <a:latin typeface="微软雅黑" panose="020B0503020204020204" pitchFamily="34" charset="-122"/>
                <a:ea typeface="微软雅黑" panose="020B0503020204020204" pitchFamily="34" charset="-122"/>
              </a:rPr>
              <a:t>/</a:t>
            </a:r>
            <a:r>
              <a:rPr lang="zh-CN" altLang="en-US" sz="1700" b="1" spc="301" dirty="0">
                <a:latin typeface="微软雅黑" panose="020B0503020204020204" pitchFamily="34" charset="-122"/>
                <a:ea typeface="微软雅黑" panose="020B0503020204020204" pitchFamily="34" charset="-122"/>
              </a:rPr>
              <a:t>大学</a:t>
            </a:r>
            <a:r>
              <a:rPr lang="en-US" altLang="zh-CN" sz="1700" b="1" spc="301" dirty="0">
                <a:latin typeface="微软雅黑" panose="020B0503020204020204" pitchFamily="34" charset="-122"/>
                <a:ea typeface="微软雅黑" panose="020B0503020204020204" pitchFamily="34" charset="-122"/>
              </a:rPr>
              <a:t>/</a:t>
            </a:r>
            <a:r>
              <a:rPr lang="zh-CN" altLang="en-US" sz="1700" b="1" spc="301" dirty="0">
                <a:latin typeface="微软雅黑" panose="020B0503020204020204" pitchFamily="34" charset="-122"/>
                <a:ea typeface="微软雅黑" panose="020B0503020204020204" pitchFamily="34" charset="-122"/>
              </a:rPr>
              <a:t>硕士</a:t>
            </a:r>
            <a:r>
              <a:rPr lang="en-US" altLang="zh-CN" sz="1700" b="1" spc="301" dirty="0">
                <a:latin typeface="微软雅黑" panose="020B0503020204020204" pitchFamily="34" charset="-122"/>
                <a:ea typeface="微软雅黑" panose="020B0503020204020204" pitchFamily="34" charset="-122"/>
              </a:rPr>
              <a:t>/</a:t>
            </a:r>
            <a:r>
              <a:rPr lang="zh-CN" altLang="en-US" sz="1700" b="1" spc="301" dirty="0">
                <a:latin typeface="微软雅黑" panose="020B0503020204020204" pitchFamily="34" charset="-122"/>
                <a:ea typeface="微软雅黑" panose="020B0503020204020204" pitchFamily="34" charset="-122"/>
              </a:rPr>
              <a:t>博士</a:t>
            </a:r>
          </a:p>
        </p:txBody>
      </p:sp>
      <p:grpSp>
        <p:nvGrpSpPr>
          <p:cNvPr id="8" name="组合 7"/>
          <p:cNvGrpSpPr/>
          <p:nvPr/>
        </p:nvGrpSpPr>
        <p:grpSpPr>
          <a:xfrm>
            <a:off x="3802868" y="4303395"/>
            <a:ext cx="4365137" cy="427990"/>
            <a:chOff x="4639771" y="2676819"/>
            <a:chExt cx="3162909" cy="428170"/>
          </a:xfrm>
          <a:solidFill>
            <a:schemeClr val="bg1"/>
          </a:solidFill>
        </p:grpSpPr>
        <p:sp>
          <p:nvSpPr>
            <p:cNvPr id="9" name="矩形 8"/>
            <p:cNvSpPr/>
            <p:nvPr/>
          </p:nvSpPr>
          <p:spPr>
            <a:xfrm>
              <a:off x="4639771" y="2676819"/>
              <a:ext cx="3150326" cy="428170"/>
            </a:xfrm>
            <a:prstGeom prst="rect">
              <a:avLst/>
            </a:prstGeom>
            <a:grp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u="sng">
                <a:solidFill>
                  <a:srgbClr val="3DA137"/>
                </a:solidFill>
              </a:endParaRPr>
            </a:p>
          </p:txBody>
        </p:sp>
        <p:sp>
          <p:nvSpPr>
            <p:cNvPr id="10" name="Text Box 7"/>
            <p:cNvSpPr txBox="1">
              <a:spLocks noChangeArrowheads="1"/>
            </p:cNvSpPr>
            <p:nvPr/>
          </p:nvSpPr>
          <p:spPr bwMode="auto">
            <a:xfrm>
              <a:off x="4639878" y="2744157"/>
              <a:ext cx="3162802" cy="291588"/>
            </a:xfrm>
            <a:prstGeom prst="rect">
              <a:avLst/>
            </a:prstGeom>
            <a:noFill/>
            <a:ln w="9525">
              <a:noFill/>
              <a:miter lim="800000"/>
            </a:ln>
          </p:spPr>
          <p:txBody>
            <a:bodyPr wrap="square" lIns="45720" tIns="22860" rIns="45720" bIns="22860">
              <a:spAutoFit/>
            </a:bodyPr>
            <a:lstStyle/>
            <a:p>
              <a:pPr algn="ctr" defTabSz="1087755"/>
              <a:r>
                <a:rPr lang="en-US" altLang="zh-CN" sz="1600" dirty="0" smtClean="0">
                  <a:solidFill>
                    <a:srgbClr val="3DA137"/>
                  </a:solidFill>
                  <a:latin typeface="黑体" panose="02010609060101010101" pitchFamily="49" charset="-122"/>
                  <a:ea typeface="黑体" panose="02010609060101010101" pitchFamily="49" charset="-122"/>
                  <a:cs typeface="Open Sans" panose="020B0606030504020204" pitchFamily="34" charset="0"/>
                </a:rPr>
                <a:t>讲课人：xxx   时间：20XX年12月30日</a:t>
              </a:r>
            </a:p>
          </p:txBody>
        </p:sp>
      </p:grpSp>
      <p:sp>
        <p:nvSpPr>
          <p:cNvPr id="11" name="矩形 10"/>
          <p:cNvSpPr/>
          <p:nvPr/>
        </p:nvSpPr>
        <p:spPr>
          <a:xfrm>
            <a:off x="2811889" y="3457691"/>
            <a:ext cx="6720622" cy="323165"/>
          </a:xfrm>
          <a:prstGeom prst="rect">
            <a:avLst/>
          </a:prstGeom>
        </p:spPr>
        <p:txBody>
          <a:bodyPr wrap="none">
            <a:spAutoFit/>
          </a:bodyPr>
          <a:lstStyle/>
          <a:p>
            <a:r>
              <a:rPr lang="en-US" altLang="zh-CN" sz="1500" i="0" spc="300" dirty="0" smtClean="0">
                <a:solidFill>
                  <a:schemeClr val="bg1">
                    <a:lumMod val="50000"/>
                  </a:schemeClr>
                </a:solidFill>
                <a:effectLst/>
                <a:latin typeface="Arial" panose="020B0604020202020204" pitchFamily="34" charset="0"/>
              </a:rPr>
              <a:t>TEACHERS GENERAL PUBLIC CLASS PPT TEMPLATE</a:t>
            </a:r>
            <a:endParaRPr lang="zh-CN" altLang="en-US" sz="1500" spc="300" dirty="0">
              <a:solidFill>
                <a:schemeClr val="bg1">
                  <a:lumMod val="50000"/>
                </a:schemeClr>
              </a:solidFill>
            </a:endParaRPr>
          </a:p>
        </p:txBody>
      </p:sp>
      <p:pic>
        <p:nvPicPr>
          <p:cNvPr id="13" name="V.A. - 花火の夜に">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46818" y="-1041818"/>
            <a:ext cx="609600" cy="609600"/>
          </a:xfrm>
          <a:prstGeom prst="rect">
            <a:avLst/>
          </a:prstGeom>
        </p:spPr>
      </p:pic>
      <p:pic>
        <p:nvPicPr>
          <p:cNvPr id="14" name="V.A. - 花火の夜に">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2994025" y="-965200"/>
            <a:ext cx="609600" cy="609600"/>
          </a:xfrm>
          <a:prstGeom prst="rect">
            <a:avLst/>
          </a:prstGeom>
        </p:spPr>
      </p:pic>
      <p:sp>
        <p:nvSpPr>
          <p:cNvPr id="60" name="Freeform 58"/>
          <p:cNvSpPr/>
          <p:nvPr/>
        </p:nvSpPr>
        <p:spPr bwMode="auto">
          <a:xfrm rot="2340000">
            <a:off x="6466523" y="5265103"/>
            <a:ext cx="3683000" cy="2959100"/>
          </a:xfrm>
          <a:custGeom>
            <a:avLst/>
            <a:gdLst>
              <a:gd name="T0" fmla="*/ 829 w 1012"/>
              <a:gd name="T1" fmla="*/ 0 h 813"/>
              <a:gd name="T2" fmla="*/ 330 w 1012"/>
              <a:gd name="T3" fmla="*/ 563 h 813"/>
              <a:gd name="T4" fmla="*/ 315 w 1012"/>
              <a:gd name="T5" fmla="*/ 564 h 813"/>
              <a:gd name="T6" fmla="*/ 0 w 1012"/>
              <a:gd name="T7" fmla="*/ 743 h 813"/>
              <a:gd name="T8" fmla="*/ 16 w 1012"/>
              <a:gd name="T9" fmla="*/ 765 h 813"/>
              <a:gd name="T10" fmla="*/ 16 w 1012"/>
              <a:gd name="T11" fmla="*/ 765 h 813"/>
              <a:gd name="T12" fmla="*/ 63 w 1012"/>
              <a:gd name="T13" fmla="*/ 813 h 813"/>
              <a:gd name="T14" fmla="*/ 378 w 1012"/>
              <a:gd name="T15" fmla="*/ 634 h 813"/>
              <a:gd name="T16" fmla="*/ 393 w 1012"/>
              <a:gd name="T17" fmla="*/ 633 h 813"/>
              <a:gd name="T18" fmla="*/ 892 w 1012"/>
              <a:gd name="T19" fmla="*/ 69 h 813"/>
              <a:gd name="T20" fmla="*/ 896 w 1012"/>
              <a:gd name="T21" fmla="*/ 69 h 813"/>
              <a:gd name="T22" fmla="*/ 1012 w 1012"/>
              <a:gd name="T23" fmla="*/ 88 h 813"/>
              <a:gd name="T24" fmla="*/ 1012 w 1012"/>
              <a:gd name="T25" fmla="*/ 48 h 813"/>
              <a:gd name="T26" fmla="*/ 834 w 1012"/>
              <a:gd name="T27" fmla="*/ 0 h 813"/>
              <a:gd name="T28" fmla="*/ 829 w 1012"/>
              <a:gd name="T29" fmla="*/ 0 h 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12" h="813">
                <a:moveTo>
                  <a:pt x="829" y="0"/>
                </a:moveTo>
                <a:cubicBezTo>
                  <a:pt x="579" y="0"/>
                  <a:pt x="600" y="547"/>
                  <a:pt x="330" y="563"/>
                </a:cubicBezTo>
                <a:cubicBezTo>
                  <a:pt x="325" y="564"/>
                  <a:pt x="320" y="564"/>
                  <a:pt x="315" y="564"/>
                </a:cubicBezTo>
                <a:cubicBezTo>
                  <a:pt x="186" y="575"/>
                  <a:pt x="72" y="643"/>
                  <a:pt x="0" y="743"/>
                </a:cubicBezTo>
                <a:cubicBezTo>
                  <a:pt x="5" y="751"/>
                  <a:pt x="11" y="758"/>
                  <a:pt x="16" y="765"/>
                </a:cubicBezTo>
                <a:cubicBezTo>
                  <a:pt x="16" y="765"/>
                  <a:pt x="16" y="765"/>
                  <a:pt x="16" y="765"/>
                </a:cubicBezTo>
                <a:cubicBezTo>
                  <a:pt x="30" y="782"/>
                  <a:pt x="45" y="798"/>
                  <a:pt x="63" y="813"/>
                </a:cubicBezTo>
                <a:cubicBezTo>
                  <a:pt x="135" y="712"/>
                  <a:pt x="249" y="644"/>
                  <a:pt x="378" y="634"/>
                </a:cubicBezTo>
                <a:cubicBezTo>
                  <a:pt x="383" y="633"/>
                  <a:pt x="388" y="633"/>
                  <a:pt x="393" y="633"/>
                </a:cubicBezTo>
                <a:cubicBezTo>
                  <a:pt x="663" y="617"/>
                  <a:pt x="642" y="69"/>
                  <a:pt x="892" y="69"/>
                </a:cubicBezTo>
                <a:cubicBezTo>
                  <a:pt x="894" y="69"/>
                  <a:pt x="895" y="69"/>
                  <a:pt x="896" y="69"/>
                </a:cubicBezTo>
                <a:cubicBezTo>
                  <a:pt x="939" y="70"/>
                  <a:pt x="977" y="76"/>
                  <a:pt x="1012" y="88"/>
                </a:cubicBezTo>
                <a:cubicBezTo>
                  <a:pt x="1012" y="48"/>
                  <a:pt x="1012" y="48"/>
                  <a:pt x="1012" y="48"/>
                </a:cubicBezTo>
                <a:cubicBezTo>
                  <a:pt x="962" y="18"/>
                  <a:pt x="903" y="1"/>
                  <a:pt x="834" y="0"/>
                </a:cubicBezTo>
                <a:cubicBezTo>
                  <a:pt x="832" y="0"/>
                  <a:pt x="831" y="0"/>
                  <a:pt x="829" y="0"/>
                </a:cubicBezTo>
              </a:path>
            </a:pathLst>
          </a:custGeom>
          <a:solidFill>
            <a:srgbClr val="779F0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grpSp>
        <p:nvGrpSpPr>
          <p:cNvPr id="166" name="组合 165"/>
          <p:cNvGrpSpPr/>
          <p:nvPr/>
        </p:nvGrpSpPr>
        <p:grpSpPr>
          <a:xfrm>
            <a:off x="240665" y="3675063"/>
            <a:ext cx="2224088" cy="3432175"/>
            <a:chOff x="238125" y="4713288"/>
            <a:chExt cx="2224088" cy="3432175"/>
          </a:xfrm>
        </p:grpSpPr>
        <p:sp>
          <p:nvSpPr>
            <p:cNvPr id="105" name="Freeform 103"/>
            <p:cNvSpPr/>
            <p:nvPr/>
          </p:nvSpPr>
          <p:spPr bwMode="auto">
            <a:xfrm>
              <a:off x="238125" y="4713288"/>
              <a:ext cx="2224088" cy="3432175"/>
            </a:xfrm>
            <a:custGeom>
              <a:avLst/>
              <a:gdLst>
                <a:gd name="T0" fmla="*/ 319 w 611"/>
                <a:gd name="T1" fmla="*/ 198 h 943"/>
                <a:gd name="T2" fmla="*/ 212 w 611"/>
                <a:gd name="T3" fmla="*/ 18 h 943"/>
                <a:gd name="T4" fmla="*/ 111 w 611"/>
                <a:gd name="T5" fmla="*/ 40 h 943"/>
                <a:gd name="T6" fmla="*/ 87 w 611"/>
                <a:gd name="T7" fmla="*/ 248 h 943"/>
                <a:gd name="T8" fmla="*/ 69 w 611"/>
                <a:gd name="T9" fmla="*/ 312 h 943"/>
                <a:gd name="T10" fmla="*/ 63 w 611"/>
                <a:gd name="T11" fmla="*/ 613 h 943"/>
                <a:gd name="T12" fmla="*/ 60 w 611"/>
                <a:gd name="T13" fmla="*/ 667 h 943"/>
                <a:gd name="T14" fmla="*/ 163 w 611"/>
                <a:gd name="T15" fmla="*/ 924 h 943"/>
                <a:gd name="T16" fmla="*/ 226 w 611"/>
                <a:gd name="T17" fmla="*/ 939 h 943"/>
                <a:gd name="T18" fmla="*/ 327 w 611"/>
                <a:gd name="T19" fmla="*/ 919 h 943"/>
                <a:gd name="T20" fmla="*/ 327 w 611"/>
                <a:gd name="T21" fmla="*/ 919 h 943"/>
                <a:gd name="T22" fmla="*/ 343 w 611"/>
                <a:gd name="T23" fmla="*/ 916 h 943"/>
                <a:gd name="T24" fmla="*/ 378 w 611"/>
                <a:gd name="T25" fmla="*/ 909 h 943"/>
                <a:gd name="T26" fmla="*/ 377 w 611"/>
                <a:gd name="T27" fmla="*/ 908 h 943"/>
                <a:gd name="T28" fmla="*/ 478 w 611"/>
                <a:gd name="T29" fmla="*/ 884 h 943"/>
                <a:gd name="T30" fmla="*/ 529 w 611"/>
                <a:gd name="T31" fmla="*/ 845 h 943"/>
                <a:gd name="T32" fmla="*/ 517 w 611"/>
                <a:gd name="T33" fmla="*/ 568 h 943"/>
                <a:gd name="T34" fmla="*/ 492 w 611"/>
                <a:gd name="T35" fmla="*/ 520 h 943"/>
                <a:gd name="T36" fmla="*/ 362 w 611"/>
                <a:gd name="T37" fmla="*/ 248 h 943"/>
                <a:gd name="T38" fmla="*/ 319 w 611"/>
                <a:gd name="T39" fmla="*/ 198 h 9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11" h="943">
                  <a:moveTo>
                    <a:pt x="319" y="198"/>
                  </a:moveTo>
                  <a:cubicBezTo>
                    <a:pt x="304" y="143"/>
                    <a:pt x="271" y="50"/>
                    <a:pt x="212" y="18"/>
                  </a:cubicBezTo>
                  <a:cubicBezTo>
                    <a:pt x="177" y="0"/>
                    <a:pt x="135" y="9"/>
                    <a:pt x="111" y="40"/>
                  </a:cubicBezTo>
                  <a:cubicBezTo>
                    <a:pt x="70" y="94"/>
                    <a:pt x="78" y="192"/>
                    <a:pt x="87" y="248"/>
                  </a:cubicBezTo>
                  <a:cubicBezTo>
                    <a:pt x="90" y="271"/>
                    <a:pt x="84" y="294"/>
                    <a:pt x="69" y="312"/>
                  </a:cubicBezTo>
                  <a:cubicBezTo>
                    <a:pt x="0" y="388"/>
                    <a:pt x="42" y="548"/>
                    <a:pt x="63" y="613"/>
                  </a:cubicBezTo>
                  <a:cubicBezTo>
                    <a:pt x="68" y="631"/>
                    <a:pt x="67" y="650"/>
                    <a:pt x="60" y="667"/>
                  </a:cubicBezTo>
                  <a:cubicBezTo>
                    <a:pt x="11" y="788"/>
                    <a:pt x="110" y="884"/>
                    <a:pt x="163" y="924"/>
                  </a:cubicBezTo>
                  <a:cubicBezTo>
                    <a:pt x="181" y="938"/>
                    <a:pt x="204" y="943"/>
                    <a:pt x="226" y="939"/>
                  </a:cubicBezTo>
                  <a:cubicBezTo>
                    <a:pt x="327" y="919"/>
                    <a:pt x="327" y="919"/>
                    <a:pt x="327" y="919"/>
                  </a:cubicBezTo>
                  <a:cubicBezTo>
                    <a:pt x="327" y="919"/>
                    <a:pt x="327" y="919"/>
                    <a:pt x="327" y="919"/>
                  </a:cubicBezTo>
                  <a:cubicBezTo>
                    <a:pt x="343" y="916"/>
                    <a:pt x="343" y="916"/>
                    <a:pt x="343" y="916"/>
                  </a:cubicBezTo>
                  <a:cubicBezTo>
                    <a:pt x="378" y="909"/>
                    <a:pt x="378" y="909"/>
                    <a:pt x="378" y="909"/>
                  </a:cubicBezTo>
                  <a:cubicBezTo>
                    <a:pt x="377" y="908"/>
                    <a:pt x="377" y="908"/>
                    <a:pt x="377" y="908"/>
                  </a:cubicBezTo>
                  <a:cubicBezTo>
                    <a:pt x="478" y="884"/>
                    <a:pt x="478" y="884"/>
                    <a:pt x="478" y="884"/>
                  </a:cubicBezTo>
                  <a:cubicBezTo>
                    <a:pt x="500" y="879"/>
                    <a:pt x="518" y="865"/>
                    <a:pt x="529" y="845"/>
                  </a:cubicBezTo>
                  <a:cubicBezTo>
                    <a:pt x="560" y="786"/>
                    <a:pt x="611" y="658"/>
                    <a:pt x="517" y="568"/>
                  </a:cubicBezTo>
                  <a:cubicBezTo>
                    <a:pt x="503" y="555"/>
                    <a:pt x="494" y="538"/>
                    <a:pt x="492" y="520"/>
                  </a:cubicBezTo>
                  <a:cubicBezTo>
                    <a:pt x="484" y="452"/>
                    <a:pt x="456" y="290"/>
                    <a:pt x="362" y="248"/>
                  </a:cubicBezTo>
                  <a:cubicBezTo>
                    <a:pt x="341" y="238"/>
                    <a:pt x="325" y="220"/>
                    <a:pt x="319" y="198"/>
                  </a:cubicBezTo>
                </a:path>
              </a:pathLst>
            </a:custGeom>
            <a:solidFill>
              <a:srgbClr val="779F0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63" name="Oval 61"/>
            <p:cNvSpPr>
              <a:spLocks noChangeArrowheads="1"/>
            </p:cNvSpPr>
            <p:nvPr/>
          </p:nvSpPr>
          <p:spPr bwMode="auto">
            <a:xfrm>
              <a:off x="852488" y="5138738"/>
              <a:ext cx="334963" cy="334963"/>
            </a:xfrm>
            <a:prstGeom prst="ellipse">
              <a:avLst/>
            </a:prstGeom>
            <a:solidFill>
              <a:srgbClr val="F0973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06" name="Freeform 104"/>
            <p:cNvSpPr/>
            <p:nvPr/>
          </p:nvSpPr>
          <p:spPr bwMode="auto">
            <a:xfrm>
              <a:off x="835025" y="4745038"/>
              <a:ext cx="549275" cy="1004888"/>
            </a:xfrm>
            <a:custGeom>
              <a:avLst/>
              <a:gdLst>
                <a:gd name="T0" fmla="*/ 10 w 151"/>
                <a:gd name="T1" fmla="*/ 0 h 276"/>
                <a:gd name="T2" fmla="*/ 0 w 151"/>
                <a:gd name="T3" fmla="*/ 0 h 276"/>
                <a:gd name="T4" fmla="*/ 11 w 151"/>
                <a:gd name="T5" fmla="*/ 51 h 276"/>
                <a:gd name="T6" fmla="*/ 12 w 151"/>
                <a:gd name="T7" fmla="*/ 51 h 276"/>
                <a:gd name="T8" fmla="*/ 14 w 151"/>
                <a:gd name="T9" fmla="*/ 51 h 276"/>
                <a:gd name="T10" fmla="*/ 27 w 151"/>
                <a:gd name="T11" fmla="*/ 63 h 276"/>
                <a:gd name="T12" fmla="*/ 27 w 151"/>
                <a:gd name="T13" fmla="*/ 63 h 276"/>
                <a:gd name="T14" fmla="*/ 29 w 151"/>
                <a:gd name="T15" fmla="*/ 73 h 276"/>
                <a:gd name="T16" fmla="*/ 34 w 151"/>
                <a:gd name="T17" fmla="*/ 103 h 276"/>
                <a:gd name="T18" fmla="*/ 43 w 151"/>
                <a:gd name="T19" fmla="*/ 150 h 276"/>
                <a:gd name="T20" fmla="*/ 54 w 151"/>
                <a:gd name="T21" fmla="*/ 210 h 276"/>
                <a:gd name="T22" fmla="*/ 68 w 151"/>
                <a:gd name="T23" fmla="*/ 276 h 276"/>
                <a:gd name="T24" fmla="*/ 151 w 151"/>
                <a:gd name="T25" fmla="*/ 173 h 276"/>
                <a:gd name="T26" fmla="*/ 72 w 151"/>
                <a:gd name="T27" fmla="*/ 27 h 276"/>
                <a:gd name="T28" fmla="*/ 62 w 151"/>
                <a:gd name="T29" fmla="*/ 19 h 276"/>
                <a:gd name="T30" fmla="*/ 48 w 151"/>
                <a:gd name="T31" fmla="*/ 9 h 276"/>
                <a:gd name="T32" fmla="*/ 10 w 151"/>
                <a:gd name="T33" fmla="*/ 0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1" h="276">
                  <a:moveTo>
                    <a:pt x="10" y="0"/>
                  </a:moveTo>
                  <a:cubicBezTo>
                    <a:pt x="7" y="0"/>
                    <a:pt x="3" y="0"/>
                    <a:pt x="0" y="0"/>
                  </a:cubicBezTo>
                  <a:cubicBezTo>
                    <a:pt x="11" y="51"/>
                    <a:pt x="11" y="51"/>
                    <a:pt x="11" y="51"/>
                  </a:cubicBezTo>
                  <a:cubicBezTo>
                    <a:pt x="11" y="51"/>
                    <a:pt x="12" y="51"/>
                    <a:pt x="12" y="51"/>
                  </a:cubicBezTo>
                  <a:cubicBezTo>
                    <a:pt x="12" y="51"/>
                    <a:pt x="13" y="51"/>
                    <a:pt x="14" y="51"/>
                  </a:cubicBezTo>
                  <a:cubicBezTo>
                    <a:pt x="20" y="51"/>
                    <a:pt x="26" y="56"/>
                    <a:pt x="27" y="63"/>
                  </a:cubicBezTo>
                  <a:cubicBezTo>
                    <a:pt x="27" y="63"/>
                    <a:pt x="27" y="63"/>
                    <a:pt x="27" y="63"/>
                  </a:cubicBezTo>
                  <a:cubicBezTo>
                    <a:pt x="27" y="63"/>
                    <a:pt x="28" y="66"/>
                    <a:pt x="29" y="73"/>
                  </a:cubicBezTo>
                  <a:cubicBezTo>
                    <a:pt x="30" y="80"/>
                    <a:pt x="32" y="90"/>
                    <a:pt x="34" y="103"/>
                  </a:cubicBezTo>
                  <a:cubicBezTo>
                    <a:pt x="37" y="116"/>
                    <a:pt x="40" y="132"/>
                    <a:pt x="43" y="150"/>
                  </a:cubicBezTo>
                  <a:cubicBezTo>
                    <a:pt x="46" y="168"/>
                    <a:pt x="50" y="188"/>
                    <a:pt x="54" y="210"/>
                  </a:cubicBezTo>
                  <a:cubicBezTo>
                    <a:pt x="58" y="230"/>
                    <a:pt x="63" y="253"/>
                    <a:pt x="68" y="276"/>
                  </a:cubicBezTo>
                  <a:cubicBezTo>
                    <a:pt x="151" y="173"/>
                    <a:pt x="151" y="173"/>
                    <a:pt x="151" y="173"/>
                  </a:cubicBezTo>
                  <a:cubicBezTo>
                    <a:pt x="137" y="127"/>
                    <a:pt x="112" y="63"/>
                    <a:pt x="72" y="27"/>
                  </a:cubicBezTo>
                  <a:cubicBezTo>
                    <a:pt x="69" y="24"/>
                    <a:pt x="66" y="21"/>
                    <a:pt x="62" y="19"/>
                  </a:cubicBezTo>
                  <a:cubicBezTo>
                    <a:pt x="58" y="15"/>
                    <a:pt x="53" y="12"/>
                    <a:pt x="48" y="9"/>
                  </a:cubicBezTo>
                  <a:cubicBezTo>
                    <a:pt x="36" y="3"/>
                    <a:pt x="23" y="0"/>
                    <a:pt x="10" y="0"/>
                  </a:cubicBezTo>
                </a:path>
              </a:pathLst>
            </a:custGeom>
            <a:solidFill>
              <a:srgbClr val="779F0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07" name="Freeform 105"/>
            <p:cNvSpPr/>
            <p:nvPr/>
          </p:nvSpPr>
          <p:spPr bwMode="auto">
            <a:xfrm>
              <a:off x="1100138" y="5459413"/>
              <a:ext cx="706438" cy="957263"/>
            </a:xfrm>
            <a:custGeom>
              <a:avLst/>
              <a:gdLst>
                <a:gd name="T0" fmla="*/ 85 w 194"/>
                <a:gd name="T1" fmla="*/ 0 h 263"/>
                <a:gd name="T2" fmla="*/ 0 w 194"/>
                <a:gd name="T3" fmla="*/ 106 h 263"/>
                <a:gd name="T4" fmla="*/ 13 w 194"/>
                <a:gd name="T5" fmla="*/ 164 h 263"/>
                <a:gd name="T6" fmla="*/ 32 w 194"/>
                <a:gd name="T7" fmla="*/ 248 h 263"/>
                <a:gd name="T8" fmla="*/ 35 w 194"/>
                <a:gd name="T9" fmla="*/ 263 h 263"/>
                <a:gd name="T10" fmla="*/ 194 w 194"/>
                <a:gd name="T11" fmla="*/ 109 h 263"/>
                <a:gd name="T12" fmla="*/ 157 w 194"/>
                <a:gd name="T13" fmla="*/ 63 h 263"/>
                <a:gd name="T14" fmla="*/ 125 w 194"/>
                <a:gd name="T15" fmla="*/ 43 h 263"/>
                <a:gd name="T16" fmla="*/ 103 w 194"/>
                <a:gd name="T17" fmla="*/ 28 h 263"/>
                <a:gd name="T18" fmla="*/ 85 w 194"/>
                <a:gd name="T19" fmla="*/ 0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4" h="263">
                  <a:moveTo>
                    <a:pt x="85" y="0"/>
                  </a:moveTo>
                  <a:cubicBezTo>
                    <a:pt x="0" y="106"/>
                    <a:pt x="0" y="106"/>
                    <a:pt x="0" y="106"/>
                  </a:cubicBezTo>
                  <a:cubicBezTo>
                    <a:pt x="4" y="124"/>
                    <a:pt x="8" y="144"/>
                    <a:pt x="13" y="164"/>
                  </a:cubicBezTo>
                  <a:cubicBezTo>
                    <a:pt x="19" y="191"/>
                    <a:pt x="25" y="220"/>
                    <a:pt x="32" y="248"/>
                  </a:cubicBezTo>
                  <a:cubicBezTo>
                    <a:pt x="33" y="253"/>
                    <a:pt x="34" y="258"/>
                    <a:pt x="35" y="263"/>
                  </a:cubicBezTo>
                  <a:cubicBezTo>
                    <a:pt x="194" y="109"/>
                    <a:pt x="194" y="109"/>
                    <a:pt x="194" y="109"/>
                  </a:cubicBezTo>
                  <a:cubicBezTo>
                    <a:pt x="184" y="92"/>
                    <a:pt x="172" y="76"/>
                    <a:pt x="157" y="63"/>
                  </a:cubicBezTo>
                  <a:cubicBezTo>
                    <a:pt x="148" y="55"/>
                    <a:pt x="137" y="48"/>
                    <a:pt x="125" y="43"/>
                  </a:cubicBezTo>
                  <a:cubicBezTo>
                    <a:pt x="117" y="39"/>
                    <a:pt x="109" y="34"/>
                    <a:pt x="103" y="28"/>
                  </a:cubicBezTo>
                  <a:cubicBezTo>
                    <a:pt x="95" y="20"/>
                    <a:pt x="89" y="11"/>
                    <a:pt x="85" y="0"/>
                  </a:cubicBezTo>
                </a:path>
              </a:pathLst>
            </a:custGeom>
            <a:solidFill>
              <a:srgbClr val="779F0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08" name="Freeform 106"/>
            <p:cNvSpPr/>
            <p:nvPr/>
          </p:nvSpPr>
          <p:spPr bwMode="auto">
            <a:xfrm>
              <a:off x="1246188" y="5921375"/>
              <a:ext cx="754063" cy="1089025"/>
            </a:xfrm>
            <a:custGeom>
              <a:avLst/>
              <a:gdLst>
                <a:gd name="T0" fmla="*/ 164 w 207"/>
                <a:gd name="T1" fmla="*/ 0 h 299"/>
                <a:gd name="T2" fmla="*/ 0 w 207"/>
                <a:gd name="T3" fmla="*/ 159 h 299"/>
                <a:gd name="T4" fmla="*/ 2 w 207"/>
                <a:gd name="T5" fmla="*/ 165 h 299"/>
                <a:gd name="T6" fmla="*/ 12 w 207"/>
                <a:gd name="T7" fmla="*/ 208 h 299"/>
                <a:gd name="T8" fmla="*/ 34 w 207"/>
                <a:gd name="T9" fmla="*/ 295 h 299"/>
                <a:gd name="T10" fmla="*/ 35 w 207"/>
                <a:gd name="T11" fmla="*/ 299 h 299"/>
                <a:gd name="T12" fmla="*/ 207 w 207"/>
                <a:gd name="T13" fmla="*/ 133 h 299"/>
                <a:gd name="T14" fmla="*/ 164 w 207"/>
                <a:gd name="T15" fmla="*/ 0 h 29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7" h="299">
                  <a:moveTo>
                    <a:pt x="164" y="0"/>
                  </a:moveTo>
                  <a:cubicBezTo>
                    <a:pt x="0" y="159"/>
                    <a:pt x="0" y="159"/>
                    <a:pt x="0" y="159"/>
                  </a:cubicBezTo>
                  <a:cubicBezTo>
                    <a:pt x="1" y="161"/>
                    <a:pt x="1" y="163"/>
                    <a:pt x="2" y="165"/>
                  </a:cubicBezTo>
                  <a:cubicBezTo>
                    <a:pt x="5" y="179"/>
                    <a:pt x="9" y="194"/>
                    <a:pt x="12" y="208"/>
                  </a:cubicBezTo>
                  <a:cubicBezTo>
                    <a:pt x="19" y="237"/>
                    <a:pt x="27" y="266"/>
                    <a:pt x="34" y="295"/>
                  </a:cubicBezTo>
                  <a:cubicBezTo>
                    <a:pt x="35" y="296"/>
                    <a:pt x="35" y="298"/>
                    <a:pt x="35" y="299"/>
                  </a:cubicBezTo>
                  <a:cubicBezTo>
                    <a:pt x="207" y="133"/>
                    <a:pt x="207" y="133"/>
                    <a:pt x="207" y="133"/>
                  </a:cubicBezTo>
                  <a:cubicBezTo>
                    <a:pt x="199" y="92"/>
                    <a:pt x="186" y="42"/>
                    <a:pt x="164" y="0"/>
                  </a:cubicBezTo>
                </a:path>
              </a:pathLst>
            </a:custGeom>
            <a:solidFill>
              <a:srgbClr val="779F0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09" name="Freeform 107"/>
            <p:cNvSpPr/>
            <p:nvPr/>
          </p:nvSpPr>
          <p:spPr bwMode="auto">
            <a:xfrm>
              <a:off x="1395413" y="6492875"/>
              <a:ext cx="847725" cy="1131888"/>
            </a:xfrm>
            <a:custGeom>
              <a:avLst/>
              <a:gdLst>
                <a:gd name="T0" fmla="*/ 170 w 233"/>
                <a:gd name="T1" fmla="*/ 0 h 311"/>
                <a:gd name="T2" fmla="*/ 0 w 233"/>
                <a:gd name="T3" fmla="*/ 165 h 311"/>
                <a:gd name="T4" fmla="*/ 4 w 233"/>
                <a:gd name="T5" fmla="*/ 180 h 311"/>
                <a:gd name="T6" fmla="*/ 15 w 233"/>
                <a:gd name="T7" fmla="*/ 221 h 311"/>
                <a:gd name="T8" fmla="*/ 37 w 233"/>
                <a:gd name="T9" fmla="*/ 299 h 311"/>
                <a:gd name="T10" fmla="*/ 40 w 233"/>
                <a:gd name="T11" fmla="*/ 311 h 311"/>
                <a:gd name="T12" fmla="*/ 233 w 233"/>
                <a:gd name="T13" fmla="*/ 124 h 311"/>
                <a:gd name="T14" fmla="*/ 199 w 233"/>
                <a:gd name="T15" fmla="*/ 79 h 311"/>
                <a:gd name="T16" fmla="*/ 177 w 233"/>
                <a:gd name="T17" fmla="*/ 43 h 311"/>
                <a:gd name="T18" fmla="*/ 174 w 233"/>
                <a:gd name="T19" fmla="*/ 31 h 311"/>
                <a:gd name="T20" fmla="*/ 170 w 233"/>
                <a:gd name="T21" fmla="*/ 0 h 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3" h="311">
                  <a:moveTo>
                    <a:pt x="170" y="0"/>
                  </a:moveTo>
                  <a:cubicBezTo>
                    <a:pt x="0" y="165"/>
                    <a:pt x="0" y="165"/>
                    <a:pt x="0" y="165"/>
                  </a:cubicBezTo>
                  <a:cubicBezTo>
                    <a:pt x="1" y="170"/>
                    <a:pt x="3" y="175"/>
                    <a:pt x="4" y="180"/>
                  </a:cubicBezTo>
                  <a:cubicBezTo>
                    <a:pt x="8" y="194"/>
                    <a:pt x="12" y="208"/>
                    <a:pt x="15" y="221"/>
                  </a:cubicBezTo>
                  <a:cubicBezTo>
                    <a:pt x="22" y="248"/>
                    <a:pt x="30" y="274"/>
                    <a:pt x="37" y="299"/>
                  </a:cubicBezTo>
                  <a:cubicBezTo>
                    <a:pt x="38" y="303"/>
                    <a:pt x="39" y="307"/>
                    <a:pt x="40" y="311"/>
                  </a:cubicBezTo>
                  <a:cubicBezTo>
                    <a:pt x="233" y="124"/>
                    <a:pt x="233" y="124"/>
                    <a:pt x="233" y="124"/>
                  </a:cubicBezTo>
                  <a:cubicBezTo>
                    <a:pt x="225" y="108"/>
                    <a:pt x="213" y="93"/>
                    <a:pt x="199" y="79"/>
                  </a:cubicBezTo>
                  <a:cubicBezTo>
                    <a:pt x="188" y="69"/>
                    <a:pt x="180" y="56"/>
                    <a:pt x="177" y="43"/>
                  </a:cubicBezTo>
                  <a:cubicBezTo>
                    <a:pt x="175" y="39"/>
                    <a:pt x="175" y="35"/>
                    <a:pt x="174" y="31"/>
                  </a:cubicBezTo>
                  <a:cubicBezTo>
                    <a:pt x="173" y="22"/>
                    <a:pt x="172" y="12"/>
                    <a:pt x="170" y="0"/>
                  </a:cubicBezTo>
                </a:path>
              </a:pathLst>
            </a:custGeom>
            <a:solidFill>
              <a:srgbClr val="779F0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10" name="Freeform 108"/>
            <p:cNvSpPr/>
            <p:nvPr/>
          </p:nvSpPr>
          <p:spPr bwMode="auto">
            <a:xfrm>
              <a:off x="1562100" y="7013575"/>
              <a:ext cx="754063" cy="735013"/>
            </a:xfrm>
            <a:custGeom>
              <a:avLst/>
              <a:gdLst>
                <a:gd name="T0" fmla="*/ 196 w 207"/>
                <a:gd name="T1" fmla="*/ 0 h 202"/>
                <a:gd name="T2" fmla="*/ 0 w 207"/>
                <a:gd name="T3" fmla="*/ 190 h 202"/>
                <a:gd name="T4" fmla="*/ 1 w 207"/>
                <a:gd name="T5" fmla="*/ 192 h 202"/>
                <a:gd name="T6" fmla="*/ 3 w 207"/>
                <a:gd name="T7" fmla="*/ 200 h 202"/>
                <a:gd name="T8" fmla="*/ 43 w 207"/>
                <a:gd name="T9" fmla="*/ 202 h 202"/>
                <a:gd name="T10" fmla="*/ 82 w 207"/>
                <a:gd name="T11" fmla="*/ 200 h 202"/>
                <a:gd name="T12" fmla="*/ 177 w 207"/>
                <a:gd name="T13" fmla="*/ 189 h 202"/>
                <a:gd name="T14" fmla="*/ 207 w 207"/>
                <a:gd name="T15" fmla="*/ 65 h 202"/>
                <a:gd name="T16" fmla="*/ 196 w 207"/>
                <a:gd name="T17" fmla="*/ 0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7" h="202">
                  <a:moveTo>
                    <a:pt x="196" y="0"/>
                  </a:moveTo>
                  <a:cubicBezTo>
                    <a:pt x="0" y="190"/>
                    <a:pt x="0" y="190"/>
                    <a:pt x="0" y="190"/>
                  </a:cubicBezTo>
                  <a:cubicBezTo>
                    <a:pt x="0" y="191"/>
                    <a:pt x="1" y="191"/>
                    <a:pt x="1" y="192"/>
                  </a:cubicBezTo>
                  <a:cubicBezTo>
                    <a:pt x="2" y="195"/>
                    <a:pt x="2" y="197"/>
                    <a:pt x="3" y="200"/>
                  </a:cubicBezTo>
                  <a:cubicBezTo>
                    <a:pt x="16" y="202"/>
                    <a:pt x="29" y="202"/>
                    <a:pt x="43" y="202"/>
                  </a:cubicBezTo>
                  <a:cubicBezTo>
                    <a:pt x="55" y="202"/>
                    <a:pt x="68" y="202"/>
                    <a:pt x="82" y="200"/>
                  </a:cubicBezTo>
                  <a:cubicBezTo>
                    <a:pt x="113" y="197"/>
                    <a:pt x="145" y="193"/>
                    <a:pt x="177" y="189"/>
                  </a:cubicBezTo>
                  <a:cubicBezTo>
                    <a:pt x="192" y="156"/>
                    <a:pt x="207" y="111"/>
                    <a:pt x="207" y="65"/>
                  </a:cubicBezTo>
                  <a:cubicBezTo>
                    <a:pt x="207" y="44"/>
                    <a:pt x="204" y="22"/>
                    <a:pt x="196" y="0"/>
                  </a:cubicBezTo>
                </a:path>
              </a:pathLst>
            </a:custGeom>
            <a:solidFill>
              <a:srgbClr val="779F0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11" name="Freeform 109"/>
            <p:cNvSpPr/>
            <p:nvPr/>
          </p:nvSpPr>
          <p:spPr bwMode="auto">
            <a:xfrm>
              <a:off x="431800" y="4930775"/>
              <a:ext cx="1022350" cy="2786063"/>
            </a:xfrm>
            <a:custGeom>
              <a:avLst/>
              <a:gdLst>
                <a:gd name="T0" fmla="*/ 122 w 281"/>
                <a:gd name="T1" fmla="*/ 0 h 765"/>
                <a:gd name="T2" fmla="*/ 111 w 281"/>
                <a:gd name="T3" fmla="*/ 16 h 765"/>
                <a:gd name="T4" fmla="*/ 112 w 281"/>
                <a:gd name="T5" fmla="*/ 26 h 765"/>
                <a:gd name="T6" fmla="*/ 116 w 281"/>
                <a:gd name="T7" fmla="*/ 57 h 765"/>
                <a:gd name="T8" fmla="*/ 122 w 281"/>
                <a:gd name="T9" fmla="*/ 104 h 765"/>
                <a:gd name="T10" fmla="*/ 131 w 281"/>
                <a:gd name="T11" fmla="*/ 165 h 765"/>
                <a:gd name="T12" fmla="*/ 141 w 281"/>
                <a:gd name="T13" fmla="*/ 235 h 765"/>
                <a:gd name="T14" fmla="*/ 33 w 281"/>
                <a:gd name="T15" fmla="*/ 183 h 765"/>
                <a:gd name="T16" fmla="*/ 34 w 281"/>
                <a:gd name="T17" fmla="*/ 188 h 765"/>
                <a:gd name="T18" fmla="*/ 35 w 281"/>
                <a:gd name="T19" fmla="*/ 201 h 765"/>
                <a:gd name="T20" fmla="*/ 35 w 281"/>
                <a:gd name="T21" fmla="*/ 206 h 765"/>
                <a:gd name="T22" fmla="*/ 145 w 281"/>
                <a:gd name="T23" fmla="*/ 260 h 765"/>
                <a:gd name="T24" fmla="*/ 155 w 281"/>
                <a:gd name="T25" fmla="*/ 317 h 765"/>
                <a:gd name="T26" fmla="*/ 170 w 281"/>
                <a:gd name="T27" fmla="*/ 403 h 765"/>
                <a:gd name="T28" fmla="*/ 174 w 281"/>
                <a:gd name="T29" fmla="*/ 424 h 765"/>
                <a:gd name="T30" fmla="*/ 0 w 281"/>
                <a:gd name="T31" fmla="*/ 340 h 765"/>
                <a:gd name="T32" fmla="*/ 24 w 281"/>
                <a:gd name="T33" fmla="*/ 370 h 765"/>
                <a:gd name="T34" fmla="*/ 24 w 281"/>
                <a:gd name="T35" fmla="*/ 370 h 765"/>
                <a:gd name="T36" fmla="*/ 27 w 281"/>
                <a:gd name="T37" fmla="*/ 375 h 765"/>
                <a:gd name="T38" fmla="*/ 178 w 281"/>
                <a:gd name="T39" fmla="*/ 448 h 765"/>
                <a:gd name="T40" fmla="*/ 186 w 281"/>
                <a:gd name="T41" fmla="*/ 491 h 765"/>
                <a:gd name="T42" fmla="*/ 204 w 281"/>
                <a:gd name="T43" fmla="*/ 579 h 765"/>
                <a:gd name="T44" fmla="*/ 205 w 281"/>
                <a:gd name="T45" fmla="*/ 586 h 765"/>
                <a:gd name="T46" fmla="*/ 98 w 281"/>
                <a:gd name="T47" fmla="*/ 534 h 765"/>
                <a:gd name="T48" fmla="*/ 108 w 281"/>
                <a:gd name="T49" fmla="*/ 561 h 765"/>
                <a:gd name="T50" fmla="*/ 210 w 281"/>
                <a:gd name="T51" fmla="*/ 611 h 765"/>
                <a:gd name="T52" fmla="*/ 213 w 281"/>
                <a:gd name="T53" fmla="*/ 622 h 765"/>
                <a:gd name="T54" fmla="*/ 222 w 281"/>
                <a:gd name="T55" fmla="*/ 665 h 765"/>
                <a:gd name="T56" fmla="*/ 240 w 281"/>
                <a:gd name="T57" fmla="*/ 744 h 765"/>
                <a:gd name="T58" fmla="*/ 241 w 281"/>
                <a:gd name="T59" fmla="*/ 750 h 765"/>
                <a:gd name="T60" fmla="*/ 281 w 281"/>
                <a:gd name="T61" fmla="*/ 765 h 765"/>
                <a:gd name="T62" fmla="*/ 122 w 281"/>
                <a:gd name="T63" fmla="*/ 0 h 7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81" h="765">
                  <a:moveTo>
                    <a:pt x="122" y="0"/>
                  </a:moveTo>
                  <a:cubicBezTo>
                    <a:pt x="115" y="2"/>
                    <a:pt x="110" y="8"/>
                    <a:pt x="111" y="16"/>
                  </a:cubicBezTo>
                  <a:cubicBezTo>
                    <a:pt x="111" y="16"/>
                    <a:pt x="111" y="19"/>
                    <a:pt x="112" y="26"/>
                  </a:cubicBezTo>
                  <a:cubicBezTo>
                    <a:pt x="113" y="33"/>
                    <a:pt x="114" y="44"/>
                    <a:pt x="116" y="57"/>
                  </a:cubicBezTo>
                  <a:cubicBezTo>
                    <a:pt x="117" y="70"/>
                    <a:pt x="119" y="86"/>
                    <a:pt x="122" y="104"/>
                  </a:cubicBezTo>
                  <a:cubicBezTo>
                    <a:pt x="124" y="122"/>
                    <a:pt x="127" y="142"/>
                    <a:pt x="131" y="165"/>
                  </a:cubicBezTo>
                  <a:cubicBezTo>
                    <a:pt x="134" y="187"/>
                    <a:pt x="137" y="210"/>
                    <a:pt x="141" y="235"/>
                  </a:cubicBezTo>
                  <a:cubicBezTo>
                    <a:pt x="33" y="183"/>
                    <a:pt x="33" y="183"/>
                    <a:pt x="33" y="183"/>
                  </a:cubicBezTo>
                  <a:cubicBezTo>
                    <a:pt x="33" y="185"/>
                    <a:pt x="34" y="187"/>
                    <a:pt x="34" y="188"/>
                  </a:cubicBezTo>
                  <a:cubicBezTo>
                    <a:pt x="35" y="192"/>
                    <a:pt x="35" y="196"/>
                    <a:pt x="35" y="201"/>
                  </a:cubicBezTo>
                  <a:cubicBezTo>
                    <a:pt x="35" y="202"/>
                    <a:pt x="35" y="204"/>
                    <a:pt x="35" y="206"/>
                  </a:cubicBezTo>
                  <a:cubicBezTo>
                    <a:pt x="145" y="260"/>
                    <a:pt x="145" y="260"/>
                    <a:pt x="145" y="260"/>
                  </a:cubicBezTo>
                  <a:cubicBezTo>
                    <a:pt x="148" y="278"/>
                    <a:pt x="151" y="297"/>
                    <a:pt x="155" y="317"/>
                  </a:cubicBezTo>
                  <a:cubicBezTo>
                    <a:pt x="159" y="345"/>
                    <a:pt x="164" y="374"/>
                    <a:pt x="170" y="403"/>
                  </a:cubicBezTo>
                  <a:cubicBezTo>
                    <a:pt x="171" y="410"/>
                    <a:pt x="172" y="417"/>
                    <a:pt x="174" y="424"/>
                  </a:cubicBezTo>
                  <a:cubicBezTo>
                    <a:pt x="0" y="340"/>
                    <a:pt x="0" y="340"/>
                    <a:pt x="0" y="340"/>
                  </a:cubicBezTo>
                  <a:cubicBezTo>
                    <a:pt x="9" y="349"/>
                    <a:pt x="17" y="359"/>
                    <a:pt x="24" y="370"/>
                  </a:cubicBezTo>
                  <a:cubicBezTo>
                    <a:pt x="24" y="370"/>
                    <a:pt x="24" y="370"/>
                    <a:pt x="24" y="370"/>
                  </a:cubicBezTo>
                  <a:cubicBezTo>
                    <a:pt x="25" y="372"/>
                    <a:pt x="26" y="374"/>
                    <a:pt x="27" y="375"/>
                  </a:cubicBezTo>
                  <a:cubicBezTo>
                    <a:pt x="178" y="448"/>
                    <a:pt x="178" y="448"/>
                    <a:pt x="178" y="448"/>
                  </a:cubicBezTo>
                  <a:cubicBezTo>
                    <a:pt x="181" y="463"/>
                    <a:pt x="184" y="477"/>
                    <a:pt x="186" y="491"/>
                  </a:cubicBezTo>
                  <a:cubicBezTo>
                    <a:pt x="192" y="521"/>
                    <a:pt x="198" y="550"/>
                    <a:pt x="204" y="579"/>
                  </a:cubicBezTo>
                  <a:cubicBezTo>
                    <a:pt x="204" y="582"/>
                    <a:pt x="205" y="584"/>
                    <a:pt x="205" y="586"/>
                  </a:cubicBezTo>
                  <a:cubicBezTo>
                    <a:pt x="98" y="534"/>
                    <a:pt x="98" y="534"/>
                    <a:pt x="98" y="534"/>
                  </a:cubicBezTo>
                  <a:cubicBezTo>
                    <a:pt x="102" y="543"/>
                    <a:pt x="105" y="552"/>
                    <a:pt x="108" y="561"/>
                  </a:cubicBezTo>
                  <a:cubicBezTo>
                    <a:pt x="210" y="611"/>
                    <a:pt x="210" y="611"/>
                    <a:pt x="210" y="611"/>
                  </a:cubicBezTo>
                  <a:cubicBezTo>
                    <a:pt x="211" y="615"/>
                    <a:pt x="212" y="619"/>
                    <a:pt x="213" y="622"/>
                  </a:cubicBezTo>
                  <a:cubicBezTo>
                    <a:pt x="216" y="637"/>
                    <a:pt x="219" y="651"/>
                    <a:pt x="222" y="665"/>
                  </a:cubicBezTo>
                  <a:cubicBezTo>
                    <a:pt x="228" y="692"/>
                    <a:pt x="234" y="719"/>
                    <a:pt x="240" y="744"/>
                  </a:cubicBezTo>
                  <a:cubicBezTo>
                    <a:pt x="240" y="746"/>
                    <a:pt x="241" y="748"/>
                    <a:pt x="241" y="750"/>
                  </a:cubicBezTo>
                  <a:cubicBezTo>
                    <a:pt x="254" y="756"/>
                    <a:pt x="267" y="761"/>
                    <a:pt x="281" y="765"/>
                  </a:cubicBezTo>
                  <a:cubicBezTo>
                    <a:pt x="122" y="0"/>
                    <a:pt x="122" y="0"/>
                    <a:pt x="122" y="0"/>
                  </a:cubicBezTo>
                </a:path>
              </a:pathLst>
            </a:custGeom>
            <a:solidFill>
              <a:srgbClr val="A3D2C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cs typeface="+mn-ea"/>
                <a:sym typeface="+mn-lt"/>
              </a:endParaRPr>
            </a:p>
          </p:txBody>
        </p:sp>
        <p:sp>
          <p:nvSpPr>
            <p:cNvPr id="112" name="Freeform 110"/>
            <p:cNvSpPr/>
            <p:nvPr/>
          </p:nvSpPr>
          <p:spPr bwMode="auto">
            <a:xfrm>
              <a:off x="874713" y="4930775"/>
              <a:ext cx="1401763" cy="2811463"/>
            </a:xfrm>
            <a:custGeom>
              <a:avLst/>
              <a:gdLst>
                <a:gd name="T0" fmla="*/ 3 w 385"/>
                <a:gd name="T1" fmla="*/ 0 h 772"/>
                <a:gd name="T2" fmla="*/ 1 w 385"/>
                <a:gd name="T3" fmla="*/ 0 h 772"/>
                <a:gd name="T4" fmla="*/ 0 w 385"/>
                <a:gd name="T5" fmla="*/ 0 h 772"/>
                <a:gd name="T6" fmla="*/ 159 w 385"/>
                <a:gd name="T7" fmla="*/ 765 h 772"/>
                <a:gd name="T8" fmla="*/ 192 w 385"/>
                <a:gd name="T9" fmla="*/ 772 h 772"/>
                <a:gd name="T10" fmla="*/ 190 w 385"/>
                <a:gd name="T11" fmla="*/ 764 h 772"/>
                <a:gd name="T12" fmla="*/ 189 w 385"/>
                <a:gd name="T13" fmla="*/ 762 h 772"/>
                <a:gd name="T14" fmla="*/ 385 w 385"/>
                <a:gd name="T15" fmla="*/ 572 h 772"/>
                <a:gd name="T16" fmla="*/ 376 w 385"/>
                <a:gd name="T17" fmla="*/ 553 h 772"/>
                <a:gd name="T18" fmla="*/ 183 w 385"/>
                <a:gd name="T19" fmla="*/ 740 h 772"/>
                <a:gd name="T20" fmla="*/ 180 w 385"/>
                <a:gd name="T21" fmla="*/ 728 h 772"/>
                <a:gd name="T22" fmla="*/ 158 w 385"/>
                <a:gd name="T23" fmla="*/ 650 h 772"/>
                <a:gd name="T24" fmla="*/ 147 w 385"/>
                <a:gd name="T25" fmla="*/ 609 h 772"/>
                <a:gd name="T26" fmla="*/ 143 w 385"/>
                <a:gd name="T27" fmla="*/ 594 h 772"/>
                <a:gd name="T28" fmla="*/ 313 w 385"/>
                <a:gd name="T29" fmla="*/ 429 h 772"/>
                <a:gd name="T30" fmla="*/ 309 w 385"/>
                <a:gd name="T31" fmla="*/ 405 h 772"/>
                <a:gd name="T32" fmla="*/ 137 w 385"/>
                <a:gd name="T33" fmla="*/ 571 h 772"/>
                <a:gd name="T34" fmla="*/ 136 w 385"/>
                <a:gd name="T35" fmla="*/ 567 h 772"/>
                <a:gd name="T36" fmla="*/ 114 w 385"/>
                <a:gd name="T37" fmla="*/ 480 h 772"/>
                <a:gd name="T38" fmla="*/ 104 w 385"/>
                <a:gd name="T39" fmla="*/ 437 h 772"/>
                <a:gd name="T40" fmla="*/ 102 w 385"/>
                <a:gd name="T41" fmla="*/ 431 h 772"/>
                <a:gd name="T42" fmla="*/ 266 w 385"/>
                <a:gd name="T43" fmla="*/ 272 h 772"/>
                <a:gd name="T44" fmla="*/ 256 w 385"/>
                <a:gd name="T45" fmla="*/ 254 h 772"/>
                <a:gd name="T46" fmla="*/ 97 w 385"/>
                <a:gd name="T47" fmla="*/ 408 h 772"/>
                <a:gd name="T48" fmla="*/ 94 w 385"/>
                <a:gd name="T49" fmla="*/ 393 h 772"/>
                <a:gd name="T50" fmla="*/ 75 w 385"/>
                <a:gd name="T51" fmla="*/ 309 h 772"/>
                <a:gd name="T52" fmla="*/ 62 w 385"/>
                <a:gd name="T53" fmla="*/ 251 h 772"/>
                <a:gd name="T54" fmla="*/ 147 w 385"/>
                <a:gd name="T55" fmla="*/ 145 h 772"/>
                <a:gd name="T56" fmla="*/ 144 w 385"/>
                <a:gd name="T57" fmla="*/ 138 h 772"/>
                <a:gd name="T58" fmla="*/ 140 w 385"/>
                <a:gd name="T59" fmla="*/ 122 h 772"/>
                <a:gd name="T60" fmla="*/ 57 w 385"/>
                <a:gd name="T61" fmla="*/ 225 h 772"/>
                <a:gd name="T62" fmla="*/ 43 w 385"/>
                <a:gd name="T63" fmla="*/ 159 h 772"/>
                <a:gd name="T64" fmla="*/ 32 w 385"/>
                <a:gd name="T65" fmla="*/ 99 h 772"/>
                <a:gd name="T66" fmla="*/ 23 w 385"/>
                <a:gd name="T67" fmla="*/ 52 h 772"/>
                <a:gd name="T68" fmla="*/ 18 w 385"/>
                <a:gd name="T69" fmla="*/ 22 h 772"/>
                <a:gd name="T70" fmla="*/ 16 w 385"/>
                <a:gd name="T71" fmla="*/ 12 h 772"/>
                <a:gd name="T72" fmla="*/ 16 w 385"/>
                <a:gd name="T73" fmla="*/ 12 h 772"/>
                <a:gd name="T74" fmla="*/ 3 w 385"/>
                <a:gd name="T75" fmla="*/ 0 h 7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85" h="772">
                  <a:moveTo>
                    <a:pt x="3" y="0"/>
                  </a:moveTo>
                  <a:cubicBezTo>
                    <a:pt x="2" y="0"/>
                    <a:pt x="1" y="0"/>
                    <a:pt x="1" y="0"/>
                  </a:cubicBezTo>
                  <a:cubicBezTo>
                    <a:pt x="1" y="0"/>
                    <a:pt x="0" y="0"/>
                    <a:pt x="0" y="0"/>
                  </a:cubicBezTo>
                  <a:cubicBezTo>
                    <a:pt x="159" y="765"/>
                    <a:pt x="159" y="765"/>
                    <a:pt x="159" y="765"/>
                  </a:cubicBezTo>
                  <a:cubicBezTo>
                    <a:pt x="170" y="768"/>
                    <a:pt x="181" y="770"/>
                    <a:pt x="192" y="772"/>
                  </a:cubicBezTo>
                  <a:cubicBezTo>
                    <a:pt x="191" y="769"/>
                    <a:pt x="191" y="767"/>
                    <a:pt x="190" y="764"/>
                  </a:cubicBezTo>
                  <a:cubicBezTo>
                    <a:pt x="190" y="763"/>
                    <a:pt x="189" y="763"/>
                    <a:pt x="189" y="762"/>
                  </a:cubicBezTo>
                  <a:cubicBezTo>
                    <a:pt x="385" y="572"/>
                    <a:pt x="385" y="572"/>
                    <a:pt x="385" y="572"/>
                  </a:cubicBezTo>
                  <a:cubicBezTo>
                    <a:pt x="382" y="566"/>
                    <a:pt x="379" y="559"/>
                    <a:pt x="376" y="553"/>
                  </a:cubicBezTo>
                  <a:cubicBezTo>
                    <a:pt x="183" y="740"/>
                    <a:pt x="183" y="740"/>
                    <a:pt x="183" y="740"/>
                  </a:cubicBezTo>
                  <a:cubicBezTo>
                    <a:pt x="182" y="736"/>
                    <a:pt x="181" y="732"/>
                    <a:pt x="180" y="728"/>
                  </a:cubicBezTo>
                  <a:cubicBezTo>
                    <a:pt x="173" y="703"/>
                    <a:pt x="165" y="677"/>
                    <a:pt x="158" y="650"/>
                  </a:cubicBezTo>
                  <a:cubicBezTo>
                    <a:pt x="155" y="637"/>
                    <a:pt x="151" y="623"/>
                    <a:pt x="147" y="609"/>
                  </a:cubicBezTo>
                  <a:cubicBezTo>
                    <a:pt x="146" y="604"/>
                    <a:pt x="144" y="599"/>
                    <a:pt x="143" y="594"/>
                  </a:cubicBezTo>
                  <a:cubicBezTo>
                    <a:pt x="313" y="429"/>
                    <a:pt x="313" y="429"/>
                    <a:pt x="313" y="429"/>
                  </a:cubicBezTo>
                  <a:cubicBezTo>
                    <a:pt x="312" y="422"/>
                    <a:pt x="311" y="414"/>
                    <a:pt x="309" y="405"/>
                  </a:cubicBezTo>
                  <a:cubicBezTo>
                    <a:pt x="137" y="571"/>
                    <a:pt x="137" y="571"/>
                    <a:pt x="137" y="571"/>
                  </a:cubicBezTo>
                  <a:cubicBezTo>
                    <a:pt x="137" y="570"/>
                    <a:pt x="137" y="568"/>
                    <a:pt x="136" y="567"/>
                  </a:cubicBezTo>
                  <a:cubicBezTo>
                    <a:pt x="129" y="538"/>
                    <a:pt x="121" y="509"/>
                    <a:pt x="114" y="480"/>
                  </a:cubicBezTo>
                  <a:cubicBezTo>
                    <a:pt x="111" y="466"/>
                    <a:pt x="107" y="451"/>
                    <a:pt x="104" y="437"/>
                  </a:cubicBezTo>
                  <a:cubicBezTo>
                    <a:pt x="103" y="435"/>
                    <a:pt x="103" y="433"/>
                    <a:pt x="102" y="431"/>
                  </a:cubicBezTo>
                  <a:cubicBezTo>
                    <a:pt x="266" y="272"/>
                    <a:pt x="266" y="272"/>
                    <a:pt x="266" y="272"/>
                  </a:cubicBezTo>
                  <a:cubicBezTo>
                    <a:pt x="263" y="266"/>
                    <a:pt x="260" y="260"/>
                    <a:pt x="256" y="254"/>
                  </a:cubicBezTo>
                  <a:cubicBezTo>
                    <a:pt x="97" y="408"/>
                    <a:pt x="97" y="408"/>
                    <a:pt x="97" y="408"/>
                  </a:cubicBezTo>
                  <a:cubicBezTo>
                    <a:pt x="96" y="403"/>
                    <a:pt x="95" y="398"/>
                    <a:pt x="94" y="393"/>
                  </a:cubicBezTo>
                  <a:cubicBezTo>
                    <a:pt x="87" y="365"/>
                    <a:pt x="81" y="336"/>
                    <a:pt x="75" y="309"/>
                  </a:cubicBezTo>
                  <a:cubicBezTo>
                    <a:pt x="70" y="289"/>
                    <a:pt x="66" y="269"/>
                    <a:pt x="62" y="251"/>
                  </a:cubicBezTo>
                  <a:cubicBezTo>
                    <a:pt x="147" y="145"/>
                    <a:pt x="147" y="145"/>
                    <a:pt x="147" y="145"/>
                  </a:cubicBezTo>
                  <a:cubicBezTo>
                    <a:pt x="146" y="143"/>
                    <a:pt x="145" y="140"/>
                    <a:pt x="144" y="138"/>
                  </a:cubicBezTo>
                  <a:cubicBezTo>
                    <a:pt x="143" y="133"/>
                    <a:pt x="142" y="127"/>
                    <a:pt x="140" y="122"/>
                  </a:cubicBezTo>
                  <a:cubicBezTo>
                    <a:pt x="57" y="225"/>
                    <a:pt x="57" y="225"/>
                    <a:pt x="57" y="225"/>
                  </a:cubicBezTo>
                  <a:cubicBezTo>
                    <a:pt x="52" y="202"/>
                    <a:pt x="47" y="179"/>
                    <a:pt x="43" y="159"/>
                  </a:cubicBezTo>
                  <a:cubicBezTo>
                    <a:pt x="39" y="137"/>
                    <a:pt x="35" y="117"/>
                    <a:pt x="32" y="99"/>
                  </a:cubicBezTo>
                  <a:cubicBezTo>
                    <a:pt x="29" y="81"/>
                    <a:pt x="26" y="65"/>
                    <a:pt x="23" y="52"/>
                  </a:cubicBezTo>
                  <a:cubicBezTo>
                    <a:pt x="21" y="39"/>
                    <a:pt x="19" y="29"/>
                    <a:pt x="18" y="22"/>
                  </a:cubicBezTo>
                  <a:cubicBezTo>
                    <a:pt x="17" y="15"/>
                    <a:pt x="16" y="12"/>
                    <a:pt x="16" y="12"/>
                  </a:cubicBezTo>
                  <a:cubicBezTo>
                    <a:pt x="16" y="12"/>
                    <a:pt x="16" y="12"/>
                    <a:pt x="16" y="12"/>
                  </a:cubicBezTo>
                  <a:cubicBezTo>
                    <a:pt x="15" y="5"/>
                    <a:pt x="9" y="0"/>
                    <a:pt x="3" y="0"/>
                  </a:cubicBezTo>
                </a:path>
              </a:pathLst>
            </a:custGeom>
            <a:solidFill>
              <a:srgbClr val="92CAB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grpSp>
      <p:sp>
        <p:nvSpPr>
          <p:cNvPr id="148" name="Freeform 146"/>
          <p:cNvSpPr/>
          <p:nvPr/>
        </p:nvSpPr>
        <p:spPr bwMode="auto">
          <a:xfrm>
            <a:off x="1914792" y="5100218"/>
            <a:ext cx="4829175" cy="1839913"/>
          </a:xfrm>
          <a:custGeom>
            <a:avLst/>
            <a:gdLst>
              <a:gd name="T0" fmla="*/ 2 w 1327"/>
              <a:gd name="T1" fmla="*/ 505 h 505"/>
              <a:gd name="T2" fmla="*/ 593 w 1327"/>
              <a:gd name="T3" fmla="*/ 35 h 505"/>
              <a:gd name="T4" fmla="*/ 1327 w 1327"/>
              <a:gd name="T5" fmla="*/ 505 h 505"/>
              <a:gd name="T6" fmla="*/ 825 w 1327"/>
              <a:gd name="T7" fmla="*/ 505 h 505"/>
              <a:gd name="T8" fmla="*/ 2 w 1327"/>
              <a:gd name="T9" fmla="*/ 505 h 505"/>
            </a:gdLst>
            <a:ahLst/>
            <a:cxnLst>
              <a:cxn ang="0">
                <a:pos x="T0" y="T1"/>
              </a:cxn>
              <a:cxn ang="0">
                <a:pos x="T2" y="T3"/>
              </a:cxn>
              <a:cxn ang="0">
                <a:pos x="T4" y="T5"/>
              </a:cxn>
              <a:cxn ang="0">
                <a:pos x="T6" y="T7"/>
              </a:cxn>
              <a:cxn ang="0">
                <a:pos x="T8" y="T9"/>
              </a:cxn>
            </a:cxnLst>
            <a:rect l="0" t="0" r="r" b="b"/>
            <a:pathLst>
              <a:path w="1327" h="505">
                <a:moveTo>
                  <a:pt x="2" y="505"/>
                </a:moveTo>
                <a:cubicBezTo>
                  <a:pt x="2" y="505"/>
                  <a:pt x="0" y="0"/>
                  <a:pt x="593" y="35"/>
                </a:cubicBezTo>
                <a:cubicBezTo>
                  <a:pt x="1185" y="69"/>
                  <a:pt x="975" y="411"/>
                  <a:pt x="1327" y="505"/>
                </a:cubicBezTo>
                <a:cubicBezTo>
                  <a:pt x="825" y="505"/>
                  <a:pt x="825" y="505"/>
                  <a:pt x="825" y="505"/>
                </a:cubicBezTo>
                <a:cubicBezTo>
                  <a:pt x="2" y="505"/>
                  <a:pt x="2" y="505"/>
                  <a:pt x="2" y="505"/>
                </a:cubicBezTo>
              </a:path>
            </a:pathLst>
          </a:custGeom>
          <a:solidFill>
            <a:srgbClr val="779F0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grpSp>
        <p:nvGrpSpPr>
          <p:cNvPr id="7" name="组合 6"/>
          <p:cNvGrpSpPr/>
          <p:nvPr/>
        </p:nvGrpSpPr>
        <p:grpSpPr>
          <a:xfrm rot="21060000" flipH="1">
            <a:off x="10004425" y="4445000"/>
            <a:ext cx="1787525" cy="2757805"/>
            <a:chOff x="238125" y="4713288"/>
            <a:chExt cx="2224088" cy="3432175"/>
          </a:xfrm>
        </p:grpSpPr>
        <p:sp>
          <p:nvSpPr>
            <p:cNvPr id="15" name="Freeform 103"/>
            <p:cNvSpPr/>
            <p:nvPr/>
          </p:nvSpPr>
          <p:spPr bwMode="auto">
            <a:xfrm>
              <a:off x="238125" y="4713288"/>
              <a:ext cx="2224088" cy="3432175"/>
            </a:xfrm>
            <a:custGeom>
              <a:avLst/>
              <a:gdLst>
                <a:gd name="T0" fmla="*/ 319 w 611"/>
                <a:gd name="T1" fmla="*/ 198 h 943"/>
                <a:gd name="T2" fmla="*/ 212 w 611"/>
                <a:gd name="T3" fmla="*/ 18 h 943"/>
                <a:gd name="T4" fmla="*/ 111 w 611"/>
                <a:gd name="T5" fmla="*/ 40 h 943"/>
                <a:gd name="T6" fmla="*/ 87 w 611"/>
                <a:gd name="T7" fmla="*/ 248 h 943"/>
                <a:gd name="T8" fmla="*/ 69 w 611"/>
                <a:gd name="T9" fmla="*/ 312 h 943"/>
                <a:gd name="T10" fmla="*/ 63 w 611"/>
                <a:gd name="T11" fmla="*/ 613 h 943"/>
                <a:gd name="T12" fmla="*/ 60 w 611"/>
                <a:gd name="T13" fmla="*/ 667 h 943"/>
                <a:gd name="T14" fmla="*/ 163 w 611"/>
                <a:gd name="T15" fmla="*/ 924 h 943"/>
                <a:gd name="T16" fmla="*/ 226 w 611"/>
                <a:gd name="T17" fmla="*/ 939 h 943"/>
                <a:gd name="T18" fmla="*/ 327 w 611"/>
                <a:gd name="T19" fmla="*/ 919 h 943"/>
                <a:gd name="T20" fmla="*/ 327 w 611"/>
                <a:gd name="T21" fmla="*/ 919 h 943"/>
                <a:gd name="T22" fmla="*/ 343 w 611"/>
                <a:gd name="T23" fmla="*/ 916 h 943"/>
                <a:gd name="T24" fmla="*/ 378 w 611"/>
                <a:gd name="T25" fmla="*/ 909 h 943"/>
                <a:gd name="T26" fmla="*/ 377 w 611"/>
                <a:gd name="T27" fmla="*/ 908 h 943"/>
                <a:gd name="T28" fmla="*/ 478 w 611"/>
                <a:gd name="T29" fmla="*/ 884 h 943"/>
                <a:gd name="T30" fmla="*/ 529 w 611"/>
                <a:gd name="T31" fmla="*/ 845 h 943"/>
                <a:gd name="T32" fmla="*/ 517 w 611"/>
                <a:gd name="T33" fmla="*/ 568 h 943"/>
                <a:gd name="T34" fmla="*/ 492 w 611"/>
                <a:gd name="T35" fmla="*/ 520 h 943"/>
                <a:gd name="T36" fmla="*/ 362 w 611"/>
                <a:gd name="T37" fmla="*/ 248 h 943"/>
                <a:gd name="T38" fmla="*/ 319 w 611"/>
                <a:gd name="T39" fmla="*/ 198 h 9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11" h="943">
                  <a:moveTo>
                    <a:pt x="319" y="198"/>
                  </a:moveTo>
                  <a:cubicBezTo>
                    <a:pt x="304" y="143"/>
                    <a:pt x="271" y="50"/>
                    <a:pt x="212" y="18"/>
                  </a:cubicBezTo>
                  <a:cubicBezTo>
                    <a:pt x="177" y="0"/>
                    <a:pt x="135" y="9"/>
                    <a:pt x="111" y="40"/>
                  </a:cubicBezTo>
                  <a:cubicBezTo>
                    <a:pt x="70" y="94"/>
                    <a:pt x="78" y="192"/>
                    <a:pt x="87" y="248"/>
                  </a:cubicBezTo>
                  <a:cubicBezTo>
                    <a:pt x="90" y="271"/>
                    <a:pt x="84" y="294"/>
                    <a:pt x="69" y="312"/>
                  </a:cubicBezTo>
                  <a:cubicBezTo>
                    <a:pt x="0" y="388"/>
                    <a:pt x="42" y="548"/>
                    <a:pt x="63" y="613"/>
                  </a:cubicBezTo>
                  <a:cubicBezTo>
                    <a:pt x="68" y="631"/>
                    <a:pt x="67" y="650"/>
                    <a:pt x="60" y="667"/>
                  </a:cubicBezTo>
                  <a:cubicBezTo>
                    <a:pt x="11" y="788"/>
                    <a:pt x="110" y="884"/>
                    <a:pt x="163" y="924"/>
                  </a:cubicBezTo>
                  <a:cubicBezTo>
                    <a:pt x="181" y="938"/>
                    <a:pt x="204" y="943"/>
                    <a:pt x="226" y="939"/>
                  </a:cubicBezTo>
                  <a:cubicBezTo>
                    <a:pt x="327" y="919"/>
                    <a:pt x="327" y="919"/>
                    <a:pt x="327" y="919"/>
                  </a:cubicBezTo>
                  <a:cubicBezTo>
                    <a:pt x="327" y="919"/>
                    <a:pt x="327" y="919"/>
                    <a:pt x="327" y="919"/>
                  </a:cubicBezTo>
                  <a:cubicBezTo>
                    <a:pt x="343" y="916"/>
                    <a:pt x="343" y="916"/>
                    <a:pt x="343" y="916"/>
                  </a:cubicBezTo>
                  <a:cubicBezTo>
                    <a:pt x="378" y="909"/>
                    <a:pt x="378" y="909"/>
                    <a:pt x="378" y="909"/>
                  </a:cubicBezTo>
                  <a:cubicBezTo>
                    <a:pt x="377" y="908"/>
                    <a:pt x="377" y="908"/>
                    <a:pt x="377" y="908"/>
                  </a:cubicBezTo>
                  <a:cubicBezTo>
                    <a:pt x="478" y="884"/>
                    <a:pt x="478" y="884"/>
                    <a:pt x="478" y="884"/>
                  </a:cubicBezTo>
                  <a:cubicBezTo>
                    <a:pt x="500" y="879"/>
                    <a:pt x="518" y="865"/>
                    <a:pt x="529" y="845"/>
                  </a:cubicBezTo>
                  <a:cubicBezTo>
                    <a:pt x="560" y="786"/>
                    <a:pt x="611" y="658"/>
                    <a:pt x="517" y="568"/>
                  </a:cubicBezTo>
                  <a:cubicBezTo>
                    <a:pt x="503" y="555"/>
                    <a:pt x="494" y="538"/>
                    <a:pt x="492" y="520"/>
                  </a:cubicBezTo>
                  <a:cubicBezTo>
                    <a:pt x="484" y="452"/>
                    <a:pt x="456" y="290"/>
                    <a:pt x="362" y="248"/>
                  </a:cubicBezTo>
                  <a:cubicBezTo>
                    <a:pt x="341" y="238"/>
                    <a:pt x="325" y="220"/>
                    <a:pt x="319" y="198"/>
                  </a:cubicBezTo>
                </a:path>
              </a:pathLst>
            </a:custGeom>
            <a:solidFill>
              <a:srgbClr val="779F0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6" name="Oval 61"/>
            <p:cNvSpPr>
              <a:spLocks noChangeArrowheads="1"/>
            </p:cNvSpPr>
            <p:nvPr/>
          </p:nvSpPr>
          <p:spPr bwMode="auto">
            <a:xfrm>
              <a:off x="852488" y="5138738"/>
              <a:ext cx="334963" cy="334963"/>
            </a:xfrm>
            <a:prstGeom prst="ellipse">
              <a:avLst/>
            </a:prstGeom>
            <a:solidFill>
              <a:srgbClr val="F0973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7" name="Freeform 104"/>
            <p:cNvSpPr/>
            <p:nvPr/>
          </p:nvSpPr>
          <p:spPr bwMode="auto">
            <a:xfrm>
              <a:off x="835025" y="4745038"/>
              <a:ext cx="549275" cy="1004888"/>
            </a:xfrm>
            <a:custGeom>
              <a:avLst/>
              <a:gdLst>
                <a:gd name="T0" fmla="*/ 10 w 151"/>
                <a:gd name="T1" fmla="*/ 0 h 276"/>
                <a:gd name="T2" fmla="*/ 0 w 151"/>
                <a:gd name="T3" fmla="*/ 0 h 276"/>
                <a:gd name="T4" fmla="*/ 11 w 151"/>
                <a:gd name="T5" fmla="*/ 51 h 276"/>
                <a:gd name="T6" fmla="*/ 12 w 151"/>
                <a:gd name="T7" fmla="*/ 51 h 276"/>
                <a:gd name="T8" fmla="*/ 14 w 151"/>
                <a:gd name="T9" fmla="*/ 51 h 276"/>
                <a:gd name="T10" fmla="*/ 27 w 151"/>
                <a:gd name="T11" fmla="*/ 63 h 276"/>
                <a:gd name="T12" fmla="*/ 27 w 151"/>
                <a:gd name="T13" fmla="*/ 63 h 276"/>
                <a:gd name="T14" fmla="*/ 29 w 151"/>
                <a:gd name="T15" fmla="*/ 73 h 276"/>
                <a:gd name="T16" fmla="*/ 34 w 151"/>
                <a:gd name="T17" fmla="*/ 103 h 276"/>
                <a:gd name="T18" fmla="*/ 43 w 151"/>
                <a:gd name="T19" fmla="*/ 150 h 276"/>
                <a:gd name="T20" fmla="*/ 54 w 151"/>
                <a:gd name="T21" fmla="*/ 210 h 276"/>
                <a:gd name="T22" fmla="*/ 68 w 151"/>
                <a:gd name="T23" fmla="*/ 276 h 276"/>
                <a:gd name="T24" fmla="*/ 151 w 151"/>
                <a:gd name="T25" fmla="*/ 173 h 276"/>
                <a:gd name="T26" fmla="*/ 72 w 151"/>
                <a:gd name="T27" fmla="*/ 27 h 276"/>
                <a:gd name="T28" fmla="*/ 62 w 151"/>
                <a:gd name="T29" fmla="*/ 19 h 276"/>
                <a:gd name="T30" fmla="*/ 48 w 151"/>
                <a:gd name="T31" fmla="*/ 9 h 276"/>
                <a:gd name="T32" fmla="*/ 10 w 151"/>
                <a:gd name="T33" fmla="*/ 0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1" h="276">
                  <a:moveTo>
                    <a:pt x="10" y="0"/>
                  </a:moveTo>
                  <a:cubicBezTo>
                    <a:pt x="7" y="0"/>
                    <a:pt x="3" y="0"/>
                    <a:pt x="0" y="0"/>
                  </a:cubicBezTo>
                  <a:cubicBezTo>
                    <a:pt x="11" y="51"/>
                    <a:pt x="11" y="51"/>
                    <a:pt x="11" y="51"/>
                  </a:cubicBezTo>
                  <a:cubicBezTo>
                    <a:pt x="11" y="51"/>
                    <a:pt x="12" y="51"/>
                    <a:pt x="12" y="51"/>
                  </a:cubicBezTo>
                  <a:cubicBezTo>
                    <a:pt x="12" y="51"/>
                    <a:pt x="13" y="51"/>
                    <a:pt x="14" y="51"/>
                  </a:cubicBezTo>
                  <a:cubicBezTo>
                    <a:pt x="20" y="51"/>
                    <a:pt x="26" y="56"/>
                    <a:pt x="27" y="63"/>
                  </a:cubicBezTo>
                  <a:cubicBezTo>
                    <a:pt x="27" y="63"/>
                    <a:pt x="27" y="63"/>
                    <a:pt x="27" y="63"/>
                  </a:cubicBezTo>
                  <a:cubicBezTo>
                    <a:pt x="27" y="63"/>
                    <a:pt x="28" y="66"/>
                    <a:pt x="29" y="73"/>
                  </a:cubicBezTo>
                  <a:cubicBezTo>
                    <a:pt x="30" y="80"/>
                    <a:pt x="32" y="90"/>
                    <a:pt x="34" y="103"/>
                  </a:cubicBezTo>
                  <a:cubicBezTo>
                    <a:pt x="37" y="116"/>
                    <a:pt x="40" y="132"/>
                    <a:pt x="43" y="150"/>
                  </a:cubicBezTo>
                  <a:cubicBezTo>
                    <a:pt x="46" y="168"/>
                    <a:pt x="50" y="188"/>
                    <a:pt x="54" y="210"/>
                  </a:cubicBezTo>
                  <a:cubicBezTo>
                    <a:pt x="58" y="230"/>
                    <a:pt x="63" y="253"/>
                    <a:pt x="68" y="276"/>
                  </a:cubicBezTo>
                  <a:cubicBezTo>
                    <a:pt x="151" y="173"/>
                    <a:pt x="151" y="173"/>
                    <a:pt x="151" y="173"/>
                  </a:cubicBezTo>
                  <a:cubicBezTo>
                    <a:pt x="137" y="127"/>
                    <a:pt x="112" y="63"/>
                    <a:pt x="72" y="27"/>
                  </a:cubicBezTo>
                  <a:cubicBezTo>
                    <a:pt x="69" y="24"/>
                    <a:pt x="66" y="21"/>
                    <a:pt x="62" y="19"/>
                  </a:cubicBezTo>
                  <a:cubicBezTo>
                    <a:pt x="58" y="15"/>
                    <a:pt x="53" y="12"/>
                    <a:pt x="48" y="9"/>
                  </a:cubicBezTo>
                  <a:cubicBezTo>
                    <a:pt x="36" y="3"/>
                    <a:pt x="23" y="0"/>
                    <a:pt x="10" y="0"/>
                  </a:cubicBezTo>
                </a:path>
              </a:pathLst>
            </a:custGeom>
            <a:solidFill>
              <a:srgbClr val="779F0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8" name="Freeform 105"/>
            <p:cNvSpPr/>
            <p:nvPr/>
          </p:nvSpPr>
          <p:spPr bwMode="auto">
            <a:xfrm>
              <a:off x="1100138" y="5459413"/>
              <a:ext cx="706438" cy="957263"/>
            </a:xfrm>
            <a:custGeom>
              <a:avLst/>
              <a:gdLst>
                <a:gd name="T0" fmla="*/ 85 w 194"/>
                <a:gd name="T1" fmla="*/ 0 h 263"/>
                <a:gd name="T2" fmla="*/ 0 w 194"/>
                <a:gd name="T3" fmla="*/ 106 h 263"/>
                <a:gd name="T4" fmla="*/ 13 w 194"/>
                <a:gd name="T5" fmla="*/ 164 h 263"/>
                <a:gd name="T6" fmla="*/ 32 w 194"/>
                <a:gd name="T7" fmla="*/ 248 h 263"/>
                <a:gd name="T8" fmla="*/ 35 w 194"/>
                <a:gd name="T9" fmla="*/ 263 h 263"/>
                <a:gd name="T10" fmla="*/ 194 w 194"/>
                <a:gd name="T11" fmla="*/ 109 h 263"/>
                <a:gd name="T12" fmla="*/ 157 w 194"/>
                <a:gd name="T13" fmla="*/ 63 h 263"/>
                <a:gd name="T14" fmla="*/ 125 w 194"/>
                <a:gd name="T15" fmla="*/ 43 h 263"/>
                <a:gd name="T16" fmla="*/ 103 w 194"/>
                <a:gd name="T17" fmla="*/ 28 h 263"/>
                <a:gd name="T18" fmla="*/ 85 w 194"/>
                <a:gd name="T19" fmla="*/ 0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4" h="263">
                  <a:moveTo>
                    <a:pt x="85" y="0"/>
                  </a:moveTo>
                  <a:cubicBezTo>
                    <a:pt x="0" y="106"/>
                    <a:pt x="0" y="106"/>
                    <a:pt x="0" y="106"/>
                  </a:cubicBezTo>
                  <a:cubicBezTo>
                    <a:pt x="4" y="124"/>
                    <a:pt x="8" y="144"/>
                    <a:pt x="13" y="164"/>
                  </a:cubicBezTo>
                  <a:cubicBezTo>
                    <a:pt x="19" y="191"/>
                    <a:pt x="25" y="220"/>
                    <a:pt x="32" y="248"/>
                  </a:cubicBezTo>
                  <a:cubicBezTo>
                    <a:pt x="33" y="253"/>
                    <a:pt x="34" y="258"/>
                    <a:pt x="35" y="263"/>
                  </a:cubicBezTo>
                  <a:cubicBezTo>
                    <a:pt x="194" y="109"/>
                    <a:pt x="194" y="109"/>
                    <a:pt x="194" y="109"/>
                  </a:cubicBezTo>
                  <a:cubicBezTo>
                    <a:pt x="184" y="92"/>
                    <a:pt x="172" y="76"/>
                    <a:pt x="157" y="63"/>
                  </a:cubicBezTo>
                  <a:cubicBezTo>
                    <a:pt x="148" y="55"/>
                    <a:pt x="137" y="48"/>
                    <a:pt x="125" y="43"/>
                  </a:cubicBezTo>
                  <a:cubicBezTo>
                    <a:pt x="117" y="39"/>
                    <a:pt x="109" y="34"/>
                    <a:pt x="103" y="28"/>
                  </a:cubicBezTo>
                  <a:cubicBezTo>
                    <a:pt x="95" y="20"/>
                    <a:pt x="89" y="11"/>
                    <a:pt x="85" y="0"/>
                  </a:cubicBezTo>
                </a:path>
              </a:pathLst>
            </a:custGeom>
            <a:solidFill>
              <a:srgbClr val="779F0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9" name="Freeform 106"/>
            <p:cNvSpPr/>
            <p:nvPr/>
          </p:nvSpPr>
          <p:spPr bwMode="auto">
            <a:xfrm>
              <a:off x="1246188" y="5921375"/>
              <a:ext cx="754063" cy="1089025"/>
            </a:xfrm>
            <a:custGeom>
              <a:avLst/>
              <a:gdLst>
                <a:gd name="T0" fmla="*/ 164 w 207"/>
                <a:gd name="T1" fmla="*/ 0 h 299"/>
                <a:gd name="T2" fmla="*/ 0 w 207"/>
                <a:gd name="T3" fmla="*/ 159 h 299"/>
                <a:gd name="T4" fmla="*/ 2 w 207"/>
                <a:gd name="T5" fmla="*/ 165 h 299"/>
                <a:gd name="T6" fmla="*/ 12 w 207"/>
                <a:gd name="T7" fmla="*/ 208 h 299"/>
                <a:gd name="T8" fmla="*/ 34 w 207"/>
                <a:gd name="T9" fmla="*/ 295 h 299"/>
                <a:gd name="T10" fmla="*/ 35 w 207"/>
                <a:gd name="T11" fmla="*/ 299 h 299"/>
                <a:gd name="T12" fmla="*/ 207 w 207"/>
                <a:gd name="T13" fmla="*/ 133 h 299"/>
                <a:gd name="T14" fmla="*/ 164 w 207"/>
                <a:gd name="T15" fmla="*/ 0 h 29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7" h="299">
                  <a:moveTo>
                    <a:pt x="164" y="0"/>
                  </a:moveTo>
                  <a:cubicBezTo>
                    <a:pt x="0" y="159"/>
                    <a:pt x="0" y="159"/>
                    <a:pt x="0" y="159"/>
                  </a:cubicBezTo>
                  <a:cubicBezTo>
                    <a:pt x="1" y="161"/>
                    <a:pt x="1" y="163"/>
                    <a:pt x="2" y="165"/>
                  </a:cubicBezTo>
                  <a:cubicBezTo>
                    <a:pt x="5" y="179"/>
                    <a:pt x="9" y="194"/>
                    <a:pt x="12" y="208"/>
                  </a:cubicBezTo>
                  <a:cubicBezTo>
                    <a:pt x="19" y="237"/>
                    <a:pt x="27" y="266"/>
                    <a:pt x="34" y="295"/>
                  </a:cubicBezTo>
                  <a:cubicBezTo>
                    <a:pt x="35" y="296"/>
                    <a:pt x="35" y="298"/>
                    <a:pt x="35" y="299"/>
                  </a:cubicBezTo>
                  <a:cubicBezTo>
                    <a:pt x="207" y="133"/>
                    <a:pt x="207" y="133"/>
                    <a:pt x="207" y="133"/>
                  </a:cubicBezTo>
                  <a:cubicBezTo>
                    <a:pt x="199" y="92"/>
                    <a:pt x="186" y="42"/>
                    <a:pt x="164" y="0"/>
                  </a:cubicBezTo>
                </a:path>
              </a:pathLst>
            </a:custGeom>
            <a:solidFill>
              <a:srgbClr val="779F0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0" name="Freeform 107"/>
            <p:cNvSpPr/>
            <p:nvPr/>
          </p:nvSpPr>
          <p:spPr bwMode="auto">
            <a:xfrm>
              <a:off x="1395413" y="6492875"/>
              <a:ext cx="847725" cy="1131888"/>
            </a:xfrm>
            <a:custGeom>
              <a:avLst/>
              <a:gdLst>
                <a:gd name="T0" fmla="*/ 170 w 233"/>
                <a:gd name="T1" fmla="*/ 0 h 311"/>
                <a:gd name="T2" fmla="*/ 0 w 233"/>
                <a:gd name="T3" fmla="*/ 165 h 311"/>
                <a:gd name="T4" fmla="*/ 4 w 233"/>
                <a:gd name="T5" fmla="*/ 180 h 311"/>
                <a:gd name="T6" fmla="*/ 15 w 233"/>
                <a:gd name="T7" fmla="*/ 221 h 311"/>
                <a:gd name="T8" fmla="*/ 37 w 233"/>
                <a:gd name="T9" fmla="*/ 299 h 311"/>
                <a:gd name="T10" fmla="*/ 40 w 233"/>
                <a:gd name="T11" fmla="*/ 311 h 311"/>
                <a:gd name="T12" fmla="*/ 233 w 233"/>
                <a:gd name="T13" fmla="*/ 124 h 311"/>
                <a:gd name="T14" fmla="*/ 199 w 233"/>
                <a:gd name="T15" fmla="*/ 79 h 311"/>
                <a:gd name="T16" fmla="*/ 177 w 233"/>
                <a:gd name="T17" fmla="*/ 43 h 311"/>
                <a:gd name="T18" fmla="*/ 174 w 233"/>
                <a:gd name="T19" fmla="*/ 31 h 311"/>
                <a:gd name="T20" fmla="*/ 170 w 233"/>
                <a:gd name="T21" fmla="*/ 0 h 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3" h="311">
                  <a:moveTo>
                    <a:pt x="170" y="0"/>
                  </a:moveTo>
                  <a:cubicBezTo>
                    <a:pt x="0" y="165"/>
                    <a:pt x="0" y="165"/>
                    <a:pt x="0" y="165"/>
                  </a:cubicBezTo>
                  <a:cubicBezTo>
                    <a:pt x="1" y="170"/>
                    <a:pt x="3" y="175"/>
                    <a:pt x="4" y="180"/>
                  </a:cubicBezTo>
                  <a:cubicBezTo>
                    <a:pt x="8" y="194"/>
                    <a:pt x="12" y="208"/>
                    <a:pt x="15" y="221"/>
                  </a:cubicBezTo>
                  <a:cubicBezTo>
                    <a:pt x="22" y="248"/>
                    <a:pt x="30" y="274"/>
                    <a:pt x="37" y="299"/>
                  </a:cubicBezTo>
                  <a:cubicBezTo>
                    <a:pt x="38" y="303"/>
                    <a:pt x="39" y="307"/>
                    <a:pt x="40" y="311"/>
                  </a:cubicBezTo>
                  <a:cubicBezTo>
                    <a:pt x="233" y="124"/>
                    <a:pt x="233" y="124"/>
                    <a:pt x="233" y="124"/>
                  </a:cubicBezTo>
                  <a:cubicBezTo>
                    <a:pt x="225" y="108"/>
                    <a:pt x="213" y="93"/>
                    <a:pt x="199" y="79"/>
                  </a:cubicBezTo>
                  <a:cubicBezTo>
                    <a:pt x="188" y="69"/>
                    <a:pt x="180" y="56"/>
                    <a:pt x="177" y="43"/>
                  </a:cubicBezTo>
                  <a:cubicBezTo>
                    <a:pt x="175" y="39"/>
                    <a:pt x="175" y="35"/>
                    <a:pt x="174" y="31"/>
                  </a:cubicBezTo>
                  <a:cubicBezTo>
                    <a:pt x="173" y="22"/>
                    <a:pt x="172" y="12"/>
                    <a:pt x="170" y="0"/>
                  </a:cubicBezTo>
                </a:path>
              </a:pathLst>
            </a:custGeom>
            <a:solidFill>
              <a:srgbClr val="779F0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1" name="Freeform 108"/>
            <p:cNvSpPr/>
            <p:nvPr/>
          </p:nvSpPr>
          <p:spPr bwMode="auto">
            <a:xfrm>
              <a:off x="1562100" y="7013575"/>
              <a:ext cx="754063" cy="735013"/>
            </a:xfrm>
            <a:custGeom>
              <a:avLst/>
              <a:gdLst>
                <a:gd name="T0" fmla="*/ 196 w 207"/>
                <a:gd name="T1" fmla="*/ 0 h 202"/>
                <a:gd name="T2" fmla="*/ 0 w 207"/>
                <a:gd name="T3" fmla="*/ 190 h 202"/>
                <a:gd name="T4" fmla="*/ 1 w 207"/>
                <a:gd name="T5" fmla="*/ 192 h 202"/>
                <a:gd name="T6" fmla="*/ 3 w 207"/>
                <a:gd name="T7" fmla="*/ 200 h 202"/>
                <a:gd name="T8" fmla="*/ 43 w 207"/>
                <a:gd name="T9" fmla="*/ 202 h 202"/>
                <a:gd name="T10" fmla="*/ 82 w 207"/>
                <a:gd name="T11" fmla="*/ 200 h 202"/>
                <a:gd name="T12" fmla="*/ 177 w 207"/>
                <a:gd name="T13" fmla="*/ 189 h 202"/>
                <a:gd name="T14" fmla="*/ 207 w 207"/>
                <a:gd name="T15" fmla="*/ 65 h 202"/>
                <a:gd name="T16" fmla="*/ 196 w 207"/>
                <a:gd name="T17" fmla="*/ 0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7" h="202">
                  <a:moveTo>
                    <a:pt x="196" y="0"/>
                  </a:moveTo>
                  <a:cubicBezTo>
                    <a:pt x="0" y="190"/>
                    <a:pt x="0" y="190"/>
                    <a:pt x="0" y="190"/>
                  </a:cubicBezTo>
                  <a:cubicBezTo>
                    <a:pt x="0" y="191"/>
                    <a:pt x="1" y="191"/>
                    <a:pt x="1" y="192"/>
                  </a:cubicBezTo>
                  <a:cubicBezTo>
                    <a:pt x="2" y="195"/>
                    <a:pt x="2" y="197"/>
                    <a:pt x="3" y="200"/>
                  </a:cubicBezTo>
                  <a:cubicBezTo>
                    <a:pt x="16" y="202"/>
                    <a:pt x="29" y="202"/>
                    <a:pt x="43" y="202"/>
                  </a:cubicBezTo>
                  <a:cubicBezTo>
                    <a:pt x="55" y="202"/>
                    <a:pt x="68" y="202"/>
                    <a:pt x="82" y="200"/>
                  </a:cubicBezTo>
                  <a:cubicBezTo>
                    <a:pt x="113" y="197"/>
                    <a:pt x="145" y="193"/>
                    <a:pt x="177" y="189"/>
                  </a:cubicBezTo>
                  <a:cubicBezTo>
                    <a:pt x="192" y="156"/>
                    <a:pt x="207" y="111"/>
                    <a:pt x="207" y="65"/>
                  </a:cubicBezTo>
                  <a:cubicBezTo>
                    <a:pt x="207" y="44"/>
                    <a:pt x="204" y="22"/>
                    <a:pt x="196" y="0"/>
                  </a:cubicBezTo>
                </a:path>
              </a:pathLst>
            </a:custGeom>
            <a:solidFill>
              <a:srgbClr val="779F0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2" name="Freeform 109"/>
            <p:cNvSpPr/>
            <p:nvPr/>
          </p:nvSpPr>
          <p:spPr bwMode="auto">
            <a:xfrm>
              <a:off x="431800" y="4930775"/>
              <a:ext cx="1022350" cy="2786063"/>
            </a:xfrm>
            <a:custGeom>
              <a:avLst/>
              <a:gdLst>
                <a:gd name="T0" fmla="*/ 122 w 281"/>
                <a:gd name="T1" fmla="*/ 0 h 765"/>
                <a:gd name="T2" fmla="*/ 111 w 281"/>
                <a:gd name="T3" fmla="*/ 16 h 765"/>
                <a:gd name="T4" fmla="*/ 112 w 281"/>
                <a:gd name="T5" fmla="*/ 26 h 765"/>
                <a:gd name="T6" fmla="*/ 116 w 281"/>
                <a:gd name="T7" fmla="*/ 57 h 765"/>
                <a:gd name="T8" fmla="*/ 122 w 281"/>
                <a:gd name="T9" fmla="*/ 104 h 765"/>
                <a:gd name="T10" fmla="*/ 131 w 281"/>
                <a:gd name="T11" fmla="*/ 165 h 765"/>
                <a:gd name="T12" fmla="*/ 141 w 281"/>
                <a:gd name="T13" fmla="*/ 235 h 765"/>
                <a:gd name="T14" fmla="*/ 33 w 281"/>
                <a:gd name="T15" fmla="*/ 183 h 765"/>
                <a:gd name="T16" fmla="*/ 34 w 281"/>
                <a:gd name="T17" fmla="*/ 188 h 765"/>
                <a:gd name="T18" fmla="*/ 35 w 281"/>
                <a:gd name="T19" fmla="*/ 201 h 765"/>
                <a:gd name="T20" fmla="*/ 35 w 281"/>
                <a:gd name="T21" fmla="*/ 206 h 765"/>
                <a:gd name="T22" fmla="*/ 145 w 281"/>
                <a:gd name="T23" fmla="*/ 260 h 765"/>
                <a:gd name="T24" fmla="*/ 155 w 281"/>
                <a:gd name="T25" fmla="*/ 317 h 765"/>
                <a:gd name="T26" fmla="*/ 170 w 281"/>
                <a:gd name="T27" fmla="*/ 403 h 765"/>
                <a:gd name="T28" fmla="*/ 174 w 281"/>
                <a:gd name="T29" fmla="*/ 424 h 765"/>
                <a:gd name="T30" fmla="*/ 0 w 281"/>
                <a:gd name="T31" fmla="*/ 340 h 765"/>
                <a:gd name="T32" fmla="*/ 24 w 281"/>
                <a:gd name="T33" fmla="*/ 370 h 765"/>
                <a:gd name="T34" fmla="*/ 24 w 281"/>
                <a:gd name="T35" fmla="*/ 370 h 765"/>
                <a:gd name="T36" fmla="*/ 27 w 281"/>
                <a:gd name="T37" fmla="*/ 375 h 765"/>
                <a:gd name="T38" fmla="*/ 178 w 281"/>
                <a:gd name="T39" fmla="*/ 448 h 765"/>
                <a:gd name="T40" fmla="*/ 186 w 281"/>
                <a:gd name="T41" fmla="*/ 491 h 765"/>
                <a:gd name="T42" fmla="*/ 204 w 281"/>
                <a:gd name="T43" fmla="*/ 579 h 765"/>
                <a:gd name="T44" fmla="*/ 205 w 281"/>
                <a:gd name="T45" fmla="*/ 586 h 765"/>
                <a:gd name="T46" fmla="*/ 98 w 281"/>
                <a:gd name="T47" fmla="*/ 534 h 765"/>
                <a:gd name="T48" fmla="*/ 108 w 281"/>
                <a:gd name="T49" fmla="*/ 561 h 765"/>
                <a:gd name="T50" fmla="*/ 210 w 281"/>
                <a:gd name="T51" fmla="*/ 611 h 765"/>
                <a:gd name="T52" fmla="*/ 213 w 281"/>
                <a:gd name="T53" fmla="*/ 622 h 765"/>
                <a:gd name="T54" fmla="*/ 222 w 281"/>
                <a:gd name="T55" fmla="*/ 665 h 765"/>
                <a:gd name="T56" fmla="*/ 240 w 281"/>
                <a:gd name="T57" fmla="*/ 744 h 765"/>
                <a:gd name="T58" fmla="*/ 241 w 281"/>
                <a:gd name="T59" fmla="*/ 750 h 765"/>
                <a:gd name="T60" fmla="*/ 281 w 281"/>
                <a:gd name="T61" fmla="*/ 765 h 765"/>
                <a:gd name="T62" fmla="*/ 122 w 281"/>
                <a:gd name="T63" fmla="*/ 0 h 7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81" h="765">
                  <a:moveTo>
                    <a:pt x="122" y="0"/>
                  </a:moveTo>
                  <a:cubicBezTo>
                    <a:pt x="115" y="2"/>
                    <a:pt x="110" y="8"/>
                    <a:pt x="111" y="16"/>
                  </a:cubicBezTo>
                  <a:cubicBezTo>
                    <a:pt x="111" y="16"/>
                    <a:pt x="111" y="19"/>
                    <a:pt x="112" y="26"/>
                  </a:cubicBezTo>
                  <a:cubicBezTo>
                    <a:pt x="113" y="33"/>
                    <a:pt x="114" y="44"/>
                    <a:pt x="116" y="57"/>
                  </a:cubicBezTo>
                  <a:cubicBezTo>
                    <a:pt x="117" y="70"/>
                    <a:pt x="119" y="86"/>
                    <a:pt x="122" y="104"/>
                  </a:cubicBezTo>
                  <a:cubicBezTo>
                    <a:pt x="124" y="122"/>
                    <a:pt x="127" y="142"/>
                    <a:pt x="131" y="165"/>
                  </a:cubicBezTo>
                  <a:cubicBezTo>
                    <a:pt x="134" y="187"/>
                    <a:pt x="137" y="210"/>
                    <a:pt x="141" y="235"/>
                  </a:cubicBezTo>
                  <a:cubicBezTo>
                    <a:pt x="33" y="183"/>
                    <a:pt x="33" y="183"/>
                    <a:pt x="33" y="183"/>
                  </a:cubicBezTo>
                  <a:cubicBezTo>
                    <a:pt x="33" y="185"/>
                    <a:pt x="34" y="187"/>
                    <a:pt x="34" y="188"/>
                  </a:cubicBezTo>
                  <a:cubicBezTo>
                    <a:pt x="35" y="192"/>
                    <a:pt x="35" y="196"/>
                    <a:pt x="35" y="201"/>
                  </a:cubicBezTo>
                  <a:cubicBezTo>
                    <a:pt x="35" y="202"/>
                    <a:pt x="35" y="204"/>
                    <a:pt x="35" y="206"/>
                  </a:cubicBezTo>
                  <a:cubicBezTo>
                    <a:pt x="145" y="260"/>
                    <a:pt x="145" y="260"/>
                    <a:pt x="145" y="260"/>
                  </a:cubicBezTo>
                  <a:cubicBezTo>
                    <a:pt x="148" y="278"/>
                    <a:pt x="151" y="297"/>
                    <a:pt x="155" y="317"/>
                  </a:cubicBezTo>
                  <a:cubicBezTo>
                    <a:pt x="159" y="345"/>
                    <a:pt x="164" y="374"/>
                    <a:pt x="170" y="403"/>
                  </a:cubicBezTo>
                  <a:cubicBezTo>
                    <a:pt x="171" y="410"/>
                    <a:pt x="172" y="417"/>
                    <a:pt x="174" y="424"/>
                  </a:cubicBezTo>
                  <a:cubicBezTo>
                    <a:pt x="0" y="340"/>
                    <a:pt x="0" y="340"/>
                    <a:pt x="0" y="340"/>
                  </a:cubicBezTo>
                  <a:cubicBezTo>
                    <a:pt x="9" y="349"/>
                    <a:pt x="17" y="359"/>
                    <a:pt x="24" y="370"/>
                  </a:cubicBezTo>
                  <a:cubicBezTo>
                    <a:pt x="24" y="370"/>
                    <a:pt x="24" y="370"/>
                    <a:pt x="24" y="370"/>
                  </a:cubicBezTo>
                  <a:cubicBezTo>
                    <a:pt x="25" y="372"/>
                    <a:pt x="26" y="374"/>
                    <a:pt x="27" y="375"/>
                  </a:cubicBezTo>
                  <a:cubicBezTo>
                    <a:pt x="178" y="448"/>
                    <a:pt x="178" y="448"/>
                    <a:pt x="178" y="448"/>
                  </a:cubicBezTo>
                  <a:cubicBezTo>
                    <a:pt x="181" y="463"/>
                    <a:pt x="184" y="477"/>
                    <a:pt x="186" y="491"/>
                  </a:cubicBezTo>
                  <a:cubicBezTo>
                    <a:pt x="192" y="521"/>
                    <a:pt x="198" y="550"/>
                    <a:pt x="204" y="579"/>
                  </a:cubicBezTo>
                  <a:cubicBezTo>
                    <a:pt x="204" y="582"/>
                    <a:pt x="205" y="584"/>
                    <a:pt x="205" y="586"/>
                  </a:cubicBezTo>
                  <a:cubicBezTo>
                    <a:pt x="98" y="534"/>
                    <a:pt x="98" y="534"/>
                    <a:pt x="98" y="534"/>
                  </a:cubicBezTo>
                  <a:cubicBezTo>
                    <a:pt x="102" y="543"/>
                    <a:pt x="105" y="552"/>
                    <a:pt x="108" y="561"/>
                  </a:cubicBezTo>
                  <a:cubicBezTo>
                    <a:pt x="210" y="611"/>
                    <a:pt x="210" y="611"/>
                    <a:pt x="210" y="611"/>
                  </a:cubicBezTo>
                  <a:cubicBezTo>
                    <a:pt x="211" y="615"/>
                    <a:pt x="212" y="619"/>
                    <a:pt x="213" y="622"/>
                  </a:cubicBezTo>
                  <a:cubicBezTo>
                    <a:pt x="216" y="637"/>
                    <a:pt x="219" y="651"/>
                    <a:pt x="222" y="665"/>
                  </a:cubicBezTo>
                  <a:cubicBezTo>
                    <a:pt x="228" y="692"/>
                    <a:pt x="234" y="719"/>
                    <a:pt x="240" y="744"/>
                  </a:cubicBezTo>
                  <a:cubicBezTo>
                    <a:pt x="240" y="746"/>
                    <a:pt x="241" y="748"/>
                    <a:pt x="241" y="750"/>
                  </a:cubicBezTo>
                  <a:cubicBezTo>
                    <a:pt x="254" y="756"/>
                    <a:pt x="267" y="761"/>
                    <a:pt x="281" y="765"/>
                  </a:cubicBezTo>
                  <a:cubicBezTo>
                    <a:pt x="122" y="0"/>
                    <a:pt x="122" y="0"/>
                    <a:pt x="122" y="0"/>
                  </a:cubicBezTo>
                </a:path>
              </a:pathLst>
            </a:custGeom>
            <a:solidFill>
              <a:srgbClr val="A3D2C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cs typeface="+mn-ea"/>
                <a:sym typeface="+mn-lt"/>
              </a:endParaRPr>
            </a:p>
          </p:txBody>
        </p:sp>
        <p:sp>
          <p:nvSpPr>
            <p:cNvPr id="23" name="Freeform 110"/>
            <p:cNvSpPr/>
            <p:nvPr/>
          </p:nvSpPr>
          <p:spPr bwMode="auto">
            <a:xfrm>
              <a:off x="874713" y="4930775"/>
              <a:ext cx="1401763" cy="2811463"/>
            </a:xfrm>
            <a:custGeom>
              <a:avLst/>
              <a:gdLst>
                <a:gd name="T0" fmla="*/ 3 w 385"/>
                <a:gd name="T1" fmla="*/ 0 h 772"/>
                <a:gd name="T2" fmla="*/ 1 w 385"/>
                <a:gd name="T3" fmla="*/ 0 h 772"/>
                <a:gd name="T4" fmla="*/ 0 w 385"/>
                <a:gd name="T5" fmla="*/ 0 h 772"/>
                <a:gd name="T6" fmla="*/ 159 w 385"/>
                <a:gd name="T7" fmla="*/ 765 h 772"/>
                <a:gd name="T8" fmla="*/ 192 w 385"/>
                <a:gd name="T9" fmla="*/ 772 h 772"/>
                <a:gd name="T10" fmla="*/ 190 w 385"/>
                <a:gd name="T11" fmla="*/ 764 h 772"/>
                <a:gd name="T12" fmla="*/ 189 w 385"/>
                <a:gd name="T13" fmla="*/ 762 h 772"/>
                <a:gd name="T14" fmla="*/ 385 w 385"/>
                <a:gd name="T15" fmla="*/ 572 h 772"/>
                <a:gd name="T16" fmla="*/ 376 w 385"/>
                <a:gd name="T17" fmla="*/ 553 h 772"/>
                <a:gd name="T18" fmla="*/ 183 w 385"/>
                <a:gd name="T19" fmla="*/ 740 h 772"/>
                <a:gd name="T20" fmla="*/ 180 w 385"/>
                <a:gd name="T21" fmla="*/ 728 h 772"/>
                <a:gd name="T22" fmla="*/ 158 w 385"/>
                <a:gd name="T23" fmla="*/ 650 h 772"/>
                <a:gd name="T24" fmla="*/ 147 w 385"/>
                <a:gd name="T25" fmla="*/ 609 h 772"/>
                <a:gd name="T26" fmla="*/ 143 w 385"/>
                <a:gd name="T27" fmla="*/ 594 h 772"/>
                <a:gd name="T28" fmla="*/ 313 w 385"/>
                <a:gd name="T29" fmla="*/ 429 h 772"/>
                <a:gd name="T30" fmla="*/ 309 w 385"/>
                <a:gd name="T31" fmla="*/ 405 h 772"/>
                <a:gd name="T32" fmla="*/ 137 w 385"/>
                <a:gd name="T33" fmla="*/ 571 h 772"/>
                <a:gd name="T34" fmla="*/ 136 w 385"/>
                <a:gd name="T35" fmla="*/ 567 h 772"/>
                <a:gd name="T36" fmla="*/ 114 w 385"/>
                <a:gd name="T37" fmla="*/ 480 h 772"/>
                <a:gd name="T38" fmla="*/ 104 w 385"/>
                <a:gd name="T39" fmla="*/ 437 h 772"/>
                <a:gd name="T40" fmla="*/ 102 w 385"/>
                <a:gd name="T41" fmla="*/ 431 h 772"/>
                <a:gd name="T42" fmla="*/ 266 w 385"/>
                <a:gd name="T43" fmla="*/ 272 h 772"/>
                <a:gd name="T44" fmla="*/ 256 w 385"/>
                <a:gd name="T45" fmla="*/ 254 h 772"/>
                <a:gd name="T46" fmla="*/ 97 w 385"/>
                <a:gd name="T47" fmla="*/ 408 h 772"/>
                <a:gd name="T48" fmla="*/ 94 w 385"/>
                <a:gd name="T49" fmla="*/ 393 h 772"/>
                <a:gd name="T50" fmla="*/ 75 w 385"/>
                <a:gd name="T51" fmla="*/ 309 h 772"/>
                <a:gd name="T52" fmla="*/ 62 w 385"/>
                <a:gd name="T53" fmla="*/ 251 h 772"/>
                <a:gd name="T54" fmla="*/ 147 w 385"/>
                <a:gd name="T55" fmla="*/ 145 h 772"/>
                <a:gd name="T56" fmla="*/ 144 w 385"/>
                <a:gd name="T57" fmla="*/ 138 h 772"/>
                <a:gd name="T58" fmla="*/ 140 w 385"/>
                <a:gd name="T59" fmla="*/ 122 h 772"/>
                <a:gd name="T60" fmla="*/ 57 w 385"/>
                <a:gd name="T61" fmla="*/ 225 h 772"/>
                <a:gd name="T62" fmla="*/ 43 w 385"/>
                <a:gd name="T63" fmla="*/ 159 h 772"/>
                <a:gd name="T64" fmla="*/ 32 w 385"/>
                <a:gd name="T65" fmla="*/ 99 h 772"/>
                <a:gd name="T66" fmla="*/ 23 w 385"/>
                <a:gd name="T67" fmla="*/ 52 h 772"/>
                <a:gd name="T68" fmla="*/ 18 w 385"/>
                <a:gd name="T69" fmla="*/ 22 h 772"/>
                <a:gd name="T70" fmla="*/ 16 w 385"/>
                <a:gd name="T71" fmla="*/ 12 h 772"/>
                <a:gd name="T72" fmla="*/ 16 w 385"/>
                <a:gd name="T73" fmla="*/ 12 h 772"/>
                <a:gd name="T74" fmla="*/ 3 w 385"/>
                <a:gd name="T75" fmla="*/ 0 h 7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85" h="772">
                  <a:moveTo>
                    <a:pt x="3" y="0"/>
                  </a:moveTo>
                  <a:cubicBezTo>
                    <a:pt x="2" y="0"/>
                    <a:pt x="1" y="0"/>
                    <a:pt x="1" y="0"/>
                  </a:cubicBezTo>
                  <a:cubicBezTo>
                    <a:pt x="1" y="0"/>
                    <a:pt x="0" y="0"/>
                    <a:pt x="0" y="0"/>
                  </a:cubicBezTo>
                  <a:cubicBezTo>
                    <a:pt x="159" y="765"/>
                    <a:pt x="159" y="765"/>
                    <a:pt x="159" y="765"/>
                  </a:cubicBezTo>
                  <a:cubicBezTo>
                    <a:pt x="170" y="768"/>
                    <a:pt x="181" y="770"/>
                    <a:pt x="192" y="772"/>
                  </a:cubicBezTo>
                  <a:cubicBezTo>
                    <a:pt x="191" y="769"/>
                    <a:pt x="191" y="767"/>
                    <a:pt x="190" y="764"/>
                  </a:cubicBezTo>
                  <a:cubicBezTo>
                    <a:pt x="190" y="763"/>
                    <a:pt x="189" y="763"/>
                    <a:pt x="189" y="762"/>
                  </a:cubicBezTo>
                  <a:cubicBezTo>
                    <a:pt x="385" y="572"/>
                    <a:pt x="385" y="572"/>
                    <a:pt x="385" y="572"/>
                  </a:cubicBezTo>
                  <a:cubicBezTo>
                    <a:pt x="382" y="566"/>
                    <a:pt x="379" y="559"/>
                    <a:pt x="376" y="553"/>
                  </a:cubicBezTo>
                  <a:cubicBezTo>
                    <a:pt x="183" y="740"/>
                    <a:pt x="183" y="740"/>
                    <a:pt x="183" y="740"/>
                  </a:cubicBezTo>
                  <a:cubicBezTo>
                    <a:pt x="182" y="736"/>
                    <a:pt x="181" y="732"/>
                    <a:pt x="180" y="728"/>
                  </a:cubicBezTo>
                  <a:cubicBezTo>
                    <a:pt x="173" y="703"/>
                    <a:pt x="165" y="677"/>
                    <a:pt x="158" y="650"/>
                  </a:cubicBezTo>
                  <a:cubicBezTo>
                    <a:pt x="155" y="637"/>
                    <a:pt x="151" y="623"/>
                    <a:pt x="147" y="609"/>
                  </a:cubicBezTo>
                  <a:cubicBezTo>
                    <a:pt x="146" y="604"/>
                    <a:pt x="144" y="599"/>
                    <a:pt x="143" y="594"/>
                  </a:cubicBezTo>
                  <a:cubicBezTo>
                    <a:pt x="313" y="429"/>
                    <a:pt x="313" y="429"/>
                    <a:pt x="313" y="429"/>
                  </a:cubicBezTo>
                  <a:cubicBezTo>
                    <a:pt x="312" y="422"/>
                    <a:pt x="311" y="414"/>
                    <a:pt x="309" y="405"/>
                  </a:cubicBezTo>
                  <a:cubicBezTo>
                    <a:pt x="137" y="571"/>
                    <a:pt x="137" y="571"/>
                    <a:pt x="137" y="571"/>
                  </a:cubicBezTo>
                  <a:cubicBezTo>
                    <a:pt x="137" y="570"/>
                    <a:pt x="137" y="568"/>
                    <a:pt x="136" y="567"/>
                  </a:cubicBezTo>
                  <a:cubicBezTo>
                    <a:pt x="129" y="538"/>
                    <a:pt x="121" y="509"/>
                    <a:pt x="114" y="480"/>
                  </a:cubicBezTo>
                  <a:cubicBezTo>
                    <a:pt x="111" y="466"/>
                    <a:pt x="107" y="451"/>
                    <a:pt x="104" y="437"/>
                  </a:cubicBezTo>
                  <a:cubicBezTo>
                    <a:pt x="103" y="435"/>
                    <a:pt x="103" y="433"/>
                    <a:pt x="102" y="431"/>
                  </a:cubicBezTo>
                  <a:cubicBezTo>
                    <a:pt x="266" y="272"/>
                    <a:pt x="266" y="272"/>
                    <a:pt x="266" y="272"/>
                  </a:cubicBezTo>
                  <a:cubicBezTo>
                    <a:pt x="263" y="266"/>
                    <a:pt x="260" y="260"/>
                    <a:pt x="256" y="254"/>
                  </a:cubicBezTo>
                  <a:cubicBezTo>
                    <a:pt x="97" y="408"/>
                    <a:pt x="97" y="408"/>
                    <a:pt x="97" y="408"/>
                  </a:cubicBezTo>
                  <a:cubicBezTo>
                    <a:pt x="96" y="403"/>
                    <a:pt x="95" y="398"/>
                    <a:pt x="94" y="393"/>
                  </a:cubicBezTo>
                  <a:cubicBezTo>
                    <a:pt x="87" y="365"/>
                    <a:pt x="81" y="336"/>
                    <a:pt x="75" y="309"/>
                  </a:cubicBezTo>
                  <a:cubicBezTo>
                    <a:pt x="70" y="289"/>
                    <a:pt x="66" y="269"/>
                    <a:pt x="62" y="251"/>
                  </a:cubicBezTo>
                  <a:cubicBezTo>
                    <a:pt x="147" y="145"/>
                    <a:pt x="147" y="145"/>
                    <a:pt x="147" y="145"/>
                  </a:cubicBezTo>
                  <a:cubicBezTo>
                    <a:pt x="146" y="143"/>
                    <a:pt x="145" y="140"/>
                    <a:pt x="144" y="138"/>
                  </a:cubicBezTo>
                  <a:cubicBezTo>
                    <a:pt x="143" y="133"/>
                    <a:pt x="142" y="127"/>
                    <a:pt x="140" y="122"/>
                  </a:cubicBezTo>
                  <a:cubicBezTo>
                    <a:pt x="57" y="225"/>
                    <a:pt x="57" y="225"/>
                    <a:pt x="57" y="225"/>
                  </a:cubicBezTo>
                  <a:cubicBezTo>
                    <a:pt x="52" y="202"/>
                    <a:pt x="47" y="179"/>
                    <a:pt x="43" y="159"/>
                  </a:cubicBezTo>
                  <a:cubicBezTo>
                    <a:pt x="39" y="137"/>
                    <a:pt x="35" y="117"/>
                    <a:pt x="32" y="99"/>
                  </a:cubicBezTo>
                  <a:cubicBezTo>
                    <a:pt x="29" y="81"/>
                    <a:pt x="26" y="65"/>
                    <a:pt x="23" y="52"/>
                  </a:cubicBezTo>
                  <a:cubicBezTo>
                    <a:pt x="21" y="39"/>
                    <a:pt x="19" y="29"/>
                    <a:pt x="18" y="22"/>
                  </a:cubicBezTo>
                  <a:cubicBezTo>
                    <a:pt x="17" y="15"/>
                    <a:pt x="16" y="12"/>
                    <a:pt x="16" y="12"/>
                  </a:cubicBezTo>
                  <a:cubicBezTo>
                    <a:pt x="16" y="12"/>
                    <a:pt x="16" y="12"/>
                    <a:pt x="16" y="12"/>
                  </a:cubicBezTo>
                  <a:cubicBezTo>
                    <a:pt x="15" y="5"/>
                    <a:pt x="9" y="0"/>
                    <a:pt x="3" y="0"/>
                  </a:cubicBezTo>
                </a:path>
              </a:pathLst>
            </a:custGeom>
            <a:solidFill>
              <a:srgbClr val="92CAB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grpSp>
      <p:grpSp>
        <p:nvGrpSpPr>
          <p:cNvPr id="24" name="组合 23"/>
          <p:cNvGrpSpPr/>
          <p:nvPr/>
        </p:nvGrpSpPr>
        <p:grpSpPr>
          <a:xfrm rot="480000" flipH="1">
            <a:off x="10597515" y="4414520"/>
            <a:ext cx="1787525" cy="2757805"/>
            <a:chOff x="238125" y="4713288"/>
            <a:chExt cx="2224088" cy="3432175"/>
          </a:xfrm>
        </p:grpSpPr>
        <p:sp>
          <p:nvSpPr>
            <p:cNvPr id="25" name="Freeform 103"/>
            <p:cNvSpPr/>
            <p:nvPr/>
          </p:nvSpPr>
          <p:spPr bwMode="auto">
            <a:xfrm>
              <a:off x="238125" y="4713288"/>
              <a:ext cx="2224088" cy="3432175"/>
            </a:xfrm>
            <a:custGeom>
              <a:avLst/>
              <a:gdLst>
                <a:gd name="T0" fmla="*/ 319 w 611"/>
                <a:gd name="T1" fmla="*/ 198 h 943"/>
                <a:gd name="T2" fmla="*/ 212 w 611"/>
                <a:gd name="T3" fmla="*/ 18 h 943"/>
                <a:gd name="T4" fmla="*/ 111 w 611"/>
                <a:gd name="T5" fmla="*/ 40 h 943"/>
                <a:gd name="T6" fmla="*/ 87 w 611"/>
                <a:gd name="T7" fmla="*/ 248 h 943"/>
                <a:gd name="T8" fmla="*/ 69 w 611"/>
                <a:gd name="T9" fmla="*/ 312 h 943"/>
                <a:gd name="T10" fmla="*/ 63 w 611"/>
                <a:gd name="T11" fmla="*/ 613 h 943"/>
                <a:gd name="T12" fmla="*/ 60 w 611"/>
                <a:gd name="T13" fmla="*/ 667 h 943"/>
                <a:gd name="T14" fmla="*/ 163 w 611"/>
                <a:gd name="T15" fmla="*/ 924 h 943"/>
                <a:gd name="T16" fmla="*/ 226 w 611"/>
                <a:gd name="T17" fmla="*/ 939 h 943"/>
                <a:gd name="T18" fmla="*/ 327 w 611"/>
                <a:gd name="T19" fmla="*/ 919 h 943"/>
                <a:gd name="T20" fmla="*/ 327 w 611"/>
                <a:gd name="T21" fmla="*/ 919 h 943"/>
                <a:gd name="T22" fmla="*/ 343 w 611"/>
                <a:gd name="T23" fmla="*/ 916 h 943"/>
                <a:gd name="T24" fmla="*/ 378 w 611"/>
                <a:gd name="T25" fmla="*/ 909 h 943"/>
                <a:gd name="T26" fmla="*/ 377 w 611"/>
                <a:gd name="T27" fmla="*/ 908 h 943"/>
                <a:gd name="T28" fmla="*/ 478 w 611"/>
                <a:gd name="T29" fmla="*/ 884 h 943"/>
                <a:gd name="T30" fmla="*/ 529 w 611"/>
                <a:gd name="T31" fmla="*/ 845 h 943"/>
                <a:gd name="T32" fmla="*/ 517 w 611"/>
                <a:gd name="T33" fmla="*/ 568 h 943"/>
                <a:gd name="T34" fmla="*/ 492 w 611"/>
                <a:gd name="T35" fmla="*/ 520 h 943"/>
                <a:gd name="T36" fmla="*/ 362 w 611"/>
                <a:gd name="T37" fmla="*/ 248 h 943"/>
                <a:gd name="T38" fmla="*/ 319 w 611"/>
                <a:gd name="T39" fmla="*/ 198 h 9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11" h="943">
                  <a:moveTo>
                    <a:pt x="319" y="198"/>
                  </a:moveTo>
                  <a:cubicBezTo>
                    <a:pt x="304" y="143"/>
                    <a:pt x="271" y="50"/>
                    <a:pt x="212" y="18"/>
                  </a:cubicBezTo>
                  <a:cubicBezTo>
                    <a:pt x="177" y="0"/>
                    <a:pt x="135" y="9"/>
                    <a:pt x="111" y="40"/>
                  </a:cubicBezTo>
                  <a:cubicBezTo>
                    <a:pt x="70" y="94"/>
                    <a:pt x="78" y="192"/>
                    <a:pt x="87" y="248"/>
                  </a:cubicBezTo>
                  <a:cubicBezTo>
                    <a:pt x="90" y="271"/>
                    <a:pt x="84" y="294"/>
                    <a:pt x="69" y="312"/>
                  </a:cubicBezTo>
                  <a:cubicBezTo>
                    <a:pt x="0" y="388"/>
                    <a:pt x="42" y="548"/>
                    <a:pt x="63" y="613"/>
                  </a:cubicBezTo>
                  <a:cubicBezTo>
                    <a:pt x="68" y="631"/>
                    <a:pt x="67" y="650"/>
                    <a:pt x="60" y="667"/>
                  </a:cubicBezTo>
                  <a:cubicBezTo>
                    <a:pt x="11" y="788"/>
                    <a:pt x="110" y="884"/>
                    <a:pt x="163" y="924"/>
                  </a:cubicBezTo>
                  <a:cubicBezTo>
                    <a:pt x="181" y="938"/>
                    <a:pt x="204" y="943"/>
                    <a:pt x="226" y="939"/>
                  </a:cubicBezTo>
                  <a:cubicBezTo>
                    <a:pt x="327" y="919"/>
                    <a:pt x="327" y="919"/>
                    <a:pt x="327" y="919"/>
                  </a:cubicBezTo>
                  <a:cubicBezTo>
                    <a:pt x="327" y="919"/>
                    <a:pt x="327" y="919"/>
                    <a:pt x="327" y="919"/>
                  </a:cubicBezTo>
                  <a:cubicBezTo>
                    <a:pt x="343" y="916"/>
                    <a:pt x="343" y="916"/>
                    <a:pt x="343" y="916"/>
                  </a:cubicBezTo>
                  <a:cubicBezTo>
                    <a:pt x="378" y="909"/>
                    <a:pt x="378" y="909"/>
                    <a:pt x="378" y="909"/>
                  </a:cubicBezTo>
                  <a:cubicBezTo>
                    <a:pt x="377" y="908"/>
                    <a:pt x="377" y="908"/>
                    <a:pt x="377" y="908"/>
                  </a:cubicBezTo>
                  <a:cubicBezTo>
                    <a:pt x="478" y="884"/>
                    <a:pt x="478" y="884"/>
                    <a:pt x="478" y="884"/>
                  </a:cubicBezTo>
                  <a:cubicBezTo>
                    <a:pt x="500" y="879"/>
                    <a:pt x="518" y="865"/>
                    <a:pt x="529" y="845"/>
                  </a:cubicBezTo>
                  <a:cubicBezTo>
                    <a:pt x="560" y="786"/>
                    <a:pt x="611" y="658"/>
                    <a:pt x="517" y="568"/>
                  </a:cubicBezTo>
                  <a:cubicBezTo>
                    <a:pt x="503" y="555"/>
                    <a:pt x="494" y="538"/>
                    <a:pt x="492" y="520"/>
                  </a:cubicBezTo>
                  <a:cubicBezTo>
                    <a:pt x="484" y="452"/>
                    <a:pt x="456" y="290"/>
                    <a:pt x="362" y="248"/>
                  </a:cubicBezTo>
                  <a:cubicBezTo>
                    <a:pt x="341" y="238"/>
                    <a:pt x="325" y="220"/>
                    <a:pt x="319" y="198"/>
                  </a:cubicBezTo>
                </a:path>
              </a:pathLst>
            </a:custGeom>
            <a:solidFill>
              <a:srgbClr val="779F0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6" name="Oval 61"/>
            <p:cNvSpPr>
              <a:spLocks noChangeArrowheads="1"/>
            </p:cNvSpPr>
            <p:nvPr/>
          </p:nvSpPr>
          <p:spPr bwMode="auto">
            <a:xfrm>
              <a:off x="852488" y="5138738"/>
              <a:ext cx="334963" cy="334963"/>
            </a:xfrm>
            <a:prstGeom prst="ellipse">
              <a:avLst/>
            </a:prstGeom>
            <a:solidFill>
              <a:srgbClr val="F0973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7" name="Freeform 104"/>
            <p:cNvSpPr/>
            <p:nvPr/>
          </p:nvSpPr>
          <p:spPr bwMode="auto">
            <a:xfrm>
              <a:off x="835025" y="4745038"/>
              <a:ext cx="549275" cy="1004888"/>
            </a:xfrm>
            <a:custGeom>
              <a:avLst/>
              <a:gdLst>
                <a:gd name="T0" fmla="*/ 10 w 151"/>
                <a:gd name="T1" fmla="*/ 0 h 276"/>
                <a:gd name="T2" fmla="*/ 0 w 151"/>
                <a:gd name="T3" fmla="*/ 0 h 276"/>
                <a:gd name="T4" fmla="*/ 11 w 151"/>
                <a:gd name="T5" fmla="*/ 51 h 276"/>
                <a:gd name="T6" fmla="*/ 12 w 151"/>
                <a:gd name="T7" fmla="*/ 51 h 276"/>
                <a:gd name="T8" fmla="*/ 14 w 151"/>
                <a:gd name="T9" fmla="*/ 51 h 276"/>
                <a:gd name="T10" fmla="*/ 27 w 151"/>
                <a:gd name="T11" fmla="*/ 63 h 276"/>
                <a:gd name="T12" fmla="*/ 27 w 151"/>
                <a:gd name="T13" fmla="*/ 63 h 276"/>
                <a:gd name="T14" fmla="*/ 29 w 151"/>
                <a:gd name="T15" fmla="*/ 73 h 276"/>
                <a:gd name="T16" fmla="*/ 34 w 151"/>
                <a:gd name="T17" fmla="*/ 103 h 276"/>
                <a:gd name="T18" fmla="*/ 43 w 151"/>
                <a:gd name="T19" fmla="*/ 150 h 276"/>
                <a:gd name="T20" fmla="*/ 54 w 151"/>
                <a:gd name="T21" fmla="*/ 210 h 276"/>
                <a:gd name="T22" fmla="*/ 68 w 151"/>
                <a:gd name="T23" fmla="*/ 276 h 276"/>
                <a:gd name="T24" fmla="*/ 151 w 151"/>
                <a:gd name="T25" fmla="*/ 173 h 276"/>
                <a:gd name="T26" fmla="*/ 72 w 151"/>
                <a:gd name="T27" fmla="*/ 27 h 276"/>
                <a:gd name="T28" fmla="*/ 62 w 151"/>
                <a:gd name="T29" fmla="*/ 19 h 276"/>
                <a:gd name="T30" fmla="*/ 48 w 151"/>
                <a:gd name="T31" fmla="*/ 9 h 276"/>
                <a:gd name="T32" fmla="*/ 10 w 151"/>
                <a:gd name="T33" fmla="*/ 0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1" h="276">
                  <a:moveTo>
                    <a:pt x="10" y="0"/>
                  </a:moveTo>
                  <a:cubicBezTo>
                    <a:pt x="7" y="0"/>
                    <a:pt x="3" y="0"/>
                    <a:pt x="0" y="0"/>
                  </a:cubicBezTo>
                  <a:cubicBezTo>
                    <a:pt x="11" y="51"/>
                    <a:pt x="11" y="51"/>
                    <a:pt x="11" y="51"/>
                  </a:cubicBezTo>
                  <a:cubicBezTo>
                    <a:pt x="11" y="51"/>
                    <a:pt x="12" y="51"/>
                    <a:pt x="12" y="51"/>
                  </a:cubicBezTo>
                  <a:cubicBezTo>
                    <a:pt x="12" y="51"/>
                    <a:pt x="13" y="51"/>
                    <a:pt x="14" y="51"/>
                  </a:cubicBezTo>
                  <a:cubicBezTo>
                    <a:pt x="20" y="51"/>
                    <a:pt x="26" y="56"/>
                    <a:pt x="27" y="63"/>
                  </a:cubicBezTo>
                  <a:cubicBezTo>
                    <a:pt x="27" y="63"/>
                    <a:pt x="27" y="63"/>
                    <a:pt x="27" y="63"/>
                  </a:cubicBezTo>
                  <a:cubicBezTo>
                    <a:pt x="27" y="63"/>
                    <a:pt x="28" y="66"/>
                    <a:pt x="29" y="73"/>
                  </a:cubicBezTo>
                  <a:cubicBezTo>
                    <a:pt x="30" y="80"/>
                    <a:pt x="32" y="90"/>
                    <a:pt x="34" y="103"/>
                  </a:cubicBezTo>
                  <a:cubicBezTo>
                    <a:pt x="37" y="116"/>
                    <a:pt x="40" y="132"/>
                    <a:pt x="43" y="150"/>
                  </a:cubicBezTo>
                  <a:cubicBezTo>
                    <a:pt x="46" y="168"/>
                    <a:pt x="50" y="188"/>
                    <a:pt x="54" y="210"/>
                  </a:cubicBezTo>
                  <a:cubicBezTo>
                    <a:pt x="58" y="230"/>
                    <a:pt x="63" y="253"/>
                    <a:pt x="68" y="276"/>
                  </a:cubicBezTo>
                  <a:cubicBezTo>
                    <a:pt x="151" y="173"/>
                    <a:pt x="151" y="173"/>
                    <a:pt x="151" y="173"/>
                  </a:cubicBezTo>
                  <a:cubicBezTo>
                    <a:pt x="137" y="127"/>
                    <a:pt x="112" y="63"/>
                    <a:pt x="72" y="27"/>
                  </a:cubicBezTo>
                  <a:cubicBezTo>
                    <a:pt x="69" y="24"/>
                    <a:pt x="66" y="21"/>
                    <a:pt x="62" y="19"/>
                  </a:cubicBezTo>
                  <a:cubicBezTo>
                    <a:pt x="58" y="15"/>
                    <a:pt x="53" y="12"/>
                    <a:pt x="48" y="9"/>
                  </a:cubicBezTo>
                  <a:cubicBezTo>
                    <a:pt x="36" y="3"/>
                    <a:pt x="23" y="0"/>
                    <a:pt x="10" y="0"/>
                  </a:cubicBezTo>
                </a:path>
              </a:pathLst>
            </a:custGeom>
            <a:solidFill>
              <a:srgbClr val="779F0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8" name="Freeform 105"/>
            <p:cNvSpPr/>
            <p:nvPr/>
          </p:nvSpPr>
          <p:spPr bwMode="auto">
            <a:xfrm>
              <a:off x="1100138" y="5459413"/>
              <a:ext cx="706438" cy="957263"/>
            </a:xfrm>
            <a:custGeom>
              <a:avLst/>
              <a:gdLst>
                <a:gd name="T0" fmla="*/ 85 w 194"/>
                <a:gd name="T1" fmla="*/ 0 h 263"/>
                <a:gd name="T2" fmla="*/ 0 w 194"/>
                <a:gd name="T3" fmla="*/ 106 h 263"/>
                <a:gd name="T4" fmla="*/ 13 w 194"/>
                <a:gd name="T5" fmla="*/ 164 h 263"/>
                <a:gd name="T6" fmla="*/ 32 w 194"/>
                <a:gd name="T7" fmla="*/ 248 h 263"/>
                <a:gd name="T8" fmla="*/ 35 w 194"/>
                <a:gd name="T9" fmla="*/ 263 h 263"/>
                <a:gd name="T10" fmla="*/ 194 w 194"/>
                <a:gd name="T11" fmla="*/ 109 h 263"/>
                <a:gd name="T12" fmla="*/ 157 w 194"/>
                <a:gd name="T13" fmla="*/ 63 h 263"/>
                <a:gd name="T14" fmla="*/ 125 w 194"/>
                <a:gd name="T15" fmla="*/ 43 h 263"/>
                <a:gd name="T16" fmla="*/ 103 w 194"/>
                <a:gd name="T17" fmla="*/ 28 h 263"/>
                <a:gd name="T18" fmla="*/ 85 w 194"/>
                <a:gd name="T19" fmla="*/ 0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4" h="263">
                  <a:moveTo>
                    <a:pt x="85" y="0"/>
                  </a:moveTo>
                  <a:cubicBezTo>
                    <a:pt x="0" y="106"/>
                    <a:pt x="0" y="106"/>
                    <a:pt x="0" y="106"/>
                  </a:cubicBezTo>
                  <a:cubicBezTo>
                    <a:pt x="4" y="124"/>
                    <a:pt x="8" y="144"/>
                    <a:pt x="13" y="164"/>
                  </a:cubicBezTo>
                  <a:cubicBezTo>
                    <a:pt x="19" y="191"/>
                    <a:pt x="25" y="220"/>
                    <a:pt x="32" y="248"/>
                  </a:cubicBezTo>
                  <a:cubicBezTo>
                    <a:pt x="33" y="253"/>
                    <a:pt x="34" y="258"/>
                    <a:pt x="35" y="263"/>
                  </a:cubicBezTo>
                  <a:cubicBezTo>
                    <a:pt x="194" y="109"/>
                    <a:pt x="194" y="109"/>
                    <a:pt x="194" y="109"/>
                  </a:cubicBezTo>
                  <a:cubicBezTo>
                    <a:pt x="184" y="92"/>
                    <a:pt x="172" y="76"/>
                    <a:pt x="157" y="63"/>
                  </a:cubicBezTo>
                  <a:cubicBezTo>
                    <a:pt x="148" y="55"/>
                    <a:pt x="137" y="48"/>
                    <a:pt x="125" y="43"/>
                  </a:cubicBezTo>
                  <a:cubicBezTo>
                    <a:pt x="117" y="39"/>
                    <a:pt x="109" y="34"/>
                    <a:pt x="103" y="28"/>
                  </a:cubicBezTo>
                  <a:cubicBezTo>
                    <a:pt x="95" y="20"/>
                    <a:pt x="89" y="11"/>
                    <a:pt x="85" y="0"/>
                  </a:cubicBezTo>
                </a:path>
              </a:pathLst>
            </a:custGeom>
            <a:solidFill>
              <a:srgbClr val="779F0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9" name="Freeform 106"/>
            <p:cNvSpPr/>
            <p:nvPr/>
          </p:nvSpPr>
          <p:spPr bwMode="auto">
            <a:xfrm>
              <a:off x="1246188" y="5921375"/>
              <a:ext cx="754063" cy="1089025"/>
            </a:xfrm>
            <a:custGeom>
              <a:avLst/>
              <a:gdLst>
                <a:gd name="T0" fmla="*/ 164 w 207"/>
                <a:gd name="T1" fmla="*/ 0 h 299"/>
                <a:gd name="T2" fmla="*/ 0 w 207"/>
                <a:gd name="T3" fmla="*/ 159 h 299"/>
                <a:gd name="T4" fmla="*/ 2 w 207"/>
                <a:gd name="T5" fmla="*/ 165 h 299"/>
                <a:gd name="T6" fmla="*/ 12 w 207"/>
                <a:gd name="T7" fmla="*/ 208 h 299"/>
                <a:gd name="T8" fmla="*/ 34 w 207"/>
                <a:gd name="T9" fmla="*/ 295 h 299"/>
                <a:gd name="T10" fmla="*/ 35 w 207"/>
                <a:gd name="T11" fmla="*/ 299 h 299"/>
                <a:gd name="T12" fmla="*/ 207 w 207"/>
                <a:gd name="T13" fmla="*/ 133 h 299"/>
                <a:gd name="T14" fmla="*/ 164 w 207"/>
                <a:gd name="T15" fmla="*/ 0 h 29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7" h="299">
                  <a:moveTo>
                    <a:pt x="164" y="0"/>
                  </a:moveTo>
                  <a:cubicBezTo>
                    <a:pt x="0" y="159"/>
                    <a:pt x="0" y="159"/>
                    <a:pt x="0" y="159"/>
                  </a:cubicBezTo>
                  <a:cubicBezTo>
                    <a:pt x="1" y="161"/>
                    <a:pt x="1" y="163"/>
                    <a:pt x="2" y="165"/>
                  </a:cubicBezTo>
                  <a:cubicBezTo>
                    <a:pt x="5" y="179"/>
                    <a:pt x="9" y="194"/>
                    <a:pt x="12" y="208"/>
                  </a:cubicBezTo>
                  <a:cubicBezTo>
                    <a:pt x="19" y="237"/>
                    <a:pt x="27" y="266"/>
                    <a:pt x="34" y="295"/>
                  </a:cubicBezTo>
                  <a:cubicBezTo>
                    <a:pt x="35" y="296"/>
                    <a:pt x="35" y="298"/>
                    <a:pt x="35" y="299"/>
                  </a:cubicBezTo>
                  <a:cubicBezTo>
                    <a:pt x="207" y="133"/>
                    <a:pt x="207" y="133"/>
                    <a:pt x="207" y="133"/>
                  </a:cubicBezTo>
                  <a:cubicBezTo>
                    <a:pt x="199" y="92"/>
                    <a:pt x="186" y="42"/>
                    <a:pt x="164" y="0"/>
                  </a:cubicBezTo>
                </a:path>
              </a:pathLst>
            </a:custGeom>
            <a:solidFill>
              <a:srgbClr val="779F0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0" name="Freeform 107"/>
            <p:cNvSpPr/>
            <p:nvPr/>
          </p:nvSpPr>
          <p:spPr bwMode="auto">
            <a:xfrm>
              <a:off x="1395413" y="6492875"/>
              <a:ext cx="847725" cy="1131888"/>
            </a:xfrm>
            <a:custGeom>
              <a:avLst/>
              <a:gdLst>
                <a:gd name="T0" fmla="*/ 170 w 233"/>
                <a:gd name="T1" fmla="*/ 0 h 311"/>
                <a:gd name="T2" fmla="*/ 0 w 233"/>
                <a:gd name="T3" fmla="*/ 165 h 311"/>
                <a:gd name="T4" fmla="*/ 4 w 233"/>
                <a:gd name="T5" fmla="*/ 180 h 311"/>
                <a:gd name="T6" fmla="*/ 15 w 233"/>
                <a:gd name="T7" fmla="*/ 221 h 311"/>
                <a:gd name="T8" fmla="*/ 37 w 233"/>
                <a:gd name="T9" fmla="*/ 299 h 311"/>
                <a:gd name="T10" fmla="*/ 40 w 233"/>
                <a:gd name="T11" fmla="*/ 311 h 311"/>
                <a:gd name="T12" fmla="*/ 233 w 233"/>
                <a:gd name="T13" fmla="*/ 124 h 311"/>
                <a:gd name="T14" fmla="*/ 199 w 233"/>
                <a:gd name="T15" fmla="*/ 79 h 311"/>
                <a:gd name="T16" fmla="*/ 177 w 233"/>
                <a:gd name="T17" fmla="*/ 43 h 311"/>
                <a:gd name="T18" fmla="*/ 174 w 233"/>
                <a:gd name="T19" fmla="*/ 31 h 311"/>
                <a:gd name="T20" fmla="*/ 170 w 233"/>
                <a:gd name="T21" fmla="*/ 0 h 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3" h="311">
                  <a:moveTo>
                    <a:pt x="170" y="0"/>
                  </a:moveTo>
                  <a:cubicBezTo>
                    <a:pt x="0" y="165"/>
                    <a:pt x="0" y="165"/>
                    <a:pt x="0" y="165"/>
                  </a:cubicBezTo>
                  <a:cubicBezTo>
                    <a:pt x="1" y="170"/>
                    <a:pt x="3" y="175"/>
                    <a:pt x="4" y="180"/>
                  </a:cubicBezTo>
                  <a:cubicBezTo>
                    <a:pt x="8" y="194"/>
                    <a:pt x="12" y="208"/>
                    <a:pt x="15" y="221"/>
                  </a:cubicBezTo>
                  <a:cubicBezTo>
                    <a:pt x="22" y="248"/>
                    <a:pt x="30" y="274"/>
                    <a:pt x="37" y="299"/>
                  </a:cubicBezTo>
                  <a:cubicBezTo>
                    <a:pt x="38" y="303"/>
                    <a:pt x="39" y="307"/>
                    <a:pt x="40" y="311"/>
                  </a:cubicBezTo>
                  <a:cubicBezTo>
                    <a:pt x="233" y="124"/>
                    <a:pt x="233" y="124"/>
                    <a:pt x="233" y="124"/>
                  </a:cubicBezTo>
                  <a:cubicBezTo>
                    <a:pt x="225" y="108"/>
                    <a:pt x="213" y="93"/>
                    <a:pt x="199" y="79"/>
                  </a:cubicBezTo>
                  <a:cubicBezTo>
                    <a:pt x="188" y="69"/>
                    <a:pt x="180" y="56"/>
                    <a:pt x="177" y="43"/>
                  </a:cubicBezTo>
                  <a:cubicBezTo>
                    <a:pt x="175" y="39"/>
                    <a:pt x="175" y="35"/>
                    <a:pt x="174" y="31"/>
                  </a:cubicBezTo>
                  <a:cubicBezTo>
                    <a:pt x="173" y="22"/>
                    <a:pt x="172" y="12"/>
                    <a:pt x="170" y="0"/>
                  </a:cubicBezTo>
                </a:path>
              </a:pathLst>
            </a:custGeom>
            <a:solidFill>
              <a:srgbClr val="779F0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1" name="Freeform 108"/>
            <p:cNvSpPr/>
            <p:nvPr/>
          </p:nvSpPr>
          <p:spPr bwMode="auto">
            <a:xfrm>
              <a:off x="1562100" y="7013575"/>
              <a:ext cx="754063" cy="735013"/>
            </a:xfrm>
            <a:custGeom>
              <a:avLst/>
              <a:gdLst>
                <a:gd name="T0" fmla="*/ 196 w 207"/>
                <a:gd name="T1" fmla="*/ 0 h 202"/>
                <a:gd name="T2" fmla="*/ 0 w 207"/>
                <a:gd name="T3" fmla="*/ 190 h 202"/>
                <a:gd name="T4" fmla="*/ 1 w 207"/>
                <a:gd name="T5" fmla="*/ 192 h 202"/>
                <a:gd name="T6" fmla="*/ 3 w 207"/>
                <a:gd name="T7" fmla="*/ 200 h 202"/>
                <a:gd name="T8" fmla="*/ 43 w 207"/>
                <a:gd name="T9" fmla="*/ 202 h 202"/>
                <a:gd name="T10" fmla="*/ 82 w 207"/>
                <a:gd name="T11" fmla="*/ 200 h 202"/>
                <a:gd name="T12" fmla="*/ 177 w 207"/>
                <a:gd name="T13" fmla="*/ 189 h 202"/>
                <a:gd name="T14" fmla="*/ 207 w 207"/>
                <a:gd name="T15" fmla="*/ 65 h 202"/>
                <a:gd name="T16" fmla="*/ 196 w 207"/>
                <a:gd name="T17" fmla="*/ 0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7" h="202">
                  <a:moveTo>
                    <a:pt x="196" y="0"/>
                  </a:moveTo>
                  <a:cubicBezTo>
                    <a:pt x="0" y="190"/>
                    <a:pt x="0" y="190"/>
                    <a:pt x="0" y="190"/>
                  </a:cubicBezTo>
                  <a:cubicBezTo>
                    <a:pt x="0" y="191"/>
                    <a:pt x="1" y="191"/>
                    <a:pt x="1" y="192"/>
                  </a:cubicBezTo>
                  <a:cubicBezTo>
                    <a:pt x="2" y="195"/>
                    <a:pt x="2" y="197"/>
                    <a:pt x="3" y="200"/>
                  </a:cubicBezTo>
                  <a:cubicBezTo>
                    <a:pt x="16" y="202"/>
                    <a:pt x="29" y="202"/>
                    <a:pt x="43" y="202"/>
                  </a:cubicBezTo>
                  <a:cubicBezTo>
                    <a:pt x="55" y="202"/>
                    <a:pt x="68" y="202"/>
                    <a:pt x="82" y="200"/>
                  </a:cubicBezTo>
                  <a:cubicBezTo>
                    <a:pt x="113" y="197"/>
                    <a:pt x="145" y="193"/>
                    <a:pt x="177" y="189"/>
                  </a:cubicBezTo>
                  <a:cubicBezTo>
                    <a:pt x="192" y="156"/>
                    <a:pt x="207" y="111"/>
                    <a:pt x="207" y="65"/>
                  </a:cubicBezTo>
                  <a:cubicBezTo>
                    <a:pt x="207" y="44"/>
                    <a:pt x="204" y="22"/>
                    <a:pt x="196" y="0"/>
                  </a:cubicBezTo>
                </a:path>
              </a:pathLst>
            </a:custGeom>
            <a:solidFill>
              <a:srgbClr val="779F0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2" name="Freeform 109"/>
            <p:cNvSpPr/>
            <p:nvPr/>
          </p:nvSpPr>
          <p:spPr bwMode="auto">
            <a:xfrm>
              <a:off x="431800" y="4930775"/>
              <a:ext cx="1022350" cy="2786063"/>
            </a:xfrm>
            <a:custGeom>
              <a:avLst/>
              <a:gdLst>
                <a:gd name="T0" fmla="*/ 122 w 281"/>
                <a:gd name="T1" fmla="*/ 0 h 765"/>
                <a:gd name="T2" fmla="*/ 111 w 281"/>
                <a:gd name="T3" fmla="*/ 16 h 765"/>
                <a:gd name="T4" fmla="*/ 112 w 281"/>
                <a:gd name="T5" fmla="*/ 26 h 765"/>
                <a:gd name="T6" fmla="*/ 116 w 281"/>
                <a:gd name="T7" fmla="*/ 57 h 765"/>
                <a:gd name="T8" fmla="*/ 122 w 281"/>
                <a:gd name="T9" fmla="*/ 104 h 765"/>
                <a:gd name="T10" fmla="*/ 131 w 281"/>
                <a:gd name="T11" fmla="*/ 165 h 765"/>
                <a:gd name="T12" fmla="*/ 141 w 281"/>
                <a:gd name="T13" fmla="*/ 235 h 765"/>
                <a:gd name="T14" fmla="*/ 33 w 281"/>
                <a:gd name="T15" fmla="*/ 183 h 765"/>
                <a:gd name="T16" fmla="*/ 34 w 281"/>
                <a:gd name="T17" fmla="*/ 188 h 765"/>
                <a:gd name="T18" fmla="*/ 35 w 281"/>
                <a:gd name="T19" fmla="*/ 201 h 765"/>
                <a:gd name="T20" fmla="*/ 35 w 281"/>
                <a:gd name="T21" fmla="*/ 206 h 765"/>
                <a:gd name="T22" fmla="*/ 145 w 281"/>
                <a:gd name="T23" fmla="*/ 260 h 765"/>
                <a:gd name="T24" fmla="*/ 155 w 281"/>
                <a:gd name="T25" fmla="*/ 317 h 765"/>
                <a:gd name="T26" fmla="*/ 170 w 281"/>
                <a:gd name="T27" fmla="*/ 403 h 765"/>
                <a:gd name="T28" fmla="*/ 174 w 281"/>
                <a:gd name="T29" fmla="*/ 424 h 765"/>
                <a:gd name="T30" fmla="*/ 0 w 281"/>
                <a:gd name="T31" fmla="*/ 340 h 765"/>
                <a:gd name="T32" fmla="*/ 24 w 281"/>
                <a:gd name="T33" fmla="*/ 370 h 765"/>
                <a:gd name="T34" fmla="*/ 24 w 281"/>
                <a:gd name="T35" fmla="*/ 370 h 765"/>
                <a:gd name="T36" fmla="*/ 27 w 281"/>
                <a:gd name="T37" fmla="*/ 375 h 765"/>
                <a:gd name="T38" fmla="*/ 178 w 281"/>
                <a:gd name="T39" fmla="*/ 448 h 765"/>
                <a:gd name="T40" fmla="*/ 186 w 281"/>
                <a:gd name="T41" fmla="*/ 491 h 765"/>
                <a:gd name="T42" fmla="*/ 204 w 281"/>
                <a:gd name="T43" fmla="*/ 579 h 765"/>
                <a:gd name="T44" fmla="*/ 205 w 281"/>
                <a:gd name="T45" fmla="*/ 586 h 765"/>
                <a:gd name="T46" fmla="*/ 98 w 281"/>
                <a:gd name="T47" fmla="*/ 534 h 765"/>
                <a:gd name="T48" fmla="*/ 108 w 281"/>
                <a:gd name="T49" fmla="*/ 561 h 765"/>
                <a:gd name="T50" fmla="*/ 210 w 281"/>
                <a:gd name="T51" fmla="*/ 611 h 765"/>
                <a:gd name="T52" fmla="*/ 213 w 281"/>
                <a:gd name="T53" fmla="*/ 622 h 765"/>
                <a:gd name="T54" fmla="*/ 222 w 281"/>
                <a:gd name="T55" fmla="*/ 665 h 765"/>
                <a:gd name="T56" fmla="*/ 240 w 281"/>
                <a:gd name="T57" fmla="*/ 744 h 765"/>
                <a:gd name="T58" fmla="*/ 241 w 281"/>
                <a:gd name="T59" fmla="*/ 750 h 765"/>
                <a:gd name="T60" fmla="*/ 281 w 281"/>
                <a:gd name="T61" fmla="*/ 765 h 765"/>
                <a:gd name="T62" fmla="*/ 122 w 281"/>
                <a:gd name="T63" fmla="*/ 0 h 7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81" h="765">
                  <a:moveTo>
                    <a:pt x="122" y="0"/>
                  </a:moveTo>
                  <a:cubicBezTo>
                    <a:pt x="115" y="2"/>
                    <a:pt x="110" y="8"/>
                    <a:pt x="111" y="16"/>
                  </a:cubicBezTo>
                  <a:cubicBezTo>
                    <a:pt x="111" y="16"/>
                    <a:pt x="111" y="19"/>
                    <a:pt x="112" y="26"/>
                  </a:cubicBezTo>
                  <a:cubicBezTo>
                    <a:pt x="113" y="33"/>
                    <a:pt x="114" y="44"/>
                    <a:pt x="116" y="57"/>
                  </a:cubicBezTo>
                  <a:cubicBezTo>
                    <a:pt x="117" y="70"/>
                    <a:pt x="119" y="86"/>
                    <a:pt x="122" y="104"/>
                  </a:cubicBezTo>
                  <a:cubicBezTo>
                    <a:pt x="124" y="122"/>
                    <a:pt x="127" y="142"/>
                    <a:pt x="131" y="165"/>
                  </a:cubicBezTo>
                  <a:cubicBezTo>
                    <a:pt x="134" y="187"/>
                    <a:pt x="137" y="210"/>
                    <a:pt x="141" y="235"/>
                  </a:cubicBezTo>
                  <a:cubicBezTo>
                    <a:pt x="33" y="183"/>
                    <a:pt x="33" y="183"/>
                    <a:pt x="33" y="183"/>
                  </a:cubicBezTo>
                  <a:cubicBezTo>
                    <a:pt x="33" y="185"/>
                    <a:pt x="34" y="187"/>
                    <a:pt x="34" y="188"/>
                  </a:cubicBezTo>
                  <a:cubicBezTo>
                    <a:pt x="35" y="192"/>
                    <a:pt x="35" y="196"/>
                    <a:pt x="35" y="201"/>
                  </a:cubicBezTo>
                  <a:cubicBezTo>
                    <a:pt x="35" y="202"/>
                    <a:pt x="35" y="204"/>
                    <a:pt x="35" y="206"/>
                  </a:cubicBezTo>
                  <a:cubicBezTo>
                    <a:pt x="145" y="260"/>
                    <a:pt x="145" y="260"/>
                    <a:pt x="145" y="260"/>
                  </a:cubicBezTo>
                  <a:cubicBezTo>
                    <a:pt x="148" y="278"/>
                    <a:pt x="151" y="297"/>
                    <a:pt x="155" y="317"/>
                  </a:cubicBezTo>
                  <a:cubicBezTo>
                    <a:pt x="159" y="345"/>
                    <a:pt x="164" y="374"/>
                    <a:pt x="170" y="403"/>
                  </a:cubicBezTo>
                  <a:cubicBezTo>
                    <a:pt x="171" y="410"/>
                    <a:pt x="172" y="417"/>
                    <a:pt x="174" y="424"/>
                  </a:cubicBezTo>
                  <a:cubicBezTo>
                    <a:pt x="0" y="340"/>
                    <a:pt x="0" y="340"/>
                    <a:pt x="0" y="340"/>
                  </a:cubicBezTo>
                  <a:cubicBezTo>
                    <a:pt x="9" y="349"/>
                    <a:pt x="17" y="359"/>
                    <a:pt x="24" y="370"/>
                  </a:cubicBezTo>
                  <a:cubicBezTo>
                    <a:pt x="24" y="370"/>
                    <a:pt x="24" y="370"/>
                    <a:pt x="24" y="370"/>
                  </a:cubicBezTo>
                  <a:cubicBezTo>
                    <a:pt x="25" y="372"/>
                    <a:pt x="26" y="374"/>
                    <a:pt x="27" y="375"/>
                  </a:cubicBezTo>
                  <a:cubicBezTo>
                    <a:pt x="178" y="448"/>
                    <a:pt x="178" y="448"/>
                    <a:pt x="178" y="448"/>
                  </a:cubicBezTo>
                  <a:cubicBezTo>
                    <a:pt x="181" y="463"/>
                    <a:pt x="184" y="477"/>
                    <a:pt x="186" y="491"/>
                  </a:cubicBezTo>
                  <a:cubicBezTo>
                    <a:pt x="192" y="521"/>
                    <a:pt x="198" y="550"/>
                    <a:pt x="204" y="579"/>
                  </a:cubicBezTo>
                  <a:cubicBezTo>
                    <a:pt x="204" y="582"/>
                    <a:pt x="205" y="584"/>
                    <a:pt x="205" y="586"/>
                  </a:cubicBezTo>
                  <a:cubicBezTo>
                    <a:pt x="98" y="534"/>
                    <a:pt x="98" y="534"/>
                    <a:pt x="98" y="534"/>
                  </a:cubicBezTo>
                  <a:cubicBezTo>
                    <a:pt x="102" y="543"/>
                    <a:pt x="105" y="552"/>
                    <a:pt x="108" y="561"/>
                  </a:cubicBezTo>
                  <a:cubicBezTo>
                    <a:pt x="210" y="611"/>
                    <a:pt x="210" y="611"/>
                    <a:pt x="210" y="611"/>
                  </a:cubicBezTo>
                  <a:cubicBezTo>
                    <a:pt x="211" y="615"/>
                    <a:pt x="212" y="619"/>
                    <a:pt x="213" y="622"/>
                  </a:cubicBezTo>
                  <a:cubicBezTo>
                    <a:pt x="216" y="637"/>
                    <a:pt x="219" y="651"/>
                    <a:pt x="222" y="665"/>
                  </a:cubicBezTo>
                  <a:cubicBezTo>
                    <a:pt x="228" y="692"/>
                    <a:pt x="234" y="719"/>
                    <a:pt x="240" y="744"/>
                  </a:cubicBezTo>
                  <a:cubicBezTo>
                    <a:pt x="240" y="746"/>
                    <a:pt x="241" y="748"/>
                    <a:pt x="241" y="750"/>
                  </a:cubicBezTo>
                  <a:cubicBezTo>
                    <a:pt x="254" y="756"/>
                    <a:pt x="267" y="761"/>
                    <a:pt x="281" y="765"/>
                  </a:cubicBezTo>
                  <a:cubicBezTo>
                    <a:pt x="122" y="0"/>
                    <a:pt x="122" y="0"/>
                    <a:pt x="122" y="0"/>
                  </a:cubicBezTo>
                </a:path>
              </a:pathLst>
            </a:custGeom>
            <a:solidFill>
              <a:srgbClr val="A3D2C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cs typeface="+mn-ea"/>
                <a:sym typeface="+mn-lt"/>
              </a:endParaRPr>
            </a:p>
          </p:txBody>
        </p:sp>
        <p:sp>
          <p:nvSpPr>
            <p:cNvPr id="33" name="Freeform 110"/>
            <p:cNvSpPr/>
            <p:nvPr/>
          </p:nvSpPr>
          <p:spPr bwMode="auto">
            <a:xfrm>
              <a:off x="874713" y="4930775"/>
              <a:ext cx="1401763" cy="2811463"/>
            </a:xfrm>
            <a:custGeom>
              <a:avLst/>
              <a:gdLst>
                <a:gd name="T0" fmla="*/ 3 w 385"/>
                <a:gd name="T1" fmla="*/ 0 h 772"/>
                <a:gd name="T2" fmla="*/ 1 w 385"/>
                <a:gd name="T3" fmla="*/ 0 h 772"/>
                <a:gd name="T4" fmla="*/ 0 w 385"/>
                <a:gd name="T5" fmla="*/ 0 h 772"/>
                <a:gd name="T6" fmla="*/ 159 w 385"/>
                <a:gd name="T7" fmla="*/ 765 h 772"/>
                <a:gd name="T8" fmla="*/ 192 w 385"/>
                <a:gd name="T9" fmla="*/ 772 h 772"/>
                <a:gd name="T10" fmla="*/ 190 w 385"/>
                <a:gd name="T11" fmla="*/ 764 h 772"/>
                <a:gd name="T12" fmla="*/ 189 w 385"/>
                <a:gd name="T13" fmla="*/ 762 h 772"/>
                <a:gd name="T14" fmla="*/ 385 w 385"/>
                <a:gd name="T15" fmla="*/ 572 h 772"/>
                <a:gd name="T16" fmla="*/ 376 w 385"/>
                <a:gd name="T17" fmla="*/ 553 h 772"/>
                <a:gd name="T18" fmla="*/ 183 w 385"/>
                <a:gd name="T19" fmla="*/ 740 h 772"/>
                <a:gd name="T20" fmla="*/ 180 w 385"/>
                <a:gd name="T21" fmla="*/ 728 h 772"/>
                <a:gd name="T22" fmla="*/ 158 w 385"/>
                <a:gd name="T23" fmla="*/ 650 h 772"/>
                <a:gd name="T24" fmla="*/ 147 w 385"/>
                <a:gd name="T25" fmla="*/ 609 h 772"/>
                <a:gd name="T26" fmla="*/ 143 w 385"/>
                <a:gd name="T27" fmla="*/ 594 h 772"/>
                <a:gd name="T28" fmla="*/ 313 w 385"/>
                <a:gd name="T29" fmla="*/ 429 h 772"/>
                <a:gd name="T30" fmla="*/ 309 w 385"/>
                <a:gd name="T31" fmla="*/ 405 h 772"/>
                <a:gd name="T32" fmla="*/ 137 w 385"/>
                <a:gd name="T33" fmla="*/ 571 h 772"/>
                <a:gd name="T34" fmla="*/ 136 w 385"/>
                <a:gd name="T35" fmla="*/ 567 h 772"/>
                <a:gd name="T36" fmla="*/ 114 w 385"/>
                <a:gd name="T37" fmla="*/ 480 h 772"/>
                <a:gd name="T38" fmla="*/ 104 w 385"/>
                <a:gd name="T39" fmla="*/ 437 h 772"/>
                <a:gd name="T40" fmla="*/ 102 w 385"/>
                <a:gd name="T41" fmla="*/ 431 h 772"/>
                <a:gd name="T42" fmla="*/ 266 w 385"/>
                <a:gd name="T43" fmla="*/ 272 h 772"/>
                <a:gd name="T44" fmla="*/ 256 w 385"/>
                <a:gd name="T45" fmla="*/ 254 h 772"/>
                <a:gd name="T46" fmla="*/ 97 w 385"/>
                <a:gd name="T47" fmla="*/ 408 h 772"/>
                <a:gd name="T48" fmla="*/ 94 w 385"/>
                <a:gd name="T49" fmla="*/ 393 h 772"/>
                <a:gd name="T50" fmla="*/ 75 w 385"/>
                <a:gd name="T51" fmla="*/ 309 h 772"/>
                <a:gd name="T52" fmla="*/ 62 w 385"/>
                <a:gd name="T53" fmla="*/ 251 h 772"/>
                <a:gd name="T54" fmla="*/ 147 w 385"/>
                <a:gd name="T55" fmla="*/ 145 h 772"/>
                <a:gd name="T56" fmla="*/ 144 w 385"/>
                <a:gd name="T57" fmla="*/ 138 h 772"/>
                <a:gd name="T58" fmla="*/ 140 w 385"/>
                <a:gd name="T59" fmla="*/ 122 h 772"/>
                <a:gd name="T60" fmla="*/ 57 w 385"/>
                <a:gd name="T61" fmla="*/ 225 h 772"/>
                <a:gd name="T62" fmla="*/ 43 w 385"/>
                <a:gd name="T63" fmla="*/ 159 h 772"/>
                <a:gd name="T64" fmla="*/ 32 w 385"/>
                <a:gd name="T65" fmla="*/ 99 h 772"/>
                <a:gd name="T66" fmla="*/ 23 w 385"/>
                <a:gd name="T67" fmla="*/ 52 h 772"/>
                <a:gd name="T68" fmla="*/ 18 w 385"/>
                <a:gd name="T69" fmla="*/ 22 h 772"/>
                <a:gd name="T70" fmla="*/ 16 w 385"/>
                <a:gd name="T71" fmla="*/ 12 h 772"/>
                <a:gd name="T72" fmla="*/ 16 w 385"/>
                <a:gd name="T73" fmla="*/ 12 h 772"/>
                <a:gd name="T74" fmla="*/ 3 w 385"/>
                <a:gd name="T75" fmla="*/ 0 h 7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85" h="772">
                  <a:moveTo>
                    <a:pt x="3" y="0"/>
                  </a:moveTo>
                  <a:cubicBezTo>
                    <a:pt x="2" y="0"/>
                    <a:pt x="1" y="0"/>
                    <a:pt x="1" y="0"/>
                  </a:cubicBezTo>
                  <a:cubicBezTo>
                    <a:pt x="1" y="0"/>
                    <a:pt x="0" y="0"/>
                    <a:pt x="0" y="0"/>
                  </a:cubicBezTo>
                  <a:cubicBezTo>
                    <a:pt x="159" y="765"/>
                    <a:pt x="159" y="765"/>
                    <a:pt x="159" y="765"/>
                  </a:cubicBezTo>
                  <a:cubicBezTo>
                    <a:pt x="170" y="768"/>
                    <a:pt x="181" y="770"/>
                    <a:pt x="192" y="772"/>
                  </a:cubicBezTo>
                  <a:cubicBezTo>
                    <a:pt x="191" y="769"/>
                    <a:pt x="191" y="767"/>
                    <a:pt x="190" y="764"/>
                  </a:cubicBezTo>
                  <a:cubicBezTo>
                    <a:pt x="190" y="763"/>
                    <a:pt x="189" y="763"/>
                    <a:pt x="189" y="762"/>
                  </a:cubicBezTo>
                  <a:cubicBezTo>
                    <a:pt x="385" y="572"/>
                    <a:pt x="385" y="572"/>
                    <a:pt x="385" y="572"/>
                  </a:cubicBezTo>
                  <a:cubicBezTo>
                    <a:pt x="382" y="566"/>
                    <a:pt x="379" y="559"/>
                    <a:pt x="376" y="553"/>
                  </a:cubicBezTo>
                  <a:cubicBezTo>
                    <a:pt x="183" y="740"/>
                    <a:pt x="183" y="740"/>
                    <a:pt x="183" y="740"/>
                  </a:cubicBezTo>
                  <a:cubicBezTo>
                    <a:pt x="182" y="736"/>
                    <a:pt x="181" y="732"/>
                    <a:pt x="180" y="728"/>
                  </a:cubicBezTo>
                  <a:cubicBezTo>
                    <a:pt x="173" y="703"/>
                    <a:pt x="165" y="677"/>
                    <a:pt x="158" y="650"/>
                  </a:cubicBezTo>
                  <a:cubicBezTo>
                    <a:pt x="155" y="637"/>
                    <a:pt x="151" y="623"/>
                    <a:pt x="147" y="609"/>
                  </a:cubicBezTo>
                  <a:cubicBezTo>
                    <a:pt x="146" y="604"/>
                    <a:pt x="144" y="599"/>
                    <a:pt x="143" y="594"/>
                  </a:cubicBezTo>
                  <a:cubicBezTo>
                    <a:pt x="313" y="429"/>
                    <a:pt x="313" y="429"/>
                    <a:pt x="313" y="429"/>
                  </a:cubicBezTo>
                  <a:cubicBezTo>
                    <a:pt x="312" y="422"/>
                    <a:pt x="311" y="414"/>
                    <a:pt x="309" y="405"/>
                  </a:cubicBezTo>
                  <a:cubicBezTo>
                    <a:pt x="137" y="571"/>
                    <a:pt x="137" y="571"/>
                    <a:pt x="137" y="571"/>
                  </a:cubicBezTo>
                  <a:cubicBezTo>
                    <a:pt x="137" y="570"/>
                    <a:pt x="137" y="568"/>
                    <a:pt x="136" y="567"/>
                  </a:cubicBezTo>
                  <a:cubicBezTo>
                    <a:pt x="129" y="538"/>
                    <a:pt x="121" y="509"/>
                    <a:pt x="114" y="480"/>
                  </a:cubicBezTo>
                  <a:cubicBezTo>
                    <a:pt x="111" y="466"/>
                    <a:pt x="107" y="451"/>
                    <a:pt x="104" y="437"/>
                  </a:cubicBezTo>
                  <a:cubicBezTo>
                    <a:pt x="103" y="435"/>
                    <a:pt x="103" y="433"/>
                    <a:pt x="102" y="431"/>
                  </a:cubicBezTo>
                  <a:cubicBezTo>
                    <a:pt x="266" y="272"/>
                    <a:pt x="266" y="272"/>
                    <a:pt x="266" y="272"/>
                  </a:cubicBezTo>
                  <a:cubicBezTo>
                    <a:pt x="263" y="266"/>
                    <a:pt x="260" y="260"/>
                    <a:pt x="256" y="254"/>
                  </a:cubicBezTo>
                  <a:cubicBezTo>
                    <a:pt x="97" y="408"/>
                    <a:pt x="97" y="408"/>
                    <a:pt x="97" y="408"/>
                  </a:cubicBezTo>
                  <a:cubicBezTo>
                    <a:pt x="96" y="403"/>
                    <a:pt x="95" y="398"/>
                    <a:pt x="94" y="393"/>
                  </a:cubicBezTo>
                  <a:cubicBezTo>
                    <a:pt x="87" y="365"/>
                    <a:pt x="81" y="336"/>
                    <a:pt x="75" y="309"/>
                  </a:cubicBezTo>
                  <a:cubicBezTo>
                    <a:pt x="70" y="289"/>
                    <a:pt x="66" y="269"/>
                    <a:pt x="62" y="251"/>
                  </a:cubicBezTo>
                  <a:cubicBezTo>
                    <a:pt x="147" y="145"/>
                    <a:pt x="147" y="145"/>
                    <a:pt x="147" y="145"/>
                  </a:cubicBezTo>
                  <a:cubicBezTo>
                    <a:pt x="146" y="143"/>
                    <a:pt x="145" y="140"/>
                    <a:pt x="144" y="138"/>
                  </a:cubicBezTo>
                  <a:cubicBezTo>
                    <a:pt x="143" y="133"/>
                    <a:pt x="142" y="127"/>
                    <a:pt x="140" y="122"/>
                  </a:cubicBezTo>
                  <a:cubicBezTo>
                    <a:pt x="57" y="225"/>
                    <a:pt x="57" y="225"/>
                    <a:pt x="57" y="225"/>
                  </a:cubicBezTo>
                  <a:cubicBezTo>
                    <a:pt x="52" y="202"/>
                    <a:pt x="47" y="179"/>
                    <a:pt x="43" y="159"/>
                  </a:cubicBezTo>
                  <a:cubicBezTo>
                    <a:pt x="39" y="137"/>
                    <a:pt x="35" y="117"/>
                    <a:pt x="32" y="99"/>
                  </a:cubicBezTo>
                  <a:cubicBezTo>
                    <a:pt x="29" y="81"/>
                    <a:pt x="26" y="65"/>
                    <a:pt x="23" y="52"/>
                  </a:cubicBezTo>
                  <a:cubicBezTo>
                    <a:pt x="21" y="39"/>
                    <a:pt x="19" y="29"/>
                    <a:pt x="18" y="22"/>
                  </a:cubicBezTo>
                  <a:cubicBezTo>
                    <a:pt x="17" y="15"/>
                    <a:pt x="16" y="12"/>
                    <a:pt x="16" y="12"/>
                  </a:cubicBezTo>
                  <a:cubicBezTo>
                    <a:pt x="16" y="12"/>
                    <a:pt x="16" y="12"/>
                    <a:pt x="16" y="12"/>
                  </a:cubicBezTo>
                  <a:cubicBezTo>
                    <a:pt x="15" y="5"/>
                    <a:pt x="9" y="0"/>
                    <a:pt x="3" y="0"/>
                  </a:cubicBezTo>
                </a:path>
              </a:pathLst>
            </a:custGeom>
            <a:solidFill>
              <a:srgbClr val="92CAB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grpSp>
    </p:spTree>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par>
                          <p:cTn id="7" fill="hold">
                            <p:stCondLst>
                              <p:cond delay="0"/>
                            </p:stCondLst>
                            <p:childTnLst>
                              <p:par>
                                <p:cTn id="8" presetID="41" presetClass="entr" presetSubtype="0" fill="hold" nodeType="afterEffect">
                                  <p:stCondLst>
                                    <p:cond delay="0"/>
                                  </p:stCondLst>
                                  <p:iterate type="lt">
                                    <p:tmPct val="10000"/>
                                  </p:iterate>
                                  <p:childTnLst>
                                    <p:set>
                                      <p:cBhvr>
                                        <p:cTn id="9" dur="1" fill="hold">
                                          <p:stCondLst>
                                            <p:cond delay="0"/>
                                          </p:stCondLst>
                                        </p:cTn>
                                        <p:tgtEl>
                                          <p:spTgt spid="5">
                                            <p:txEl>
                                              <p:pRg st="0" end="0"/>
                                            </p:txEl>
                                          </p:spTgt>
                                        </p:tgtEl>
                                        <p:attrNameLst>
                                          <p:attrName>style.visibility</p:attrName>
                                        </p:attrNameLst>
                                      </p:cBhvr>
                                      <p:to>
                                        <p:strVal val="visible"/>
                                      </p:to>
                                    </p:set>
                                    <p:anim calcmode="lin" valueType="num">
                                      <p:cBhvr>
                                        <p:cTn id="10" dur="500" fill="hold"/>
                                        <p:tgtEl>
                                          <p:spTgt spid="5">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1" dur="500" fill="hold"/>
                                        <p:tgtEl>
                                          <p:spTgt spid="5">
                                            <p:txEl>
                                              <p:pRg st="0" end="0"/>
                                            </p:txEl>
                                          </p:spTgt>
                                        </p:tgtEl>
                                        <p:attrNameLst>
                                          <p:attrName>ppt_y</p:attrName>
                                        </p:attrNameLst>
                                      </p:cBhvr>
                                      <p:tavLst>
                                        <p:tav tm="0">
                                          <p:val>
                                            <p:strVal val="#ppt_y"/>
                                          </p:val>
                                        </p:tav>
                                        <p:tav tm="100000">
                                          <p:val>
                                            <p:strVal val="#ppt_y"/>
                                          </p:val>
                                        </p:tav>
                                      </p:tavLst>
                                    </p:anim>
                                    <p:anim calcmode="lin" valueType="num">
                                      <p:cBhvr>
                                        <p:cTn id="12" dur="500" fill="hold"/>
                                        <p:tgtEl>
                                          <p:spTgt spid="5">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3" dur="500" fill="hold"/>
                                        <p:tgtEl>
                                          <p:spTgt spid="5">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4" dur="500" tmFilter="0,0; .5, 1; 1, 1"/>
                                        <p:tgtEl>
                                          <p:spTgt spid="5">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wipe(left)">
                                      <p:cBhvr>
                                        <p:cTn id="19" dur="500"/>
                                        <p:tgtEl>
                                          <p:spTgt spid="11"/>
                                        </p:tgtEl>
                                      </p:cBhvr>
                                    </p:animEffect>
                                  </p:childTnLst>
                                </p:cTn>
                              </p:par>
                            </p:childTnLst>
                          </p:cTn>
                        </p:par>
                        <p:par>
                          <p:cTn id="20" fill="hold">
                            <p:stCondLst>
                              <p:cond delay="500"/>
                            </p:stCondLst>
                            <p:childTnLst>
                              <p:par>
                                <p:cTn id="21" presetID="22" presetClass="entr" presetSubtype="8" fill="hold" nodeType="afterEffect">
                                  <p:stCondLst>
                                    <p:cond delay="0"/>
                                  </p:stCondLst>
                                  <p:childTnLst>
                                    <p:set>
                                      <p:cBhvr>
                                        <p:cTn id="22" dur="1" fill="hold">
                                          <p:stCondLst>
                                            <p:cond delay="0"/>
                                          </p:stCondLst>
                                        </p:cTn>
                                        <p:tgtEl>
                                          <p:spTgt spid="6">
                                            <p:txEl>
                                              <p:pRg st="0" end="0"/>
                                            </p:txEl>
                                          </p:spTgt>
                                        </p:tgtEl>
                                        <p:attrNameLst>
                                          <p:attrName>style.visibility</p:attrName>
                                        </p:attrNameLst>
                                      </p:cBhvr>
                                      <p:to>
                                        <p:strVal val="visible"/>
                                      </p:to>
                                    </p:set>
                                    <p:animEffect transition="in" filter="wipe(left)">
                                      <p:cBhvr>
                                        <p:cTn id="23" dur="500"/>
                                        <p:tgtEl>
                                          <p:spTgt spid="6">
                                            <p:txEl>
                                              <p:pRg st="0" end="0"/>
                                            </p:txEl>
                                          </p:spTgt>
                                        </p:tgtEl>
                                      </p:cBhvr>
                                    </p:animEffect>
                                  </p:childTnLst>
                                </p:cTn>
                              </p:par>
                            </p:childTnLst>
                          </p:cTn>
                        </p:par>
                        <p:par>
                          <p:cTn id="24" fill="hold">
                            <p:stCondLst>
                              <p:cond delay="1000"/>
                            </p:stCondLst>
                            <p:childTnLst>
                              <p:par>
                                <p:cTn id="25" presetID="22" presetClass="entr" presetSubtype="8" fill="hold"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left)">
                                      <p:cBhvr>
                                        <p:cTn id="2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8" restart="whenNotActive" fill="hold" evtFilter="cancelBubble" nodeType="interactiveSeq">
                <p:stCondLst>
                  <p:cond evt="onClick" delay="0">
                    <p:tgtEl>
                      <p:spTgt spid="13"/>
                    </p:tgtEl>
                  </p:cond>
                </p:stCondLst>
                <p:endSync evt="end" delay="0">
                  <p:rtn val="all"/>
                </p:endSync>
                <p:childTnLst>
                  <p:par>
                    <p:cTn id="29" fill="hold">
                      <p:stCondLst>
                        <p:cond delay="0"/>
                      </p:stCondLst>
                      <p:childTnLst>
                        <p:par>
                          <p:cTn id="30" fill="hold">
                            <p:stCondLst>
                              <p:cond delay="0"/>
                            </p:stCondLst>
                            <p:childTnLst>
                              <p:par>
                                <p:cTn id="31" presetID="1" presetClass="mediacall" presetSubtype="0" fill="hold" nodeType="clickEffect">
                                  <p:stCondLst>
                                    <p:cond delay="0"/>
                                  </p:stCondLst>
                                  <p:childTnLst>
                                    <p:cmd type="call" cmd="playFrom(0.0)">
                                      <p:cBhvr>
                                        <p:cTn id="32" dur="125962" fill="hold"/>
                                        <p:tgtEl>
                                          <p:spTgt spid="13"/>
                                        </p:tgtEl>
                                      </p:cBhvr>
                                    </p:cmd>
                                  </p:childTnLst>
                                </p:cTn>
                              </p:par>
                            </p:childTnLst>
                          </p:cTn>
                        </p:par>
                      </p:childTnLst>
                    </p:cTn>
                  </p:par>
                </p:childTnLst>
              </p:cTn>
              <p:nextCondLst>
                <p:cond evt="onClick" delay="0">
                  <p:tgtEl>
                    <p:spTgt spid="13"/>
                  </p:tgtEl>
                </p:cond>
              </p:nextCondLst>
            </p:seq>
            <p:audio>
              <p:cMediaNode vol="80000">
                <p:cTn id="33" fill="hold" display="0">
                  <p:stCondLst>
                    <p:cond delay="indefinite"/>
                  </p:stCondLst>
                  <p:endCondLst>
                    <p:cond evt="onStopAudio" delay="0">
                      <p:tgtEl>
                        <p:sldTgt/>
                      </p:tgtEl>
                    </p:cond>
                  </p:endCondLst>
                </p:cTn>
                <p:tgtEl>
                  <p:spTgt spid="13"/>
                </p:tgtEl>
              </p:cMediaNode>
            </p:audio>
            <p:audio>
              <p:cMediaNode vol="80000" numSld="999">
                <p:cTn id="34" repeatCount="indefinite" fill="hold" display="0">
                  <p:stCondLst>
                    <p:cond delay="indefinite"/>
                  </p:stCondLst>
                  <p:endCondLst>
                    <p:cond evt="onStopAudio" delay="0">
                      <p:tgtEl>
                        <p:sldTgt/>
                      </p:tgtEl>
                    </p:cond>
                  </p:endCondLst>
                </p:cTn>
                <p:tgtEl>
                  <p:spTgt spid="14"/>
                </p:tgtEl>
              </p:cMediaNode>
            </p:audio>
          </p:childTnLst>
        </p:cTn>
      </p:par>
    </p:tnLst>
    <p:bldLst>
      <p:bldP spid="11"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6"/>
          <p:cNvSpPr txBox="1">
            <a:spLocks noChangeArrowheads="1"/>
          </p:cNvSpPr>
          <p:nvPr/>
        </p:nvSpPr>
        <p:spPr bwMode="auto">
          <a:xfrm>
            <a:off x="3868074" y="3801775"/>
            <a:ext cx="2463277" cy="4755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r>
              <a:rPr lang="zh-CN" altLang="en-US" sz="2490" b="1" spc="299" dirty="0">
                <a:latin typeface="黑体" panose="02010609060101010101" pitchFamily="49" charset="-122"/>
                <a:ea typeface="黑体" panose="02010609060101010101" pitchFamily="49" charset="-122"/>
              </a:rPr>
              <a:t>教学准备</a:t>
            </a:r>
          </a:p>
        </p:txBody>
      </p:sp>
      <p:sp>
        <p:nvSpPr>
          <p:cNvPr id="7" name="TextBox 113"/>
          <p:cNvSpPr txBox="1"/>
          <p:nvPr/>
        </p:nvSpPr>
        <p:spPr>
          <a:xfrm>
            <a:off x="3894345" y="4239228"/>
            <a:ext cx="1813317" cy="246221"/>
          </a:xfrm>
          <a:prstGeom prst="rect">
            <a:avLst/>
          </a:prstGeom>
          <a:noFill/>
        </p:spPr>
        <p:txBody>
          <a:bodyPr wrap="none" rtlCol="0">
            <a:spAutoFit/>
          </a:bodyPr>
          <a:lstStyle/>
          <a:p>
            <a:r>
              <a:rPr lang="en-US" altLang="zh-CN" sz="1000" dirty="0">
                <a:latin typeface="微软雅黑" panose="020B0503020204020204" pitchFamily="34" charset="-122"/>
                <a:ea typeface="微软雅黑" panose="020B0503020204020204" pitchFamily="34" charset="-122"/>
              </a:rPr>
              <a:t>TEACHING PREPARATION </a:t>
            </a:r>
            <a:endParaRPr lang="zh-CN" altLang="en-US" sz="1000" dirty="0">
              <a:latin typeface="微软雅黑" panose="020B0503020204020204" pitchFamily="34" charset="-122"/>
              <a:ea typeface="微软雅黑" panose="020B0503020204020204" pitchFamily="34" charset="-122"/>
            </a:endParaRPr>
          </a:p>
        </p:txBody>
      </p:sp>
      <p:sp>
        <p:nvSpPr>
          <p:cNvPr id="10" name="TextBox 6"/>
          <p:cNvSpPr txBox="1">
            <a:spLocks noChangeArrowheads="1"/>
          </p:cNvSpPr>
          <p:nvPr/>
        </p:nvSpPr>
        <p:spPr bwMode="auto">
          <a:xfrm>
            <a:off x="8670928" y="3795795"/>
            <a:ext cx="2129896" cy="4755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r>
              <a:rPr lang="zh-CN" altLang="en-US" sz="2490" b="1" spc="299" dirty="0">
                <a:latin typeface="黑体" panose="02010609060101010101" pitchFamily="49" charset="-122"/>
                <a:ea typeface="黑体" panose="02010609060101010101" pitchFamily="49" charset="-122"/>
              </a:rPr>
              <a:t>教学过程</a:t>
            </a:r>
          </a:p>
        </p:txBody>
      </p:sp>
      <p:sp>
        <p:nvSpPr>
          <p:cNvPr id="11" name="TextBox 114"/>
          <p:cNvSpPr txBox="1"/>
          <p:nvPr/>
        </p:nvSpPr>
        <p:spPr>
          <a:xfrm>
            <a:off x="8683983" y="4274388"/>
            <a:ext cx="1741182" cy="276229"/>
          </a:xfrm>
          <a:prstGeom prst="rect">
            <a:avLst/>
          </a:prstGeom>
          <a:noFill/>
        </p:spPr>
        <p:txBody>
          <a:bodyPr wrap="none" rtlCol="0">
            <a:spAutoFit/>
          </a:bodyPr>
          <a:lstStyle/>
          <a:p>
            <a:r>
              <a:rPr lang="en-US" altLang="zh-CN" sz="1195" dirty="0">
                <a:latin typeface="微软雅黑" panose="020B0503020204020204" pitchFamily="34" charset="-122"/>
                <a:ea typeface="微软雅黑" panose="020B0503020204020204" pitchFamily="34" charset="-122"/>
              </a:rPr>
              <a:t>TEACHING PROCESS </a:t>
            </a:r>
            <a:endParaRPr lang="zh-CN" altLang="en-US" sz="1195" dirty="0">
              <a:latin typeface="微软雅黑" panose="020B0503020204020204" pitchFamily="34" charset="-122"/>
              <a:ea typeface="微软雅黑" panose="020B0503020204020204" pitchFamily="34" charset="-122"/>
            </a:endParaRPr>
          </a:p>
        </p:txBody>
      </p:sp>
      <p:sp>
        <p:nvSpPr>
          <p:cNvPr id="14" name="TextBox 6"/>
          <p:cNvSpPr txBox="1">
            <a:spLocks noChangeArrowheads="1"/>
          </p:cNvSpPr>
          <p:nvPr/>
        </p:nvSpPr>
        <p:spPr bwMode="auto">
          <a:xfrm>
            <a:off x="8667237" y="2566528"/>
            <a:ext cx="2074713" cy="4755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r>
              <a:rPr lang="zh-CN" altLang="en-US" sz="2490" b="1" spc="299" dirty="0">
                <a:latin typeface="黑体" panose="02010609060101010101" pitchFamily="49" charset="-122"/>
                <a:ea typeface="黑体" panose="02010609060101010101" pitchFamily="49" charset="-122"/>
              </a:rPr>
              <a:t>教学目标</a:t>
            </a:r>
          </a:p>
        </p:txBody>
      </p:sp>
      <p:sp>
        <p:nvSpPr>
          <p:cNvPr id="15" name="TextBox 112"/>
          <p:cNvSpPr txBox="1"/>
          <p:nvPr/>
        </p:nvSpPr>
        <p:spPr>
          <a:xfrm>
            <a:off x="8700536" y="3037096"/>
            <a:ext cx="1439817" cy="276229"/>
          </a:xfrm>
          <a:prstGeom prst="rect">
            <a:avLst/>
          </a:prstGeom>
          <a:noFill/>
        </p:spPr>
        <p:txBody>
          <a:bodyPr wrap="none" rtlCol="0">
            <a:spAutoFit/>
          </a:bodyPr>
          <a:lstStyle/>
          <a:p>
            <a:r>
              <a:rPr lang="en-US" altLang="zh-CN" sz="1195" dirty="0">
                <a:latin typeface="微软雅黑" panose="020B0503020204020204" pitchFamily="34" charset="-122"/>
                <a:ea typeface="微软雅黑" panose="020B0503020204020204" pitchFamily="34" charset="-122"/>
              </a:rPr>
              <a:t>TEACHING GOAL</a:t>
            </a:r>
            <a:endParaRPr lang="zh-CN" altLang="en-US" sz="1195" dirty="0">
              <a:latin typeface="微软雅黑" panose="020B0503020204020204" pitchFamily="34" charset="-122"/>
              <a:ea typeface="微软雅黑" panose="020B0503020204020204" pitchFamily="34" charset="-122"/>
            </a:endParaRPr>
          </a:p>
        </p:txBody>
      </p:sp>
      <p:grpSp>
        <p:nvGrpSpPr>
          <p:cNvPr id="18" name="组合 17"/>
          <p:cNvGrpSpPr/>
          <p:nvPr/>
        </p:nvGrpSpPr>
        <p:grpSpPr>
          <a:xfrm>
            <a:off x="3899491" y="2473890"/>
            <a:ext cx="2858965" cy="678304"/>
            <a:chOff x="-5201998" y="6088765"/>
            <a:chExt cx="2549437" cy="604866"/>
          </a:xfrm>
        </p:grpSpPr>
        <p:sp>
          <p:nvSpPr>
            <p:cNvPr id="19" name="TextBox 6"/>
            <p:cNvSpPr txBox="1">
              <a:spLocks noChangeArrowheads="1"/>
            </p:cNvSpPr>
            <p:nvPr/>
          </p:nvSpPr>
          <p:spPr bwMode="auto">
            <a:xfrm>
              <a:off x="-5201998" y="6088765"/>
              <a:ext cx="1744047" cy="424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r>
                <a:rPr lang="zh-CN" altLang="en-US" sz="2490" b="1" spc="299" dirty="0">
                  <a:latin typeface="黑体" panose="02010609060101010101" pitchFamily="49" charset="-122"/>
                  <a:ea typeface="黑体" panose="02010609060101010101" pitchFamily="49" charset="-122"/>
                </a:rPr>
                <a:t>教学内容</a:t>
              </a:r>
            </a:p>
          </p:txBody>
        </p:sp>
        <p:sp>
          <p:nvSpPr>
            <p:cNvPr id="20" name="TextBox 111"/>
            <p:cNvSpPr txBox="1"/>
            <p:nvPr/>
          </p:nvSpPr>
          <p:spPr>
            <a:xfrm>
              <a:off x="-5198966" y="6432899"/>
              <a:ext cx="2546405" cy="260732"/>
            </a:xfrm>
            <a:prstGeom prst="rect">
              <a:avLst/>
            </a:prstGeom>
            <a:noFill/>
          </p:spPr>
          <p:txBody>
            <a:bodyPr wrap="square" rtlCol="0">
              <a:spAutoFit/>
            </a:bodyPr>
            <a:lstStyle/>
            <a:p>
              <a:r>
                <a:rPr lang="en-US" altLang="zh-CN" sz="1300" dirty="0">
                  <a:latin typeface="微软雅黑" panose="020B0503020204020204" pitchFamily="34" charset="-122"/>
                  <a:ea typeface="微软雅黑" panose="020B0503020204020204" pitchFamily="34" charset="-122"/>
                </a:rPr>
                <a:t>TEACHING CONTENT</a:t>
              </a:r>
              <a:endParaRPr lang="zh-CN" altLang="en-US" sz="1300" dirty="0">
                <a:latin typeface="微软雅黑" panose="020B0503020204020204" pitchFamily="34" charset="-122"/>
                <a:ea typeface="微软雅黑" panose="020B0503020204020204" pitchFamily="34" charset="-122"/>
              </a:endParaRPr>
            </a:p>
          </p:txBody>
        </p:sp>
      </p:grpSp>
      <p:sp>
        <p:nvSpPr>
          <p:cNvPr id="41" name="矩形 14"/>
          <p:cNvSpPr/>
          <p:nvPr/>
        </p:nvSpPr>
        <p:spPr>
          <a:xfrm rot="2074258">
            <a:off x="6727702" y="1713287"/>
            <a:ext cx="1237784" cy="2334439"/>
          </a:xfrm>
          <a:custGeom>
            <a:avLst/>
            <a:gdLst>
              <a:gd name="connsiteX0" fmla="*/ 1224136 w 1237784"/>
              <a:gd name="connsiteY0" fmla="*/ 0 h 2334439"/>
              <a:gd name="connsiteX1" fmla="*/ 1237784 w 1237784"/>
              <a:gd name="connsiteY1" fmla="*/ 1485835 h 2334439"/>
              <a:gd name="connsiteX2" fmla="*/ 0 w 1237784"/>
              <a:gd name="connsiteY2" fmla="*/ 2334439 h 2334439"/>
              <a:gd name="connsiteX3" fmla="*/ 0 w 1237784"/>
              <a:gd name="connsiteY3" fmla="*/ 838861 h 2334439"/>
              <a:gd name="connsiteX4" fmla="*/ 1224136 w 1237784"/>
              <a:gd name="connsiteY4" fmla="*/ 0 h 2334439"/>
              <a:gd name="connsiteX0-1" fmla="*/ 1224136 w 1237784"/>
              <a:gd name="connsiteY0-2" fmla="*/ 0 h 2334439"/>
              <a:gd name="connsiteX1-3" fmla="*/ 1237784 w 1237784"/>
              <a:gd name="connsiteY1-4" fmla="*/ 1485835 h 2334439"/>
              <a:gd name="connsiteX2-5" fmla="*/ 0 w 1237784"/>
              <a:gd name="connsiteY2-6" fmla="*/ 2334439 h 2334439"/>
              <a:gd name="connsiteX3-7" fmla="*/ 0 w 1237784"/>
              <a:gd name="connsiteY3-8" fmla="*/ 797918 h 2334439"/>
              <a:gd name="connsiteX4-9" fmla="*/ 1224136 w 1237784"/>
              <a:gd name="connsiteY4-10" fmla="*/ 0 h 2334439"/>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37784" h="2334439">
                <a:moveTo>
                  <a:pt x="1224136" y="0"/>
                </a:moveTo>
                <a:lnTo>
                  <a:pt x="1237784" y="1485835"/>
                </a:lnTo>
                <a:lnTo>
                  <a:pt x="0" y="2334439"/>
                </a:lnTo>
                <a:lnTo>
                  <a:pt x="0" y="797918"/>
                </a:lnTo>
                <a:lnTo>
                  <a:pt x="1224136" y="0"/>
                </a:lnTo>
                <a:close/>
              </a:path>
            </a:pathLst>
          </a:custGeom>
          <a:solidFill>
            <a:srgbClr val="779F08"/>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42" name="矩形 14"/>
          <p:cNvSpPr/>
          <p:nvPr/>
        </p:nvSpPr>
        <p:spPr>
          <a:xfrm rot="2074258">
            <a:off x="2091063" y="2878766"/>
            <a:ext cx="1237784" cy="2320791"/>
          </a:xfrm>
          <a:custGeom>
            <a:avLst/>
            <a:gdLst>
              <a:gd name="connsiteX0" fmla="*/ 1224136 w 1237784"/>
              <a:gd name="connsiteY0" fmla="*/ 0 h 2334439"/>
              <a:gd name="connsiteX1" fmla="*/ 1237784 w 1237784"/>
              <a:gd name="connsiteY1" fmla="*/ 1485835 h 2334439"/>
              <a:gd name="connsiteX2" fmla="*/ 0 w 1237784"/>
              <a:gd name="connsiteY2" fmla="*/ 2334439 h 2334439"/>
              <a:gd name="connsiteX3" fmla="*/ 0 w 1237784"/>
              <a:gd name="connsiteY3" fmla="*/ 838861 h 2334439"/>
              <a:gd name="connsiteX4" fmla="*/ 1224136 w 1237784"/>
              <a:gd name="connsiteY4" fmla="*/ 0 h 2334439"/>
              <a:gd name="connsiteX0-1" fmla="*/ 1224136 w 1237784"/>
              <a:gd name="connsiteY0-2" fmla="*/ 0 h 2334439"/>
              <a:gd name="connsiteX1-3" fmla="*/ 1237784 w 1237784"/>
              <a:gd name="connsiteY1-4" fmla="*/ 1485835 h 2334439"/>
              <a:gd name="connsiteX2-5" fmla="*/ 0 w 1237784"/>
              <a:gd name="connsiteY2-6" fmla="*/ 2334439 h 2334439"/>
              <a:gd name="connsiteX3-7" fmla="*/ 0 w 1237784"/>
              <a:gd name="connsiteY3-8" fmla="*/ 797918 h 2334439"/>
              <a:gd name="connsiteX4-9" fmla="*/ 1224136 w 1237784"/>
              <a:gd name="connsiteY4-10" fmla="*/ 0 h 2334439"/>
              <a:gd name="connsiteX0-11" fmla="*/ 1224136 w 1237784"/>
              <a:gd name="connsiteY0-12" fmla="*/ 0 h 2334439"/>
              <a:gd name="connsiteX1-13" fmla="*/ 1237784 w 1237784"/>
              <a:gd name="connsiteY1-14" fmla="*/ 1485835 h 2334439"/>
              <a:gd name="connsiteX2-15" fmla="*/ 0 w 1237784"/>
              <a:gd name="connsiteY2-16" fmla="*/ 2334439 h 2334439"/>
              <a:gd name="connsiteX3-17" fmla="*/ 13648 w 1237784"/>
              <a:gd name="connsiteY3-18" fmla="*/ 838862 h 2334439"/>
              <a:gd name="connsiteX4-19" fmla="*/ 1224136 w 1237784"/>
              <a:gd name="connsiteY4-20" fmla="*/ 0 h 2334439"/>
              <a:gd name="connsiteX0-21" fmla="*/ 1237784 w 1237784"/>
              <a:gd name="connsiteY0-22" fmla="*/ 0 h 2320791"/>
              <a:gd name="connsiteX1-23" fmla="*/ 1237784 w 1237784"/>
              <a:gd name="connsiteY1-24" fmla="*/ 1472187 h 2320791"/>
              <a:gd name="connsiteX2-25" fmla="*/ 0 w 1237784"/>
              <a:gd name="connsiteY2-26" fmla="*/ 2320791 h 2320791"/>
              <a:gd name="connsiteX3-27" fmla="*/ 13648 w 1237784"/>
              <a:gd name="connsiteY3-28" fmla="*/ 825214 h 2320791"/>
              <a:gd name="connsiteX4-29" fmla="*/ 1237784 w 1237784"/>
              <a:gd name="connsiteY4-30" fmla="*/ 0 h 232079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37784" h="2320791">
                <a:moveTo>
                  <a:pt x="1237784" y="0"/>
                </a:moveTo>
                <a:lnTo>
                  <a:pt x="1237784" y="1472187"/>
                </a:lnTo>
                <a:lnTo>
                  <a:pt x="0" y="2320791"/>
                </a:lnTo>
                <a:lnTo>
                  <a:pt x="13648" y="825214"/>
                </a:lnTo>
                <a:lnTo>
                  <a:pt x="1237784" y="0"/>
                </a:lnTo>
                <a:close/>
              </a:path>
            </a:pathLst>
          </a:custGeom>
          <a:solidFill>
            <a:srgbClr val="779F08"/>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nvGrpSpPr>
          <p:cNvPr id="43" name="组合 29"/>
          <p:cNvGrpSpPr/>
          <p:nvPr/>
        </p:nvGrpSpPr>
        <p:grpSpPr>
          <a:xfrm rot="5438413">
            <a:off x="3698497" y="-144544"/>
            <a:ext cx="223210" cy="7338037"/>
            <a:chOff x="1601672" y="-1118831"/>
            <a:chExt cx="102209" cy="9144000"/>
          </a:xfrm>
        </p:grpSpPr>
        <p:pic>
          <p:nvPicPr>
            <p:cNvPr id="44"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2767" r="7205" b="57679"/>
            <a:stretch>
              <a:fillRect/>
            </a:stretch>
          </p:blipFill>
          <p:spPr bwMode="auto">
            <a:xfrm rot="5400000">
              <a:off x="-2912457" y="3408831"/>
              <a:ext cx="9144000" cy="886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5" name="矩形 31"/>
            <p:cNvSpPr/>
            <p:nvPr/>
          </p:nvSpPr>
          <p:spPr>
            <a:xfrm rot="5400000">
              <a:off x="-2127855" y="3519835"/>
              <a:ext cx="7477053" cy="18000"/>
            </a:xfrm>
            <a:prstGeom prst="rect">
              <a:avLst/>
            </a:prstGeom>
            <a:gradFill>
              <a:gsLst>
                <a:gs pos="49628">
                  <a:sysClr val="windowText" lastClr="000000">
                    <a:lumMod val="85000"/>
                    <a:lumOff val="15000"/>
                  </a:sysClr>
                </a:gs>
                <a:gs pos="2000">
                  <a:sysClr val="window" lastClr="FFFFFF">
                    <a:alpha val="0"/>
                  </a:sysClr>
                </a:gs>
                <a:gs pos="100000">
                  <a:sysClr val="window" lastClr="FFFFFF">
                    <a:alpha val="0"/>
                  </a:sysClr>
                </a:gs>
              </a:gsLst>
              <a:lin ang="10800000" scaled="1"/>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sp>
        <p:nvSpPr>
          <p:cNvPr id="49" name="矩形 14"/>
          <p:cNvSpPr/>
          <p:nvPr/>
        </p:nvSpPr>
        <p:spPr>
          <a:xfrm rot="2074258">
            <a:off x="1721517" y="1652755"/>
            <a:ext cx="1237784" cy="2334439"/>
          </a:xfrm>
          <a:custGeom>
            <a:avLst/>
            <a:gdLst>
              <a:gd name="connsiteX0" fmla="*/ 1224136 w 1237784"/>
              <a:gd name="connsiteY0" fmla="*/ 0 h 2334439"/>
              <a:gd name="connsiteX1" fmla="*/ 1237784 w 1237784"/>
              <a:gd name="connsiteY1" fmla="*/ 1485835 h 2334439"/>
              <a:gd name="connsiteX2" fmla="*/ 0 w 1237784"/>
              <a:gd name="connsiteY2" fmla="*/ 2334439 h 2334439"/>
              <a:gd name="connsiteX3" fmla="*/ 0 w 1237784"/>
              <a:gd name="connsiteY3" fmla="*/ 838861 h 2334439"/>
              <a:gd name="connsiteX4" fmla="*/ 1224136 w 1237784"/>
              <a:gd name="connsiteY4" fmla="*/ 0 h 2334439"/>
              <a:gd name="connsiteX0-1" fmla="*/ 1224136 w 1237784"/>
              <a:gd name="connsiteY0-2" fmla="*/ 0 h 2334439"/>
              <a:gd name="connsiteX1-3" fmla="*/ 1237784 w 1237784"/>
              <a:gd name="connsiteY1-4" fmla="*/ 1485835 h 2334439"/>
              <a:gd name="connsiteX2-5" fmla="*/ 0 w 1237784"/>
              <a:gd name="connsiteY2-6" fmla="*/ 2334439 h 2334439"/>
              <a:gd name="connsiteX3-7" fmla="*/ 0 w 1237784"/>
              <a:gd name="connsiteY3-8" fmla="*/ 797918 h 2334439"/>
              <a:gd name="connsiteX4-9" fmla="*/ 1224136 w 1237784"/>
              <a:gd name="connsiteY4-10" fmla="*/ 0 h 2334439"/>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37784" h="2334439">
                <a:moveTo>
                  <a:pt x="1224136" y="0"/>
                </a:moveTo>
                <a:lnTo>
                  <a:pt x="1237784" y="1485835"/>
                </a:lnTo>
                <a:lnTo>
                  <a:pt x="0" y="2334439"/>
                </a:lnTo>
                <a:lnTo>
                  <a:pt x="0" y="797918"/>
                </a:lnTo>
                <a:lnTo>
                  <a:pt x="1224136" y="0"/>
                </a:lnTo>
                <a:close/>
              </a:path>
            </a:pathLst>
          </a:custGeom>
          <a:solidFill>
            <a:srgbClr val="779F08"/>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nvGrpSpPr>
          <p:cNvPr id="53" name="组合 39"/>
          <p:cNvGrpSpPr/>
          <p:nvPr/>
        </p:nvGrpSpPr>
        <p:grpSpPr>
          <a:xfrm rot="5438413">
            <a:off x="3670298" y="1103973"/>
            <a:ext cx="263491" cy="7327360"/>
            <a:chOff x="1601672" y="-1118831"/>
            <a:chExt cx="102209" cy="9144000"/>
          </a:xfrm>
        </p:grpSpPr>
        <p:pic>
          <p:nvPicPr>
            <p:cNvPr id="54"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2767" r="7205" b="57679"/>
            <a:stretch>
              <a:fillRect/>
            </a:stretch>
          </p:blipFill>
          <p:spPr bwMode="auto">
            <a:xfrm rot="5400000">
              <a:off x="-2912457" y="3408831"/>
              <a:ext cx="9144000" cy="886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5" name="矩形 41"/>
            <p:cNvSpPr/>
            <p:nvPr/>
          </p:nvSpPr>
          <p:spPr>
            <a:xfrm rot="5400000">
              <a:off x="-2127855" y="3519835"/>
              <a:ext cx="7477053" cy="18000"/>
            </a:xfrm>
            <a:prstGeom prst="rect">
              <a:avLst/>
            </a:prstGeom>
            <a:gradFill>
              <a:gsLst>
                <a:gs pos="49628">
                  <a:sysClr val="windowText" lastClr="000000">
                    <a:lumMod val="85000"/>
                    <a:lumOff val="15000"/>
                  </a:sysClr>
                </a:gs>
                <a:gs pos="2000">
                  <a:sysClr val="window" lastClr="FFFFFF">
                    <a:alpha val="0"/>
                  </a:sysClr>
                </a:gs>
                <a:gs pos="100000">
                  <a:sysClr val="window" lastClr="FFFFFF">
                    <a:alpha val="0"/>
                  </a:sysClr>
                </a:gs>
              </a:gsLst>
              <a:lin ang="10800000" scaled="1"/>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sp>
        <p:nvSpPr>
          <p:cNvPr id="56" name="TextBox 36"/>
          <p:cNvSpPr txBox="1"/>
          <p:nvPr/>
        </p:nvSpPr>
        <p:spPr>
          <a:xfrm>
            <a:off x="1865093" y="2531212"/>
            <a:ext cx="988732" cy="523220"/>
          </a:xfrm>
          <a:prstGeom prst="rect">
            <a:avLst/>
          </a:prstGeom>
          <a:noFill/>
        </p:spPr>
        <p:txBody>
          <a:bodyPr wrap="none" rtlCol="0">
            <a:spAutoFit/>
          </a:bodyPr>
          <a:lstStyle/>
          <a:p>
            <a:r>
              <a:rPr lang="en-US" sz="2800" b="1" dirty="0" smtClean="0">
                <a:solidFill>
                  <a:schemeClr val="bg1">
                    <a:lumMod val="95000"/>
                  </a:schemeClr>
                </a:solidFill>
              </a:rPr>
              <a:t>FIRST</a:t>
            </a:r>
            <a:endParaRPr lang="en-GB" sz="2800" b="1" dirty="0">
              <a:solidFill>
                <a:schemeClr val="bg1">
                  <a:lumMod val="95000"/>
                </a:schemeClr>
              </a:solidFill>
            </a:endParaRPr>
          </a:p>
        </p:txBody>
      </p:sp>
      <p:sp>
        <p:nvSpPr>
          <p:cNvPr id="58" name="TextBox 38"/>
          <p:cNvSpPr txBox="1"/>
          <p:nvPr/>
        </p:nvSpPr>
        <p:spPr>
          <a:xfrm>
            <a:off x="2129585" y="3839337"/>
            <a:ext cx="1112805" cy="523220"/>
          </a:xfrm>
          <a:prstGeom prst="rect">
            <a:avLst/>
          </a:prstGeom>
          <a:noFill/>
        </p:spPr>
        <p:txBody>
          <a:bodyPr wrap="none" rtlCol="0">
            <a:spAutoFit/>
          </a:bodyPr>
          <a:lstStyle/>
          <a:p>
            <a:r>
              <a:rPr lang="en-US" sz="2800" b="1" dirty="0" smtClean="0">
                <a:solidFill>
                  <a:schemeClr val="bg1">
                    <a:lumMod val="95000"/>
                  </a:schemeClr>
                </a:solidFill>
              </a:rPr>
              <a:t>THIRD</a:t>
            </a:r>
            <a:endParaRPr lang="en-GB" sz="2800" b="1" dirty="0">
              <a:solidFill>
                <a:schemeClr val="bg1">
                  <a:lumMod val="95000"/>
                </a:schemeClr>
              </a:solidFill>
            </a:endParaRPr>
          </a:p>
        </p:txBody>
      </p:sp>
      <p:sp>
        <p:nvSpPr>
          <p:cNvPr id="77" name="矩形 14"/>
          <p:cNvSpPr/>
          <p:nvPr/>
        </p:nvSpPr>
        <p:spPr>
          <a:xfrm rot="2074258">
            <a:off x="6757611" y="2936928"/>
            <a:ext cx="1237784" cy="2334439"/>
          </a:xfrm>
          <a:custGeom>
            <a:avLst/>
            <a:gdLst>
              <a:gd name="connsiteX0" fmla="*/ 1224136 w 1237784"/>
              <a:gd name="connsiteY0" fmla="*/ 0 h 2334439"/>
              <a:gd name="connsiteX1" fmla="*/ 1237784 w 1237784"/>
              <a:gd name="connsiteY1" fmla="*/ 1485835 h 2334439"/>
              <a:gd name="connsiteX2" fmla="*/ 0 w 1237784"/>
              <a:gd name="connsiteY2" fmla="*/ 2334439 h 2334439"/>
              <a:gd name="connsiteX3" fmla="*/ 0 w 1237784"/>
              <a:gd name="connsiteY3" fmla="*/ 838861 h 2334439"/>
              <a:gd name="connsiteX4" fmla="*/ 1224136 w 1237784"/>
              <a:gd name="connsiteY4" fmla="*/ 0 h 2334439"/>
              <a:gd name="connsiteX0-1" fmla="*/ 1224136 w 1237784"/>
              <a:gd name="connsiteY0-2" fmla="*/ 0 h 2334439"/>
              <a:gd name="connsiteX1-3" fmla="*/ 1237784 w 1237784"/>
              <a:gd name="connsiteY1-4" fmla="*/ 1485835 h 2334439"/>
              <a:gd name="connsiteX2-5" fmla="*/ 0 w 1237784"/>
              <a:gd name="connsiteY2-6" fmla="*/ 2334439 h 2334439"/>
              <a:gd name="connsiteX3-7" fmla="*/ 0 w 1237784"/>
              <a:gd name="connsiteY3-8" fmla="*/ 797918 h 2334439"/>
              <a:gd name="connsiteX4-9" fmla="*/ 1224136 w 1237784"/>
              <a:gd name="connsiteY4-10" fmla="*/ 0 h 2334439"/>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37784" h="2334439">
                <a:moveTo>
                  <a:pt x="1224136" y="0"/>
                </a:moveTo>
                <a:lnTo>
                  <a:pt x="1237784" y="1485835"/>
                </a:lnTo>
                <a:lnTo>
                  <a:pt x="0" y="2334439"/>
                </a:lnTo>
                <a:lnTo>
                  <a:pt x="0" y="797918"/>
                </a:lnTo>
                <a:lnTo>
                  <a:pt x="1224136" y="0"/>
                </a:lnTo>
                <a:close/>
              </a:path>
            </a:pathLst>
          </a:custGeom>
          <a:solidFill>
            <a:srgbClr val="779F08"/>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nvGrpSpPr>
          <p:cNvPr id="78" name="组合 32"/>
          <p:cNvGrpSpPr/>
          <p:nvPr/>
        </p:nvGrpSpPr>
        <p:grpSpPr>
          <a:xfrm rot="5438413">
            <a:off x="8246129" y="1016672"/>
            <a:ext cx="385531" cy="7686817"/>
            <a:chOff x="1601672" y="-1118831"/>
            <a:chExt cx="102209" cy="9144000"/>
          </a:xfrm>
        </p:grpSpPr>
        <p:pic>
          <p:nvPicPr>
            <p:cNvPr id="79"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2767" r="7205" b="57679"/>
            <a:stretch>
              <a:fillRect/>
            </a:stretch>
          </p:blipFill>
          <p:spPr bwMode="auto">
            <a:xfrm rot="5400000">
              <a:off x="-2912457" y="3408831"/>
              <a:ext cx="9144000" cy="886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0" name="矩形 34"/>
            <p:cNvSpPr/>
            <p:nvPr/>
          </p:nvSpPr>
          <p:spPr>
            <a:xfrm rot="5400000">
              <a:off x="-2127855" y="3519835"/>
              <a:ext cx="7477053" cy="18000"/>
            </a:xfrm>
            <a:prstGeom prst="rect">
              <a:avLst/>
            </a:prstGeom>
            <a:gradFill>
              <a:gsLst>
                <a:gs pos="49628">
                  <a:sysClr val="windowText" lastClr="000000">
                    <a:lumMod val="85000"/>
                    <a:lumOff val="15000"/>
                  </a:sysClr>
                </a:gs>
                <a:gs pos="2000">
                  <a:sysClr val="window" lastClr="FFFFFF">
                    <a:alpha val="0"/>
                  </a:sysClr>
                </a:gs>
                <a:gs pos="100000">
                  <a:sysClr val="window" lastClr="FFFFFF">
                    <a:alpha val="0"/>
                  </a:sysClr>
                </a:gs>
              </a:gsLst>
              <a:lin ang="10800000" scaled="1"/>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sp>
        <p:nvSpPr>
          <p:cNvPr id="81" name="TextBox 38"/>
          <p:cNvSpPr txBox="1"/>
          <p:nvPr/>
        </p:nvSpPr>
        <p:spPr>
          <a:xfrm>
            <a:off x="6820100" y="3833666"/>
            <a:ext cx="1010277" cy="523220"/>
          </a:xfrm>
          <a:prstGeom prst="rect">
            <a:avLst/>
          </a:prstGeom>
          <a:noFill/>
        </p:spPr>
        <p:txBody>
          <a:bodyPr wrap="none" rtlCol="0">
            <a:spAutoFit/>
          </a:bodyPr>
          <a:lstStyle/>
          <a:p>
            <a:r>
              <a:rPr lang="en-US" altLang="zh-CN" sz="2800" dirty="0" smtClean="0">
                <a:solidFill>
                  <a:schemeClr val="bg1"/>
                </a:solidFill>
              </a:rPr>
              <a:t>FOUR</a:t>
            </a:r>
            <a:endParaRPr lang="en-GB" sz="2800" b="1" dirty="0">
              <a:solidFill>
                <a:schemeClr val="bg1"/>
              </a:solidFill>
            </a:endParaRPr>
          </a:p>
        </p:txBody>
      </p:sp>
      <p:grpSp>
        <p:nvGrpSpPr>
          <p:cNvPr id="46" name="组合 32"/>
          <p:cNvGrpSpPr/>
          <p:nvPr/>
        </p:nvGrpSpPr>
        <p:grpSpPr>
          <a:xfrm rot="5438413">
            <a:off x="8322047" y="-267384"/>
            <a:ext cx="223166" cy="7699821"/>
            <a:chOff x="1601672" y="-1118831"/>
            <a:chExt cx="102209" cy="9144000"/>
          </a:xfrm>
        </p:grpSpPr>
        <p:pic>
          <p:nvPicPr>
            <p:cNvPr id="47"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2767" r="7205" b="57679"/>
            <a:stretch>
              <a:fillRect/>
            </a:stretch>
          </p:blipFill>
          <p:spPr bwMode="auto">
            <a:xfrm rot="5400000">
              <a:off x="-2912457" y="3408831"/>
              <a:ext cx="9144000" cy="886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8" name="矩形 34"/>
            <p:cNvSpPr/>
            <p:nvPr/>
          </p:nvSpPr>
          <p:spPr>
            <a:xfrm rot="5400000">
              <a:off x="-2127855" y="3519835"/>
              <a:ext cx="7477053" cy="18000"/>
            </a:xfrm>
            <a:prstGeom prst="rect">
              <a:avLst/>
            </a:prstGeom>
            <a:gradFill>
              <a:gsLst>
                <a:gs pos="49628">
                  <a:sysClr val="windowText" lastClr="000000">
                    <a:lumMod val="85000"/>
                    <a:lumOff val="15000"/>
                  </a:sysClr>
                </a:gs>
                <a:gs pos="2000">
                  <a:sysClr val="window" lastClr="FFFFFF">
                    <a:alpha val="0"/>
                  </a:sysClr>
                </a:gs>
                <a:gs pos="100000">
                  <a:sysClr val="window" lastClr="FFFFFF">
                    <a:alpha val="0"/>
                  </a:sysClr>
                </a:gs>
              </a:gsLst>
              <a:lin ang="10800000" scaled="1"/>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83" name="组合 82"/>
          <p:cNvGrpSpPr/>
          <p:nvPr/>
        </p:nvGrpSpPr>
        <p:grpSpPr>
          <a:xfrm>
            <a:off x="415141" y="614745"/>
            <a:ext cx="2260693" cy="631070"/>
            <a:chOff x="542481" y="511781"/>
            <a:chExt cx="2260692" cy="631069"/>
          </a:xfrm>
        </p:grpSpPr>
        <p:sp>
          <p:nvSpPr>
            <p:cNvPr id="84" name="Text Box 7"/>
            <p:cNvSpPr txBox="1">
              <a:spLocks noChangeArrowheads="1"/>
            </p:cNvSpPr>
            <p:nvPr/>
          </p:nvSpPr>
          <p:spPr bwMode="auto">
            <a:xfrm>
              <a:off x="1716978" y="735584"/>
              <a:ext cx="1086195" cy="353942"/>
            </a:xfrm>
            <a:prstGeom prst="rect">
              <a:avLst/>
            </a:prstGeom>
            <a:noFill/>
            <a:ln w="9525">
              <a:noFill/>
              <a:miter lim="800000"/>
            </a:ln>
          </p:spPr>
          <p:txBody>
            <a:bodyPr wrap="none" lIns="45720" tIns="22860" rIns="45720" bIns="22860">
              <a:spAutoFit/>
            </a:bodyPr>
            <a:lstStyle/>
            <a:p>
              <a:pPr algn="ctr" defTabSz="1087755"/>
              <a:r>
                <a:rPr lang="en-CA" sz="2000" spc="-150" dirty="0">
                  <a:latin typeface="微软雅黑" panose="020B0503020204020204" pitchFamily="34" charset="-122"/>
                  <a:ea typeface="微软雅黑" panose="020B0503020204020204" pitchFamily="34" charset="-122"/>
                  <a:cs typeface="Open Sans" panose="020B0606030504020204" pitchFamily="34" charset="0"/>
                </a:rPr>
                <a:t>About Us</a:t>
              </a:r>
            </a:p>
          </p:txBody>
        </p:sp>
        <p:sp>
          <p:nvSpPr>
            <p:cNvPr id="85" name="矩形 84"/>
            <p:cNvSpPr/>
            <p:nvPr/>
          </p:nvSpPr>
          <p:spPr>
            <a:xfrm>
              <a:off x="542481" y="511781"/>
              <a:ext cx="1215396" cy="631069"/>
            </a:xfrm>
            <a:prstGeom prst="rect">
              <a:avLst/>
            </a:prstGeom>
          </p:spPr>
          <p:txBody>
            <a:bodyPr wrap="none">
              <a:spAutoFit/>
            </a:bodyPr>
            <a:lstStyle/>
            <a:p>
              <a:pPr algn="ctr" defTabSz="1087755"/>
              <a:r>
                <a:rPr lang="zh-CN" altLang="en-US" sz="3500" dirty="0">
                  <a:latin typeface="微软雅黑" panose="020B0503020204020204" pitchFamily="34" charset="-122"/>
                  <a:ea typeface="微软雅黑" panose="020B0503020204020204" pitchFamily="34" charset="-122"/>
                  <a:cs typeface="Open Sans" panose="020B0606030504020204" pitchFamily="34" charset="0"/>
                </a:rPr>
                <a:t>目 录</a:t>
              </a:r>
              <a:endParaRPr lang="en-CA" altLang="zh-CN" sz="3500" dirty="0">
                <a:latin typeface="微软雅黑" panose="020B0503020204020204" pitchFamily="34" charset="-122"/>
                <a:ea typeface="微软雅黑" panose="020B0503020204020204" pitchFamily="34" charset="-122"/>
                <a:cs typeface="Open Sans" panose="020B0606030504020204" pitchFamily="34" charset="0"/>
              </a:endParaRPr>
            </a:p>
          </p:txBody>
        </p:sp>
      </p:grpSp>
      <p:sp>
        <p:nvSpPr>
          <p:cNvPr id="88" name="矩形 87"/>
          <p:cNvSpPr/>
          <p:nvPr/>
        </p:nvSpPr>
        <p:spPr>
          <a:xfrm>
            <a:off x="4131" y="696085"/>
            <a:ext cx="411010" cy="462967"/>
          </a:xfrm>
          <a:prstGeom prst="rect">
            <a:avLst/>
          </a:prstGeom>
          <a:solidFill>
            <a:srgbClr val="779F0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9" name="矩形 88"/>
          <p:cNvSpPr/>
          <p:nvPr/>
        </p:nvSpPr>
        <p:spPr>
          <a:xfrm>
            <a:off x="-2935" y="715567"/>
            <a:ext cx="391454" cy="477054"/>
          </a:xfrm>
          <a:prstGeom prst="rect">
            <a:avLst/>
          </a:prstGeom>
        </p:spPr>
        <p:txBody>
          <a:bodyPr wrap="none">
            <a:spAutoFit/>
          </a:bodyPr>
          <a:lstStyle/>
          <a:p>
            <a:r>
              <a:rPr lang="en-CA" altLang="zh-CN" sz="2500" spc="-150" dirty="0" smtClean="0">
                <a:solidFill>
                  <a:schemeClr val="bg1"/>
                </a:solidFill>
                <a:latin typeface="微软雅黑" panose="020B0503020204020204" pitchFamily="34" charset="-122"/>
                <a:ea typeface="微软雅黑" panose="020B0503020204020204" pitchFamily="34" charset="-122"/>
                <a:cs typeface="Open Sans" panose="020B0606030504020204" pitchFamily="34" charset="0"/>
              </a:rPr>
              <a:t>A</a:t>
            </a:r>
            <a:endParaRPr lang="zh-CN" altLang="en-US" sz="2500" dirty="0">
              <a:solidFill>
                <a:schemeClr val="bg1"/>
              </a:solidFill>
            </a:endParaRPr>
          </a:p>
        </p:txBody>
      </p:sp>
      <p:sp>
        <p:nvSpPr>
          <p:cNvPr id="92" name="TextBox 36"/>
          <p:cNvSpPr txBox="1"/>
          <p:nvPr/>
        </p:nvSpPr>
        <p:spPr>
          <a:xfrm>
            <a:off x="6667751" y="2593027"/>
            <a:ext cx="1417504" cy="523220"/>
          </a:xfrm>
          <a:prstGeom prst="rect">
            <a:avLst/>
          </a:prstGeom>
          <a:noFill/>
        </p:spPr>
        <p:txBody>
          <a:bodyPr wrap="none" rtlCol="0">
            <a:spAutoFit/>
          </a:bodyPr>
          <a:lstStyle/>
          <a:p>
            <a:r>
              <a:rPr lang="en-US" sz="2800" b="1" dirty="0" smtClean="0">
                <a:solidFill>
                  <a:schemeClr val="bg1">
                    <a:lumMod val="95000"/>
                  </a:schemeClr>
                </a:solidFill>
              </a:rPr>
              <a:t>SECOND</a:t>
            </a:r>
          </a:p>
        </p:txBody>
      </p:sp>
    </p:spTree>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88"/>
                                        </p:tgtEl>
                                        <p:attrNameLst>
                                          <p:attrName>style.visibility</p:attrName>
                                        </p:attrNameLst>
                                      </p:cBhvr>
                                      <p:to>
                                        <p:strVal val="visible"/>
                                      </p:to>
                                    </p:set>
                                    <p:anim calcmode="lin" valueType="num">
                                      <p:cBhvr>
                                        <p:cTn id="7" dur="500" fill="hold"/>
                                        <p:tgtEl>
                                          <p:spTgt spid="88"/>
                                        </p:tgtEl>
                                        <p:attrNameLst>
                                          <p:attrName>ppt_w</p:attrName>
                                        </p:attrNameLst>
                                      </p:cBhvr>
                                      <p:tavLst>
                                        <p:tav tm="0">
                                          <p:val>
                                            <p:fltVal val="0"/>
                                          </p:val>
                                        </p:tav>
                                        <p:tav tm="100000">
                                          <p:val>
                                            <p:strVal val="#ppt_w"/>
                                          </p:val>
                                        </p:tav>
                                      </p:tavLst>
                                    </p:anim>
                                    <p:anim calcmode="lin" valueType="num">
                                      <p:cBhvr>
                                        <p:cTn id="8" dur="500" fill="hold"/>
                                        <p:tgtEl>
                                          <p:spTgt spid="88"/>
                                        </p:tgtEl>
                                        <p:attrNameLst>
                                          <p:attrName>ppt_h</p:attrName>
                                        </p:attrNameLst>
                                      </p:cBhvr>
                                      <p:tavLst>
                                        <p:tav tm="0">
                                          <p:val>
                                            <p:fltVal val="0"/>
                                          </p:val>
                                        </p:tav>
                                        <p:tav tm="100000">
                                          <p:val>
                                            <p:strVal val="#ppt_h"/>
                                          </p:val>
                                        </p:tav>
                                      </p:tavLst>
                                    </p:anim>
                                    <p:animEffect transition="in" filter="fade">
                                      <p:cBhvr>
                                        <p:cTn id="9" dur="500"/>
                                        <p:tgtEl>
                                          <p:spTgt spid="88"/>
                                        </p:tgtEl>
                                      </p:cBhvr>
                                    </p:animEffect>
                                  </p:childTnLst>
                                </p:cTn>
                              </p:par>
                            </p:childTnLst>
                          </p:cTn>
                        </p:par>
                        <p:par>
                          <p:cTn id="10" fill="hold">
                            <p:stCondLst>
                              <p:cond delay="500"/>
                            </p:stCondLst>
                            <p:childTnLst>
                              <p:par>
                                <p:cTn id="11" presetID="22" presetClass="entr" presetSubtype="4" fill="hold" nodeType="afterEffect">
                                  <p:stCondLst>
                                    <p:cond delay="0"/>
                                  </p:stCondLst>
                                  <p:childTnLst>
                                    <p:set>
                                      <p:cBhvr>
                                        <p:cTn id="12" dur="1" fill="hold">
                                          <p:stCondLst>
                                            <p:cond delay="0"/>
                                          </p:stCondLst>
                                        </p:cTn>
                                        <p:tgtEl>
                                          <p:spTgt spid="89">
                                            <p:txEl>
                                              <p:pRg st="0" end="0"/>
                                            </p:txEl>
                                          </p:spTgt>
                                        </p:tgtEl>
                                        <p:attrNameLst>
                                          <p:attrName>style.visibility</p:attrName>
                                        </p:attrNameLst>
                                      </p:cBhvr>
                                      <p:to>
                                        <p:strVal val="visible"/>
                                      </p:to>
                                    </p:set>
                                    <p:animEffect transition="in" filter="wipe(down)">
                                      <p:cBhvr>
                                        <p:cTn id="13" dur="500"/>
                                        <p:tgtEl>
                                          <p:spTgt spid="89">
                                            <p:txEl>
                                              <p:pRg st="0" end="0"/>
                                            </p:txEl>
                                          </p:spTgt>
                                        </p:tgtEl>
                                      </p:cBhvr>
                                    </p:animEffect>
                                  </p:childTnLst>
                                </p:cTn>
                              </p:par>
                            </p:childTnLst>
                          </p:cTn>
                        </p:par>
                        <p:par>
                          <p:cTn id="14" fill="hold">
                            <p:stCondLst>
                              <p:cond delay="1000"/>
                            </p:stCondLst>
                            <p:childTnLst>
                              <p:par>
                                <p:cTn id="15" presetID="22" presetClass="entr" presetSubtype="8" fill="hold" nodeType="afterEffect">
                                  <p:stCondLst>
                                    <p:cond delay="0"/>
                                  </p:stCondLst>
                                  <p:childTnLst>
                                    <p:set>
                                      <p:cBhvr>
                                        <p:cTn id="16" dur="1" fill="hold">
                                          <p:stCondLst>
                                            <p:cond delay="0"/>
                                          </p:stCondLst>
                                        </p:cTn>
                                        <p:tgtEl>
                                          <p:spTgt spid="83"/>
                                        </p:tgtEl>
                                        <p:attrNameLst>
                                          <p:attrName>style.visibility</p:attrName>
                                        </p:attrNameLst>
                                      </p:cBhvr>
                                      <p:to>
                                        <p:strVal val="visible"/>
                                      </p:to>
                                    </p:set>
                                    <p:animEffect transition="in" filter="wipe(left)">
                                      <p:cBhvr>
                                        <p:cTn id="17" dur="500"/>
                                        <p:tgtEl>
                                          <p:spTgt spid="83"/>
                                        </p:tgtEl>
                                      </p:cBhvr>
                                    </p:animEffect>
                                  </p:childTnLst>
                                </p:cTn>
                              </p:par>
                            </p:childTnLst>
                          </p:cTn>
                        </p:par>
                        <p:par>
                          <p:cTn id="18" fill="hold">
                            <p:stCondLst>
                              <p:cond delay="1500"/>
                            </p:stCondLst>
                            <p:childTnLst>
                              <p:par>
                                <p:cTn id="19" presetID="2" presetClass="entr" presetSubtype="8" fill="hold" grpId="0" nodeType="afterEffect">
                                  <p:stCondLst>
                                    <p:cond delay="0"/>
                                  </p:stCondLst>
                                  <p:childTnLst>
                                    <p:set>
                                      <p:cBhvr>
                                        <p:cTn id="20" dur="1" fill="hold">
                                          <p:stCondLst>
                                            <p:cond delay="0"/>
                                          </p:stCondLst>
                                        </p:cTn>
                                        <p:tgtEl>
                                          <p:spTgt spid="49"/>
                                        </p:tgtEl>
                                        <p:attrNameLst>
                                          <p:attrName>style.visibility</p:attrName>
                                        </p:attrNameLst>
                                      </p:cBhvr>
                                      <p:to>
                                        <p:strVal val="visible"/>
                                      </p:to>
                                    </p:set>
                                    <p:anim calcmode="lin" valueType="num">
                                      <p:cBhvr additive="base">
                                        <p:cTn id="21" dur="500" fill="hold"/>
                                        <p:tgtEl>
                                          <p:spTgt spid="49"/>
                                        </p:tgtEl>
                                        <p:attrNameLst>
                                          <p:attrName>ppt_x</p:attrName>
                                        </p:attrNameLst>
                                      </p:cBhvr>
                                      <p:tavLst>
                                        <p:tav tm="0">
                                          <p:val>
                                            <p:strVal val="0-#ppt_w/2"/>
                                          </p:val>
                                        </p:tav>
                                        <p:tav tm="100000">
                                          <p:val>
                                            <p:strVal val="#ppt_x"/>
                                          </p:val>
                                        </p:tav>
                                      </p:tavLst>
                                    </p:anim>
                                    <p:anim calcmode="lin" valueType="num">
                                      <p:cBhvr additive="base">
                                        <p:cTn id="22" dur="500" fill="hold"/>
                                        <p:tgtEl>
                                          <p:spTgt spid="49"/>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16" presetClass="entr" presetSubtype="21" fill="hold" grpId="0" nodeType="afterEffect">
                                  <p:stCondLst>
                                    <p:cond delay="0"/>
                                  </p:stCondLst>
                                  <p:childTnLst>
                                    <p:set>
                                      <p:cBhvr>
                                        <p:cTn id="25" dur="1" fill="hold">
                                          <p:stCondLst>
                                            <p:cond delay="0"/>
                                          </p:stCondLst>
                                        </p:cTn>
                                        <p:tgtEl>
                                          <p:spTgt spid="56"/>
                                        </p:tgtEl>
                                        <p:attrNameLst>
                                          <p:attrName>style.visibility</p:attrName>
                                        </p:attrNameLst>
                                      </p:cBhvr>
                                      <p:to>
                                        <p:strVal val="visible"/>
                                      </p:to>
                                    </p:set>
                                    <p:animEffect transition="in" filter="barn(inVertical)">
                                      <p:cBhvr>
                                        <p:cTn id="26" dur="500"/>
                                        <p:tgtEl>
                                          <p:spTgt spid="56"/>
                                        </p:tgtEl>
                                      </p:cBhvr>
                                    </p:animEffect>
                                  </p:childTnLst>
                                </p:cTn>
                              </p:par>
                            </p:childTnLst>
                          </p:cTn>
                        </p:par>
                        <p:par>
                          <p:cTn id="27" fill="hold">
                            <p:stCondLst>
                              <p:cond delay="2500"/>
                            </p:stCondLst>
                            <p:childTnLst>
                              <p:par>
                                <p:cTn id="28" presetID="22" presetClass="entr" presetSubtype="8" fill="hold" nodeType="afterEffect">
                                  <p:stCondLst>
                                    <p:cond delay="0"/>
                                  </p:stCondLst>
                                  <p:childTnLst>
                                    <p:set>
                                      <p:cBhvr>
                                        <p:cTn id="29" dur="1" fill="hold">
                                          <p:stCondLst>
                                            <p:cond delay="0"/>
                                          </p:stCondLst>
                                        </p:cTn>
                                        <p:tgtEl>
                                          <p:spTgt spid="18"/>
                                        </p:tgtEl>
                                        <p:attrNameLst>
                                          <p:attrName>style.visibility</p:attrName>
                                        </p:attrNameLst>
                                      </p:cBhvr>
                                      <p:to>
                                        <p:strVal val="visible"/>
                                      </p:to>
                                    </p:set>
                                    <p:animEffect transition="in" filter="wipe(left)">
                                      <p:cBhvr>
                                        <p:cTn id="30" dur="500"/>
                                        <p:tgtEl>
                                          <p:spTgt spid="18"/>
                                        </p:tgtEl>
                                      </p:cBhvr>
                                    </p:animEffect>
                                  </p:childTnLst>
                                </p:cTn>
                              </p:par>
                            </p:childTnLst>
                          </p:cTn>
                        </p:par>
                        <p:par>
                          <p:cTn id="31" fill="hold">
                            <p:stCondLst>
                              <p:cond delay="3000"/>
                            </p:stCondLst>
                            <p:childTnLst>
                              <p:par>
                                <p:cTn id="32" presetID="16" presetClass="entr" presetSubtype="21" fill="hold" grpId="0" nodeType="afterEffect">
                                  <p:stCondLst>
                                    <p:cond delay="0"/>
                                  </p:stCondLst>
                                  <p:childTnLst>
                                    <p:set>
                                      <p:cBhvr>
                                        <p:cTn id="33" dur="1" fill="hold">
                                          <p:stCondLst>
                                            <p:cond delay="0"/>
                                          </p:stCondLst>
                                        </p:cTn>
                                        <p:tgtEl>
                                          <p:spTgt spid="92"/>
                                        </p:tgtEl>
                                        <p:attrNameLst>
                                          <p:attrName>style.visibility</p:attrName>
                                        </p:attrNameLst>
                                      </p:cBhvr>
                                      <p:to>
                                        <p:strVal val="visible"/>
                                      </p:to>
                                    </p:set>
                                    <p:animEffect transition="in" filter="barn(inVertical)">
                                      <p:cBhvr>
                                        <p:cTn id="34" dur="500"/>
                                        <p:tgtEl>
                                          <p:spTgt spid="92"/>
                                        </p:tgtEl>
                                      </p:cBhvr>
                                    </p:animEffect>
                                  </p:childTnLst>
                                </p:cTn>
                              </p:par>
                            </p:childTnLst>
                          </p:cTn>
                        </p:par>
                        <p:par>
                          <p:cTn id="35" fill="hold">
                            <p:stCondLst>
                              <p:cond delay="3500"/>
                            </p:stCondLst>
                            <p:childTnLst>
                              <p:par>
                                <p:cTn id="36" presetID="2" presetClass="entr" presetSubtype="8" fill="hold" nodeType="afterEffect">
                                  <p:stCondLst>
                                    <p:cond delay="0"/>
                                  </p:stCondLst>
                                  <p:childTnLst>
                                    <p:set>
                                      <p:cBhvr>
                                        <p:cTn id="37" dur="1" fill="hold">
                                          <p:stCondLst>
                                            <p:cond delay="0"/>
                                          </p:stCondLst>
                                        </p:cTn>
                                        <p:tgtEl>
                                          <p:spTgt spid="43"/>
                                        </p:tgtEl>
                                        <p:attrNameLst>
                                          <p:attrName>style.visibility</p:attrName>
                                        </p:attrNameLst>
                                      </p:cBhvr>
                                      <p:to>
                                        <p:strVal val="visible"/>
                                      </p:to>
                                    </p:set>
                                    <p:anim calcmode="lin" valueType="num">
                                      <p:cBhvr additive="base">
                                        <p:cTn id="38" dur="500" fill="hold"/>
                                        <p:tgtEl>
                                          <p:spTgt spid="43"/>
                                        </p:tgtEl>
                                        <p:attrNameLst>
                                          <p:attrName>ppt_x</p:attrName>
                                        </p:attrNameLst>
                                      </p:cBhvr>
                                      <p:tavLst>
                                        <p:tav tm="0">
                                          <p:val>
                                            <p:strVal val="0-#ppt_w/2"/>
                                          </p:val>
                                        </p:tav>
                                        <p:tav tm="100000">
                                          <p:val>
                                            <p:strVal val="#ppt_x"/>
                                          </p:val>
                                        </p:tav>
                                      </p:tavLst>
                                    </p:anim>
                                    <p:anim calcmode="lin" valueType="num">
                                      <p:cBhvr additive="base">
                                        <p:cTn id="39" dur="500" fill="hold"/>
                                        <p:tgtEl>
                                          <p:spTgt spid="43"/>
                                        </p:tgtEl>
                                        <p:attrNameLst>
                                          <p:attrName>ppt_y</p:attrName>
                                        </p:attrNameLst>
                                      </p:cBhvr>
                                      <p:tavLst>
                                        <p:tav tm="0">
                                          <p:val>
                                            <p:strVal val="#ppt_y"/>
                                          </p:val>
                                        </p:tav>
                                        <p:tav tm="100000">
                                          <p:val>
                                            <p:strVal val="#ppt_y"/>
                                          </p:val>
                                        </p:tav>
                                      </p:tavLst>
                                    </p:anim>
                                  </p:childTnLst>
                                </p:cTn>
                              </p:par>
                            </p:childTnLst>
                          </p:cTn>
                        </p:par>
                        <p:par>
                          <p:cTn id="40" fill="hold">
                            <p:stCondLst>
                              <p:cond delay="4000"/>
                            </p:stCondLst>
                            <p:childTnLst>
                              <p:par>
                                <p:cTn id="41" presetID="2" presetClass="entr" presetSubtype="8" fill="hold" grpId="0" nodeType="afterEffect">
                                  <p:stCondLst>
                                    <p:cond delay="0"/>
                                  </p:stCondLst>
                                  <p:childTnLst>
                                    <p:set>
                                      <p:cBhvr>
                                        <p:cTn id="42" dur="1" fill="hold">
                                          <p:stCondLst>
                                            <p:cond delay="0"/>
                                          </p:stCondLst>
                                        </p:cTn>
                                        <p:tgtEl>
                                          <p:spTgt spid="41"/>
                                        </p:tgtEl>
                                        <p:attrNameLst>
                                          <p:attrName>style.visibility</p:attrName>
                                        </p:attrNameLst>
                                      </p:cBhvr>
                                      <p:to>
                                        <p:strVal val="visible"/>
                                      </p:to>
                                    </p:set>
                                    <p:anim calcmode="lin" valueType="num">
                                      <p:cBhvr additive="base">
                                        <p:cTn id="43" dur="500" fill="hold"/>
                                        <p:tgtEl>
                                          <p:spTgt spid="41"/>
                                        </p:tgtEl>
                                        <p:attrNameLst>
                                          <p:attrName>ppt_x</p:attrName>
                                        </p:attrNameLst>
                                      </p:cBhvr>
                                      <p:tavLst>
                                        <p:tav tm="0">
                                          <p:val>
                                            <p:strVal val="0-#ppt_w/2"/>
                                          </p:val>
                                        </p:tav>
                                        <p:tav tm="100000">
                                          <p:val>
                                            <p:strVal val="#ppt_x"/>
                                          </p:val>
                                        </p:tav>
                                      </p:tavLst>
                                    </p:anim>
                                    <p:anim calcmode="lin" valueType="num">
                                      <p:cBhvr additive="base">
                                        <p:cTn id="44" dur="500" fill="hold"/>
                                        <p:tgtEl>
                                          <p:spTgt spid="41"/>
                                        </p:tgtEl>
                                        <p:attrNameLst>
                                          <p:attrName>ppt_y</p:attrName>
                                        </p:attrNameLst>
                                      </p:cBhvr>
                                      <p:tavLst>
                                        <p:tav tm="0">
                                          <p:val>
                                            <p:strVal val="#ppt_y"/>
                                          </p:val>
                                        </p:tav>
                                        <p:tav tm="100000">
                                          <p:val>
                                            <p:strVal val="#ppt_y"/>
                                          </p:val>
                                        </p:tav>
                                      </p:tavLst>
                                    </p:anim>
                                  </p:childTnLst>
                                </p:cTn>
                              </p:par>
                            </p:childTnLst>
                          </p:cTn>
                        </p:par>
                        <p:par>
                          <p:cTn id="45" fill="hold">
                            <p:stCondLst>
                              <p:cond delay="4500"/>
                            </p:stCondLst>
                            <p:childTnLst>
                              <p:par>
                                <p:cTn id="46" presetID="2" presetClass="entr" presetSubtype="8" fill="hold" nodeType="afterEffect">
                                  <p:stCondLst>
                                    <p:cond delay="0"/>
                                  </p:stCondLst>
                                  <p:childTnLst>
                                    <p:set>
                                      <p:cBhvr>
                                        <p:cTn id="47" dur="1" fill="hold">
                                          <p:stCondLst>
                                            <p:cond delay="0"/>
                                          </p:stCondLst>
                                        </p:cTn>
                                        <p:tgtEl>
                                          <p:spTgt spid="46"/>
                                        </p:tgtEl>
                                        <p:attrNameLst>
                                          <p:attrName>style.visibility</p:attrName>
                                        </p:attrNameLst>
                                      </p:cBhvr>
                                      <p:to>
                                        <p:strVal val="visible"/>
                                      </p:to>
                                    </p:set>
                                    <p:anim calcmode="lin" valueType="num">
                                      <p:cBhvr additive="base">
                                        <p:cTn id="48" dur="500" fill="hold"/>
                                        <p:tgtEl>
                                          <p:spTgt spid="46"/>
                                        </p:tgtEl>
                                        <p:attrNameLst>
                                          <p:attrName>ppt_x</p:attrName>
                                        </p:attrNameLst>
                                      </p:cBhvr>
                                      <p:tavLst>
                                        <p:tav tm="0">
                                          <p:val>
                                            <p:strVal val="0-#ppt_w/2"/>
                                          </p:val>
                                        </p:tav>
                                        <p:tav tm="100000">
                                          <p:val>
                                            <p:strVal val="#ppt_x"/>
                                          </p:val>
                                        </p:tav>
                                      </p:tavLst>
                                    </p:anim>
                                    <p:anim calcmode="lin" valueType="num">
                                      <p:cBhvr additive="base">
                                        <p:cTn id="49" dur="500" fill="hold"/>
                                        <p:tgtEl>
                                          <p:spTgt spid="46"/>
                                        </p:tgtEl>
                                        <p:attrNameLst>
                                          <p:attrName>ppt_y</p:attrName>
                                        </p:attrNameLst>
                                      </p:cBhvr>
                                      <p:tavLst>
                                        <p:tav tm="0">
                                          <p:val>
                                            <p:strVal val="#ppt_y"/>
                                          </p:val>
                                        </p:tav>
                                        <p:tav tm="100000">
                                          <p:val>
                                            <p:strVal val="#ppt_y"/>
                                          </p:val>
                                        </p:tav>
                                      </p:tavLst>
                                    </p:anim>
                                  </p:childTnLst>
                                </p:cTn>
                              </p:par>
                            </p:childTnLst>
                          </p:cTn>
                        </p:par>
                        <p:par>
                          <p:cTn id="50" fill="hold">
                            <p:stCondLst>
                              <p:cond delay="5000"/>
                            </p:stCondLst>
                            <p:childTnLst>
                              <p:par>
                                <p:cTn id="51" presetID="22" presetClass="entr" presetSubtype="8" fill="hold" grpId="0" nodeType="afterEffect">
                                  <p:stCondLst>
                                    <p:cond delay="0"/>
                                  </p:stCondLst>
                                  <p:childTnLst>
                                    <p:set>
                                      <p:cBhvr>
                                        <p:cTn id="52" dur="1" fill="hold">
                                          <p:stCondLst>
                                            <p:cond delay="0"/>
                                          </p:stCondLst>
                                        </p:cTn>
                                        <p:tgtEl>
                                          <p:spTgt spid="14"/>
                                        </p:tgtEl>
                                        <p:attrNameLst>
                                          <p:attrName>style.visibility</p:attrName>
                                        </p:attrNameLst>
                                      </p:cBhvr>
                                      <p:to>
                                        <p:strVal val="visible"/>
                                      </p:to>
                                    </p:set>
                                    <p:animEffect transition="in" filter="wipe(left)">
                                      <p:cBhvr>
                                        <p:cTn id="53" dur="500"/>
                                        <p:tgtEl>
                                          <p:spTgt spid="14"/>
                                        </p:tgtEl>
                                      </p:cBhvr>
                                    </p:animEffect>
                                  </p:childTnLst>
                                </p:cTn>
                              </p:par>
                            </p:childTnLst>
                          </p:cTn>
                        </p:par>
                        <p:par>
                          <p:cTn id="54" fill="hold">
                            <p:stCondLst>
                              <p:cond delay="5500"/>
                            </p:stCondLst>
                            <p:childTnLst>
                              <p:par>
                                <p:cTn id="55" presetID="22" presetClass="entr" presetSubtype="8" fill="hold" grpId="0" nodeType="afterEffect">
                                  <p:stCondLst>
                                    <p:cond delay="0"/>
                                  </p:stCondLst>
                                  <p:childTnLst>
                                    <p:set>
                                      <p:cBhvr>
                                        <p:cTn id="56" dur="1" fill="hold">
                                          <p:stCondLst>
                                            <p:cond delay="0"/>
                                          </p:stCondLst>
                                        </p:cTn>
                                        <p:tgtEl>
                                          <p:spTgt spid="15"/>
                                        </p:tgtEl>
                                        <p:attrNameLst>
                                          <p:attrName>style.visibility</p:attrName>
                                        </p:attrNameLst>
                                      </p:cBhvr>
                                      <p:to>
                                        <p:strVal val="visible"/>
                                      </p:to>
                                    </p:set>
                                    <p:animEffect transition="in" filter="wipe(left)">
                                      <p:cBhvr>
                                        <p:cTn id="57" dur="500"/>
                                        <p:tgtEl>
                                          <p:spTgt spid="15"/>
                                        </p:tgtEl>
                                      </p:cBhvr>
                                    </p:animEffect>
                                  </p:childTnLst>
                                </p:cTn>
                              </p:par>
                            </p:childTnLst>
                          </p:cTn>
                        </p:par>
                        <p:par>
                          <p:cTn id="58" fill="hold">
                            <p:stCondLst>
                              <p:cond delay="6000"/>
                            </p:stCondLst>
                            <p:childTnLst>
                              <p:par>
                                <p:cTn id="59" presetID="2" presetClass="entr" presetSubtype="8" fill="hold" nodeType="afterEffect">
                                  <p:stCondLst>
                                    <p:cond delay="0"/>
                                  </p:stCondLst>
                                  <p:childTnLst>
                                    <p:set>
                                      <p:cBhvr>
                                        <p:cTn id="60" dur="1" fill="hold">
                                          <p:stCondLst>
                                            <p:cond delay="0"/>
                                          </p:stCondLst>
                                        </p:cTn>
                                        <p:tgtEl>
                                          <p:spTgt spid="53"/>
                                        </p:tgtEl>
                                        <p:attrNameLst>
                                          <p:attrName>style.visibility</p:attrName>
                                        </p:attrNameLst>
                                      </p:cBhvr>
                                      <p:to>
                                        <p:strVal val="visible"/>
                                      </p:to>
                                    </p:set>
                                    <p:anim calcmode="lin" valueType="num">
                                      <p:cBhvr additive="base">
                                        <p:cTn id="61" dur="500" fill="hold"/>
                                        <p:tgtEl>
                                          <p:spTgt spid="53"/>
                                        </p:tgtEl>
                                        <p:attrNameLst>
                                          <p:attrName>ppt_x</p:attrName>
                                        </p:attrNameLst>
                                      </p:cBhvr>
                                      <p:tavLst>
                                        <p:tav tm="0">
                                          <p:val>
                                            <p:strVal val="0-#ppt_w/2"/>
                                          </p:val>
                                        </p:tav>
                                        <p:tav tm="100000">
                                          <p:val>
                                            <p:strVal val="#ppt_x"/>
                                          </p:val>
                                        </p:tav>
                                      </p:tavLst>
                                    </p:anim>
                                    <p:anim calcmode="lin" valueType="num">
                                      <p:cBhvr additive="base">
                                        <p:cTn id="62" dur="500" fill="hold"/>
                                        <p:tgtEl>
                                          <p:spTgt spid="53"/>
                                        </p:tgtEl>
                                        <p:attrNameLst>
                                          <p:attrName>ppt_y</p:attrName>
                                        </p:attrNameLst>
                                      </p:cBhvr>
                                      <p:tavLst>
                                        <p:tav tm="0">
                                          <p:val>
                                            <p:strVal val="#ppt_y"/>
                                          </p:val>
                                        </p:tav>
                                        <p:tav tm="100000">
                                          <p:val>
                                            <p:strVal val="#ppt_y"/>
                                          </p:val>
                                        </p:tav>
                                      </p:tavLst>
                                    </p:anim>
                                  </p:childTnLst>
                                </p:cTn>
                              </p:par>
                            </p:childTnLst>
                          </p:cTn>
                        </p:par>
                        <p:par>
                          <p:cTn id="63" fill="hold">
                            <p:stCondLst>
                              <p:cond delay="6500"/>
                            </p:stCondLst>
                            <p:childTnLst>
                              <p:par>
                                <p:cTn id="64" presetID="2" presetClass="entr" presetSubtype="8" fill="hold" grpId="0" nodeType="afterEffect">
                                  <p:stCondLst>
                                    <p:cond delay="0"/>
                                  </p:stCondLst>
                                  <p:childTnLst>
                                    <p:set>
                                      <p:cBhvr>
                                        <p:cTn id="65" dur="1" fill="hold">
                                          <p:stCondLst>
                                            <p:cond delay="0"/>
                                          </p:stCondLst>
                                        </p:cTn>
                                        <p:tgtEl>
                                          <p:spTgt spid="42"/>
                                        </p:tgtEl>
                                        <p:attrNameLst>
                                          <p:attrName>style.visibility</p:attrName>
                                        </p:attrNameLst>
                                      </p:cBhvr>
                                      <p:to>
                                        <p:strVal val="visible"/>
                                      </p:to>
                                    </p:set>
                                    <p:anim calcmode="lin" valueType="num">
                                      <p:cBhvr additive="base">
                                        <p:cTn id="66" dur="500" fill="hold"/>
                                        <p:tgtEl>
                                          <p:spTgt spid="42"/>
                                        </p:tgtEl>
                                        <p:attrNameLst>
                                          <p:attrName>ppt_x</p:attrName>
                                        </p:attrNameLst>
                                      </p:cBhvr>
                                      <p:tavLst>
                                        <p:tav tm="0">
                                          <p:val>
                                            <p:strVal val="0-#ppt_w/2"/>
                                          </p:val>
                                        </p:tav>
                                        <p:tav tm="100000">
                                          <p:val>
                                            <p:strVal val="#ppt_x"/>
                                          </p:val>
                                        </p:tav>
                                      </p:tavLst>
                                    </p:anim>
                                    <p:anim calcmode="lin" valueType="num">
                                      <p:cBhvr additive="base">
                                        <p:cTn id="67" dur="500" fill="hold"/>
                                        <p:tgtEl>
                                          <p:spTgt spid="42"/>
                                        </p:tgtEl>
                                        <p:attrNameLst>
                                          <p:attrName>ppt_y</p:attrName>
                                        </p:attrNameLst>
                                      </p:cBhvr>
                                      <p:tavLst>
                                        <p:tav tm="0">
                                          <p:val>
                                            <p:strVal val="#ppt_y"/>
                                          </p:val>
                                        </p:tav>
                                        <p:tav tm="100000">
                                          <p:val>
                                            <p:strVal val="#ppt_y"/>
                                          </p:val>
                                        </p:tav>
                                      </p:tavLst>
                                    </p:anim>
                                  </p:childTnLst>
                                </p:cTn>
                              </p:par>
                            </p:childTnLst>
                          </p:cTn>
                        </p:par>
                        <p:par>
                          <p:cTn id="68" fill="hold">
                            <p:stCondLst>
                              <p:cond delay="7000"/>
                            </p:stCondLst>
                            <p:childTnLst>
                              <p:par>
                                <p:cTn id="69" presetID="16" presetClass="entr" presetSubtype="21" fill="hold" grpId="0" nodeType="afterEffect">
                                  <p:stCondLst>
                                    <p:cond delay="0"/>
                                  </p:stCondLst>
                                  <p:childTnLst>
                                    <p:set>
                                      <p:cBhvr>
                                        <p:cTn id="70" dur="1" fill="hold">
                                          <p:stCondLst>
                                            <p:cond delay="0"/>
                                          </p:stCondLst>
                                        </p:cTn>
                                        <p:tgtEl>
                                          <p:spTgt spid="58"/>
                                        </p:tgtEl>
                                        <p:attrNameLst>
                                          <p:attrName>style.visibility</p:attrName>
                                        </p:attrNameLst>
                                      </p:cBhvr>
                                      <p:to>
                                        <p:strVal val="visible"/>
                                      </p:to>
                                    </p:set>
                                    <p:animEffect transition="in" filter="barn(inVertical)">
                                      <p:cBhvr>
                                        <p:cTn id="71" dur="500"/>
                                        <p:tgtEl>
                                          <p:spTgt spid="58"/>
                                        </p:tgtEl>
                                      </p:cBhvr>
                                    </p:animEffect>
                                  </p:childTnLst>
                                </p:cTn>
                              </p:par>
                            </p:childTnLst>
                          </p:cTn>
                        </p:par>
                        <p:par>
                          <p:cTn id="72" fill="hold">
                            <p:stCondLst>
                              <p:cond delay="7500"/>
                            </p:stCondLst>
                            <p:childTnLst>
                              <p:par>
                                <p:cTn id="73" presetID="22" presetClass="entr" presetSubtype="8" fill="hold" grpId="0" nodeType="afterEffect">
                                  <p:stCondLst>
                                    <p:cond delay="0"/>
                                  </p:stCondLst>
                                  <p:childTnLst>
                                    <p:set>
                                      <p:cBhvr>
                                        <p:cTn id="74" dur="1" fill="hold">
                                          <p:stCondLst>
                                            <p:cond delay="0"/>
                                          </p:stCondLst>
                                        </p:cTn>
                                        <p:tgtEl>
                                          <p:spTgt spid="6"/>
                                        </p:tgtEl>
                                        <p:attrNameLst>
                                          <p:attrName>style.visibility</p:attrName>
                                        </p:attrNameLst>
                                      </p:cBhvr>
                                      <p:to>
                                        <p:strVal val="visible"/>
                                      </p:to>
                                    </p:set>
                                    <p:animEffect transition="in" filter="wipe(left)">
                                      <p:cBhvr>
                                        <p:cTn id="75" dur="500"/>
                                        <p:tgtEl>
                                          <p:spTgt spid="6"/>
                                        </p:tgtEl>
                                      </p:cBhvr>
                                    </p:animEffect>
                                  </p:childTnLst>
                                </p:cTn>
                              </p:par>
                            </p:childTnLst>
                          </p:cTn>
                        </p:par>
                        <p:par>
                          <p:cTn id="76" fill="hold">
                            <p:stCondLst>
                              <p:cond delay="8000"/>
                            </p:stCondLst>
                            <p:childTnLst>
                              <p:par>
                                <p:cTn id="77" presetID="22" presetClass="entr" presetSubtype="8" fill="hold" grpId="0" nodeType="afterEffect">
                                  <p:stCondLst>
                                    <p:cond delay="0"/>
                                  </p:stCondLst>
                                  <p:childTnLst>
                                    <p:set>
                                      <p:cBhvr>
                                        <p:cTn id="78" dur="1" fill="hold">
                                          <p:stCondLst>
                                            <p:cond delay="0"/>
                                          </p:stCondLst>
                                        </p:cTn>
                                        <p:tgtEl>
                                          <p:spTgt spid="7"/>
                                        </p:tgtEl>
                                        <p:attrNameLst>
                                          <p:attrName>style.visibility</p:attrName>
                                        </p:attrNameLst>
                                      </p:cBhvr>
                                      <p:to>
                                        <p:strVal val="visible"/>
                                      </p:to>
                                    </p:set>
                                    <p:animEffect transition="in" filter="wipe(left)">
                                      <p:cBhvr>
                                        <p:cTn id="79" dur="500"/>
                                        <p:tgtEl>
                                          <p:spTgt spid="7"/>
                                        </p:tgtEl>
                                      </p:cBhvr>
                                    </p:animEffect>
                                  </p:childTnLst>
                                </p:cTn>
                              </p:par>
                            </p:childTnLst>
                          </p:cTn>
                        </p:par>
                        <p:par>
                          <p:cTn id="80" fill="hold">
                            <p:stCondLst>
                              <p:cond delay="8500"/>
                            </p:stCondLst>
                            <p:childTnLst>
                              <p:par>
                                <p:cTn id="81" presetID="2" presetClass="entr" presetSubtype="8" fill="hold" grpId="0" nodeType="afterEffect">
                                  <p:stCondLst>
                                    <p:cond delay="0"/>
                                  </p:stCondLst>
                                  <p:childTnLst>
                                    <p:set>
                                      <p:cBhvr>
                                        <p:cTn id="82" dur="1" fill="hold">
                                          <p:stCondLst>
                                            <p:cond delay="0"/>
                                          </p:stCondLst>
                                        </p:cTn>
                                        <p:tgtEl>
                                          <p:spTgt spid="77"/>
                                        </p:tgtEl>
                                        <p:attrNameLst>
                                          <p:attrName>style.visibility</p:attrName>
                                        </p:attrNameLst>
                                      </p:cBhvr>
                                      <p:to>
                                        <p:strVal val="visible"/>
                                      </p:to>
                                    </p:set>
                                    <p:anim calcmode="lin" valueType="num">
                                      <p:cBhvr additive="base">
                                        <p:cTn id="83" dur="500" fill="hold"/>
                                        <p:tgtEl>
                                          <p:spTgt spid="77"/>
                                        </p:tgtEl>
                                        <p:attrNameLst>
                                          <p:attrName>ppt_x</p:attrName>
                                        </p:attrNameLst>
                                      </p:cBhvr>
                                      <p:tavLst>
                                        <p:tav tm="0">
                                          <p:val>
                                            <p:strVal val="0-#ppt_w/2"/>
                                          </p:val>
                                        </p:tav>
                                        <p:tav tm="100000">
                                          <p:val>
                                            <p:strVal val="#ppt_x"/>
                                          </p:val>
                                        </p:tav>
                                      </p:tavLst>
                                    </p:anim>
                                    <p:anim calcmode="lin" valueType="num">
                                      <p:cBhvr additive="base">
                                        <p:cTn id="84" dur="500" fill="hold"/>
                                        <p:tgtEl>
                                          <p:spTgt spid="77"/>
                                        </p:tgtEl>
                                        <p:attrNameLst>
                                          <p:attrName>ppt_y</p:attrName>
                                        </p:attrNameLst>
                                      </p:cBhvr>
                                      <p:tavLst>
                                        <p:tav tm="0">
                                          <p:val>
                                            <p:strVal val="#ppt_y"/>
                                          </p:val>
                                        </p:tav>
                                        <p:tav tm="100000">
                                          <p:val>
                                            <p:strVal val="#ppt_y"/>
                                          </p:val>
                                        </p:tav>
                                      </p:tavLst>
                                    </p:anim>
                                  </p:childTnLst>
                                </p:cTn>
                              </p:par>
                            </p:childTnLst>
                          </p:cTn>
                        </p:par>
                        <p:par>
                          <p:cTn id="85" fill="hold">
                            <p:stCondLst>
                              <p:cond delay="9000"/>
                            </p:stCondLst>
                            <p:childTnLst>
                              <p:par>
                                <p:cTn id="86" presetID="16" presetClass="entr" presetSubtype="21" fill="hold" grpId="0" nodeType="afterEffect">
                                  <p:stCondLst>
                                    <p:cond delay="0"/>
                                  </p:stCondLst>
                                  <p:childTnLst>
                                    <p:set>
                                      <p:cBhvr>
                                        <p:cTn id="87" dur="1" fill="hold">
                                          <p:stCondLst>
                                            <p:cond delay="0"/>
                                          </p:stCondLst>
                                        </p:cTn>
                                        <p:tgtEl>
                                          <p:spTgt spid="81"/>
                                        </p:tgtEl>
                                        <p:attrNameLst>
                                          <p:attrName>style.visibility</p:attrName>
                                        </p:attrNameLst>
                                      </p:cBhvr>
                                      <p:to>
                                        <p:strVal val="visible"/>
                                      </p:to>
                                    </p:set>
                                    <p:animEffect transition="in" filter="barn(inVertical)">
                                      <p:cBhvr>
                                        <p:cTn id="88" dur="500"/>
                                        <p:tgtEl>
                                          <p:spTgt spid="81"/>
                                        </p:tgtEl>
                                      </p:cBhvr>
                                    </p:animEffect>
                                  </p:childTnLst>
                                </p:cTn>
                              </p:par>
                            </p:childTnLst>
                          </p:cTn>
                        </p:par>
                        <p:par>
                          <p:cTn id="89" fill="hold">
                            <p:stCondLst>
                              <p:cond delay="9500"/>
                            </p:stCondLst>
                            <p:childTnLst>
                              <p:par>
                                <p:cTn id="90" presetID="22" presetClass="entr" presetSubtype="8" fill="hold" grpId="0" nodeType="afterEffect">
                                  <p:stCondLst>
                                    <p:cond delay="0"/>
                                  </p:stCondLst>
                                  <p:childTnLst>
                                    <p:set>
                                      <p:cBhvr>
                                        <p:cTn id="91" dur="1" fill="hold">
                                          <p:stCondLst>
                                            <p:cond delay="0"/>
                                          </p:stCondLst>
                                        </p:cTn>
                                        <p:tgtEl>
                                          <p:spTgt spid="10"/>
                                        </p:tgtEl>
                                        <p:attrNameLst>
                                          <p:attrName>style.visibility</p:attrName>
                                        </p:attrNameLst>
                                      </p:cBhvr>
                                      <p:to>
                                        <p:strVal val="visible"/>
                                      </p:to>
                                    </p:set>
                                    <p:animEffect transition="in" filter="wipe(left)">
                                      <p:cBhvr>
                                        <p:cTn id="92" dur="500"/>
                                        <p:tgtEl>
                                          <p:spTgt spid="10"/>
                                        </p:tgtEl>
                                      </p:cBhvr>
                                    </p:animEffect>
                                  </p:childTnLst>
                                </p:cTn>
                              </p:par>
                            </p:childTnLst>
                          </p:cTn>
                        </p:par>
                        <p:par>
                          <p:cTn id="93" fill="hold">
                            <p:stCondLst>
                              <p:cond delay="10000"/>
                            </p:stCondLst>
                            <p:childTnLst>
                              <p:par>
                                <p:cTn id="94" presetID="22" presetClass="entr" presetSubtype="8" fill="hold" grpId="0" nodeType="afterEffect">
                                  <p:stCondLst>
                                    <p:cond delay="0"/>
                                  </p:stCondLst>
                                  <p:childTnLst>
                                    <p:set>
                                      <p:cBhvr>
                                        <p:cTn id="95" dur="1" fill="hold">
                                          <p:stCondLst>
                                            <p:cond delay="0"/>
                                          </p:stCondLst>
                                        </p:cTn>
                                        <p:tgtEl>
                                          <p:spTgt spid="11"/>
                                        </p:tgtEl>
                                        <p:attrNameLst>
                                          <p:attrName>style.visibility</p:attrName>
                                        </p:attrNameLst>
                                      </p:cBhvr>
                                      <p:to>
                                        <p:strVal val="visible"/>
                                      </p:to>
                                    </p:set>
                                    <p:animEffect transition="in" filter="wipe(left)">
                                      <p:cBhvr>
                                        <p:cTn id="96" dur="500"/>
                                        <p:tgtEl>
                                          <p:spTgt spid="11"/>
                                        </p:tgtEl>
                                      </p:cBhvr>
                                    </p:animEffect>
                                  </p:childTnLst>
                                </p:cTn>
                              </p:par>
                            </p:childTnLst>
                          </p:cTn>
                        </p:par>
                        <p:par>
                          <p:cTn id="97" fill="hold">
                            <p:stCondLst>
                              <p:cond delay="10500"/>
                            </p:stCondLst>
                            <p:childTnLst>
                              <p:par>
                                <p:cTn id="98" presetID="2" presetClass="entr" presetSubtype="8" fill="hold" nodeType="afterEffect">
                                  <p:stCondLst>
                                    <p:cond delay="0"/>
                                  </p:stCondLst>
                                  <p:childTnLst>
                                    <p:set>
                                      <p:cBhvr>
                                        <p:cTn id="99" dur="1" fill="hold">
                                          <p:stCondLst>
                                            <p:cond delay="0"/>
                                          </p:stCondLst>
                                        </p:cTn>
                                        <p:tgtEl>
                                          <p:spTgt spid="78"/>
                                        </p:tgtEl>
                                        <p:attrNameLst>
                                          <p:attrName>style.visibility</p:attrName>
                                        </p:attrNameLst>
                                      </p:cBhvr>
                                      <p:to>
                                        <p:strVal val="visible"/>
                                      </p:to>
                                    </p:set>
                                    <p:anim calcmode="lin" valueType="num">
                                      <p:cBhvr additive="base">
                                        <p:cTn id="100" dur="500" fill="hold"/>
                                        <p:tgtEl>
                                          <p:spTgt spid="78"/>
                                        </p:tgtEl>
                                        <p:attrNameLst>
                                          <p:attrName>ppt_x</p:attrName>
                                        </p:attrNameLst>
                                      </p:cBhvr>
                                      <p:tavLst>
                                        <p:tav tm="0">
                                          <p:val>
                                            <p:strVal val="0-#ppt_w/2"/>
                                          </p:val>
                                        </p:tav>
                                        <p:tav tm="100000">
                                          <p:val>
                                            <p:strVal val="#ppt_x"/>
                                          </p:val>
                                        </p:tav>
                                      </p:tavLst>
                                    </p:anim>
                                    <p:anim calcmode="lin" valueType="num">
                                      <p:cBhvr additive="base">
                                        <p:cTn id="101" dur="500" fill="hold"/>
                                        <p:tgtEl>
                                          <p:spTgt spid="7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10" grpId="0"/>
      <p:bldP spid="11" grpId="0"/>
      <p:bldP spid="14" grpId="0"/>
      <p:bldP spid="15" grpId="0"/>
      <p:bldP spid="41" grpId="0" animBg="1"/>
      <p:bldP spid="42" grpId="0" animBg="1"/>
      <p:bldP spid="49" grpId="0" animBg="1"/>
      <p:bldP spid="56" grpId="0"/>
      <p:bldP spid="58" grpId="0"/>
      <p:bldP spid="77" grpId="0" animBg="1"/>
      <p:bldP spid="81" grpId="0"/>
      <p:bldP spid="88" grpId="0" animBg="1"/>
      <p:bldP spid="9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5954344" y="2118169"/>
            <a:ext cx="3666537" cy="1072881"/>
            <a:chOff x="-5654722" y="6019555"/>
            <a:chExt cx="2546405" cy="745114"/>
          </a:xfrm>
        </p:grpSpPr>
        <p:sp>
          <p:nvSpPr>
            <p:cNvPr id="5" name="TextBox 6"/>
            <p:cNvSpPr txBox="1">
              <a:spLocks noChangeArrowheads="1"/>
            </p:cNvSpPr>
            <p:nvPr/>
          </p:nvSpPr>
          <p:spPr bwMode="auto">
            <a:xfrm>
              <a:off x="-5553919" y="6019555"/>
              <a:ext cx="2348290" cy="49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r>
                <a:rPr lang="zh-CN" altLang="en-US" sz="4000" b="1" spc="600" dirty="0">
                  <a:latin typeface="黑体" panose="02010609060101010101" pitchFamily="49" charset="-122"/>
                  <a:ea typeface="黑体" panose="02010609060101010101" pitchFamily="49" charset="-122"/>
                </a:rPr>
                <a:t>教学内容</a:t>
              </a:r>
            </a:p>
          </p:txBody>
        </p:sp>
        <p:sp>
          <p:nvSpPr>
            <p:cNvPr id="6" name="TextBox 111"/>
            <p:cNvSpPr txBox="1"/>
            <p:nvPr/>
          </p:nvSpPr>
          <p:spPr>
            <a:xfrm>
              <a:off x="-5654722" y="6486793"/>
              <a:ext cx="2546405" cy="277876"/>
            </a:xfrm>
            <a:prstGeom prst="rect">
              <a:avLst/>
            </a:prstGeom>
            <a:noFill/>
          </p:spPr>
          <p:txBody>
            <a:bodyPr wrap="square" rtlCol="0">
              <a:spAutoFit/>
            </a:bodyPr>
            <a:lstStyle/>
            <a:p>
              <a:r>
                <a:rPr lang="en-US" altLang="zh-CN" sz="2000" dirty="0">
                  <a:solidFill>
                    <a:schemeClr val="bg1">
                      <a:lumMod val="50000"/>
                    </a:schemeClr>
                  </a:solidFill>
                  <a:latin typeface="微软雅黑" panose="020B0503020204020204" pitchFamily="34" charset="-122"/>
                  <a:ea typeface="微软雅黑" panose="020B0503020204020204" pitchFamily="34" charset="-122"/>
                </a:rPr>
                <a:t>TEACHING CONTENT</a:t>
              </a:r>
              <a:endParaRPr lang="zh-CN" altLang="en-US" sz="2000"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7" name="组合 29"/>
          <p:cNvGrpSpPr/>
          <p:nvPr/>
        </p:nvGrpSpPr>
        <p:grpSpPr>
          <a:xfrm rot="5438413">
            <a:off x="6068600" y="-1144226"/>
            <a:ext cx="286601" cy="9422017"/>
            <a:chOff x="1601672" y="-1118831"/>
            <a:chExt cx="102209" cy="9144000"/>
          </a:xfrm>
        </p:grpSpPr>
        <p:pic>
          <p:nvPicPr>
            <p:cNvPr id="8"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2767" r="7205" b="57679"/>
            <a:stretch>
              <a:fillRect/>
            </a:stretch>
          </p:blipFill>
          <p:spPr bwMode="auto">
            <a:xfrm rot="5400000">
              <a:off x="-2912457" y="3408831"/>
              <a:ext cx="9144000" cy="886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矩形 31"/>
            <p:cNvSpPr/>
            <p:nvPr/>
          </p:nvSpPr>
          <p:spPr>
            <a:xfrm rot="5400000">
              <a:off x="-2127855" y="3519835"/>
              <a:ext cx="7477053" cy="18000"/>
            </a:xfrm>
            <a:prstGeom prst="rect">
              <a:avLst/>
            </a:prstGeom>
            <a:gradFill>
              <a:gsLst>
                <a:gs pos="49628">
                  <a:sysClr val="windowText" lastClr="000000">
                    <a:lumMod val="85000"/>
                    <a:lumOff val="15000"/>
                  </a:sysClr>
                </a:gs>
                <a:gs pos="2000">
                  <a:sysClr val="window" lastClr="FFFFFF">
                    <a:alpha val="0"/>
                  </a:sysClr>
                </a:gs>
                <a:gs pos="100000">
                  <a:sysClr val="window" lastClr="FFFFFF">
                    <a:alpha val="0"/>
                  </a:sysClr>
                </a:gs>
              </a:gsLst>
              <a:lin ang="10800000" scaled="1"/>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sp>
        <p:nvSpPr>
          <p:cNvPr id="10" name="矩形 14"/>
          <p:cNvSpPr/>
          <p:nvPr/>
        </p:nvSpPr>
        <p:spPr>
          <a:xfrm rot="2074258">
            <a:off x="3554624" y="1139041"/>
            <a:ext cx="1589311" cy="2997412"/>
          </a:xfrm>
          <a:custGeom>
            <a:avLst/>
            <a:gdLst>
              <a:gd name="connsiteX0" fmla="*/ 1224136 w 1237784"/>
              <a:gd name="connsiteY0" fmla="*/ 0 h 2334439"/>
              <a:gd name="connsiteX1" fmla="*/ 1237784 w 1237784"/>
              <a:gd name="connsiteY1" fmla="*/ 1485835 h 2334439"/>
              <a:gd name="connsiteX2" fmla="*/ 0 w 1237784"/>
              <a:gd name="connsiteY2" fmla="*/ 2334439 h 2334439"/>
              <a:gd name="connsiteX3" fmla="*/ 0 w 1237784"/>
              <a:gd name="connsiteY3" fmla="*/ 838861 h 2334439"/>
              <a:gd name="connsiteX4" fmla="*/ 1224136 w 1237784"/>
              <a:gd name="connsiteY4" fmla="*/ 0 h 2334439"/>
              <a:gd name="connsiteX0-1" fmla="*/ 1224136 w 1237784"/>
              <a:gd name="connsiteY0-2" fmla="*/ 0 h 2334439"/>
              <a:gd name="connsiteX1-3" fmla="*/ 1237784 w 1237784"/>
              <a:gd name="connsiteY1-4" fmla="*/ 1485835 h 2334439"/>
              <a:gd name="connsiteX2-5" fmla="*/ 0 w 1237784"/>
              <a:gd name="connsiteY2-6" fmla="*/ 2334439 h 2334439"/>
              <a:gd name="connsiteX3-7" fmla="*/ 0 w 1237784"/>
              <a:gd name="connsiteY3-8" fmla="*/ 797918 h 2334439"/>
              <a:gd name="connsiteX4-9" fmla="*/ 1224136 w 1237784"/>
              <a:gd name="connsiteY4-10" fmla="*/ 0 h 2334439"/>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37784" h="2334439">
                <a:moveTo>
                  <a:pt x="1224136" y="0"/>
                </a:moveTo>
                <a:lnTo>
                  <a:pt x="1237784" y="1485835"/>
                </a:lnTo>
                <a:lnTo>
                  <a:pt x="0" y="2334439"/>
                </a:lnTo>
                <a:lnTo>
                  <a:pt x="0" y="797918"/>
                </a:lnTo>
                <a:lnTo>
                  <a:pt x="1224136" y="0"/>
                </a:lnTo>
                <a:close/>
              </a:path>
            </a:pathLst>
          </a:custGeom>
          <a:solidFill>
            <a:srgbClr val="779F08"/>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11" name="TextBox 36"/>
          <p:cNvSpPr txBox="1"/>
          <p:nvPr/>
        </p:nvSpPr>
        <p:spPr>
          <a:xfrm>
            <a:off x="3616913" y="2283110"/>
            <a:ext cx="1522790" cy="707885"/>
          </a:xfrm>
          <a:prstGeom prst="rect">
            <a:avLst/>
          </a:prstGeom>
          <a:noFill/>
        </p:spPr>
        <p:txBody>
          <a:bodyPr wrap="none" rtlCol="0">
            <a:spAutoFit/>
          </a:bodyPr>
          <a:lstStyle/>
          <a:p>
            <a:r>
              <a:rPr lang="en-US" sz="4000" b="1" spc="300" dirty="0" smtClean="0">
                <a:solidFill>
                  <a:schemeClr val="bg1">
                    <a:lumMod val="95000"/>
                  </a:schemeClr>
                </a:solidFill>
              </a:rPr>
              <a:t>FIRST</a:t>
            </a:r>
            <a:endParaRPr lang="en-GB" sz="4000" b="1" spc="300" dirty="0">
              <a:solidFill>
                <a:schemeClr val="bg1">
                  <a:lumMod val="95000"/>
                </a:schemeClr>
              </a:solidFill>
            </a:endParaRPr>
          </a:p>
        </p:txBody>
      </p:sp>
    </p:spTree>
  </p:cSld>
  <p:clrMapOvr>
    <a:masterClrMapping/>
  </p:clrMapOvr>
  <mc:AlternateContent xmlns:mc="http://schemas.openxmlformats.org/markup-compatibility/2006" xmlns:p14="http://schemas.microsoft.com/office/powerpoint/2010/main">
    <mc:Choice Requires="p14">
      <p:transition spd="slow" p14:dur="4000" advClick="0" advTm="0">
        <p14:vortex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ipe(down)">
                                      <p:cBhvr>
                                        <p:cTn id="11" dur="500"/>
                                        <p:tgtEl>
                                          <p:spTgt spid="11"/>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down)">
                                      <p:cBhvr>
                                        <p:cTn id="15" dur="500"/>
                                        <p:tgtEl>
                                          <p:spTgt spid="7"/>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ipe(left)">
                                      <p:cBhvr>
                                        <p:cTn id="1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619317" y="612033"/>
            <a:ext cx="4312731" cy="631070"/>
            <a:chOff x="587000" y="509069"/>
            <a:chExt cx="4312730" cy="631069"/>
          </a:xfrm>
        </p:grpSpPr>
        <p:sp>
          <p:nvSpPr>
            <p:cNvPr id="5" name="Text Box 7"/>
            <p:cNvSpPr txBox="1">
              <a:spLocks noChangeArrowheads="1"/>
            </p:cNvSpPr>
            <p:nvPr/>
          </p:nvSpPr>
          <p:spPr bwMode="auto">
            <a:xfrm>
              <a:off x="2498624" y="762555"/>
              <a:ext cx="2401106" cy="353942"/>
            </a:xfrm>
            <a:prstGeom prst="rect">
              <a:avLst/>
            </a:prstGeom>
            <a:noFill/>
            <a:ln w="9525">
              <a:noFill/>
              <a:miter lim="800000"/>
            </a:ln>
          </p:spPr>
          <p:txBody>
            <a:bodyPr wrap="none" lIns="45720" tIns="22860" rIns="45720" bIns="22860">
              <a:spAutoFit/>
            </a:bodyPr>
            <a:lstStyle/>
            <a:p>
              <a:pPr algn="ctr" defTabSz="1087755"/>
              <a:r>
                <a:rPr lang="en-CA" sz="2000" spc="-150" dirty="0" smtClean="0">
                  <a:latin typeface="微软雅黑" panose="020B0503020204020204" pitchFamily="34" charset="-122"/>
                  <a:ea typeface="微软雅黑" panose="020B0503020204020204" pitchFamily="34" charset="-122"/>
                  <a:cs typeface="Open Sans" panose="020B0606030504020204" pitchFamily="34" charset="0"/>
                </a:rPr>
                <a:t>TEACHING CONTENT</a:t>
              </a:r>
              <a:endParaRPr lang="en-CA" sz="2000" spc="-150" dirty="0">
                <a:latin typeface="微软雅黑" panose="020B0503020204020204" pitchFamily="34" charset="-122"/>
                <a:ea typeface="微软雅黑" panose="020B0503020204020204" pitchFamily="34" charset="-122"/>
                <a:cs typeface="Open Sans" panose="020B0606030504020204" pitchFamily="34" charset="0"/>
              </a:endParaRPr>
            </a:p>
          </p:txBody>
        </p:sp>
        <p:sp>
          <p:nvSpPr>
            <p:cNvPr id="6" name="矩形 5"/>
            <p:cNvSpPr/>
            <p:nvPr/>
          </p:nvSpPr>
          <p:spPr>
            <a:xfrm>
              <a:off x="587000" y="509069"/>
              <a:ext cx="1980029" cy="631069"/>
            </a:xfrm>
            <a:prstGeom prst="rect">
              <a:avLst/>
            </a:prstGeom>
          </p:spPr>
          <p:txBody>
            <a:bodyPr wrap="none">
              <a:spAutoFit/>
            </a:bodyPr>
            <a:lstStyle/>
            <a:p>
              <a:pPr algn="ctr" defTabSz="1087755"/>
              <a:r>
                <a:rPr lang="zh-CN" altLang="en-US" sz="3500" dirty="0" smtClean="0">
                  <a:latin typeface="微软雅黑" panose="020B0503020204020204" pitchFamily="34" charset="-122"/>
                  <a:ea typeface="微软雅黑" panose="020B0503020204020204" pitchFamily="34" charset="-122"/>
                  <a:cs typeface="Open Sans" panose="020B0606030504020204" pitchFamily="34" charset="0"/>
                </a:rPr>
                <a:t>教学内容</a:t>
              </a:r>
              <a:endParaRPr lang="en-CA" altLang="zh-CN" sz="3500" dirty="0">
                <a:latin typeface="微软雅黑" panose="020B0503020204020204" pitchFamily="34" charset="-122"/>
                <a:ea typeface="微软雅黑" panose="020B0503020204020204" pitchFamily="34" charset="-122"/>
                <a:cs typeface="Open Sans" panose="020B0606030504020204" pitchFamily="34" charset="0"/>
              </a:endParaRPr>
            </a:p>
          </p:txBody>
        </p:sp>
      </p:grpSp>
      <p:sp>
        <p:nvSpPr>
          <p:cNvPr id="7" name="矩形 6"/>
          <p:cNvSpPr/>
          <p:nvPr/>
        </p:nvSpPr>
        <p:spPr>
          <a:xfrm>
            <a:off x="4131" y="696085"/>
            <a:ext cx="411010" cy="462967"/>
          </a:xfrm>
          <a:prstGeom prst="rect">
            <a:avLst/>
          </a:prstGeom>
          <a:solidFill>
            <a:srgbClr val="779F0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2935" y="715567"/>
            <a:ext cx="349776" cy="477054"/>
          </a:xfrm>
          <a:prstGeom prst="rect">
            <a:avLst/>
          </a:prstGeom>
        </p:spPr>
        <p:txBody>
          <a:bodyPr wrap="none">
            <a:spAutoFit/>
          </a:bodyPr>
          <a:lstStyle/>
          <a:p>
            <a:r>
              <a:rPr lang="en-CA" altLang="zh-CN" sz="2500" spc="-150" dirty="0" smtClean="0">
                <a:solidFill>
                  <a:schemeClr val="bg1"/>
                </a:solidFill>
                <a:latin typeface="微软雅黑" panose="020B0503020204020204" pitchFamily="34" charset="-122"/>
                <a:ea typeface="微软雅黑" panose="020B0503020204020204" pitchFamily="34" charset="-122"/>
                <a:cs typeface="Open Sans" panose="020B0606030504020204" pitchFamily="34" charset="0"/>
              </a:rPr>
              <a:t>T</a:t>
            </a:r>
            <a:endParaRPr lang="zh-CN" altLang="en-US" sz="2500" dirty="0">
              <a:solidFill>
                <a:schemeClr val="bg1"/>
              </a:solidFill>
            </a:endParaRPr>
          </a:p>
        </p:txBody>
      </p:sp>
      <p:grpSp>
        <p:nvGrpSpPr>
          <p:cNvPr id="9" name="Group 23"/>
          <p:cNvGrpSpPr/>
          <p:nvPr/>
        </p:nvGrpSpPr>
        <p:grpSpPr>
          <a:xfrm>
            <a:off x="4176677" y="890309"/>
            <a:ext cx="5346755" cy="4588705"/>
            <a:chOff x="3209642" y="752551"/>
            <a:chExt cx="7023450" cy="6027681"/>
          </a:xfrm>
        </p:grpSpPr>
        <p:sp>
          <p:nvSpPr>
            <p:cNvPr id="10" name="Oval 65"/>
            <p:cNvSpPr>
              <a:spLocks noChangeArrowheads="1"/>
            </p:cNvSpPr>
            <p:nvPr/>
          </p:nvSpPr>
          <p:spPr bwMode="auto">
            <a:xfrm rot="10800000">
              <a:off x="3696641" y="6436212"/>
              <a:ext cx="2993955" cy="344020"/>
            </a:xfrm>
            <a:prstGeom prst="ellipse">
              <a:avLst/>
            </a:prstGeom>
            <a:gradFill rotWithShape="1">
              <a:gsLst>
                <a:gs pos="16000">
                  <a:srgbClr val="5D4225"/>
                </a:gs>
                <a:gs pos="78000">
                  <a:srgbClr val="EEECE1">
                    <a:alpha val="0"/>
                  </a:srgbClr>
                </a:gs>
              </a:gsLst>
              <a:path path="shape">
                <a:fillToRect l="50000" t="50000" r="50000" b="50000"/>
              </a:path>
            </a:gradFill>
            <a:ln w="9525">
              <a:noFill/>
              <a:rou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Arial" panose="020B0604020202020204" pitchFamily="34" charset="0"/>
                <a:ea typeface="宋体" panose="02010600030101010101" pitchFamily="2" charset="-122"/>
              </a:endParaRPr>
            </a:p>
          </p:txBody>
        </p:sp>
        <p:sp>
          <p:nvSpPr>
            <p:cNvPr id="11" name="矩形 2"/>
            <p:cNvSpPr/>
            <p:nvPr/>
          </p:nvSpPr>
          <p:spPr>
            <a:xfrm rot="1299601">
              <a:off x="7377022" y="1720729"/>
              <a:ext cx="1197277" cy="822053"/>
            </a:xfrm>
            <a:custGeom>
              <a:avLst/>
              <a:gdLst/>
              <a:ahLst/>
              <a:cxnLst/>
              <a:rect l="l" t="t" r="r" b="b"/>
              <a:pathLst>
                <a:path w="2404337" h="1013447">
                  <a:moveTo>
                    <a:pt x="2404337" y="0"/>
                  </a:moveTo>
                  <a:lnTo>
                    <a:pt x="2404337" y="1013447"/>
                  </a:lnTo>
                  <a:cubicBezTo>
                    <a:pt x="1580832" y="549916"/>
                    <a:pt x="647382" y="523488"/>
                    <a:pt x="0" y="944007"/>
                  </a:cubicBezTo>
                  <a:lnTo>
                    <a:pt x="0" y="0"/>
                  </a:lnTo>
                  <a:lnTo>
                    <a:pt x="61272" y="0"/>
                  </a:lnTo>
                  <a:cubicBezTo>
                    <a:pt x="395627" y="149555"/>
                    <a:pt x="785812" y="234382"/>
                    <a:pt x="1202168" y="234382"/>
                  </a:cubicBezTo>
                  <a:cubicBezTo>
                    <a:pt x="1618527" y="234382"/>
                    <a:pt x="2008712" y="149555"/>
                    <a:pt x="2343067" y="0"/>
                  </a:cubicBezTo>
                  <a:close/>
                </a:path>
              </a:pathLst>
            </a:custGeom>
            <a:gradFill flip="none" rotWithShape="1">
              <a:gsLst>
                <a:gs pos="0">
                  <a:sysClr val="window" lastClr="FFFFFF">
                    <a:lumMod val="85000"/>
                    <a:shade val="30000"/>
                    <a:satMod val="115000"/>
                  </a:sysClr>
                </a:gs>
                <a:gs pos="3000">
                  <a:sysClr val="window" lastClr="FFFFFF">
                    <a:lumMod val="85000"/>
                    <a:shade val="67500"/>
                    <a:satMod val="115000"/>
                  </a:sysClr>
                </a:gs>
                <a:gs pos="100000">
                  <a:sysClr val="window" lastClr="FFFFFF">
                    <a:lumMod val="85000"/>
                    <a:shade val="100000"/>
                    <a:satMod val="115000"/>
                  </a:sysClr>
                </a:gs>
                <a:gs pos="24000">
                  <a:sysClr val="window" lastClr="FFFFFF">
                    <a:lumMod val="95000"/>
                  </a:sysClr>
                </a:gs>
              </a:gsLst>
              <a:lin ang="0" scaled="1"/>
              <a:tileRect/>
            </a:gra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smtClean="0">
                <a:ln>
                  <a:noFill/>
                </a:ln>
                <a:solidFill>
                  <a:sysClr val="window" lastClr="FFFFFF"/>
                </a:solidFill>
                <a:effectLst/>
                <a:uLnTx/>
                <a:uFillTx/>
                <a:latin typeface="Calibri" panose="020F0502020204030204"/>
                <a:ea typeface="+mn-ea"/>
                <a:cs typeface="+mn-cs"/>
              </a:endParaRPr>
            </a:p>
          </p:txBody>
        </p:sp>
        <p:sp>
          <p:nvSpPr>
            <p:cNvPr id="12" name="矩形 2"/>
            <p:cNvSpPr/>
            <p:nvPr/>
          </p:nvSpPr>
          <p:spPr>
            <a:xfrm rot="18439371">
              <a:off x="7916331" y="3271209"/>
              <a:ext cx="1165903" cy="822053"/>
            </a:xfrm>
            <a:custGeom>
              <a:avLst/>
              <a:gdLst/>
              <a:ahLst/>
              <a:cxnLst/>
              <a:rect l="l" t="t" r="r" b="b"/>
              <a:pathLst>
                <a:path w="2404337" h="1013447">
                  <a:moveTo>
                    <a:pt x="2404337" y="0"/>
                  </a:moveTo>
                  <a:lnTo>
                    <a:pt x="2404337" y="1013447"/>
                  </a:lnTo>
                  <a:cubicBezTo>
                    <a:pt x="1580832" y="549916"/>
                    <a:pt x="647382" y="523488"/>
                    <a:pt x="0" y="944007"/>
                  </a:cubicBezTo>
                  <a:lnTo>
                    <a:pt x="0" y="0"/>
                  </a:lnTo>
                  <a:lnTo>
                    <a:pt x="61272" y="0"/>
                  </a:lnTo>
                  <a:cubicBezTo>
                    <a:pt x="395627" y="149555"/>
                    <a:pt x="785812" y="234382"/>
                    <a:pt x="1202168" y="234382"/>
                  </a:cubicBezTo>
                  <a:cubicBezTo>
                    <a:pt x="1618527" y="234382"/>
                    <a:pt x="2008712" y="149555"/>
                    <a:pt x="2343067" y="0"/>
                  </a:cubicBezTo>
                  <a:close/>
                </a:path>
              </a:pathLst>
            </a:custGeom>
            <a:gradFill flip="none" rotWithShape="1">
              <a:gsLst>
                <a:gs pos="0">
                  <a:sysClr val="window" lastClr="FFFFFF">
                    <a:lumMod val="85000"/>
                    <a:shade val="30000"/>
                    <a:satMod val="115000"/>
                  </a:sysClr>
                </a:gs>
                <a:gs pos="3000">
                  <a:sysClr val="window" lastClr="FFFFFF">
                    <a:lumMod val="85000"/>
                    <a:shade val="67500"/>
                    <a:satMod val="115000"/>
                  </a:sysClr>
                </a:gs>
                <a:gs pos="100000">
                  <a:sysClr val="window" lastClr="FFFFFF">
                    <a:lumMod val="85000"/>
                    <a:shade val="100000"/>
                    <a:satMod val="115000"/>
                  </a:sysClr>
                </a:gs>
                <a:gs pos="24000">
                  <a:sysClr val="window" lastClr="FFFFFF">
                    <a:lumMod val="95000"/>
                  </a:sysClr>
                </a:gs>
              </a:gsLst>
              <a:lin ang="0" scaled="1"/>
              <a:tileRect/>
            </a:gra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smtClean="0">
                <a:ln>
                  <a:noFill/>
                </a:ln>
                <a:solidFill>
                  <a:sysClr val="window" lastClr="FFFFFF"/>
                </a:solidFill>
                <a:effectLst/>
                <a:uLnTx/>
                <a:uFillTx/>
                <a:latin typeface="Calibri" panose="020F0502020204030204"/>
                <a:ea typeface="+mn-ea"/>
                <a:cs typeface="+mn-cs"/>
              </a:endParaRPr>
            </a:p>
          </p:txBody>
        </p:sp>
        <p:sp>
          <p:nvSpPr>
            <p:cNvPr id="13" name="矩形 2"/>
            <p:cNvSpPr/>
            <p:nvPr/>
          </p:nvSpPr>
          <p:spPr>
            <a:xfrm rot="19965802">
              <a:off x="5767077" y="4861102"/>
              <a:ext cx="1438024" cy="822053"/>
            </a:xfrm>
            <a:custGeom>
              <a:avLst/>
              <a:gdLst/>
              <a:ahLst/>
              <a:cxnLst/>
              <a:rect l="l" t="t" r="r" b="b"/>
              <a:pathLst>
                <a:path w="2404337" h="1013447">
                  <a:moveTo>
                    <a:pt x="2404337" y="0"/>
                  </a:moveTo>
                  <a:lnTo>
                    <a:pt x="2404337" y="1013447"/>
                  </a:lnTo>
                  <a:cubicBezTo>
                    <a:pt x="1580832" y="549916"/>
                    <a:pt x="647382" y="523488"/>
                    <a:pt x="0" y="944007"/>
                  </a:cubicBezTo>
                  <a:lnTo>
                    <a:pt x="0" y="0"/>
                  </a:lnTo>
                  <a:lnTo>
                    <a:pt x="61272" y="0"/>
                  </a:lnTo>
                  <a:cubicBezTo>
                    <a:pt x="395627" y="149555"/>
                    <a:pt x="785812" y="234382"/>
                    <a:pt x="1202168" y="234382"/>
                  </a:cubicBezTo>
                  <a:cubicBezTo>
                    <a:pt x="1618527" y="234382"/>
                    <a:pt x="2008712" y="149555"/>
                    <a:pt x="2343067" y="0"/>
                  </a:cubicBezTo>
                  <a:close/>
                </a:path>
              </a:pathLst>
            </a:custGeom>
            <a:gradFill flip="none" rotWithShape="1">
              <a:gsLst>
                <a:gs pos="0">
                  <a:sysClr val="window" lastClr="FFFFFF">
                    <a:lumMod val="85000"/>
                    <a:shade val="30000"/>
                    <a:satMod val="115000"/>
                  </a:sysClr>
                </a:gs>
                <a:gs pos="3000">
                  <a:sysClr val="window" lastClr="FFFFFF">
                    <a:lumMod val="85000"/>
                    <a:shade val="67500"/>
                    <a:satMod val="115000"/>
                  </a:sysClr>
                </a:gs>
                <a:gs pos="100000">
                  <a:sysClr val="window" lastClr="FFFFFF">
                    <a:lumMod val="85000"/>
                    <a:shade val="100000"/>
                    <a:satMod val="115000"/>
                  </a:sysClr>
                </a:gs>
                <a:gs pos="24000">
                  <a:sysClr val="window" lastClr="FFFFFF">
                    <a:lumMod val="95000"/>
                  </a:sysClr>
                </a:gs>
              </a:gsLst>
              <a:lin ang="0" scaled="1"/>
              <a:tileRect/>
            </a:gra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smtClean="0">
                <a:ln>
                  <a:noFill/>
                </a:ln>
                <a:solidFill>
                  <a:sysClr val="window" lastClr="FFFFFF"/>
                </a:solidFill>
                <a:effectLst/>
                <a:uLnTx/>
                <a:uFillTx/>
                <a:latin typeface="Calibri" panose="020F0502020204030204"/>
                <a:ea typeface="+mn-ea"/>
                <a:cs typeface="+mn-cs"/>
              </a:endParaRPr>
            </a:p>
          </p:txBody>
        </p:sp>
        <p:grpSp>
          <p:nvGrpSpPr>
            <p:cNvPr id="14" name="组合 51"/>
            <p:cNvGrpSpPr/>
            <p:nvPr/>
          </p:nvGrpSpPr>
          <p:grpSpPr>
            <a:xfrm rot="759468">
              <a:off x="6784025" y="3797609"/>
              <a:ext cx="1693861" cy="1693861"/>
              <a:chOff x="3239852" y="1844824"/>
              <a:chExt cx="2664296" cy="2664296"/>
            </a:xfrm>
          </p:grpSpPr>
          <p:sp>
            <p:nvSpPr>
              <p:cNvPr id="38" name="椭圆 85"/>
              <p:cNvSpPr/>
              <p:nvPr/>
            </p:nvSpPr>
            <p:spPr>
              <a:xfrm>
                <a:off x="3239852" y="1844824"/>
                <a:ext cx="2664296" cy="2664296"/>
              </a:xfrm>
              <a:prstGeom prst="ellipse">
                <a:avLst/>
              </a:prstGeom>
              <a:solidFill>
                <a:schemeClr val="bg1">
                  <a:lumMod val="95000"/>
                </a:schemeClr>
              </a:solidFill>
              <a:ln w="25400" cap="flat" cmpd="sng" algn="ctr">
                <a:solidFill>
                  <a:sysClr val="window" lastClr="FFFFFF"/>
                </a:solidFill>
                <a:prstDash val="solid"/>
              </a:ln>
              <a:effectLst>
                <a:outerShdw blurRad="63500" sx="102000" sy="102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39" name="椭圆 86"/>
              <p:cNvSpPr/>
              <p:nvPr/>
            </p:nvSpPr>
            <p:spPr>
              <a:xfrm>
                <a:off x="3546002" y="2150974"/>
                <a:ext cx="2051997" cy="2051997"/>
              </a:xfrm>
              <a:prstGeom prst="ellipse">
                <a:avLst/>
              </a:prstGeom>
              <a:solidFill>
                <a:srgbClr val="779F08"/>
              </a:solidFill>
              <a:ln w="25400" cap="flat" cmpd="sng" algn="ctr">
                <a:solidFill>
                  <a:sysClr val="window" lastClr="FFFFFF">
                    <a:lumMod val="95000"/>
                  </a:sysClr>
                </a:solidFill>
                <a:prstDash val="solid"/>
              </a:ln>
              <a:effectLst>
                <a:innerShdw blurRad="355600" dist="139700" dir="18900000">
                  <a:prstClr val="black">
                    <a:alpha val="50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grpSp>
        <p:sp>
          <p:nvSpPr>
            <p:cNvPr id="15" name="矩形 2"/>
            <p:cNvSpPr/>
            <p:nvPr/>
          </p:nvSpPr>
          <p:spPr>
            <a:xfrm rot="14845537">
              <a:off x="3895556" y="4055256"/>
              <a:ext cx="1438024" cy="822053"/>
            </a:xfrm>
            <a:custGeom>
              <a:avLst/>
              <a:gdLst/>
              <a:ahLst/>
              <a:cxnLst/>
              <a:rect l="l" t="t" r="r" b="b"/>
              <a:pathLst>
                <a:path w="2404337" h="1013447">
                  <a:moveTo>
                    <a:pt x="2404337" y="0"/>
                  </a:moveTo>
                  <a:lnTo>
                    <a:pt x="2404337" y="1013447"/>
                  </a:lnTo>
                  <a:cubicBezTo>
                    <a:pt x="1580832" y="549916"/>
                    <a:pt x="647382" y="523488"/>
                    <a:pt x="0" y="944007"/>
                  </a:cubicBezTo>
                  <a:lnTo>
                    <a:pt x="0" y="0"/>
                  </a:lnTo>
                  <a:lnTo>
                    <a:pt x="61272" y="0"/>
                  </a:lnTo>
                  <a:cubicBezTo>
                    <a:pt x="395627" y="149555"/>
                    <a:pt x="785812" y="234382"/>
                    <a:pt x="1202168" y="234382"/>
                  </a:cubicBezTo>
                  <a:cubicBezTo>
                    <a:pt x="1618527" y="234382"/>
                    <a:pt x="2008712" y="149555"/>
                    <a:pt x="2343067" y="0"/>
                  </a:cubicBezTo>
                  <a:close/>
                </a:path>
              </a:pathLst>
            </a:custGeom>
            <a:gradFill flip="none" rotWithShape="1">
              <a:gsLst>
                <a:gs pos="0">
                  <a:sysClr val="window" lastClr="FFFFFF">
                    <a:lumMod val="85000"/>
                    <a:shade val="30000"/>
                    <a:satMod val="115000"/>
                  </a:sysClr>
                </a:gs>
                <a:gs pos="3000">
                  <a:sysClr val="window" lastClr="FFFFFF">
                    <a:lumMod val="85000"/>
                    <a:shade val="67500"/>
                    <a:satMod val="115000"/>
                  </a:sysClr>
                </a:gs>
                <a:gs pos="100000">
                  <a:sysClr val="window" lastClr="FFFFFF">
                    <a:lumMod val="85000"/>
                    <a:shade val="100000"/>
                    <a:satMod val="115000"/>
                  </a:sysClr>
                </a:gs>
                <a:gs pos="24000">
                  <a:sysClr val="window" lastClr="FFFFFF">
                    <a:lumMod val="95000"/>
                  </a:sysClr>
                </a:gs>
              </a:gsLst>
              <a:lin ang="0" scaled="1"/>
              <a:tileRect/>
            </a:gra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smtClean="0">
                <a:ln>
                  <a:noFill/>
                </a:ln>
                <a:solidFill>
                  <a:sysClr val="window" lastClr="FFFFFF"/>
                </a:solidFill>
                <a:effectLst/>
                <a:uLnTx/>
                <a:uFillTx/>
                <a:latin typeface="Calibri" panose="020F0502020204030204"/>
                <a:ea typeface="+mn-ea"/>
                <a:cs typeface="+mn-cs"/>
              </a:endParaRPr>
            </a:p>
          </p:txBody>
        </p:sp>
        <p:grpSp>
          <p:nvGrpSpPr>
            <p:cNvPr id="16" name="组合 53"/>
            <p:cNvGrpSpPr/>
            <p:nvPr/>
          </p:nvGrpSpPr>
          <p:grpSpPr>
            <a:xfrm rot="759468">
              <a:off x="4331739" y="4926832"/>
              <a:ext cx="1693861" cy="1693861"/>
              <a:chOff x="3239852" y="1844824"/>
              <a:chExt cx="2664296" cy="2664296"/>
            </a:xfrm>
          </p:grpSpPr>
          <p:sp>
            <p:nvSpPr>
              <p:cNvPr id="36" name="椭圆 83"/>
              <p:cNvSpPr/>
              <p:nvPr/>
            </p:nvSpPr>
            <p:spPr>
              <a:xfrm>
                <a:off x="3239852" y="1844824"/>
                <a:ext cx="2664296" cy="2664296"/>
              </a:xfrm>
              <a:prstGeom prst="ellipse">
                <a:avLst/>
              </a:prstGeom>
              <a:solidFill>
                <a:schemeClr val="bg1">
                  <a:lumMod val="95000"/>
                </a:schemeClr>
              </a:solidFill>
              <a:ln w="25400" cap="flat" cmpd="sng" algn="ctr">
                <a:solidFill>
                  <a:sysClr val="window" lastClr="FFFFFF"/>
                </a:solidFill>
                <a:prstDash val="solid"/>
              </a:ln>
              <a:effectLst>
                <a:outerShdw blurRad="63500" sx="102000" sy="102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37" name="椭圆 84"/>
              <p:cNvSpPr/>
              <p:nvPr/>
            </p:nvSpPr>
            <p:spPr>
              <a:xfrm>
                <a:off x="3546002" y="2150974"/>
                <a:ext cx="2051997" cy="2051997"/>
              </a:xfrm>
              <a:prstGeom prst="ellipse">
                <a:avLst/>
              </a:prstGeom>
              <a:solidFill>
                <a:srgbClr val="779F08"/>
              </a:solidFill>
              <a:ln w="25400" cap="flat" cmpd="sng" algn="ctr">
                <a:solidFill>
                  <a:sysClr val="window" lastClr="FFFFFF">
                    <a:lumMod val="95000"/>
                  </a:sysClr>
                </a:solidFill>
                <a:prstDash val="solid"/>
              </a:ln>
              <a:effectLst>
                <a:innerShdw blurRad="355600" dist="139700" dir="18900000">
                  <a:prstClr val="black">
                    <a:alpha val="50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grpSp>
        <p:grpSp>
          <p:nvGrpSpPr>
            <p:cNvPr id="17" name="组合 54"/>
            <p:cNvGrpSpPr/>
            <p:nvPr/>
          </p:nvGrpSpPr>
          <p:grpSpPr>
            <a:xfrm rot="759468">
              <a:off x="3209642" y="2335628"/>
              <a:ext cx="1693861" cy="1693861"/>
              <a:chOff x="3239852" y="1844824"/>
              <a:chExt cx="2664296" cy="2664296"/>
            </a:xfrm>
          </p:grpSpPr>
          <p:sp>
            <p:nvSpPr>
              <p:cNvPr id="34" name="椭圆 81"/>
              <p:cNvSpPr/>
              <p:nvPr/>
            </p:nvSpPr>
            <p:spPr>
              <a:xfrm>
                <a:off x="3239852" y="1844824"/>
                <a:ext cx="2664296" cy="2664296"/>
              </a:xfrm>
              <a:prstGeom prst="ellipse">
                <a:avLst/>
              </a:prstGeom>
              <a:solidFill>
                <a:schemeClr val="bg1">
                  <a:lumMod val="95000"/>
                </a:schemeClr>
              </a:solidFill>
              <a:ln w="25400" cap="flat" cmpd="sng" algn="ctr">
                <a:solidFill>
                  <a:sysClr val="window" lastClr="FFFFFF"/>
                </a:solidFill>
                <a:prstDash val="solid"/>
              </a:ln>
              <a:effectLst>
                <a:outerShdw blurRad="63500" sx="102000" sy="102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35" name="椭圆 82"/>
              <p:cNvSpPr/>
              <p:nvPr/>
            </p:nvSpPr>
            <p:spPr>
              <a:xfrm>
                <a:off x="3546002" y="2150974"/>
                <a:ext cx="2051997" cy="2051997"/>
              </a:xfrm>
              <a:prstGeom prst="ellipse">
                <a:avLst/>
              </a:prstGeom>
              <a:solidFill>
                <a:srgbClr val="779F08"/>
              </a:solidFill>
              <a:ln w="25400" cap="flat" cmpd="sng" algn="ctr">
                <a:solidFill>
                  <a:sysClr val="window" lastClr="FFFFFF">
                    <a:lumMod val="95000"/>
                  </a:sysClr>
                </a:solidFill>
                <a:prstDash val="solid"/>
              </a:ln>
              <a:effectLst>
                <a:innerShdw blurRad="355600" dist="139700" dir="18900000">
                  <a:prstClr val="black">
                    <a:alpha val="50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grpSp>
        <p:grpSp>
          <p:nvGrpSpPr>
            <p:cNvPr id="18" name="组合 55"/>
            <p:cNvGrpSpPr/>
            <p:nvPr/>
          </p:nvGrpSpPr>
          <p:grpSpPr>
            <a:xfrm rot="759468">
              <a:off x="8356074" y="1788440"/>
              <a:ext cx="1693861" cy="1693861"/>
              <a:chOff x="3239852" y="1844824"/>
              <a:chExt cx="2664296" cy="2664296"/>
            </a:xfrm>
          </p:grpSpPr>
          <p:sp>
            <p:nvSpPr>
              <p:cNvPr id="32" name="椭圆 79"/>
              <p:cNvSpPr/>
              <p:nvPr/>
            </p:nvSpPr>
            <p:spPr>
              <a:xfrm>
                <a:off x="3239852" y="1844824"/>
                <a:ext cx="2664296" cy="2664296"/>
              </a:xfrm>
              <a:prstGeom prst="ellipse">
                <a:avLst/>
              </a:prstGeom>
              <a:solidFill>
                <a:schemeClr val="bg1">
                  <a:lumMod val="95000"/>
                </a:schemeClr>
              </a:solidFill>
              <a:ln w="25400" cap="flat" cmpd="sng" algn="ctr">
                <a:solidFill>
                  <a:sysClr val="window" lastClr="FFFFFF"/>
                </a:solidFill>
                <a:prstDash val="solid"/>
              </a:ln>
              <a:effectLst>
                <a:outerShdw blurRad="63500" sx="102000" sy="102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33" name="椭圆 80"/>
              <p:cNvSpPr/>
              <p:nvPr/>
            </p:nvSpPr>
            <p:spPr>
              <a:xfrm>
                <a:off x="3546002" y="2150974"/>
                <a:ext cx="2051997" cy="2051997"/>
              </a:xfrm>
              <a:prstGeom prst="ellipse">
                <a:avLst/>
              </a:prstGeom>
              <a:solidFill>
                <a:srgbClr val="779F08"/>
              </a:solidFill>
              <a:ln w="25400" cap="flat" cmpd="sng" algn="ctr">
                <a:solidFill>
                  <a:sysClr val="window" lastClr="FFFFFF">
                    <a:lumMod val="95000"/>
                  </a:sysClr>
                </a:solidFill>
                <a:prstDash val="solid"/>
              </a:ln>
              <a:effectLst>
                <a:innerShdw blurRad="355600" dist="139700" dir="18900000">
                  <a:prstClr val="black">
                    <a:alpha val="50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grpSp>
        <p:grpSp>
          <p:nvGrpSpPr>
            <p:cNvPr id="19" name="组合 56"/>
            <p:cNvGrpSpPr/>
            <p:nvPr/>
          </p:nvGrpSpPr>
          <p:grpSpPr>
            <a:xfrm rot="759468">
              <a:off x="6014240" y="752551"/>
              <a:ext cx="1693861" cy="1693861"/>
              <a:chOff x="3239852" y="1844824"/>
              <a:chExt cx="2664296" cy="2664296"/>
            </a:xfrm>
          </p:grpSpPr>
          <p:sp>
            <p:nvSpPr>
              <p:cNvPr id="30" name="椭圆 77"/>
              <p:cNvSpPr/>
              <p:nvPr/>
            </p:nvSpPr>
            <p:spPr>
              <a:xfrm>
                <a:off x="3239852" y="1844824"/>
                <a:ext cx="2664296" cy="2664296"/>
              </a:xfrm>
              <a:prstGeom prst="ellipse">
                <a:avLst/>
              </a:prstGeom>
              <a:solidFill>
                <a:schemeClr val="bg1">
                  <a:lumMod val="95000"/>
                </a:schemeClr>
              </a:solidFill>
              <a:ln w="25400" cap="flat" cmpd="sng" algn="ctr">
                <a:solidFill>
                  <a:sysClr val="window" lastClr="FFFFFF"/>
                </a:solidFill>
                <a:prstDash val="solid"/>
              </a:ln>
              <a:effectLst>
                <a:outerShdw blurRad="63500" sx="102000" sy="102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31" name="椭圆 78"/>
              <p:cNvSpPr/>
              <p:nvPr/>
            </p:nvSpPr>
            <p:spPr>
              <a:xfrm>
                <a:off x="3546002" y="2150974"/>
                <a:ext cx="2051997" cy="2051997"/>
              </a:xfrm>
              <a:prstGeom prst="ellipse">
                <a:avLst/>
              </a:prstGeom>
              <a:solidFill>
                <a:srgbClr val="779F08"/>
              </a:solidFill>
              <a:ln w="25400" cap="flat" cmpd="sng" algn="ctr">
                <a:solidFill>
                  <a:sysClr val="window" lastClr="FFFFFF">
                    <a:lumMod val="95000"/>
                  </a:sysClr>
                </a:solidFill>
                <a:prstDash val="solid"/>
              </a:ln>
              <a:effectLst>
                <a:innerShdw blurRad="355600" dist="139700" dir="18900000">
                  <a:prstClr val="black">
                    <a:alpha val="50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grpSp>
        <p:sp>
          <p:nvSpPr>
            <p:cNvPr id="20" name="椭圆 67"/>
            <p:cNvSpPr/>
            <p:nvPr/>
          </p:nvSpPr>
          <p:spPr>
            <a:xfrm>
              <a:off x="4554332" y="2168006"/>
              <a:ext cx="530721" cy="530721"/>
            </a:xfrm>
            <a:prstGeom prst="ellipse">
              <a:avLst/>
            </a:prstGeom>
            <a:gradFill flip="none" rotWithShape="1">
              <a:gsLst>
                <a:gs pos="0">
                  <a:schemeClr val="accent2">
                    <a:lumMod val="50000"/>
                  </a:schemeClr>
                </a:gs>
                <a:gs pos="100000">
                  <a:schemeClr val="accent2"/>
                </a:gs>
              </a:gsLst>
              <a:lin ang="2700000" scaled="1"/>
              <a:tileRect/>
            </a:gradFill>
            <a:ln w="57150" cap="flat" cmpd="sng" algn="ctr">
              <a:solidFill>
                <a:sysClr val="window" lastClr="FFFFFF"/>
              </a:solidFill>
              <a:prstDash val="solid"/>
            </a:ln>
            <a:effectLst>
              <a:innerShdw blurRad="139700" dist="50800" dir="13500000">
                <a:prstClr val="black">
                  <a:alpha val="45000"/>
                </a:prstClr>
              </a:innerShdw>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21" name="TextBox 34"/>
            <p:cNvSpPr txBox="1"/>
            <p:nvPr/>
          </p:nvSpPr>
          <p:spPr>
            <a:xfrm flipH="1">
              <a:off x="4571389" y="2190773"/>
              <a:ext cx="499334" cy="618567"/>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marL="0" marR="0" lvl="0" indent="0" algn="ctr" defTabSz="914400" eaLnBrk="1" fontAlgn="auto" latinLnBrk="0" hangingPunct="1">
                <a:lnSpc>
                  <a:spcPct val="80000"/>
                </a:lnSpc>
                <a:spcBef>
                  <a:spcPts val="0"/>
                </a:spcBef>
                <a:spcAft>
                  <a:spcPts val="0"/>
                </a:spcAft>
                <a:buClrTx/>
                <a:buSzTx/>
                <a:buFontTx/>
                <a:buNone/>
                <a:defRPr/>
              </a:pPr>
              <a:r>
                <a:rPr kumimoji="0" lang="en-US" altLang="zh-CN" sz="3000" b="0" i="0" u="none" strike="noStrike" kern="0" cap="none" spc="0" normalizeH="0" baseline="0" noProof="0" dirty="0" smtClean="0">
                  <a:ln w="18415" cmpd="sng">
                    <a:noFill/>
                    <a:prstDash val="solid"/>
                  </a:ln>
                  <a:solidFill>
                    <a:sysClr val="window" lastClr="FFFFFF"/>
                  </a:solidFill>
                  <a:uLnTx/>
                  <a:uFillTx/>
                  <a:latin typeface="+mn-lt"/>
                  <a:ea typeface="微软雅黑" panose="020B0503020204020204" pitchFamily="34" charset="-122"/>
                  <a:cs typeface="Times New Roman" panose="02020603050405020304" pitchFamily="18" charset="0"/>
                </a:rPr>
                <a:t>1</a:t>
              </a:r>
              <a:endParaRPr kumimoji="0" lang="zh-CN" altLang="en-US" sz="3000" b="0" i="0" u="none" strike="noStrike" kern="0" cap="none" spc="0" normalizeH="0" baseline="0" noProof="0" dirty="0">
                <a:ln w="18415" cmpd="sng">
                  <a:noFill/>
                  <a:prstDash val="solid"/>
                </a:ln>
                <a:solidFill>
                  <a:sysClr val="window" lastClr="FFFFFF"/>
                </a:solidFill>
                <a:uLnTx/>
                <a:uFillTx/>
                <a:latin typeface="+mn-lt"/>
                <a:ea typeface="微软雅黑" panose="020B0503020204020204" pitchFamily="34" charset="-122"/>
                <a:cs typeface="Times New Roman" panose="02020603050405020304" pitchFamily="18" charset="0"/>
              </a:endParaRPr>
            </a:p>
          </p:txBody>
        </p:sp>
        <p:sp>
          <p:nvSpPr>
            <p:cNvPr id="22" name="椭圆 69"/>
            <p:cNvSpPr/>
            <p:nvPr/>
          </p:nvSpPr>
          <p:spPr>
            <a:xfrm>
              <a:off x="4022253" y="5860192"/>
              <a:ext cx="530721" cy="530721"/>
            </a:xfrm>
            <a:prstGeom prst="ellipse">
              <a:avLst/>
            </a:prstGeom>
            <a:gradFill flip="none" rotWithShape="1">
              <a:gsLst>
                <a:gs pos="0">
                  <a:schemeClr val="accent3">
                    <a:lumMod val="50000"/>
                  </a:schemeClr>
                </a:gs>
                <a:gs pos="100000">
                  <a:schemeClr val="accent3"/>
                </a:gs>
              </a:gsLst>
              <a:lin ang="2700000" scaled="1"/>
              <a:tileRect/>
            </a:gradFill>
            <a:ln w="57150" cap="flat" cmpd="sng" algn="ctr">
              <a:solidFill>
                <a:sysClr val="window" lastClr="FFFFFF"/>
              </a:solidFill>
              <a:prstDash val="solid"/>
            </a:ln>
            <a:effectLst>
              <a:innerShdw blurRad="139700" dist="50800" dir="13500000">
                <a:prstClr val="black">
                  <a:alpha val="45000"/>
                </a:prstClr>
              </a:innerShdw>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23" name="TextBox 36"/>
            <p:cNvSpPr txBox="1"/>
            <p:nvPr/>
          </p:nvSpPr>
          <p:spPr>
            <a:xfrm flipH="1">
              <a:off x="4040760" y="5877835"/>
              <a:ext cx="499334" cy="618567"/>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marL="0" marR="0" lvl="0" indent="0" algn="ctr" defTabSz="914400" eaLnBrk="1" fontAlgn="auto" latinLnBrk="0" hangingPunct="1">
                <a:lnSpc>
                  <a:spcPct val="80000"/>
                </a:lnSpc>
                <a:spcBef>
                  <a:spcPts val="0"/>
                </a:spcBef>
                <a:spcAft>
                  <a:spcPts val="0"/>
                </a:spcAft>
                <a:buClrTx/>
                <a:buSzTx/>
                <a:buFontTx/>
                <a:buNone/>
                <a:defRPr/>
              </a:pPr>
              <a:r>
                <a:rPr kumimoji="0" lang="en-US" altLang="zh-CN" sz="3000" b="0" i="0" u="none" strike="noStrike" kern="0" cap="none" spc="0" normalizeH="0" baseline="0" noProof="0" dirty="0" smtClean="0">
                  <a:ln w="18415" cmpd="sng">
                    <a:noFill/>
                    <a:prstDash val="solid"/>
                  </a:ln>
                  <a:solidFill>
                    <a:sysClr val="window" lastClr="FFFFFF"/>
                  </a:solidFill>
                  <a:uLnTx/>
                  <a:uFillTx/>
                  <a:latin typeface="+mn-lt"/>
                  <a:ea typeface="微软雅黑" panose="020B0503020204020204" pitchFamily="34" charset="-122"/>
                  <a:cs typeface="Times New Roman" panose="02020603050405020304" pitchFamily="18" charset="0"/>
                </a:rPr>
                <a:t>2</a:t>
              </a:r>
              <a:endParaRPr kumimoji="0" lang="zh-CN" altLang="en-US" sz="3000" b="0" i="0" u="none" strike="noStrike" kern="0" cap="none" spc="0" normalizeH="0" baseline="0" noProof="0" dirty="0">
                <a:ln w="18415" cmpd="sng">
                  <a:noFill/>
                  <a:prstDash val="solid"/>
                </a:ln>
                <a:solidFill>
                  <a:sysClr val="window" lastClr="FFFFFF"/>
                </a:solidFill>
                <a:uLnTx/>
                <a:uFillTx/>
                <a:latin typeface="+mn-lt"/>
                <a:ea typeface="微软雅黑" panose="020B0503020204020204" pitchFamily="34" charset="-122"/>
                <a:cs typeface="Times New Roman" panose="02020603050405020304" pitchFamily="18" charset="0"/>
              </a:endParaRPr>
            </a:p>
          </p:txBody>
        </p:sp>
        <p:sp>
          <p:nvSpPr>
            <p:cNvPr id="24" name="椭圆 71"/>
            <p:cNvSpPr/>
            <p:nvPr/>
          </p:nvSpPr>
          <p:spPr>
            <a:xfrm>
              <a:off x="8388074" y="4508813"/>
              <a:ext cx="530721" cy="530721"/>
            </a:xfrm>
            <a:prstGeom prst="ellipse">
              <a:avLst/>
            </a:prstGeom>
            <a:gradFill flip="none" rotWithShape="1">
              <a:gsLst>
                <a:gs pos="0">
                  <a:schemeClr val="accent4">
                    <a:lumMod val="50000"/>
                  </a:schemeClr>
                </a:gs>
                <a:gs pos="100000">
                  <a:schemeClr val="accent4"/>
                </a:gs>
              </a:gsLst>
              <a:lin ang="2700000" scaled="1"/>
              <a:tileRect/>
            </a:gradFill>
            <a:ln w="57150" cap="flat" cmpd="sng" algn="ctr">
              <a:solidFill>
                <a:sysClr val="window" lastClr="FFFFFF"/>
              </a:solidFill>
              <a:prstDash val="solid"/>
            </a:ln>
            <a:effectLst>
              <a:innerShdw blurRad="139700" dist="50800" dir="13500000">
                <a:prstClr val="black">
                  <a:alpha val="45000"/>
                </a:prstClr>
              </a:innerShdw>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25" name="TextBox 38"/>
            <p:cNvSpPr txBox="1"/>
            <p:nvPr/>
          </p:nvSpPr>
          <p:spPr>
            <a:xfrm flipH="1">
              <a:off x="8419461" y="4528197"/>
              <a:ext cx="499334" cy="618567"/>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marL="0" marR="0" lvl="0" indent="0" algn="ctr" defTabSz="914400" eaLnBrk="1" fontAlgn="auto" latinLnBrk="0" hangingPunct="1">
                <a:lnSpc>
                  <a:spcPct val="80000"/>
                </a:lnSpc>
                <a:spcBef>
                  <a:spcPts val="0"/>
                </a:spcBef>
                <a:spcAft>
                  <a:spcPts val="0"/>
                </a:spcAft>
                <a:buClrTx/>
                <a:buSzTx/>
                <a:buFontTx/>
                <a:buNone/>
                <a:defRPr/>
              </a:pPr>
              <a:r>
                <a:rPr kumimoji="0" lang="en-US" altLang="zh-CN" sz="3000" b="0" i="0" u="none" strike="noStrike" kern="0" cap="none" spc="0" normalizeH="0" baseline="0" noProof="0" dirty="0" smtClean="0">
                  <a:ln w="18415" cmpd="sng">
                    <a:noFill/>
                    <a:prstDash val="solid"/>
                  </a:ln>
                  <a:solidFill>
                    <a:sysClr val="window" lastClr="FFFFFF"/>
                  </a:solidFill>
                  <a:uLnTx/>
                  <a:uFillTx/>
                  <a:latin typeface="+mn-lt"/>
                  <a:ea typeface="微软雅黑" panose="020B0503020204020204" pitchFamily="34" charset="-122"/>
                  <a:cs typeface="Times New Roman" panose="02020603050405020304" pitchFamily="18" charset="0"/>
                </a:rPr>
                <a:t>3</a:t>
              </a:r>
              <a:endParaRPr kumimoji="0" lang="zh-CN" altLang="en-US" sz="3000" b="0" i="0" u="none" strike="noStrike" kern="0" cap="none" spc="0" normalizeH="0" baseline="0" noProof="0" dirty="0">
                <a:ln w="18415" cmpd="sng">
                  <a:noFill/>
                  <a:prstDash val="solid"/>
                </a:ln>
                <a:solidFill>
                  <a:sysClr val="window" lastClr="FFFFFF"/>
                </a:solidFill>
                <a:uLnTx/>
                <a:uFillTx/>
                <a:latin typeface="+mn-lt"/>
                <a:ea typeface="微软雅黑" panose="020B0503020204020204" pitchFamily="34" charset="-122"/>
                <a:cs typeface="Times New Roman" panose="02020603050405020304" pitchFamily="18" charset="0"/>
              </a:endParaRPr>
            </a:p>
          </p:txBody>
        </p:sp>
        <p:sp>
          <p:nvSpPr>
            <p:cNvPr id="26" name="椭圆 73"/>
            <p:cNvSpPr/>
            <p:nvPr/>
          </p:nvSpPr>
          <p:spPr>
            <a:xfrm>
              <a:off x="9702371" y="1750764"/>
              <a:ext cx="530721" cy="530721"/>
            </a:xfrm>
            <a:prstGeom prst="ellipse">
              <a:avLst/>
            </a:prstGeom>
            <a:gradFill flip="none" rotWithShape="1">
              <a:gsLst>
                <a:gs pos="0">
                  <a:schemeClr val="accent1">
                    <a:lumMod val="50000"/>
                  </a:schemeClr>
                </a:gs>
                <a:gs pos="100000">
                  <a:schemeClr val="accent1"/>
                </a:gs>
              </a:gsLst>
              <a:lin ang="2700000" scaled="1"/>
              <a:tileRect/>
            </a:gradFill>
            <a:ln w="57150" cap="flat" cmpd="sng" algn="ctr">
              <a:solidFill>
                <a:sysClr val="window" lastClr="FFFFFF"/>
              </a:solidFill>
              <a:prstDash val="solid"/>
            </a:ln>
            <a:effectLst>
              <a:innerShdw blurRad="139700" dist="50800" dir="13500000">
                <a:prstClr val="black">
                  <a:alpha val="45000"/>
                </a:prstClr>
              </a:innerShdw>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27" name="TextBox 40"/>
            <p:cNvSpPr txBox="1"/>
            <p:nvPr/>
          </p:nvSpPr>
          <p:spPr>
            <a:xfrm flipH="1">
              <a:off x="9725130" y="1768658"/>
              <a:ext cx="499334" cy="618568"/>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marL="0" marR="0" lvl="0" indent="0" algn="ctr" defTabSz="914400" eaLnBrk="1" fontAlgn="auto" latinLnBrk="0" hangingPunct="1">
                <a:lnSpc>
                  <a:spcPct val="80000"/>
                </a:lnSpc>
                <a:spcBef>
                  <a:spcPts val="0"/>
                </a:spcBef>
                <a:spcAft>
                  <a:spcPts val="0"/>
                </a:spcAft>
                <a:buClrTx/>
                <a:buSzTx/>
                <a:buFontTx/>
                <a:buNone/>
                <a:defRPr/>
              </a:pPr>
              <a:r>
                <a:rPr kumimoji="0" lang="en-US" altLang="zh-CN" sz="3000" b="0" i="0" u="none" strike="noStrike" kern="0" cap="none" spc="0" normalizeH="0" baseline="0" noProof="0" dirty="0" smtClean="0">
                  <a:ln w="18415" cmpd="sng">
                    <a:noFill/>
                    <a:prstDash val="solid"/>
                  </a:ln>
                  <a:solidFill>
                    <a:sysClr val="window" lastClr="FFFFFF"/>
                  </a:solidFill>
                  <a:uLnTx/>
                  <a:uFillTx/>
                  <a:latin typeface="+mn-lt"/>
                  <a:ea typeface="微软雅黑" panose="020B0503020204020204" pitchFamily="34" charset="-122"/>
                  <a:cs typeface="Times New Roman" panose="02020603050405020304" pitchFamily="18" charset="0"/>
                </a:rPr>
                <a:t>4</a:t>
              </a:r>
              <a:endParaRPr kumimoji="0" lang="zh-CN" altLang="en-US" sz="3000" b="0" i="0" u="none" strike="noStrike" kern="0" cap="none" spc="0" normalizeH="0" baseline="0" noProof="0" dirty="0">
                <a:ln w="18415" cmpd="sng">
                  <a:noFill/>
                  <a:prstDash val="solid"/>
                </a:ln>
                <a:solidFill>
                  <a:sysClr val="window" lastClr="FFFFFF"/>
                </a:solidFill>
                <a:uLnTx/>
                <a:uFillTx/>
                <a:latin typeface="+mn-lt"/>
                <a:ea typeface="微软雅黑" panose="020B0503020204020204" pitchFamily="34" charset="-122"/>
                <a:cs typeface="Times New Roman" panose="02020603050405020304" pitchFamily="18" charset="0"/>
              </a:endParaRPr>
            </a:p>
          </p:txBody>
        </p:sp>
        <p:sp>
          <p:nvSpPr>
            <p:cNvPr id="28" name="椭圆 75"/>
            <p:cNvSpPr/>
            <p:nvPr/>
          </p:nvSpPr>
          <p:spPr>
            <a:xfrm>
              <a:off x="5606428" y="1008201"/>
              <a:ext cx="530721" cy="530722"/>
            </a:xfrm>
            <a:prstGeom prst="ellipse">
              <a:avLst/>
            </a:prstGeom>
            <a:gradFill flip="none" rotWithShape="1">
              <a:gsLst>
                <a:gs pos="0">
                  <a:schemeClr val="accent3">
                    <a:lumMod val="50000"/>
                  </a:schemeClr>
                </a:gs>
                <a:gs pos="100000">
                  <a:schemeClr val="accent3"/>
                </a:gs>
              </a:gsLst>
              <a:lin ang="2700000" scaled="1"/>
              <a:tileRect/>
            </a:gradFill>
            <a:ln w="57150" cap="flat" cmpd="sng" algn="ctr">
              <a:solidFill>
                <a:sysClr val="window" lastClr="FFFFFF"/>
              </a:solidFill>
              <a:prstDash val="solid"/>
            </a:ln>
            <a:effectLst>
              <a:innerShdw blurRad="139700" dist="50800" dir="13500000">
                <a:prstClr val="black">
                  <a:alpha val="45000"/>
                </a:prstClr>
              </a:innerShdw>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29" name="TextBox 42"/>
            <p:cNvSpPr txBox="1"/>
            <p:nvPr/>
          </p:nvSpPr>
          <p:spPr>
            <a:xfrm flipH="1">
              <a:off x="5633292" y="1029138"/>
              <a:ext cx="499334" cy="618568"/>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marL="0" marR="0" lvl="0" indent="0" algn="ctr" defTabSz="914400" eaLnBrk="1" fontAlgn="auto" latinLnBrk="0" hangingPunct="1">
                <a:lnSpc>
                  <a:spcPct val="80000"/>
                </a:lnSpc>
                <a:spcBef>
                  <a:spcPts val="0"/>
                </a:spcBef>
                <a:spcAft>
                  <a:spcPts val="0"/>
                </a:spcAft>
                <a:buClrTx/>
                <a:buSzTx/>
                <a:buFontTx/>
                <a:buNone/>
                <a:defRPr/>
              </a:pPr>
              <a:r>
                <a:rPr kumimoji="0" lang="en-US" altLang="zh-CN" sz="3000" b="0" i="0" u="none" strike="noStrike" kern="0" cap="none" spc="0" normalizeH="0" baseline="0" noProof="0" dirty="0" smtClean="0">
                  <a:ln w="18415" cmpd="sng">
                    <a:noFill/>
                    <a:prstDash val="solid"/>
                  </a:ln>
                  <a:solidFill>
                    <a:sysClr val="window" lastClr="FFFFFF"/>
                  </a:solidFill>
                  <a:uLnTx/>
                  <a:uFillTx/>
                  <a:latin typeface="+mn-lt"/>
                  <a:ea typeface="微软雅黑" panose="020B0503020204020204" pitchFamily="34" charset="-122"/>
                  <a:cs typeface="Times New Roman" panose="02020603050405020304" pitchFamily="18" charset="0"/>
                </a:rPr>
                <a:t>5</a:t>
              </a:r>
              <a:endParaRPr kumimoji="0" lang="zh-CN" altLang="en-US" sz="3000" b="0" i="0" u="none" strike="noStrike" kern="0" cap="none" spc="0" normalizeH="0" baseline="0" noProof="0" dirty="0">
                <a:ln w="18415" cmpd="sng">
                  <a:noFill/>
                  <a:prstDash val="solid"/>
                </a:ln>
                <a:solidFill>
                  <a:sysClr val="window" lastClr="FFFFFF"/>
                </a:solidFill>
                <a:uLnTx/>
                <a:uFillTx/>
                <a:latin typeface="+mn-lt"/>
                <a:ea typeface="微软雅黑" panose="020B0503020204020204" pitchFamily="34" charset="-122"/>
                <a:cs typeface="Times New Roman" panose="02020603050405020304" pitchFamily="18" charset="0"/>
              </a:endParaRPr>
            </a:p>
          </p:txBody>
        </p:sp>
      </p:grpSp>
      <p:grpSp>
        <p:nvGrpSpPr>
          <p:cNvPr id="40" name="Group 43"/>
          <p:cNvGrpSpPr/>
          <p:nvPr/>
        </p:nvGrpSpPr>
        <p:grpSpPr>
          <a:xfrm>
            <a:off x="7335406" y="3647499"/>
            <a:ext cx="406661" cy="407356"/>
            <a:chOff x="7275629" y="3973834"/>
            <a:chExt cx="464344" cy="465138"/>
          </a:xfrm>
          <a:solidFill>
            <a:schemeClr val="bg1"/>
          </a:solidFill>
        </p:grpSpPr>
        <p:sp>
          <p:nvSpPr>
            <p:cNvPr id="41" name="AutoShape 37"/>
            <p:cNvSpPr/>
            <p:nvPr/>
          </p:nvSpPr>
          <p:spPr bwMode="auto">
            <a:xfrm>
              <a:off x="7275629" y="4017490"/>
              <a:ext cx="423069" cy="421482"/>
            </a:xfrm>
            <a:custGeom>
              <a:avLst/>
              <a:gdLst>
                <a:gd name="T0" fmla="+- 0 10849 98"/>
                <a:gd name="T1" fmla="*/ T0 w 21502"/>
                <a:gd name="T2" fmla="*/ 10800 h 21600"/>
                <a:gd name="T3" fmla="+- 0 10849 98"/>
                <a:gd name="T4" fmla="*/ T3 w 21502"/>
                <a:gd name="T5" fmla="*/ 10800 h 21600"/>
                <a:gd name="T6" fmla="+- 0 10849 98"/>
                <a:gd name="T7" fmla="*/ T6 w 21502"/>
                <a:gd name="T8" fmla="*/ 10800 h 21600"/>
                <a:gd name="T9" fmla="+- 0 10849 98"/>
                <a:gd name="T10" fmla="*/ T9 w 21502"/>
                <a:gd name="T11" fmla="*/ 10800 h 21600"/>
              </a:gdLst>
              <a:ahLst/>
              <a:cxnLst>
                <a:cxn ang="0">
                  <a:pos x="T1" y="T2"/>
                </a:cxn>
                <a:cxn ang="0">
                  <a:pos x="T4" y="T5"/>
                </a:cxn>
                <a:cxn ang="0">
                  <a:pos x="T7" y="T8"/>
                </a:cxn>
                <a:cxn ang="0">
                  <a:pos x="T10" y="T11"/>
                </a:cxn>
              </a:cxnLst>
              <a:rect l="0" t="0" r="r" b="b"/>
              <a:pathLst>
                <a:path w="21502" h="21600">
                  <a:moveTo>
                    <a:pt x="19917" y="7880"/>
                  </a:moveTo>
                  <a:lnTo>
                    <a:pt x="18875" y="8932"/>
                  </a:lnTo>
                  <a:cubicBezTo>
                    <a:pt x="18730" y="9079"/>
                    <a:pt x="18497" y="9079"/>
                    <a:pt x="18353" y="8932"/>
                  </a:cubicBezTo>
                  <a:lnTo>
                    <a:pt x="17048" y="7617"/>
                  </a:lnTo>
                  <a:lnTo>
                    <a:pt x="15991" y="10290"/>
                  </a:lnTo>
                  <a:lnTo>
                    <a:pt x="16080" y="10064"/>
                  </a:lnTo>
                  <a:cubicBezTo>
                    <a:pt x="13859" y="7826"/>
                    <a:pt x="11601" y="7544"/>
                    <a:pt x="9565" y="7291"/>
                  </a:cubicBezTo>
                  <a:cubicBezTo>
                    <a:pt x="8910" y="7210"/>
                    <a:pt x="8276" y="7126"/>
                    <a:pt x="7652" y="6990"/>
                  </a:cubicBezTo>
                  <a:lnTo>
                    <a:pt x="13918" y="4456"/>
                  </a:lnTo>
                  <a:lnTo>
                    <a:pt x="12652" y="3179"/>
                  </a:lnTo>
                  <a:cubicBezTo>
                    <a:pt x="12508" y="3033"/>
                    <a:pt x="12508" y="2798"/>
                    <a:pt x="12652" y="2652"/>
                  </a:cubicBezTo>
                  <a:lnTo>
                    <a:pt x="13695" y="1598"/>
                  </a:lnTo>
                  <a:cubicBezTo>
                    <a:pt x="13840" y="1453"/>
                    <a:pt x="14073" y="1453"/>
                    <a:pt x="14217" y="1598"/>
                  </a:cubicBezTo>
                  <a:lnTo>
                    <a:pt x="19917" y="7353"/>
                  </a:lnTo>
                  <a:cubicBezTo>
                    <a:pt x="20062" y="7499"/>
                    <a:pt x="20062" y="7734"/>
                    <a:pt x="19917" y="7880"/>
                  </a:cubicBezTo>
                  <a:moveTo>
                    <a:pt x="12292" y="19639"/>
                  </a:moveTo>
                  <a:cubicBezTo>
                    <a:pt x="12200" y="19872"/>
                    <a:pt x="11999" y="20044"/>
                    <a:pt x="11756" y="20095"/>
                  </a:cubicBezTo>
                  <a:cubicBezTo>
                    <a:pt x="11700" y="20106"/>
                    <a:pt x="11643" y="20111"/>
                    <a:pt x="11587" y="20110"/>
                  </a:cubicBezTo>
                  <a:cubicBezTo>
                    <a:pt x="11400" y="20105"/>
                    <a:pt x="11219" y="20030"/>
                    <a:pt x="11084" y="19892"/>
                  </a:cubicBezTo>
                  <a:lnTo>
                    <a:pt x="1692" y="10517"/>
                  </a:lnTo>
                  <a:cubicBezTo>
                    <a:pt x="1519" y="10343"/>
                    <a:pt x="1443" y="10094"/>
                    <a:pt x="1488" y="9852"/>
                  </a:cubicBezTo>
                  <a:cubicBezTo>
                    <a:pt x="1533" y="9610"/>
                    <a:pt x="1695" y="9407"/>
                    <a:pt x="1917" y="9308"/>
                  </a:cubicBezTo>
                  <a:lnTo>
                    <a:pt x="6505" y="7453"/>
                  </a:lnTo>
                  <a:cubicBezTo>
                    <a:pt x="9597" y="8490"/>
                    <a:pt x="12689" y="7491"/>
                    <a:pt x="15781" y="10821"/>
                  </a:cubicBezTo>
                  <a:cubicBezTo>
                    <a:pt x="15781" y="10821"/>
                    <a:pt x="12292" y="19639"/>
                    <a:pt x="12292" y="19639"/>
                  </a:cubicBezTo>
                  <a:close/>
                  <a:moveTo>
                    <a:pt x="15260" y="545"/>
                  </a:moveTo>
                  <a:cubicBezTo>
                    <a:pt x="14912" y="193"/>
                    <a:pt x="14449" y="0"/>
                    <a:pt x="13956" y="0"/>
                  </a:cubicBezTo>
                  <a:cubicBezTo>
                    <a:pt x="13463" y="0"/>
                    <a:pt x="13000" y="193"/>
                    <a:pt x="12651" y="546"/>
                  </a:cubicBezTo>
                  <a:lnTo>
                    <a:pt x="11610" y="1598"/>
                  </a:lnTo>
                  <a:cubicBezTo>
                    <a:pt x="11261" y="1949"/>
                    <a:pt x="11068" y="2417"/>
                    <a:pt x="11068" y="2915"/>
                  </a:cubicBezTo>
                  <a:cubicBezTo>
                    <a:pt x="11068" y="3265"/>
                    <a:pt x="11164" y="3601"/>
                    <a:pt x="11342" y="3893"/>
                  </a:cubicBezTo>
                  <a:lnTo>
                    <a:pt x="1324" y="7944"/>
                  </a:lnTo>
                  <a:cubicBezTo>
                    <a:pt x="654" y="8241"/>
                    <a:pt x="173" y="8851"/>
                    <a:pt x="38" y="9575"/>
                  </a:cubicBezTo>
                  <a:cubicBezTo>
                    <a:pt x="-98" y="10302"/>
                    <a:pt x="130" y="11048"/>
                    <a:pt x="654" y="11576"/>
                  </a:cubicBezTo>
                  <a:lnTo>
                    <a:pt x="10041" y="20946"/>
                  </a:lnTo>
                  <a:cubicBezTo>
                    <a:pt x="10445" y="21354"/>
                    <a:pt x="10982" y="21586"/>
                    <a:pt x="11549" y="21599"/>
                  </a:cubicBezTo>
                  <a:cubicBezTo>
                    <a:pt x="11562" y="21599"/>
                    <a:pt x="11593" y="21599"/>
                    <a:pt x="11605" y="21599"/>
                  </a:cubicBezTo>
                  <a:cubicBezTo>
                    <a:pt x="11754" y="21599"/>
                    <a:pt x="11906" y="21584"/>
                    <a:pt x="12056" y="21553"/>
                  </a:cubicBezTo>
                  <a:cubicBezTo>
                    <a:pt x="12789" y="21399"/>
                    <a:pt x="13390" y="20888"/>
                    <a:pt x="13662" y="20191"/>
                  </a:cubicBezTo>
                  <a:lnTo>
                    <a:pt x="17604" y="10229"/>
                  </a:lnTo>
                  <a:cubicBezTo>
                    <a:pt x="17902" y="10426"/>
                    <a:pt x="18250" y="10532"/>
                    <a:pt x="18613" y="10532"/>
                  </a:cubicBezTo>
                  <a:cubicBezTo>
                    <a:pt x="19107" y="10532"/>
                    <a:pt x="19570" y="10338"/>
                    <a:pt x="19918" y="9986"/>
                  </a:cubicBezTo>
                  <a:lnTo>
                    <a:pt x="20957" y="8937"/>
                  </a:lnTo>
                  <a:cubicBezTo>
                    <a:pt x="21308" y="8585"/>
                    <a:pt x="21502" y="8116"/>
                    <a:pt x="21502" y="7617"/>
                  </a:cubicBezTo>
                  <a:cubicBezTo>
                    <a:pt x="21502" y="7117"/>
                    <a:pt x="21308" y="6648"/>
                    <a:pt x="20961" y="6300"/>
                  </a:cubicBezTo>
                  <a:cubicBezTo>
                    <a:pt x="20961" y="6300"/>
                    <a:pt x="15260" y="545"/>
                    <a:pt x="15260" y="545"/>
                  </a:cubicBezTo>
                  <a:close/>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42" name="AutoShape 38"/>
            <p:cNvSpPr/>
            <p:nvPr/>
          </p:nvSpPr>
          <p:spPr bwMode="auto">
            <a:xfrm>
              <a:off x="7478829" y="4206403"/>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4320"/>
                  </a:moveTo>
                  <a:cubicBezTo>
                    <a:pt x="14381" y="4320"/>
                    <a:pt x="17279" y="7222"/>
                    <a:pt x="17279" y="10800"/>
                  </a:cubicBezTo>
                  <a:cubicBezTo>
                    <a:pt x="17279" y="14377"/>
                    <a:pt x="14381" y="17279"/>
                    <a:pt x="10800" y="17279"/>
                  </a:cubicBezTo>
                  <a:cubicBezTo>
                    <a:pt x="7218" y="17279"/>
                    <a:pt x="4319" y="14377"/>
                    <a:pt x="4319" y="10800"/>
                  </a:cubicBezTo>
                  <a:cubicBezTo>
                    <a:pt x="4319" y="7222"/>
                    <a:pt x="7218" y="4320"/>
                    <a:pt x="10800" y="4320"/>
                  </a:cubicBezTo>
                  <a:moveTo>
                    <a:pt x="10800" y="21599"/>
                  </a:moveTo>
                  <a:cubicBezTo>
                    <a:pt x="16752" y="21599"/>
                    <a:pt x="21600" y="16756"/>
                    <a:pt x="21600" y="10800"/>
                  </a:cubicBezTo>
                  <a:cubicBezTo>
                    <a:pt x="21600" y="4843"/>
                    <a:pt x="16752" y="0"/>
                    <a:pt x="10800" y="0"/>
                  </a:cubicBezTo>
                  <a:cubicBezTo>
                    <a:pt x="4847" y="0"/>
                    <a:pt x="0" y="4843"/>
                    <a:pt x="0" y="10800"/>
                  </a:cubicBezTo>
                  <a:cubicBezTo>
                    <a:pt x="0" y="16756"/>
                    <a:pt x="4847" y="21599"/>
                    <a:pt x="10800" y="21599"/>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43" name="AutoShape 39"/>
            <p:cNvSpPr/>
            <p:nvPr/>
          </p:nvSpPr>
          <p:spPr bwMode="auto">
            <a:xfrm>
              <a:off x="7667742" y="3973834"/>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7279"/>
                  </a:moveTo>
                  <a:cubicBezTo>
                    <a:pt x="7218" y="17279"/>
                    <a:pt x="4320" y="14377"/>
                    <a:pt x="4320" y="10800"/>
                  </a:cubicBezTo>
                  <a:cubicBezTo>
                    <a:pt x="4320" y="7222"/>
                    <a:pt x="7218" y="4320"/>
                    <a:pt x="10800" y="4320"/>
                  </a:cubicBezTo>
                  <a:cubicBezTo>
                    <a:pt x="14381" y="4320"/>
                    <a:pt x="17280" y="7222"/>
                    <a:pt x="17280" y="10800"/>
                  </a:cubicBezTo>
                  <a:cubicBezTo>
                    <a:pt x="17280" y="14377"/>
                    <a:pt x="14381" y="17279"/>
                    <a:pt x="10800" y="17279"/>
                  </a:cubicBezTo>
                  <a:moveTo>
                    <a:pt x="10800" y="0"/>
                  </a:moveTo>
                  <a:cubicBezTo>
                    <a:pt x="4847" y="0"/>
                    <a:pt x="0" y="4843"/>
                    <a:pt x="0" y="10800"/>
                  </a:cubicBezTo>
                  <a:cubicBezTo>
                    <a:pt x="0" y="16756"/>
                    <a:pt x="4847" y="21599"/>
                    <a:pt x="10800" y="21599"/>
                  </a:cubicBezTo>
                  <a:cubicBezTo>
                    <a:pt x="16752" y="21599"/>
                    <a:pt x="21600" y="16756"/>
                    <a:pt x="21600" y="10800"/>
                  </a:cubicBezTo>
                  <a:cubicBezTo>
                    <a:pt x="21600" y="4843"/>
                    <a:pt x="16752" y="0"/>
                    <a:pt x="10800" y="0"/>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44" name="AutoShape 40"/>
            <p:cNvSpPr/>
            <p:nvPr/>
          </p:nvSpPr>
          <p:spPr bwMode="auto">
            <a:xfrm>
              <a:off x="7391517" y="4192115"/>
              <a:ext cx="57944" cy="579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5400"/>
                  </a:moveTo>
                  <a:cubicBezTo>
                    <a:pt x="13779" y="5400"/>
                    <a:pt x="16199" y="7815"/>
                    <a:pt x="16199" y="10800"/>
                  </a:cubicBezTo>
                  <a:cubicBezTo>
                    <a:pt x="16199" y="13784"/>
                    <a:pt x="13779" y="16200"/>
                    <a:pt x="10800" y="16200"/>
                  </a:cubicBezTo>
                  <a:cubicBezTo>
                    <a:pt x="7820" y="16200"/>
                    <a:pt x="5399" y="13784"/>
                    <a:pt x="5399" y="10800"/>
                  </a:cubicBezTo>
                  <a:cubicBezTo>
                    <a:pt x="5399" y="7815"/>
                    <a:pt x="7820" y="5400"/>
                    <a:pt x="10800" y="5400"/>
                  </a:cubicBezTo>
                  <a:moveTo>
                    <a:pt x="0" y="10800"/>
                  </a:moveTo>
                  <a:cubicBezTo>
                    <a:pt x="0" y="16753"/>
                    <a:pt x="4843" y="21599"/>
                    <a:pt x="10800" y="21599"/>
                  </a:cubicBezTo>
                  <a:cubicBezTo>
                    <a:pt x="16756" y="21599"/>
                    <a:pt x="21600" y="16753"/>
                    <a:pt x="21600" y="10800"/>
                  </a:cubicBezTo>
                  <a:cubicBezTo>
                    <a:pt x="21600" y="4846"/>
                    <a:pt x="16756" y="0"/>
                    <a:pt x="10800" y="0"/>
                  </a:cubicBezTo>
                  <a:cubicBezTo>
                    <a:pt x="4843" y="0"/>
                    <a:pt x="0" y="4846"/>
                    <a:pt x="0" y="10800"/>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45" name="AutoShape 41"/>
            <p:cNvSpPr/>
            <p:nvPr/>
          </p:nvSpPr>
          <p:spPr bwMode="auto">
            <a:xfrm>
              <a:off x="7449460" y="4293715"/>
              <a:ext cx="29369" cy="28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58" y="21599"/>
                    <a:pt x="21600" y="16769"/>
                    <a:pt x="21600" y="10800"/>
                  </a:cubicBezTo>
                  <a:cubicBezTo>
                    <a:pt x="21600" y="4830"/>
                    <a:pt x="16758" y="0"/>
                    <a:pt x="10800" y="0"/>
                  </a:cubicBezTo>
                  <a:cubicBezTo>
                    <a:pt x="4841" y="0"/>
                    <a:pt x="0" y="4830"/>
                    <a:pt x="0" y="10800"/>
                  </a:cubicBezTo>
                  <a:cubicBezTo>
                    <a:pt x="0" y="16769"/>
                    <a:pt x="4841" y="21599"/>
                    <a:pt x="10800" y="21599"/>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46" name="AutoShape 42"/>
            <p:cNvSpPr/>
            <p:nvPr/>
          </p:nvSpPr>
          <p:spPr bwMode="auto">
            <a:xfrm>
              <a:off x="7682029" y="4075434"/>
              <a:ext cx="28575"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41" y="0"/>
                    <a:pt x="0" y="4830"/>
                    <a:pt x="0" y="10800"/>
                  </a:cubicBezTo>
                  <a:cubicBezTo>
                    <a:pt x="0" y="16769"/>
                    <a:pt x="4841" y="21599"/>
                    <a:pt x="10800" y="21599"/>
                  </a:cubicBezTo>
                  <a:cubicBezTo>
                    <a:pt x="16758" y="21599"/>
                    <a:pt x="21600" y="16769"/>
                    <a:pt x="21600" y="10800"/>
                  </a:cubicBezTo>
                  <a:cubicBezTo>
                    <a:pt x="21600" y="4830"/>
                    <a:pt x="16758" y="0"/>
                    <a:pt x="10800" y="0"/>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sp>
        <p:nvSpPr>
          <p:cNvPr id="47" name="AutoShape 112"/>
          <p:cNvSpPr/>
          <p:nvPr/>
        </p:nvSpPr>
        <p:spPr bwMode="auto">
          <a:xfrm>
            <a:off x="5505856" y="4535769"/>
            <a:ext cx="353492" cy="354096"/>
          </a:xfrm>
          <a:custGeom>
            <a:avLst/>
            <a:gdLst>
              <a:gd name="T0" fmla="*/ 10510 w 21020"/>
              <a:gd name="T1" fmla="*/ 10800 h 21600"/>
              <a:gd name="T2" fmla="*/ 10510 w 21020"/>
              <a:gd name="T3" fmla="*/ 10800 h 21600"/>
              <a:gd name="T4" fmla="*/ 10510 w 21020"/>
              <a:gd name="T5" fmla="*/ 10800 h 21600"/>
              <a:gd name="T6" fmla="*/ 10510 w 21020"/>
              <a:gd name="T7" fmla="*/ 10800 h 21600"/>
            </a:gdLst>
            <a:ahLst/>
            <a:cxnLst>
              <a:cxn ang="0">
                <a:pos x="T0" y="T1"/>
              </a:cxn>
              <a:cxn ang="0">
                <a:pos x="T2" y="T3"/>
              </a:cxn>
              <a:cxn ang="0">
                <a:pos x="T4" y="T5"/>
              </a:cxn>
              <a:cxn ang="0">
                <a:pos x="T6" y="T7"/>
              </a:cxn>
            </a:cxnLst>
            <a:rect l="0" t="0"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chemeClr val="bg1"/>
          </a:solidFill>
          <a:ln>
            <a:noFill/>
          </a:ln>
          <a:effec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nvGrpSpPr>
          <p:cNvPr id="48" name="Group 51"/>
          <p:cNvGrpSpPr/>
          <p:nvPr/>
        </p:nvGrpSpPr>
        <p:grpSpPr>
          <a:xfrm>
            <a:off x="8597316" y="2115153"/>
            <a:ext cx="286055" cy="416986"/>
            <a:chOff x="3582988" y="3510757"/>
            <a:chExt cx="319088" cy="465138"/>
          </a:xfrm>
          <a:solidFill>
            <a:schemeClr val="bg1"/>
          </a:solidFill>
        </p:grpSpPr>
        <p:sp>
          <p:nvSpPr>
            <p:cNvPr id="49" name="AutoShape 113"/>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50" name="AutoShape 114"/>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nvGrpSpPr>
          <p:cNvPr id="51" name="Group 54"/>
          <p:cNvGrpSpPr/>
          <p:nvPr/>
        </p:nvGrpSpPr>
        <p:grpSpPr>
          <a:xfrm>
            <a:off x="4688787" y="2520029"/>
            <a:ext cx="265270" cy="354096"/>
            <a:chOff x="2639219" y="3510757"/>
            <a:chExt cx="348456" cy="465138"/>
          </a:xfrm>
          <a:solidFill>
            <a:schemeClr val="bg1"/>
          </a:solidFill>
        </p:grpSpPr>
        <p:sp>
          <p:nvSpPr>
            <p:cNvPr id="52" name="AutoShape 115"/>
            <p:cNvSpPr/>
            <p:nvPr/>
          </p:nvSpPr>
          <p:spPr bwMode="auto">
            <a:xfrm>
              <a:off x="2639219" y="3510757"/>
              <a:ext cx="348456"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800" y="12825"/>
                  </a:moveTo>
                  <a:lnTo>
                    <a:pt x="19800" y="13500"/>
                  </a:lnTo>
                  <a:lnTo>
                    <a:pt x="19800" y="14850"/>
                  </a:lnTo>
                  <a:lnTo>
                    <a:pt x="19800" y="15525"/>
                  </a:lnTo>
                  <a:cubicBezTo>
                    <a:pt x="19800" y="18129"/>
                    <a:pt x="16972" y="20249"/>
                    <a:pt x="13499" y="20249"/>
                  </a:cubicBezTo>
                  <a:lnTo>
                    <a:pt x="8099" y="20249"/>
                  </a:lnTo>
                  <a:cubicBezTo>
                    <a:pt x="4627" y="20249"/>
                    <a:pt x="1800" y="18129"/>
                    <a:pt x="1800" y="15525"/>
                  </a:cubicBezTo>
                  <a:lnTo>
                    <a:pt x="1800" y="14850"/>
                  </a:lnTo>
                  <a:lnTo>
                    <a:pt x="1800" y="13500"/>
                  </a:lnTo>
                  <a:lnTo>
                    <a:pt x="1800" y="12825"/>
                  </a:lnTo>
                  <a:lnTo>
                    <a:pt x="1800" y="10800"/>
                  </a:lnTo>
                  <a:cubicBezTo>
                    <a:pt x="1800" y="10427"/>
                    <a:pt x="2203" y="10124"/>
                    <a:pt x="2699" y="10124"/>
                  </a:cubicBezTo>
                  <a:lnTo>
                    <a:pt x="4499" y="10124"/>
                  </a:lnTo>
                  <a:lnTo>
                    <a:pt x="17100" y="10124"/>
                  </a:lnTo>
                  <a:lnTo>
                    <a:pt x="18899" y="10124"/>
                  </a:lnTo>
                  <a:cubicBezTo>
                    <a:pt x="19396" y="10124"/>
                    <a:pt x="19800" y="10427"/>
                    <a:pt x="19800" y="10800"/>
                  </a:cubicBezTo>
                  <a:cubicBezTo>
                    <a:pt x="19800" y="10800"/>
                    <a:pt x="19800" y="12825"/>
                    <a:pt x="19800" y="12825"/>
                  </a:cubicBezTo>
                  <a:close/>
                  <a:moveTo>
                    <a:pt x="14400" y="6075"/>
                  </a:moveTo>
                  <a:lnTo>
                    <a:pt x="14400" y="6076"/>
                  </a:lnTo>
                  <a:lnTo>
                    <a:pt x="14400" y="8774"/>
                  </a:lnTo>
                  <a:lnTo>
                    <a:pt x="7200" y="8774"/>
                  </a:lnTo>
                  <a:lnTo>
                    <a:pt x="7200" y="6076"/>
                  </a:lnTo>
                  <a:lnTo>
                    <a:pt x="7200" y="6075"/>
                  </a:lnTo>
                  <a:cubicBezTo>
                    <a:pt x="7200" y="4583"/>
                    <a:pt x="8811" y="3375"/>
                    <a:pt x="10800" y="3375"/>
                  </a:cubicBezTo>
                  <a:cubicBezTo>
                    <a:pt x="12788" y="3375"/>
                    <a:pt x="14400" y="4583"/>
                    <a:pt x="14400" y="6075"/>
                  </a:cubicBezTo>
                  <a:moveTo>
                    <a:pt x="4499" y="6075"/>
                  </a:moveTo>
                  <a:cubicBezTo>
                    <a:pt x="4499" y="3465"/>
                    <a:pt x="7320" y="1350"/>
                    <a:pt x="10800" y="1350"/>
                  </a:cubicBezTo>
                  <a:cubicBezTo>
                    <a:pt x="14279" y="1350"/>
                    <a:pt x="17100" y="3465"/>
                    <a:pt x="17100" y="6075"/>
                  </a:cubicBezTo>
                  <a:lnTo>
                    <a:pt x="17100" y="8774"/>
                  </a:lnTo>
                  <a:lnTo>
                    <a:pt x="15299" y="8774"/>
                  </a:lnTo>
                  <a:lnTo>
                    <a:pt x="15299" y="6076"/>
                  </a:lnTo>
                  <a:cubicBezTo>
                    <a:pt x="15299" y="4212"/>
                    <a:pt x="13285" y="2701"/>
                    <a:pt x="10800" y="2701"/>
                  </a:cubicBezTo>
                  <a:cubicBezTo>
                    <a:pt x="8314" y="2701"/>
                    <a:pt x="6299" y="4212"/>
                    <a:pt x="6299" y="6076"/>
                  </a:cubicBezTo>
                  <a:lnTo>
                    <a:pt x="6299" y="8774"/>
                  </a:lnTo>
                  <a:lnTo>
                    <a:pt x="4499" y="8774"/>
                  </a:lnTo>
                  <a:cubicBezTo>
                    <a:pt x="4499" y="8774"/>
                    <a:pt x="4499" y="6075"/>
                    <a:pt x="4499" y="6075"/>
                  </a:cubicBezTo>
                  <a:close/>
                  <a:moveTo>
                    <a:pt x="18899" y="8774"/>
                  </a:moveTo>
                  <a:lnTo>
                    <a:pt x="18899" y="6075"/>
                  </a:lnTo>
                  <a:cubicBezTo>
                    <a:pt x="18899" y="2719"/>
                    <a:pt x="15274" y="0"/>
                    <a:pt x="10800" y="0"/>
                  </a:cubicBezTo>
                  <a:cubicBezTo>
                    <a:pt x="6325" y="0"/>
                    <a:pt x="2699" y="2719"/>
                    <a:pt x="2699" y="6075"/>
                  </a:cubicBezTo>
                  <a:lnTo>
                    <a:pt x="2699" y="8774"/>
                  </a:lnTo>
                  <a:cubicBezTo>
                    <a:pt x="1208" y="8774"/>
                    <a:pt x="0" y="9681"/>
                    <a:pt x="0" y="10800"/>
                  </a:cubicBezTo>
                  <a:lnTo>
                    <a:pt x="0" y="12825"/>
                  </a:lnTo>
                  <a:lnTo>
                    <a:pt x="0" y="13500"/>
                  </a:lnTo>
                  <a:lnTo>
                    <a:pt x="0" y="14850"/>
                  </a:lnTo>
                  <a:lnTo>
                    <a:pt x="0" y="15525"/>
                  </a:lnTo>
                  <a:cubicBezTo>
                    <a:pt x="0" y="18880"/>
                    <a:pt x="3625" y="21599"/>
                    <a:pt x="8099" y="21599"/>
                  </a:cubicBezTo>
                  <a:lnTo>
                    <a:pt x="13499" y="21599"/>
                  </a:lnTo>
                  <a:cubicBezTo>
                    <a:pt x="17974" y="21599"/>
                    <a:pt x="21600" y="18880"/>
                    <a:pt x="21600" y="15525"/>
                  </a:cubicBezTo>
                  <a:lnTo>
                    <a:pt x="21600" y="14850"/>
                  </a:lnTo>
                  <a:lnTo>
                    <a:pt x="21600" y="13500"/>
                  </a:lnTo>
                  <a:lnTo>
                    <a:pt x="21600" y="12825"/>
                  </a:lnTo>
                  <a:lnTo>
                    <a:pt x="21600" y="10800"/>
                  </a:lnTo>
                  <a:cubicBezTo>
                    <a:pt x="21600" y="9681"/>
                    <a:pt x="20391" y="8774"/>
                    <a:pt x="18899" y="8774"/>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53" name="AutoShape 116"/>
            <p:cNvSpPr/>
            <p:nvPr/>
          </p:nvSpPr>
          <p:spPr bwMode="auto">
            <a:xfrm>
              <a:off x="2784475" y="3786982"/>
              <a:ext cx="57944" cy="873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3226"/>
                    <a:pt x="0" y="7201"/>
                  </a:cubicBezTo>
                  <a:cubicBezTo>
                    <a:pt x="0" y="9390"/>
                    <a:pt x="1798" y="13537"/>
                    <a:pt x="3601" y="16821"/>
                  </a:cubicBezTo>
                  <a:cubicBezTo>
                    <a:pt x="5070" y="19493"/>
                    <a:pt x="6916" y="21600"/>
                    <a:pt x="10800" y="21600"/>
                  </a:cubicBezTo>
                  <a:cubicBezTo>
                    <a:pt x="15016" y="21600"/>
                    <a:pt x="16529" y="19514"/>
                    <a:pt x="18003" y="16858"/>
                  </a:cubicBezTo>
                  <a:cubicBezTo>
                    <a:pt x="19828" y="13567"/>
                    <a:pt x="21600" y="9397"/>
                    <a:pt x="21600" y="7201"/>
                  </a:cubicBezTo>
                  <a:cubicBezTo>
                    <a:pt x="21600" y="3226"/>
                    <a:pt x="16761" y="0"/>
                    <a:pt x="10800" y="0"/>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nvGrpSpPr>
          <p:cNvPr id="54" name="Group 57"/>
          <p:cNvGrpSpPr/>
          <p:nvPr/>
        </p:nvGrpSpPr>
        <p:grpSpPr>
          <a:xfrm>
            <a:off x="6779737" y="1358308"/>
            <a:ext cx="353492" cy="353492"/>
            <a:chOff x="3498967" y="3049909"/>
            <a:chExt cx="464344" cy="464344"/>
          </a:xfrm>
          <a:solidFill>
            <a:schemeClr val="bg1"/>
          </a:solidFill>
        </p:grpSpPr>
        <p:sp>
          <p:nvSpPr>
            <p:cNvPr id="55" name="AutoShape 126"/>
            <p:cNvSpPr/>
            <p:nvPr/>
          </p:nvSpPr>
          <p:spPr bwMode="auto">
            <a:xfrm>
              <a:off x="3498967" y="3049909"/>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3499" y="14850"/>
                  </a:moveTo>
                  <a:cubicBezTo>
                    <a:pt x="9772" y="14850"/>
                    <a:pt x="6749" y="11827"/>
                    <a:pt x="6749" y="8100"/>
                  </a:cubicBezTo>
                  <a:cubicBezTo>
                    <a:pt x="6749" y="4372"/>
                    <a:pt x="9772" y="1350"/>
                    <a:pt x="13499" y="1350"/>
                  </a:cubicBezTo>
                  <a:cubicBezTo>
                    <a:pt x="17227" y="1350"/>
                    <a:pt x="20249" y="4372"/>
                    <a:pt x="20249" y="8100"/>
                  </a:cubicBezTo>
                  <a:cubicBezTo>
                    <a:pt x="20249" y="11827"/>
                    <a:pt x="17227" y="14850"/>
                    <a:pt x="13499" y="14850"/>
                  </a:cubicBezTo>
                  <a:moveTo>
                    <a:pt x="3236" y="20042"/>
                  </a:moveTo>
                  <a:cubicBezTo>
                    <a:pt x="3019" y="20266"/>
                    <a:pt x="2718" y="20408"/>
                    <a:pt x="2382" y="20408"/>
                  </a:cubicBezTo>
                  <a:cubicBezTo>
                    <a:pt x="1724" y="20408"/>
                    <a:pt x="1191" y="19875"/>
                    <a:pt x="1191" y="19218"/>
                  </a:cubicBezTo>
                  <a:cubicBezTo>
                    <a:pt x="1191" y="18881"/>
                    <a:pt x="1332" y="18580"/>
                    <a:pt x="1557" y="18363"/>
                  </a:cubicBezTo>
                  <a:lnTo>
                    <a:pt x="1551" y="18358"/>
                  </a:lnTo>
                  <a:lnTo>
                    <a:pt x="6996" y="12913"/>
                  </a:lnTo>
                  <a:cubicBezTo>
                    <a:pt x="7472" y="13555"/>
                    <a:pt x="8039" y="14122"/>
                    <a:pt x="8680" y="14599"/>
                  </a:cubicBezTo>
                  <a:cubicBezTo>
                    <a:pt x="8680" y="14599"/>
                    <a:pt x="3236" y="20042"/>
                    <a:pt x="3236" y="20042"/>
                  </a:cubicBezTo>
                  <a:close/>
                  <a:moveTo>
                    <a:pt x="13499" y="0"/>
                  </a:moveTo>
                  <a:cubicBezTo>
                    <a:pt x="9026" y="0"/>
                    <a:pt x="5399" y="3626"/>
                    <a:pt x="5399" y="8100"/>
                  </a:cubicBezTo>
                  <a:cubicBezTo>
                    <a:pt x="5399" y="9467"/>
                    <a:pt x="5742" y="10754"/>
                    <a:pt x="6341" y="11884"/>
                  </a:cubicBezTo>
                  <a:lnTo>
                    <a:pt x="709" y="17515"/>
                  </a:lnTo>
                  <a:lnTo>
                    <a:pt x="713" y="17520"/>
                  </a:lnTo>
                  <a:cubicBezTo>
                    <a:pt x="274" y="17953"/>
                    <a:pt x="0" y="18552"/>
                    <a:pt x="0" y="19218"/>
                  </a:cubicBezTo>
                  <a:cubicBezTo>
                    <a:pt x="0" y="20533"/>
                    <a:pt x="1066" y="21599"/>
                    <a:pt x="2382" y="21599"/>
                  </a:cubicBezTo>
                  <a:cubicBezTo>
                    <a:pt x="3047" y="21599"/>
                    <a:pt x="3647" y="21326"/>
                    <a:pt x="4079" y="20885"/>
                  </a:cubicBezTo>
                  <a:lnTo>
                    <a:pt x="4078" y="20884"/>
                  </a:lnTo>
                  <a:lnTo>
                    <a:pt x="9708" y="15255"/>
                  </a:lnTo>
                  <a:cubicBezTo>
                    <a:pt x="10839" y="15856"/>
                    <a:pt x="12128" y="16200"/>
                    <a:pt x="13499" y="16200"/>
                  </a:cubicBezTo>
                  <a:cubicBezTo>
                    <a:pt x="17973" y="16200"/>
                    <a:pt x="21600" y="12573"/>
                    <a:pt x="21600" y="8100"/>
                  </a:cubicBezTo>
                  <a:cubicBezTo>
                    <a:pt x="21600" y="3626"/>
                    <a:pt x="17973" y="0"/>
                    <a:pt x="13499" y="0"/>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56" name="AutoShape 127"/>
            <p:cNvSpPr/>
            <p:nvPr/>
          </p:nvSpPr>
          <p:spPr bwMode="auto">
            <a:xfrm>
              <a:off x="3687085" y="3122140"/>
              <a:ext cx="109538" cy="1087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0"/>
                  </a:moveTo>
                  <a:cubicBezTo>
                    <a:pt x="9025" y="0"/>
                    <a:pt x="0" y="9025"/>
                    <a:pt x="0" y="20160"/>
                  </a:cubicBezTo>
                  <a:cubicBezTo>
                    <a:pt x="0" y="20954"/>
                    <a:pt x="644" y="21600"/>
                    <a:pt x="1440" y="21600"/>
                  </a:cubicBezTo>
                  <a:cubicBezTo>
                    <a:pt x="2235" y="21600"/>
                    <a:pt x="2880" y="20954"/>
                    <a:pt x="2880" y="20160"/>
                  </a:cubicBezTo>
                  <a:cubicBezTo>
                    <a:pt x="2880" y="10618"/>
                    <a:pt x="10617" y="2880"/>
                    <a:pt x="20160" y="2880"/>
                  </a:cubicBezTo>
                  <a:cubicBezTo>
                    <a:pt x="20955" y="2880"/>
                    <a:pt x="21599" y="2234"/>
                    <a:pt x="21599" y="1440"/>
                  </a:cubicBezTo>
                  <a:cubicBezTo>
                    <a:pt x="21599" y="645"/>
                    <a:pt x="20955" y="0"/>
                    <a:pt x="20160" y="0"/>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sp>
        <p:nvSpPr>
          <p:cNvPr id="59" name="TextBox 62"/>
          <p:cNvSpPr txBox="1"/>
          <p:nvPr/>
        </p:nvSpPr>
        <p:spPr>
          <a:xfrm>
            <a:off x="5768819" y="2370595"/>
            <a:ext cx="1811941" cy="1015663"/>
          </a:xfrm>
          <a:prstGeom prst="rect">
            <a:avLst/>
          </a:prstGeom>
          <a:noFill/>
        </p:spPr>
        <p:txBody>
          <a:bodyPr wrap="square" rtlCol="0">
            <a:spAutoFit/>
          </a:bodyPr>
          <a:lstStyle/>
          <a:p>
            <a:pPr fontAlgn="base">
              <a:lnSpc>
                <a:spcPct val="125000"/>
              </a:lnSpc>
              <a:spcBef>
                <a:spcPct val="0"/>
              </a:spcBef>
              <a:spcAft>
                <a:spcPct val="0"/>
              </a:spcAft>
            </a:pPr>
            <a:r>
              <a:rPr lang="zh-CN" altLang="en-US" sz="1200" dirty="0" smtClean="0">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a:t>
            </a:r>
            <a:endParaRPr lang="en-US" altLang="zh-CN" sz="1200" dirty="0">
              <a:latin typeface="微软雅黑" panose="020B0503020204020204" pitchFamily="34" charset="-122"/>
              <a:ea typeface="微软雅黑" panose="020B0503020204020204" pitchFamily="34" charset="-122"/>
              <a:cs typeface="Lato Light" charset="0"/>
              <a:sym typeface="Lato Light" charset="0"/>
            </a:endParaRPr>
          </a:p>
        </p:txBody>
      </p:sp>
      <p:sp>
        <p:nvSpPr>
          <p:cNvPr id="62" name="TextBox 65"/>
          <p:cNvSpPr txBox="1"/>
          <p:nvPr/>
        </p:nvSpPr>
        <p:spPr>
          <a:xfrm>
            <a:off x="6964640" y="4776459"/>
            <a:ext cx="2418577" cy="784830"/>
          </a:xfrm>
          <a:prstGeom prst="rect">
            <a:avLst/>
          </a:prstGeom>
          <a:noFill/>
        </p:spPr>
        <p:txBody>
          <a:bodyPr wrap="square" rtlCol="0">
            <a:spAutoFit/>
          </a:bodyPr>
          <a:lstStyle/>
          <a:p>
            <a:pPr fontAlgn="base">
              <a:lnSpc>
                <a:spcPct val="125000"/>
              </a:lnSpc>
              <a:spcBef>
                <a:spcPct val="0"/>
              </a:spcBef>
              <a:spcAft>
                <a:spcPct val="0"/>
              </a:spcAft>
            </a:pPr>
            <a:r>
              <a:rPr lang="zh-CN" altLang="en-US" sz="1200" dirty="0" smtClean="0">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a:t>
            </a:r>
            <a:endParaRPr lang="en-US" altLang="zh-CN" sz="1200" dirty="0">
              <a:latin typeface="微软雅黑" panose="020B0503020204020204" pitchFamily="34" charset="-122"/>
              <a:ea typeface="微软雅黑" panose="020B0503020204020204" pitchFamily="34" charset="-122"/>
              <a:cs typeface="Lato Light" charset="0"/>
              <a:sym typeface="Lato Light" charset="0"/>
            </a:endParaRPr>
          </a:p>
        </p:txBody>
      </p:sp>
      <p:sp>
        <p:nvSpPr>
          <p:cNvPr id="63" name="TextBox 66"/>
          <p:cNvSpPr txBox="1"/>
          <p:nvPr/>
        </p:nvSpPr>
        <p:spPr>
          <a:xfrm>
            <a:off x="8739256" y="2982429"/>
            <a:ext cx="2244868" cy="875624"/>
          </a:xfrm>
          <a:prstGeom prst="rect">
            <a:avLst/>
          </a:prstGeom>
          <a:noFill/>
        </p:spPr>
        <p:txBody>
          <a:bodyPr wrap="square" rtlCol="0">
            <a:spAutoFit/>
          </a:bodyPr>
          <a:lstStyle/>
          <a:p>
            <a:pPr fontAlgn="base">
              <a:lnSpc>
                <a:spcPct val="125000"/>
              </a:lnSpc>
              <a:spcBef>
                <a:spcPct val="0"/>
              </a:spcBef>
              <a:spcAft>
                <a:spcPct val="0"/>
              </a:spcAft>
            </a:pPr>
            <a:r>
              <a:rPr lang="zh-CN" altLang="en-US" sz="1400" dirty="0" smtClean="0">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a:t>
            </a:r>
            <a:endParaRPr lang="en-US" altLang="zh-CN" sz="1400" dirty="0">
              <a:latin typeface="微软雅黑" panose="020B0503020204020204" pitchFamily="34" charset="-122"/>
              <a:ea typeface="微软雅黑" panose="020B0503020204020204" pitchFamily="34" charset="-122"/>
              <a:cs typeface="Lato Light" charset="0"/>
              <a:sym typeface="Lato Light" charset="0"/>
            </a:endParaRPr>
          </a:p>
        </p:txBody>
      </p:sp>
      <p:sp>
        <p:nvSpPr>
          <p:cNvPr id="64" name="TextBox 67"/>
          <p:cNvSpPr txBox="1"/>
          <p:nvPr/>
        </p:nvSpPr>
        <p:spPr>
          <a:xfrm>
            <a:off x="1207876" y="2347752"/>
            <a:ext cx="2853195" cy="900246"/>
          </a:xfrm>
          <a:prstGeom prst="rect">
            <a:avLst/>
          </a:prstGeom>
          <a:noFill/>
        </p:spPr>
        <p:txBody>
          <a:bodyPr wrap="square" rtlCol="0">
            <a:spAutoFit/>
          </a:bodyPr>
          <a:lstStyle/>
          <a:p>
            <a:pPr fontAlgn="base">
              <a:lnSpc>
                <a:spcPct val="125000"/>
              </a:lnSpc>
              <a:spcBef>
                <a:spcPct val="0"/>
              </a:spcBef>
              <a:spcAft>
                <a:spcPct val="0"/>
              </a:spcAft>
            </a:pPr>
            <a:r>
              <a:rPr lang="zh-CN" altLang="en-US" sz="1400" dirty="0" smtClean="0">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a:t>
            </a:r>
            <a:endParaRPr lang="en-US" altLang="zh-CN" sz="1400" dirty="0">
              <a:latin typeface="微软雅黑" panose="020B0503020204020204" pitchFamily="34" charset="-122"/>
              <a:ea typeface="微软雅黑" panose="020B0503020204020204" pitchFamily="34" charset="-122"/>
              <a:cs typeface="Lato Light" charset="0"/>
              <a:sym typeface="Lato Light" charset="0"/>
            </a:endParaRPr>
          </a:p>
        </p:txBody>
      </p:sp>
      <p:sp>
        <p:nvSpPr>
          <p:cNvPr id="65" name="TextBox 68"/>
          <p:cNvSpPr txBox="1"/>
          <p:nvPr/>
        </p:nvSpPr>
        <p:spPr>
          <a:xfrm>
            <a:off x="1248775" y="4320996"/>
            <a:ext cx="3304777" cy="630942"/>
          </a:xfrm>
          <a:prstGeom prst="rect">
            <a:avLst/>
          </a:prstGeom>
          <a:noFill/>
        </p:spPr>
        <p:txBody>
          <a:bodyPr wrap="square" rtlCol="0">
            <a:spAutoFit/>
          </a:bodyPr>
          <a:lstStyle/>
          <a:p>
            <a:pPr fontAlgn="base">
              <a:lnSpc>
                <a:spcPct val="125000"/>
              </a:lnSpc>
              <a:spcBef>
                <a:spcPct val="0"/>
              </a:spcBef>
              <a:spcAft>
                <a:spcPct val="0"/>
              </a:spcAft>
            </a:pPr>
            <a:r>
              <a:rPr lang="zh-CN" altLang="en-US" sz="1400" dirty="0" smtClean="0">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a:t>
            </a:r>
            <a:endParaRPr lang="en-US" altLang="zh-CN" sz="1400" dirty="0">
              <a:latin typeface="微软雅黑" panose="020B0503020204020204" pitchFamily="34" charset="-122"/>
              <a:ea typeface="微软雅黑" panose="020B0503020204020204" pitchFamily="34" charset="-122"/>
              <a:cs typeface="Lato Light" charset="0"/>
              <a:sym typeface="Lato Light" charset="0"/>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par>
                          <p:cTn id="10" fill="hold">
                            <p:stCondLst>
                              <p:cond delay="500"/>
                            </p:stCondLst>
                            <p:childTnLst>
                              <p:par>
                                <p:cTn id="11" presetID="22" presetClass="entr" presetSubtype="4" fill="hold" nodeType="afterEffect">
                                  <p:stCondLst>
                                    <p:cond delay="0"/>
                                  </p:stCondLst>
                                  <p:childTnLst>
                                    <p:set>
                                      <p:cBhvr>
                                        <p:cTn id="12" dur="1" fill="hold">
                                          <p:stCondLst>
                                            <p:cond delay="0"/>
                                          </p:stCondLst>
                                        </p:cTn>
                                        <p:tgtEl>
                                          <p:spTgt spid="8">
                                            <p:txEl>
                                              <p:pRg st="0" end="0"/>
                                            </p:txEl>
                                          </p:spTgt>
                                        </p:tgtEl>
                                        <p:attrNameLst>
                                          <p:attrName>style.visibility</p:attrName>
                                        </p:attrNameLst>
                                      </p:cBhvr>
                                      <p:to>
                                        <p:strVal val="visible"/>
                                      </p:to>
                                    </p:set>
                                    <p:animEffect transition="in" filter="wipe(down)">
                                      <p:cBhvr>
                                        <p:cTn id="13" dur="500"/>
                                        <p:tgtEl>
                                          <p:spTgt spid="8">
                                            <p:txEl>
                                              <p:pRg st="0" end="0"/>
                                            </p:txEl>
                                          </p:spTgt>
                                        </p:tgtEl>
                                      </p:cBhvr>
                                    </p:animEffect>
                                  </p:childTnLst>
                                </p:cTn>
                              </p:par>
                            </p:childTnLst>
                          </p:cTn>
                        </p:par>
                        <p:par>
                          <p:cTn id="14" fill="hold">
                            <p:stCondLst>
                              <p:cond delay="1000"/>
                            </p:stCondLst>
                            <p:childTnLst>
                              <p:par>
                                <p:cTn id="15" presetID="22" presetClass="entr" presetSubtype="8"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500"/>
                                        <p:tgtEl>
                                          <p:spTgt spid="4"/>
                                        </p:tgtEl>
                                      </p:cBhvr>
                                    </p:animEffect>
                                  </p:childTnLst>
                                </p:cTn>
                              </p:par>
                            </p:childTnLst>
                          </p:cTn>
                        </p:par>
                        <p:par>
                          <p:cTn id="18" fill="hold">
                            <p:stCondLst>
                              <p:cond delay="1500"/>
                            </p:stCondLst>
                            <p:childTnLst>
                              <p:par>
                                <p:cTn id="19" presetID="22" presetClass="entr" presetSubtype="8" fill="hold" nodeType="after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wipe(left)">
                                      <p:cBhvr>
                                        <p:cTn id="21" dur="500"/>
                                        <p:tgtEl>
                                          <p:spTgt spid="9"/>
                                        </p:tgtEl>
                                      </p:cBhvr>
                                    </p:animEffect>
                                  </p:childTnLst>
                                </p:cTn>
                              </p:par>
                            </p:childTnLst>
                          </p:cTn>
                        </p:par>
                        <p:par>
                          <p:cTn id="22" fill="hold">
                            <p:stCondLst>
                              <p:cond delay="2000"/>
                            </p:stCondLst>
                            <p:childTnLst>
                              <p:par>
                                <p:cTn id="23" presetID="42" presetClass="entr" presetSubtype="0" fill="hold" grpId="0" nodeType="afterEffect">
                                  <p:stCondLst>
                                    <p:cond delay="0"/>
                                  </p:stCondLst>
                                  <p:childTnLst>
                                    <p:set>
                                      <p:cBhvr>
                                        <p:cTn id="24" dur="1" fill="hold">
                                          <p:stCondLst>
                                            <p:cond delay="0"/>
                                          </p:stCondLst>
                                        </p:cTn>
                                        <p:tgtEl>
                                          <p:spTgt spid="64"/>
                                        </p:tgtEl>
                                        <p:attrNameLst>
                                          <p:attrName>style.visibility</p:attrName>
                                        </p:attrNameLst>
                                      </p:cBhvr>
                                      <p:to>
                                        <p:strVal val="visible"/>
                                      </p:to>
                                    </p:set>
                                    <p:animEffect transition="in" filter="fade">
                                      <p:cBhvr>
                                        <p:cTn id="25" dur="1000"/>
                                        <p:tgtEl>
                                          <p:spTgt spid="64"/>
                                        </p:tgtEl>
                                      </p:cBhvr>
                                    </p:animEffect>
                                    <p:anim calcmode="lin" valueType="num">
                                      <p:cBhvr>
                                        <p:cTn id="26" dur="1000" fill="hold"/>
                                        <p:tgtEl>
                                          <p:spTgt spid="64"/>
                                        </p:tgtEl>
                                        <p:attrNameLst>
                                          <p:attrName>ppt_x</p:attrName>
                                        </p:attrNameLst>
                                      </p:cBhvr>
                                      <p:tavLst>
                                        <p:tav tm="0">
                                          <p:val>
                                            <p:strVal val="#ppt_x"/>
                                          </p:val>
                                        </p:tav>
                                        <p:tav tm="100000">
                                          <p:val>
                                            <p:strVal val="#ppt_x"/>
                                          </p:val>
                                        </p:tav>
                                      </p:tavLst>
                                    </p:anim>
                                    <p:anim calcmode="lin" valueType="num">
                                      <p:cBhvr>
                                        <p:cTn id="27" dur="1000" fill="hold"/>
                                        <p:tgtEl>
                                          <p:spTgt spid="64"/>
                                        </p:tgtEl>
                                        <p:attrNameLst>
                                          <p:attrName>ppt_y</p:attrName>
                                        </p:attrNameLst>
                                      </p:cBhvr>
                                      <p:tavLst>
                                        <p:tav tm="0">
                                          <p:val>
                                            <p:strVal val="#ppt_y+.1"/>
                                          </p:val>
                                        </p:tav>
                                        <p:tav tm="100000">
                                          <p:val>
                                            <p:strVal val="#ppt_y"/>
                                          </p:val>
                                        </p:tav>
                                      </p:tavLst>
                                    </p:anim>
                                  </p:childTnLst>
                                </p:cTn>
                              </p:par>
                            </p:childTnLst>
                          </p:cTn>
                        </p:par>
                        <p:par>
                          <p:cTn id="28" fill="hold">
                            <p:stCondLst>
                              <p:cond delay="3000"/>
                            </p:stCondLst>
                            <p:childTnLst>
                              <p:par>
                                <p:cTn id="29" presetID="42" presetClass="entr" presetSubtype="0" fill="hold" grpId="0" nodeType="afterEffect">
                                  <p:stCondLst>
                                    <p:cond delay="0"/>
                                  </p:stCondLst>
                                  <p:childTnLst>
                                    <p:set>
                                      <p:cBhvr>
                                        <p:cTn id="30" dur="1" fill="hold">
                                          <p:stCondLst>
                                            <p:cond delay="0"/>
                                          </p:stCondLst>
                                        </p:cTn>
                                        <p:tgtEl>
                                          <p:spTgt spid="59"/>
                                        </p:tgtEl>
                                        <p:attrNameLst>
                                          <p:attrName>style.visibility</p:attrName>
                                        </p:attrNameLst>
                                      </p:cBhvr>
                                      <p:to>
                                        <p:strVal val="visible"/>
                                      </p:to>
                                    </p:set>
                                    <p:animEffect transition="in" filter="fade">
                                      <p:cBhvr>
                                        <p:cTn id="31" dur="1000"/>
                                        <p:tgtEl>
                                          <p:spTgt spid="59"/>
                                        </p:tgtEl>
                                      </p:cBhvr>
                                    </p:animEffect>
                                    <p:anim calcmode="lin" valueType="num">
                                      <p:cBhvr>
                                        <p:cTn id="32" dur="1000" fill="hold"/>
                                        <p:tgtEl>
                                          <p:spTgt spid="59"/>
                                        </p:tgtEl>
                                        <p:attrNameLst>
                                          <p:attrName>ppt_x</p:attrName>
                                        </p:attrNameLst>
                                      </p:cBhvr>
                                      <p:tavLst>
                                        <p:tav tm="0">
                                          <p:val>
                                            <p:strVal val="#ppt_x"/>
                                          </p:val>
                                        </p:tav>
                                        <p:tav tm="100000">
                                          <p:val>
                                            <p:strVal val="#ppt_x"/>
                                          </p:val>
                                        </p:tav>
                                      </p:tavLst>
                                    </p:anim>
                                    <p:anim calcmode="lin" valueType="num">
                                      <p:cBhvr>
                                        <p:cTn id="33" dur="1000" fill="hold"/>
                                        <p:tgtEl>
                                          <p:spTgt spid="59"/>
                                        </p:tgtEl>
                                        <p:attrNameLst>
                                          <p:attrName>ppt_y</p:attrName>
                                        </p:attrNameLst>
                                      </p:cBhvr>
                                      <p:tavLst>
                                        <p:tav tm="0">
                                          <p:val>
                                            <p:strVal val="#ppt_y+.1"/>
                                          </p:val>
                                        </p:tav>
                                        <p:tav tm="100000">
                                          <p:val>
                                            <p:strVal val="#ppt_y"/>
                                          </p:val>
                                        </p:tav>
                                      </p:tavLst>
                                    </p:anim>
                                  </p:childTnLst>
                                </p:cTn>
                              </p:par>
                            </p:childTnLst>
                          </p:cTn>
                        </p:par>
                        <p:par>
                          <p:cTn id="34" fill="hold">
                            <p:stCondLst>
                              <p:cond delay="4000"/>
                            </p:stCondLst>
                            <p:childTnLst>
                              <p:par>
                                <p:cTn id="35" presetID="42" presetClass="entr" presetSubtype="0" fill="hold" grpId="0" nodeType="afterEffect">
                                  <p:stCondLst>
                                    <p:cond delay="0"/>
                                  </p:stCondLst>
                                  <p:childTnLst>
                                    <p:set>
                                      <p:cBhvr>
                                        <p:cTn id="36" dur="1" fill="hold">
                                          <p:stCondLst>
                                            <p:cond delay="0"/>
                                          </p:stCondLst>
                                        </p:cTn>
                                        <p:tgtEl>
                                          <p:spTgt spid="65"/>
                                        </p:tgtEl>
                                        <p:attrNameLst>
                                          <p:attrName>style.visibility</p:attrName>
                                        </p:attrNameLst>
                                      </p:cBhvr>
                                      <p:to>
                                        <p:strVal val="visible"/>
                                      </p:to>
                                    </p:set>
                                    <p:animEffect transition="in" filter="fade">
                                      <p:cBhvr>
                                        <p:cTn id="37" dur="1000"/>
                                        <p:tgtEl>
                                          <p:spTgt spid="65"/>
                                        </p:tgtEl>
                                      </p:cBhvr>
                                    </p:animEffect>
                                    <p:anim calcmode="lin" valueType="num">
                                      <p:cBhvr>
                                        <p:cTn id="38" dur="1000" fill="hold"/>
                                        <p:tgtEl>
                                          <p:spTgt spid="65"/>
                                        </p:tgtEl>
                                        <p:attrNameLst>
                                          <p:attrName>ppt_x</p:attrName>
                                        </p:attrNameLst>
                                      </p:cBhvr>
                                      <p:tavLst>
                                        <p:tav tm="0">
                                          <p:val>
                                            <p:strVal val="#ppt_x"/>
                                          </p:val>
                                        </p:tav>
                                        <p:tav tm="100000">
                                          <p:val>
                                            <p:strVal val="#ppt_x"/>
                                          </p:val>
                                        </p:tav>
                                      </p:tavLst>
                                    </p:anim>
                                    <p:anim calcmode="lin" valueType="num">
                                      <p:cBhvr>
                                        <p:cTn id="39" dur="1000" fill="hold"/>
                                        <p:tgtEl>
                                          <p:spTgt spid="65"/>
                                        </p:tgtEl>
                                        <p:attrNameLst>
                                          <p:attrName>ppt_y</p:attrName>
                                        </p:attrNameLst>
                                      </p:cBhvr>
                                      <p:tavLst>
                                        <p:tav tm="0">
                                          <p:val>
                                            <p:strVal val="#ppt_y+.1"/>
                                          </p:val>
                                        </p:tav>
                                        <p:tav tm="100000">
                                          <p:val>
                                            <p:strVal val="#ppt_y"/>
                                          </p:val>
                                        </p:tav>
                                      </p:tavLst>
                                    </p:anim>
                                  </p:childTnLst>
                                </p:cTn>
                              </p:par>
                            </p:childTnLst>
                          </p:cTn>
                        </p:par>
                        <p:par>
                          <p:cTn id="40" fill="hold">
                            <p:stCondLst>
                              <p:cond delay="5000"/>
                            </p:stCondLst>
                            <p:childTnLst>
                              <p:par>
                                <p:cTn id="41" presetID="42" presetClass="entr" presetSubtype="0" fill="hold" grpId="0" nodeType="afterEffect">
                                  <p:stCondLst>
                                    <p:cond delay="0"/>
                                  </p:stCondLst>
                                  <p:childTnLst>
                                    <p:set>
                                      <p:cBhvr>
                                        <p:cTn id="42" dur="1" fill="hold">
                                          <p:stCondLst>
                                            <p:cond delay="0"/>
                                          </p:stCondLst>
                                        </p:cTn>
                                        <p:tgtEl>
                                          <p:spTgt spid="62"/>
                                        </p:tgtEl>
                                        <p:attrNameLst>
                                          <p:attrName>style.visibility</p:attrName>
                                        </p:attrNameLst>
                                      </p:cBhvr>
                                      <p:to>
                                        <p:strVal val="visible"/>
                                      </p:to>
                                    </p:set>
                                    <p:animEffect transition="in" filter="fade">
                                      <p:cBhvr>
                                        <p:cTn id="43" dur="1000"/>
                                        <p:tgtEl>
                                          <p:spTgt spid="62"/>
                                        </p:tgtEl>
                                      </p:cBhvr>
                                    </p:animEffect>
                                    <p:anim calcmode="lin" valueType="num">
                                      <p:cBhvr>
                                        <p:cTn id="44" dur="1000" fill="hold"/>
                                        <p:tgtEl>
                                          <p:spTgt spid="62"/>
                                        </p:tgtEl>
                                        <p:attrNameLst>
                                          <p:attrName>ppt_x</p:attrName>
                                        </p:attrNameLst>
                                      </p:cBhvr>
                                      <p:tavLst>
                                        <p:tav tm="0">
                                          <p:val>
                                            <p:strVal val="#ppt_x"/>
                                          </p:val>
                                        </p:tav>
                                        <p:tav tm="100000">
                                          <p:val>
                                            <p:strVal val="#ppt_x"/>
                                          </p:val>
                                        </p:tav>
                                      </p:tavLst>
                                    </p:anim>
                                    <p:anim calcmode="lin" valueType="num">
                                      <p:cBhvr>
                                        <p:cTn id="45" dur="1000" fill="hold"/>
                                        <p:tgtEl>
                                          <p:spTgt spid="62"/>
                                        </p:tgtEl>
                                        <p:attrNameLst>
                                          <p:attrName>ppt_y</p:attrName>
                                        </p:attrNameLst>
                                      </p:cBhvr>
                                      <p:tavLst>
                                        <p:tav tm="0">
                                          <p:val>
                                            <p:strVal val="#ppt_y+.1"/>
                                          </p:val>
                                        </p:tav>
                                        <p:tav tm="100000">
                                          <p:val>
                                            <p:strVal val="#ppt_y"/>
                                          </p:val>
                                        </p:tav>
                                      </p:tavLst>
                                    </p:anim>
                                  </p:childTnLst>
                                </p:cTn>
                              </p:par>
                            </p:childTnLst>
                          </p:cTn>
                        </p:par>
                        <p:par>
                          <p:cTn id="46" fill="hold">
                            <p:stCondLst>
                              <p:cond delay="6000"/>
                            </p:stCondLst>
                            <p:childTnLst>
                              <p:par>
                                <p:cTn id="47" presetID="42" presetClass="entr" presetSubtype="0" fill="hold" grpId="0" nodeType="afterEffect">
                                  <p:stCondLst>
                                    <p:cond delay="0"/>
                                  </p:stCondLst>
                                  <p:childTnLst>
                                    <p:set>
                                      <p:cBhvr>
                                        <p:cTn id="48" dur="1" fill="hold">
                                          <p:stCondLst>
                                            <p:cond delay="0"/>
                                          </p:stCondLst>
                                        </p:cTn>
                                        <p:tgtEl>
                                          <p:spTgt spid="63"/>
                                        </p:tgtEl>
                                        <p:attrNameLst>
                                          <p:attrName>style.visibility</p:attrName>
                                        </p:attrNameLst>
                                      </p:cBhvr>
                                      <p:to>
                                        <p:strVal val="visible"/>
                                      </p:to>
                                    </p:set>
                                    <p:animEffect transition="in" filter="fade">
                                      <p:cBhvr>
                                        <p:cTn id="49" dur="1000"/>
                                        <p:tgtEl>
                                          <p:spTgt spid="63"/>
                                        </p:tgtEl>
                                      </p:cBhvr>
                                    </p:animEffect>
                                    <p:anim calcmode="lin" valueType="num">
                                      <p:cBhvr>
                                        <p:cTn id="50" dur="1000" fill="hold"/>
                                        <p:tgtEl>
                                          <p:spTgt spid="63"/>
                                        </p:tgtEl>
                                        <p:attrNameLst>
                                          <p:attrName>ppt_x</p:attrName>
                                        </p:attrNameLst>
                                      </p:cBhvr>
                                      <p:tavLst>
                                        <p:tav tm="0">
                                          <p:val>
                                            <p:strVal val="#ppt_x"/>
                                          </p:val>
                                        </p:tav>
                                        <p:tav tm="100000">
                                          <p:val>
                                            <p:strVal val="#ppt_x"/>
                                          </p:val>
                                        </p:tav>
                                      </p:tavLst>
                                    </p:anim>
                                    <p:anim calcmode="lin" valueType="num">
                                      <p:cBhvr>
                                        <p:cTn id="51" dur="1000" fill="hold"/>
                                        <p:tgtEl>
                                          <p:spTgt spid="6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59" grpId="0"/>
      <p:bldP spid="62" grpId="0"/>
      <p:bldP spid="63" grpId="0"/>
      <p:bldP spid="64" grpId="0"/>
      <p:bldP spid="6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Shape 987"/>
          <p:cNvSpPr/>
          <p:nvPr/>
        </p:nvSpPr>
        <p:spPr>
          <a:xfrm>
            <a:off x="1214994" y="2530653"/>
            <a:ext cx="647145" cy="647145"/>
          </a:xfrm>
          <a:prstGeom prst="rect">
            <a:avLst/>
          </a:prstGeom>
          <a:solidFill>
            <a:srgbClr val="779F08"/>
          </a:solidFill>
          <a:ln w="12700" cap="flat">
            <a:noFill/>
            <a:miter lim="400000"/>
          </a:ln>
          <a:effectLst/>
        </p:spPr>
        <p:txBody>
          <a:bodyPr wrap="square" lIns="50800" tIns="50800" rIns="50800" bIns="50800" numCol="1" anchor="ctr">
            <a:noAutofit/>
          </a:bodyPr>
          <a:lstStyle/>
          <a:p>
            <a:pPr>
              <a:defRPr sz="3200">
                <a:solidFill>
                  <a:srgbClr val="FFFFFF"/>
                </a:solidFill>
                <a:latin typeface="Helvetica Light"/>
                <a:ea typeface="Helvetica Light"/>
                <a:cs typeface="Helvetica Light"/>
                <a:sym typeface="Helvetica Light"/>
              </a:defRPr>
            </a:pPr>
            <a:endParaRPr sz="3200" kern="0">
              <a:latin typeface="微软雅黑" panose="020B0503020204020204" pitchFamily="34" charset="-122"/>
              <a:ea typeface="Helvetica Light"/>
              <a:cs typeface="Helvetica Light"/>
              <a:sym typeface="Helvetica Light"/>
            </a:endParaRPr>
          </a:p>
        </p:txBody>
      </p:sp>
      <p:sp>
        <p:nvSpPr>
          <p:cNvPr id="36" name="Shape 988"/>
          <p:cNvSpPr/>
          <p:nvPr/>
        </p:nvSpPr>
        <p:spPr>
          <a:xfrm>
            <a:off x="1402692" y="2695156"/>
            <a:ext cx="357634" cy="318136"/>
          </a:xfrm>
          <a:custGeom>
            <a:avLst/>
            <a:gdLst/>
            <a:ahLst/>
            <a:cxnLst>
              <a:cxn ang="0">
                <a:pos x="wd2" y="hd2"/>
              </a:cxn>
              <a:cxn ang="5400000">
                <a:pos x="wd2" y="hd2"/>
              </a:cxn>
              <a:cxn ang="10800000">
                <a:pos x="wd2" y="hd2"/>
              </a:cxn>
              <a:cxn ang="16200000">
                <a:pos x="wd2" y="hd2"/>
              </a:cxn>
            </a:cxnLst>
            <a:rect l="0" t="0" r="r" b="b"/>
            <a:pathLst>
              <a:path w="21446" h="21471" extrusionOk="0">
                <a:moveTo>
                  <a:pt x="2906" y="19280"/>
                </a:moveTo>
                <a:cubicBezTo>
                  <a:pt x="2683" y="19534"/>
                  <a:pt x="2683" y="19946"/>
                  <a:pt x="2906" y="20200"/>
                </a:cubicBezTo>
                <a:lnTo>
                  <a:pt x="3930" y="21326"/>
                </a:lnTo>
                <a:cubicBezTo>
                  <a:pt x="4154" y="21580"/>
                  <a:pt x="4510" y="21473"/>
                  <a:pt x="4734" y="21220"/>
                </a:cubicBezTo>
                <a:lnTo>
                  <a:pt x="10017" y="15372"/>
                </a:lnTo>
                <a:lnTo>
                  <a:pt x="8398" y="13299"/>
                </a:lnTo>
                <a:cubicBezTo>
                  <a:pt x="8398" y="13299"/>
                  <a:pt x="2906" y="19280"/>
                  <a:pt x="2906" y="19280"/>
                </a:cubicBezTo>
                <a:close/>
                <a:moveTo>
                  <a:pt x="21387" y="2723"/>
                </a:moveTo>
                <a:cubicBezTo>
                  <a:pt x="21307" y="2125"/>
                  <a:pt x="21031" y="2252"/>
                  <a:pt x="20888" y="2505"/>
                </a:cubicBezTo>
                <a:cubicBezTo>
                  <a:pt x="20746" y="2758"/>
                  <a:pt x="20111" y="3840"/>
                  <a:pt x="19852" y="4329"/>
                </a:cubicBezTo>
                <a:cubicBezTo>
                  <a:pt x="19593" y="4815"/>
                  <a:pt x="18956" y="5772"/>
                  <a:pt x="17770" y="4826"/>
                </a:cubicBezTo>
                <a:cubicBezTo>
                  <a:pt x="16533" y="3843"/>
                  <a:pt x="16963" y="3157"/>
                  <a:pt x="17179" y="2694"/>
                </a:cubicBezTo>
                <a:cubicBezTo>
                  <a:pt x="17395" y="2232"/>
                  <a:pt x="18059" y="931"/>
                  <a:pt x="18155" y="768"/>
                </a:cubicBezTo>
                <a:cubicBezTo>
                  <a:pt x="18251" y="605"/>
                  <a:pt x="18139" y="129"/>
                  <a:pt x="17756" y="329"/>
                </a:cubicBezTo>
                <a:cubicBezTo>
                  <a:pt x="17372" y="527"/>
                  <a:pt x="15039" y="1572"/>
                  <a:pt x="14715" y="3066"/>
                </a:cubicBezTo>
                <a:cubicBezTo>
                  <a:pt x="14386" y="4590"/>
                  <a:pt x="14993" y="5950"/>
                  <a:pt x="13800" y="7301"/>
                </a:cubicBezTo>
                <a:lnTo>
                  <a:pt x="12355" y="8998"/>
                </a:lnTo>
                <a:lnTo>
                  <a:pt x="13806" y="10898"/>
                </a:lnTo>
                <a:lnTo>
                  <a:pt x="15589" y="8995"/>
                </a:lnTo>
                <a:cubicBezTo>
                  <a:pt x="16013" y="8514"/>
                  <a:pt x="16919" y="8048"/>
                  <a:pt x="17740" y="8257"/>
                </a:cubicBezTo>
                <a:cubicBezTo>
                  <a:pt x="19498" y="8705"/>
                  <a:pt x="20456" y="7962"/>
                  <a:pt x="21035" y="6733"/>
                </a:cubicBezTo>
                <a:cubicBezTo>
                  <a:pt x="21552" y="5635"/>
                  <a:pt x="21466" y="3322"/>
                  <a:pt x="21387" y="2723"/>
                </a:cubicBezTo>
                <a:close/>
                <a:moveTo>
                  <a:pt x="9478" y="7592"/>
                </a:moveTo>
                <a:cubicBezTo>
                  <a:pt x="9350" y="7424"/>
                  <a:pt x="9189" y="7421"/>
                  <a:pt x="9050" y="7558"/>
                </a:cubicBezTo>
                <a:lnTo>
                  <a:pt x="7506" y="9074"/>
                </a:lnTo>
                <a:cubicBezTo>
                  <a:pt x="7384" y="9194"/>
                  <a:pt x="7369" y="9419"/>
                  <a:pt x="7477" y="9559"/>
                </a:cubicBezTo>
                <a:lnTo>
                  <a:pt x="16408" y="20996"/>
                </a:lnTo>
                <a:cubicBezTo>
                  <a:pt x="16616" y="21268"/>
                  <a:pt x="16979" y="21295"/>
                  <a:pt x="17217" y="21061"/>
                </a:cubicBezTo>
                <a:lnTo>
                  <a:pt x="18263" y="20076"/>
                </a:lnTo>
                <a:cubicBezTo>
                  <a:pt x="18500" y="19839"/>
                  <a:pt x="18526" y="19429"/>
                  <a:pt x="18317" y="19158"/>
                </a:cubicBezTo>
                <a:cubicBezTo>
                  <a:pt x="18317" y="19158"/>
                  <a:pt x="9478" y="7592"/>
                  <a:pt x="9478" y="7592"/>
                </a:cubicBezTo>
                <a:close/>
                <a:moveTo>
                  <a:pt x="3331" y="6965"/>
                </a:moveTo>
                <a:cubicBezTo>
                  <a:pt x="4336" y="6088"/>
                  <a:pt x="5170" y="6693"/>
                  <a:pt x="6282" y="8142"/>
                </a:cubicBezTo>
                <a:cubicBezTo>
                  <a:pt x="6408" y="8304"/>
                  <a:pt x="6575" y="8114"/>
                  <a:pt x="6671" y="8021"/>
                </a:cubicBezTo>
                <a:cubicBezTo>
                  <a:pt x="6766" y="7926"/>
                  <a:pt x="8233" y="6440"/>
                  <a:pt x="8306" y="6370"/>
                </a:cubicBezTo>
                <a:cubicBezTo>
                  <a:pt x="8377" y="6300"/>
                  <a:pt x="8464" y="6167"/>
                  <a:pt x="8349" y="6018"/>
                </a:cubicBezTo>
                <a:cubicBezTo>
                  <a:pt x="8235" y="5868"/>
                  <a:pt x="7817" y="5261"/>
                  <a:pt x="7550" y="4867"/>
                </a:cubicBezTo>
                <a:cubicBezTo>
                  <a:pt x="5603" y="2001"/>
                  <a:pt x="12876" y="57"/>
                  <a:pt x="11758" y="25"/>
                </a:cubicBezTo>
                <a:cubicBezTo>
                  <a:pt x="11190" y="9"/>
                  <a:pt x="8909" y="-20"/>
                  <a:pt x="8569" y="21"/>
                </a:cubicBezTo>
                <a:cubicBezTo>
                  <a:pt x="7186" y="186"/>
                  <a:pt x="5452" y="1638"/>
                  <a:pt x="4578" y="2313"/>
                </a:cubicBezTo>
                <a:cubicBezTo>
                  <a:pt x="3437" y="3196"/>
                  <a:pt x="3011" y="3711"/>
                  <a:pt x="2939" y="3781"/>
                </a:cubicBezTo>
                <a:cubicBezTo>
                  <a:pt x="2617" y="4099"/>
                  <a:pt x="2887" y="4832"/>
                  <a:pt x="2303" y="5410"/>
                </a:cubicBezTo>
                <a:cubicBezTo>
                  <a:pt x="1683" y="6021"/>
                  <a:pt x="1297" y="5560"/>
                  <a:pt x="939" y="5913"/>
                </a:cubicBezTo>
                <a:cubicBezTo>
                  <a:pt x="761" y="6090"/>
                  <a:pt x="264" y="6509"/>
                  <a:pt x="122" y="6650"/>
                </a:cubicBezTo>
                <a:cubicBezTo>
                  <a:pt x="-22" y="6790"/>
                  <a:pt x="-48" y="7030"/>
                  <a:pt x="99" y="7219"/>
                </a:cubicBezTo>
                <a:cubicBezTo>
                  <a:pt x="99" y="7219"/>
                  <a:pt x="1459" y="8912"/>
                  <a:pt x="1574" y="9061"/>
                </a:cubicBezTo>
                <a:cubicBezTo>
                  <a:pt x="1688" y="9210"/>
                  <a:pt x="1994" y="9337"/>
                  <a:pt x="2185" y="9149"/>
                </a:cubicBezTo>
                <a:cubicBezTo>
                  <a:pt x="2375" y="8960"/>
                  <a:pt x="2864" y="8477"/>
                  <a:pt x="2947" y="8394"/>
                </a:cubicBezTo>
                <a:cubicBezTo>
                  <a:pt x="3031" y="8312"/>
                  <a:pt x="2893" y="7349"/>
                  <a:pt x="3331" y="6965"/>
                </a:cubicBezTo>
                <a:close/>
              </a:path>
            </a:pathLst>
          </a:custGeom>
          <a:solidFill>
            <a:srgbClr val="FFFFFF"/>
          </a:solidFill>
          <a:ln w="12700" cap="flat">
            <a:noFill/>
            <a:miter lim="400000"/>
          </a:ln>
          <a:effectLst/>
        </p:spPr>
        <p:txBody>
          <a:bodyPr wrap="square" lIns="38100" tIns="38100" rIns="38100" bIns="38100" numCol="1" anchor="ctr">
            <a:noAutofit/>
          </a:bodyPr>
          <a:lstStyle/>
          <a:p>
            <a:pPr>
              <a:defRPr sz="3100" b="1">
                <a:latin typeface="Kontrapunkt Bob Bold"/>
                <a:ea typeface="Kontrapunkt Bob Bold"/>
                <a:cs typeface="Kontrapunkt Bob Bold"/>
                <a:sym typeface="Kontrapunkt Bob Bold"/>
              </a:defRPr>
            </a:pPr>
            <a:endParaRPr sz="3100" b="1">
              <a:latin typeface="微软雅黑" panose="020B0503020204020204" pitchFamily="34" charset="-122"/>
              <a:ea typeface="Kontrapunkt Bob Bold"/>
              <a:cs typeface="Kontrapunkt Bob Bold"/>
              <a:sym typeface="Kontrapunkt Bob Bold"/>
            </a:endParaRPr>
          </a:p>
        </p:txBody>
      </p:sp>
      <p:sp>
        <p:nvSpPr>
          <p:cNvPr id="37" name="Shape 990"/>
          <p:cNvSpPr/>
          <p:nvPr/>
        </p:nvSpPr>
        <p:spPr>
          <a:xfrm>
            <a:off x="1214994" y="3734888"/>
            <a:ext cx="647145" cy="647145"/>
          </a:xfrm>
          <a:prstGeom prst="rect">
            <a:avLst/>
          </a:prstGeom>
          <a:solidFill>
            <a:srgbClr val="779F08"/>
          </a:solidFill>
          <a:ln w="12700" cap="flat">
            <a:noFill/>
            <a:miter lim="400000"/>
          </a:ln>
          <a:effectLst/>
        </p:spPr>
        <p:txBody>
          <a:bodyPr wrap="square" lIns="50800" tIns="50800" rIns="50800" bIns="50800" numCol="1" anchor="ctr">
            <a:noAutofit/>
          </a:bodyPr>
          <a:lstStyle/>
          <a:p>
            <a:pPr>
              <a:defRPr sz="3200">
                <a:solidFill>
                  <a:srgbClr val="FFFFFF"/>
                </a:solidFill>
                <a:latin typeface="Helvetica Light"/>
                <a:ea typeface="Helvetica Light"/>
                <a:cs typeface="Helvetica Light"/>
                <a:sym typeface="Helvetica Light"/>
              </a:defRPr>
            </a:pPr>
            <a:endParaRPr sz="3200" kern="0">
              <a:latin typeface="微软雅黑" panose="020B0503020204020204" pitchFamily="34" charset="-122"/>
              <a:ea typeface="Helvetica Light"/>
              <a:cs typeface="Helvetica Light"/>
              <a:sym typeface="Helvetica Light"/>
            </a:endParaRPr>
          </a:p>
        </p:txBody>
      </p:sp>
      <p:grpSp>
        <p:nvGrpSpPr>
          <p:cNvPr id="38" name="Group 996"/>
          <p:cNvGrpSpPr/>
          <p:nvPr/>
        </p:nvGrpSpPr>
        <p:grpSpPr>
          <a:xfrm>
            <a:off x="1432734" y="3899391"/>
            <a:ext cx="297549" cy="318136"/>
            <a:chOff x="48040" y="212183"/>
            <a:chExt cx="583929" cy="624331"/>
          </a:xfrm>
        </p:grpSpPr>
        <p:sp>
          <p:nvSpPr>
            <p:cNvPr id="39" name="Shape 991"/>
            <p:cNvSpPr/>
            <p:nvPr/>
          </p:nvSpPr>
          <p:spPr>
            <a:xfrm>
              <a:off x="48040" y="586966"/>
              <a:ext cx="101823" cy="249550"/>
            </a:xfrm>
            <a:prstGeom prst="rect">
              <a:avLst/>
            </a:prstGeom>
            <a:solidFill>
              <a:srgbClr val="FFFFFF"/>
            </a:solidFill>
            <a:ln w="12700" cap="flat">
              <a:noFill/>
              <a:miter lim="400000"/>
            </a:ln>
            <a:effectLst/>
          </p:spPr>
          <p:txBody>
            <a:bodyPr wrap="square" lIns="50800" tIns="50800" rIns="50800" bIns="50800" numCol="1" anchor="ctr">
              <a:noAutofit/>
            </a:bodyPr>
            <a:lstStyle/>
            <a:p>
              <a:pPr>
                <a:defRPr sz="3100" b="1">
                  <a:latin typeface="Kontrapunkt Bob Bold"/>
                  <a:ea typeface="Kontrapunkt Bob Bold"/>
                  <a:cs typeface="Kontrapunkt Bob Bold"/>
                  <a:sym typeface="Kontrapunkt Bob Bold"/>
                </a:defRPr>
              </a:pPr>
              <a:endParaRPr sz="3100" b="1">
                <a:latin typeface="微软雅黑" panose="020B0503020204020204" pitchFamily="34" charset="-122"/>
                <a:ea typeface="Kontrapunkt Bob Bold"/>
                <a:cs typeface="Kontrapunkt Bob Bold"/>
                <a:sym typeface="Kontrapunkt Bob Bold"/>
              </a:endParaRPr>
            </a:p>
          </p:txBody>
        </p:sp>
        <p:sp>
          <p:nvSpPr>
            <p:cNvPr id="40" name="Shape 992"/>
            <p:cNvSpPr/>
            <p:nvPr/>
          </p:nvSpPr>
          <p:spPr>
            <a:xfrm>
              <a:off x="208742" y="480319"/>
              <a:ext cx="101824" cy="356197"/>
            </a:xfrm>
            <a:prstGeom prst="rect">
              <a:avLst/>
            </a:prstGeom>
            <a:solidFill>
              <a:srgbClr val="FFFFFF"/>
            </a:solidFill>
            <a:ln w="12700" cap="flat">
              <a:noFill/>
              <a:miter lim="400000"/>
            </a:ln>
            <a:effectLst/>
          </p:spPr>
          <p:txBody>
            <a:bodyPr wrap="square" lIns="50800" tIns="50800" rIns="50800" bIns="50800" numCol="1" anchor="ctr">
              <a:noAutofit/>
            </a:bodyPr>
            <a:lstStyle/>
            <a:p>
              <a:pPr>
                <a:defRPr sz="3100" b="1">
                  <a:latin typeface="Kontrapunkt Bob Bold"/>
                  <a:ea typeface="Kontrapunkt Bob Bold"/>
                  <a:cs typeface="Kontrapunkt Bob Bold"/>
                  <a:sym typeface="Kontrapunkt Bob Bold"/>
                </a:defRPr>
              </a:pPr>
              <a:endParaRPr sz="3100" b="1">
                <a:latin typeface="微软雅黑" panose="020B0503020204020204" pitchFamily="34" charset="-122"/>
                <a:ea typeface="Kontrapunkt Bob Bold"/>
                <a:cs typeface="Kontrapunkt Bob Bold"/>
                <a:sym typeface="Kontrapunkt Bob Bold"/>
              </a:endParaRPr>
            </a:p>
          </p:txBody>
        </p:sp>
        <p:sp>
          <p:nvSpPr>
            <p:cNvPr id="41" name="Shape 993"/>
            <p:cNvSpPr/>
            <p:nvPr/>
          </p:nvSpPr>
          <p:spPr>
            <a:xfrm>
              <a:off x="369444" y="392344"/>
              <a:ext cx="101824" cy="444172"/>
            </a:xfrm>
            <a:prstGeom prst="rect">
              <a:avLst/>
            </a:prstGeom>
            <a:solidFill>
              <a:srgbClr val="FFFFFF"/>
            </a:solidFill>
            <a:ln w="12700" cap="flat">
              <a:noFill/>
              <a:miter lim="400000"/>
            </a:ln>
            <a:effectLst/>
          </p:spPr>
          <p:txBody>
            <a:bodyPr wrap="square" lIns="50800" tIns="50800" rIns="50800" bIns="50800" numCol="1" anchor="ctr">
              <a:noAutofit/>
            </a:bodyPr>
            <a:lstStyle/>
            <a:p>
              <a:pPr>
                <a:defRPr sz="3100" b="1">
                  <a:latin typeface="Kontrapunkt Bob Bold"/>
                  <a:ea typeface="Kontrapunkt Bob Bold"/>
                  <a:cs typeface="Kontrapunkt Bob Bold"/>
                  <a:sym typeface="Kontrapunkt Bob Bold"/>
                </a:defRPr>
              </a:pPr>
              <a:endParaRPr sz="3100" b="1">
                <a:latin typeface="微软雅黑" panose="020B0503020204020204" pitchFamily="34" charset="-122"/>
                <a:ea typeface="Kontrapunkt Bob Bold"/>
                <a:cs typeface="Kontrapunkt Bob Bold"/>
                <a:sym typeface="Kontrapunkt Bob Bold"/>
              </a:endParaRPr>
            </a:p>
          </p:txBody>
        </p:sp>
        <p:sp>
          <p:nvSpPr>
            <p:cNvPr id="42" name="Shape 994"/>
            <p:cNvSpPr/>
            <p:nvPr/>
          </p:nvSpPr>
          <p:spPr>
            <a:xfrm>
              <a:off x="530147" y="337418"/>
              <a:ext cx="101824" cy="499098"/>
            </a:xfrm>
            <a:prstGeom prst="rect">
              <a:avLst/>
            </a:prstGeom>
            <a:solidFill>
              <a:srgbClr val="FFFFFF"/>
            </a:solidFill>
            <a:ln w="12700" cap="flat">
              <a:noFill/>
              <a:miter lim="400000"/>
            </a:ln>
            <a:effectLst/>
          </p:spPr>
          <p:txBody>
            <a:bodyPr wrap="square" lIns="50800" tIns="50800" rIns="50800" bIns="50800" numCol="1" anchor="ctr">
              <a:noAutofit/>
            </a:bodyPr>
            <a:lstStyle/>
            <a:p>
              <a:pPr>
                <a:defRPr sz="3100" b="1">
                  <a:latin typeface="Kontrapunkt Bob Bold"/>
                  <a:ea typeface="Kontrapunkt Bob Bold"/>
                  <a:cs typeface="Kontrapunkt Bob Bold"/>
                  <a:sym typeface="Kontrapunkt Bob Bold"/>
                </a:defRPr>
              </a:pPr>
              <a:endParaRPr sz="3100" b="1">
                <a:latin typeface="微软雅黑" panose="020B0503020204020204" pitchFamily="34" charset="-122"/>
                <a:ea typeface="Kontrapunkt Bob Bold"/>
                <a:cs typeface="Kontrapunkt Bob Bold"/>
                <a:sym typeface="Kontrapunkt Bob Bold"/>
              </a:endParaRPr>
            </a:p>
          </p:txBody>
        </p:sp>
        <p:sp>
          <p:nvSpPr>
            <p:cNvPr id="43" name="Shape 1016"/>
            <p:cNvSpPr/>
            <p:nvPr/>
          </p:nvSpPr>
          <p:spPr>
            <a:xfrm>
              <a:off x="54152" y="212183"/>
              <a:ext cx="575923" cy="233710"/>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14400" y="7200"/>
                    <a:pt x="7200" y="14400"/>
                    <a:pt x="0" y="21600"/>
                  </a:cubicBezTo>
                </a:path>
              </a:pathLst>
            </a:custGeom>
            <a:noFill/>
            <a:ln w="3175" cap="flat">
              <a:solidFill>
                <a:srgbClr val="FFFFFF"/>
              </a:solidFill>
              <a:prstDash val="solid"/>
              <a:miter lim="400000"/>
              <a:headEnd type="triangle" w="med" len="med"/>
            </a:ln>
            <a:effectLst/>
          </p:spPr>
          <p:txBody>
            <a:bodyPr/>
            <a:lstStyle/>
            <a:p>
              <a:endParaRPr>
                <a:latin typeface="微软雅黑" panose="020B0503020204020204" pitchFamily="34" charset="-122"/>
                <a:ea typeface="微软雅黑" panose="020B0503020204020204" pitchFamily="34" charset="-122"/>
              </a:endParaRPr>
            </a:p>
          </p:txBody>
        </p:sp>
      </p:grpSp>
      <p:sp>
        <p:nvSpPr>
          <p:cNvPr id="44" name="Shape 998"/>
          <p:cNvSpPr/>
          <p:nvPr/>
        </p:nvSpPr>
        <p:spPr>
          <a:xfrm>
            <a:off x="6719697" y="2546838"/>
            <a:ext cx="647145" cy="647145"/>
          </a:xfrm>
          <a:prstGeom prst="rect">
            <a:avLst/>
          </a:prstGeom>
          <a:solidFill>
            <a:srgbClr val="779F08"/>
          </a:solidFill>
          <a:ln w="12700" cap="flat">
            <a:noFill/>
            <a:miter lim="400000"/>
          </a:ln>
          <a:effectLst/>
        </p:spPr>
        <p:txBody>
          <a:bodyPr wrap="square" lIns="50800" tIns="50800" rIns="50800" bIns="50800" numCol="1" anchor="ctr">
            <a:noAutofit/>
          </a:bodyPr>
          <a:lstStyle/>
          <a:p>
            <a:pPr>
              <a:defRPr sz="3200">
                <a:solidFill>
                  <a:srgbClr val="FFFFFF"/>
                </a:solidFill>
                <a:latin typeface="Helvetica Light"/>
                <a:ea typeface="Helvetica Light"/>
                <a:cs typeface="Helvetica Light"/>
                <a:sym typeface="Helvetica Light"/>
              </a:defRPr>
            </a:pPr>
            <a:endParaRPr sz="3200" kern="0">
              <a:latin typeface="微软雅黑" panose="020B0503020204020204" pitchFamily="34" charset="-122"/>
              <a:ea typeface="Helvetica Light"/>
              <a:cs typeface="Helvetica Light"/>
              <a:sym typeface="Helvetica Light"/>
            </a:endParaRPr>
          </a:p>
        </p:txBody>
      </p:sp>
      <p:sp>
        <p:nvSpPr>
          <p:cNvPr id="45" name="Shape 999"/>
          <p:cNvSpPr/>
          <p:nvPr/>
        </p:nvSpPr>
        <p:spPr>
          <a:xfrm rot="2700000">
            <a:off x="6961446" y="2732051"/>
            <a:ext cx="281224" cy="281224"/>
          </a:xfrm>
          <a:custGeom>
            <a:avLst/>
            <a:gdLst/>
            <a:ahLst/>
            <a:cxnLst>
              <a:cxn ang="0">
                <a:pos x="wd2" y="hd2"/>
              </a:cxn>
              <a:cxn ang="5400000">
                <a:pos x="wd2" y="hd2"/>
              </a:cxn>
              <a:cxn ang="10800000">
                <a:pos x="wd2" y="hd2"/>
              </a:cxn>
              <a:cxn ang="16200000">
                <a:pos x="wd2" y="hd2"/>
              </a:cxn>
            </a:cxnLst>
            <a:rect l="0" t="0" r="r" b="b"/>
            <a:pathLst>
              <a:path w="20814" h="20814" extrusionOk="0">
                <a:moveTo>
                  <a:pt x="16063" y="4751"/>
                </a:moveTo>
                <a:cubicBezTo>
                  <a:pt x="14562" y="3251"/>
                  <a:pt x="14186" y="1270"/>
                  <a:pt x="14318" y="1137"/>
                </a:cubicBezTo>
                <a:cubicBezTo>
                  <a:pt x="14452" y="1003"/>
                  <a:pt x="16354" y="1458"/>
                  <a:pt x="17856" y="2959"/>
                </a:cubicBezTo>
                <a:cubicBezTo>
                  <a:pt x="19356" y="4460"/>
                  <a:pt x="19807" y="6366"/>
                  <a:pt x="19677" y="6496"/>
                </a:cubicBezTo>
                <a:cubicBezTo>
                  <a:pt x="19548" y="6625"/>
                  <a:pt x="17564" y="6252"/>
                  <a:pt x="16063" y="4751"/>
                </a:cubicBezTo>
                <a:close/>
                <a:moveTo>
                  <a:pt x="8257" y="11610"/>
                </a:moveTo>
                <a:cubicBezTo>
                  <a:pt x="7827" y="11179"/>
                  <a:pt x="7967" y="10342"/>
                  <a:pt x="8569" y="9739"/>
                </a:cubicBezTo>
                <a:cubicBezTo>
                  <a:pt x="9172" y="9137"/>
                  <a:pt x="10009" y="8997"/>
                  <a:pt x="10440" y="9428"/>
                </a:cubicBezTo>
                <a:cubicBezTo>
                  <a:pt x="10869" y="9858"/>
                  <a:pt x="10730" y="10696"/>
                  <a:pt x="10128" y="11298"/>
                </a:cubicBezTo>
                <a:cubicBezTo>
                  <a:pt x="9526" y="11900"/>
                  <a:pt x="8687" y="12040"/>
                  <a:pt x="8257" y="11610"/>
                </a:cubicBezTo>
                <a:close/>
                <a:moveTo>
                  <a:pt x="18634" y="2180"/>
                </a:moveTo>
                <a:cubicBezTo>
                  <a:pt x="16698" y="243"/>
                  <a:pt x="14265" y="-466"/>
                  <a:pt x="13491" y="308"/>
                </a:cubicBezTo>
                <a:lnTo>
                  <a:pt x="10372" y="3426"/>
                </a:lnTo>
                <a:cubicBezTo>
                  <a:pt x="9900" y="3899"/>
                  <a:pt x="9488" y="5482"/>
                  <a:pt x="9676" y="7085"/>
                </a:cubicBezTo>
                <a:lnTo>
                  <a:pt x="240" y="16521"/>
                </a:lnTo>
                <a:cubicBezTo>
                  <a:pt x="-320" y="17081"/>
                  <a:pt x="134" y="18442"/>
                  <a:pt x="1253" y="19561"/>
                </a:cubicBezTo>
                <a:cubicBezTo>
                  <a:pt x="2373" y="20681"/>
                  <a:pt x="3733" y="21134"/>
                  <a:pt x="4293" y="20574"/>
                </a:cubicBezTo>
                <a:lnTo>
                  <a:pt x="13729" y="11138"/>
                </a:lnTo>
                <a:cubicBezTo>
                  <a:pt x="15332" y="11327"/>
                  <a:pt x="16915" y="10914"/>
                  <a:pt x="17388" y="10442"/>
                </a:cubicBezTo>
                <a:lnTo>
                  <a:pt x="20506" y="7324"/>
                </a:lnTo>
                <a:cubicBezTo>
                  <a:pt x="21280" y="6549"/>
                  <a:pt x="20573" y="4116"/>
                  <a:pt x="18634" y="2180"/>
                </a:cubicBezTo>
                <a:close/>
              </a:path>
            </a:pathLst>
          </a:custGeom>
          <a:solidFill>
            <a:srgbClr val="FFFFFF"/>
          </a:solidFill>
          <a:ln w="12700" cap="flat">
            <a:noFill/>
            <a:miter lim="400000"/>
          </a:ln>
          <a:effectLst/>
        </p:spPr>
        <p:txBody>
          <a:bodyPr wrap="square" lIns="38100" tIns="38100" rIns="38100" bIns="38100" numCol="1" anchor="ctr">
            <a:noAutofit/>
          </a:bodyPr>
          <a:lstStyle/>
          <a:p>
            <a:pPr>
              <a:defRPr sz="3100" b="1">
                <a:latin typeface="Kontrapunkt Bob Bold"/>
                <a:ea typeface="Kontrapunkt Bob Bold"/>
                <a:cs typeface="Kontrapunkt Bob Bold"/>
                <a:sym typeface="Kontrapunkt Bob Bold"/>
              </a:defRPr>
            </a:pPr>
            <a:endParaRPr sz="3100" b="1">
              <a:latin typeface="微软雅黑" panose="020B0503020204020204" pitchFamily="34" charset="-122"/>
              <a:ea typeface="Kontrapunkt Bob Bold"/>
              <a:cs typeface="Kontrapunkt Bob Bold"/>
              <a:sym typeface="Kontrapunkt Bob Bold"/>
            </a:endParaRPr>
          </a:p>
        </p:txBody>
      </p:sp>
      <p:sp>
        <p:nvSpPr>
          <p:cNvPr id="46" name="Shape 1001"/>
          <p:cNvSpPr/>
          <p:nvPr/>
        </p:nvSpPr>
        <p:spPr>
          <a:xfrm>
            <a:off x="6723524" y="3679065"/>
            <a:ext cx="647145" cy="647145"/>
          </a:xfrm>
          <a:prstGeom prst="rect">
            <a:avLst/>
          </a:prstGeom>
          <a:solidFill>
            <a:srgbClr val="779F08"/>
          </a:solidFill>
          <a:ln w="12700" cap="flat">
            <a:noFill/>
            <a:miter lim="400000"/>
          </a:ln>
          <a:effectLst/>
        </p:spPr>
        <p:txBody>
          <a:bodyPr wrap="square" lIns="50800" tIns="50800" rIns="50800" bIns="50800" numCol="1" anchor="ctr">
            <a:noAutofit/>
          </a:bodyPr>
          <a:lstStyle/>
          <a:p>
            <a:pPr>
              <a:defRPr sz="3200">
                <a:solidFill>
                  <a:srgbClr val="FFFFFF"/>
                </a:solidFill>
                <a:latin typeface="Helvetica Light"/>
                <a:ea typeface="Helvetica Light"/>
                <a:cs typeface="Helvetica Light"/>
                <a:sym typeface="Helvetica Light"/>
              </a:defRPr>
            </a:pPr>
            <a:endParaRPr sz="3200" kern="0">
              <a:latin typeface="微软雅黑" panose="020B0503020204020204" pitchFamily="34" charset="-122"/>
              <a:ea typeface="Helvetica Light"/>
              <a:cs typeface="Helvetica Light"/>
              <a:sym typeface="Helvetica Light"/>
            </a:endParaRPr>
          </a:p>
        </p:txBody>
      </p:sp>
      <p:sp>
        <p:nvSpPr>
          <p:cNvPr id="47" name="Shape 1002"/>
          <p:cNvSpPr/>
          <p:nvPr/>
        </p:nvSpPr>
        <p:spPr>
          <a:xfrm rot="21537488">
            <a:off x="6960131" y="3871381"/>
            <a:ext cx="164318" cy="299242"/>
          </a:xfrm>
          <a:custGeom>
            <a:avLst/>
            <a:gdLst/>
            <a:ahLst/>
            <a:cxnLst>
              <a:cxn ang="0">
                <a:pos x="wd2" y="hd2"/>
              </a:cxn>
              <a:cxn ang="5400000">
                <a:pos x="wd2" y="hd2"/>
              </a:cxn>
              <a:cxn ang="10800000">
                <a:pos x="wd2" y="hd2"/>
              </a:cxn>
              <a:cxn ang="16200000">
                <a:pos x="wd2" y="hd2"/>
              </a:cxn>
            </a:cxnLst>
            <a:rect l="0" t="0" r="r" b="b"/>
            <a:pathLst>
              <a:path w="21600" h="21600" extrusionOk="0">
                <a:moveTo>
                  <a:pt x="20407" y="3476"/>
                </a:moveTo>
                <a:cubicBezTo>
                  <a:pt x="16335" y="5612"/>
                  <a:pt x="16335" y="5612"/>
                  <a:pt x="16335" y="5612"/>
                </a:cubicBezTo>
                <a:cubicBezTo>
                  <a:pt x="14486" y="4583"/>
                  <a:pt x="12660" y="4068"/>
                  <a:pt x="10835" y="4068"/>
                </a:cubicBezTo>
                <a:cubicBezTo>
                  <a:pt x="9782" y="4068"/>
                  <a:pt x="8916" y="4222"/>
                  <a:pt x="8237" y="4531"/>
                </a:cubicBezTo>
                <a:cubicBezTo>
                  <a:pt x="7582" y="4827"/>
                  <a:pt x="7231" y="5188"/>
                  <a:pt x="7231" y="5587"/>
                </a:cubicBezTo>
                <a:cubicBezTo>
                  <a:pt x="7231" y="5921"/>
                  <a:pt x="7535" y="6256"/>
                  <a:pt x="8120" y="6591"/>
                </a:cubicBezTo>
                <a:cubicBezTo>
                  <a:pt x="8706" y="6938"/>
                  <a:pt x="9876" y="7299"/>
                  <a:pt x="11631" y="7685"/>
                </a:cubicBezTo>
                <a:cubicBezTo>
                  <a:pt x="14743" y="8380"/>
                  <a:pt x="16873" y="8972"/>
                  <a:pt x="18020" y="9461"/>
                </a:cubicBezTo>
                <a:cubicBezTo>
                  <a:pt x="19166" y="9950"/>
                  <a:pt x="20055" y="10530"/>
                  <a:pt x="20687" y="11225"/>
                </a:cubicBezTo>
                <a:cubicBezTo>
                  <a:pt x="21296" y="11907"/>
                  <a:pt x="21600" y="12679"/>
                  <a:pt x="21600" y="13529"/>
                </a:cubicBezTo>
                <a:cubicBezTo>
                  <a:pt x="21600" y="14379"/>
                  <a:pt x="21272" y="15177"/>
                  <a:pt x="20617" y="15897"/>
                </a:cubicBezTo>
                <a:cubicBezTo>
                  <a:pt x="19962" y="16618"/>
                  <a:pt x="19096" y="17198"/>
                  <a:pt x="18066" y="17622"/>
                </a:cubicBezTo>
                <a:cubicBezTo>
                  <a:pt x="17037" y="18034"/>
                  <a:pt x="15539" y="18356"/>
                  <a:pt x="13573" y="18575"/>
                </a:cubicBezTo>
                <a:cubicBezTo>
                  <a:pt x="13573" y="21600"/>
                  <a:pt x="13573" y="21600"/>
                  <a:pt x="13573" y="21600"/>
                </a:cubicBezTo>
                <a:cubicBezTo>
                  <a:pt x="9618" y="21600"/>
                  <a:pt x="9618" y="21600"/>
                  <a:pt x="9618" y="21600"/>
                </a:cubicBezTo>
                <a:cubicBezTo>
                  <a:pt x="9618" y="18652"/>
                  <a:pt x="9618" y="18652"/>
                  <a:pt x="9618" y="18652"/>
                </a:cubicBezTo>
                <a:cubicBezTo>
                  <a:pt x="7793" y="18536"/>
                  <a:pt x="6225" y="18292"/>
                  <a:pt x="4938" y="17906"/>
                </a:cubicBezTo>
                <a:cubicBezTo>
                  <a:pt x="3159" y="17378"/>
                  <a:pt x="1521" y="16670"/>
                  <a:pt x="0" y="15795"/>
                </a:cubicBezTo>
                <a:cubicBezTo>
                  <a:pt x="4002" y="13593"/>
                  <a:pt x="4002" y="13593"/>
                  <a:pt x="4002" y="13593"/>
                </a:cubicBezTo>
                <a:cubicBezTo>
                  <a:pt x="6576" y="15061"/>
                  <a:pt x="9057" y="15795"/>
                  <a:pt x="11444" y="15795"/>
                </a:cubicBezTo>
                <a:cubicBezTo>
                  <a:pt x="12684" y="15795"/>
                  <a:pt x="13714" y="15563"/>
                  <a:pt x="14603" y="15112"/>
                </a:cubicBezTo>
                <a:cubicBezTo>
                  <a:pt x="15469" y="14649"/>
                  <a:pt x="15913" y="14121"/>
                  <a:pt x="15913" y="13503"/>
                </a:cubicBezTo>
                <a:cubicBezTo>
                  <a:pt x="15913" y="12975"/>
                  <a:pt x="15633" y="12525"/>
                  <a:pt x="15071" y="12126"/>
                </a:cubicBezTo>
                <a:cubicBezTo>
                  <a:pt x="14509" y="11740"/>
                  <a:pt x="13386" y="11341"/>
                  <a:pt x="11748" y="10929"/>
                </a:cubicBezTo>
                <a:cubicBezTo>
                  <a:pt x="8401" y="10105"/>
                  <a:pt x="6155" y="9436"/>
                  <a:pt x="4961" y="8946"/>
                </a:cubicBezTo>
                <a:cubicBezTo>
                  <a:pt x="3791" y="8470"/>
                  <a:pt x="2902" y="7917"/>
                  <a:pt x="2317" y="7312"/>
                </a:cubicBezTo>
                <a:cubicBezTo>
                  <a:pt x="1732" y="6707"/>
                  <a:pt x="1451" y="6063"/>
                  <a:pt x="1451" y="5368"/>
                </a:cubicBezTo>
                <a:cubicBezTo>
                  <a:pt x="1451" y="4235"/>
                  <a:pt x="2223" y="3257"/>
                  <a:pt x="3768" y="2446"/>
                </a:cubicBezTo>
                <a:cubicBezTo>
                  <a:pt x="5312" y="1635"/>
                  <a:pt x="7255" y="1197"/>
                  <a:pt x="9618" y="1133"/>
                </a:cubicBezTo>
                <a:cubicBezTo>
                  <a:pt x="9618" y="0"/>
                  <a:pt x="9618" y="0"/>
                  <a:pt x="9618" y="0"/>
                </a:cubicBezTo>
                <a:cubicBezTo>
                  <a:pt x="13573" y="0"/>
                  <a:pt x="13573" y="0"/>
                  <a:pt x="13573" y="0"/>
                </a:cubicBezTo>
                <a:cubicBezTo>
                  <a:pt x="13573" y="1287"/>
                  <a:pt x="13573" y="1287"/>
                  <a:pt x="13573" y="1287"/>
                </a:cubicBezTo>
                <a:cubicBezTo>
                  <a:pt x="14954" y="1455"/>
                  <a:pt x="16101" y="1686"/>
                  <a:pt x="17037" y="1982"/>
                </a:cubicBezTo>
                <a:cubicBezTo>
                  <a:pt x="17996" y="2278"/>
                  <a:pt x="19119" y="2780"/>
                  <a:pt x="20407" y="3476"/>
                </a:cubicBezTo>
                <a:close/>
              </a:path>
            </a:pathLst>
          </a:custGeom>
          <a:solidFill>
            <a:srgbClr val="FFFFFF"/>
          </a:solidFill>
          <a:ln w="12700" cap="flat">
            <a:noFill/>
            <a:miter lim="400000"/>
          </a:ln>
          <a:effectLst/>
        </p:spPr>
        <p:txBody>
          <a:bodyPr wrap="square" lIns="0" tIns="0" rIns="0" bIns="0" numCol="1" anchor="t">
            <a:noAutofit/>
          </a:bodyPr>
          <a:lstStyle/>
          <a:p>
            <a:pPr>
              <a:defRPr sz="3100" b="1">
                <a:latin typeface="Kontrapunkt Bob Bold"/>
                <a:ea typeface="Kontrapunkt Bob Bold"/>
                <a:cs typeface="Kontrapunkt Bob Bold"/>
                <a:sym typeface="Kontrapunkt Bob Bold"/>
              </a:defRPr>
            </a:pPr>
            <a:endParaRPr sz="3100" b="1">
              <a:latin typeface="微软雅黑" panose="020B0503020204020204" pitchFamily="34" charset="-122"/>
              <a:ea typeface="Kontrapunkt Bob Bold"/>
              <a:cs typeface="Kontrapunkt Bob Bold"/>
              <a:sym typeface="Kontrapunkt Bob Bold"/>
            </a:endParaRPr>
          </a:p>
        </p:txBody>
      </p:sp>
      <p:sp>
        <p:nvSpPr>
          <p:cNvPr id="48" name="TextBox 24"/>
          <p:cNvSpPr txBox="1"/>
          <p:nvPr/>
        </p:nvSpPr>
        <p:spPr>
          <a:xfrm>
            <a:off x="2198081" y="2748758"/>
            <a:ext cx="3516997" cy="322580"/>
          </a:xfrm>
          <a:prstGeom prst="rect">
            <a:avLst/>
          </a:prstGeom>
          <a:noFill/>
        </p:spPr>
        <p:txBody>
          <a:bodyPr wrap="square" lIns="0" tIns="0" rIns="0" bIns="0" rtlCol="0">
            <a:spAutoFit/>
          </a:bodyPr>
          <a:lstStyle/>
          <a:p>
            <a:r>
              <a:rPr lang="zh-CN" altLang="en-US" sz="1050" dirty="0">
                <a:latin typeface="微软雅黑" panose="020B0503020204020204" pitchFamily="34" charset="-122"/>
                <a:ea typeface="微软雅黑" panose="020B0503020204020204" pitchFamily="34" charset="-122"/>
              </a:rPr>
              <a:t>此处添加详细文本描述，建议与标题相关并符合整体语言风格，语言描述尽量简洁生动 </a:t>
            </a:r>
          </a:p>
        </p:txBody>
      </p:sp>
      <p:sp>
        <p:nvSpPr>
          <p:cNvPr id="49" name="TextBox 25"/>
          <p:cNvSpPr txBox="1"/>
          <p:nvPr/>
        </p:nvSpPr>
        <p:spPr>
          <a:xfrm>
            <a:off x="2198082" y="2530653"/>
            <a:ext cx="2414652" cy="184666"/>
          </a:xfrm>
          <a:prstGeom prst="rect">
            <a:avLst/>
          </a:prstGeom>
          <a:noFill/>
        </p:spPr>
        <p:txBody>
          <a:bodyPr wrap="square" lIns="0" tIns="0" rIns="0" bIns="0" rtlCol="0">
            <a:spAutoFit/>
          </a:bodyPr>
          <a:lstStyle/>
          <a:p>
            <a:pPr defTabSz="1176655"/>
            <a:r>
              <a:rPr lang="zh-CN" altLang="en-US" sz="1200" dirty="0">
                <a:latin typeface="微软雅黑" panose="020B0503020204020204" pitchFamily="34" charset="-122"/>
                <a:ea typeface="微软雅黑" panose="020B0503020204020204" pitchFamily="34" charset="-122"/>
              </a:rPr>
              <a:t>添加标题</a:t>
            </a:r>
            <a:endParaRPr lang="en-GB" altLang="zh-CN" sz="1200" dirty="0">
              <a:latin typeface="微软雅黑" panose="020B0503020204020204" pitchFamily="34" charset="-122"/>
              <a:ea typeface="微软雅黑" panose="020B0503020204020204" pitchFamily="34" charset="-122"/>
            </a:endParaRPr>
          </a:p>
        </p:txBody>
      </p:sp>
      <p:sp>
        <p:nvSpPr>
          <p:cNvPr id="50" name="TextBox 26"/>
          <p:cNvSpPr txBox="1"/>
          <p:nvPr/>
        </p:nvSpPr>
        <p:spPr>
          <a:xfrm>
            <a:off x="2198083" y="3920904"/>
            <a:ext cx="3516997" cy="323165"/>
          </a:xfrm>
          <a:prstGeom prst="rect">
            <a:avLst/>
          </a:prstGeom>
          <a:noFill/>
        </p:spPr>
        <p:txBody>
          <a:bodyPr wrap="square" lIns="0" tIns="0" rIns="0" bIns="0" rtlCol="0">
            <a:spAutoFit/>
          </a:bodyPr>
          <a:lstStyle/>
          <a:p>
            <a:r>
              <a:rPr lang="zh-CN" altLang="en-US" sz="1050" dirty="0">
                <a:latin typeface="微软雅黑" panose="020B0503020204020204" pitchFamily="34" charset="-122"/>
                <a:ea typeface="微软雅黑" panose="020B0503020204020204" pitchFamily="34" charset="-122"/>
              </a:rPr>
              <a:t>此处添加详细文本描述，建议与标题相关并符合整体语言风格，语言描述尽量简洁生动</a:t>
            </a:r>
            <a:endParaRPr lang="en-GB" altLang="zh-CN" sz="1050" dirty="0">
              <a:latin typeface="微软雅黑" panose="020B0503020204020204" pitchFamily="34" charset="-122"/>
              <a:ea typeface="微软雅黑" panose="020B0503020204020204" pitchFamily="34" charset="-122"/>
            </a:endParaRPr>
          </a:p>
        </p:txBody>
      </p:sp>
      <p:sp>
        <p:nvSpPr>
          <p:cNvPr id="51" name="TextBox 27"/>
          <p:cNvSpPr txBox="1"/>
          <p:nvPr/>
        </p:nvSpPr>
        <p:spPr>
          <a:xfrm>
            <a:off x="2198084" y="3702799"/>
            <a:ext cx="2414652" cy="184666"/>
          </a:xfrm>
          <a:prstGeom prst="rect">
            <a:avLst/>
          </a:prstGeom>
          <a:noFill/>
        </p:spPr>
        <p:txBody>
          <a:bodyPr wrap="square" lIns="0" tIns="0" rIns="0" bIns="0" rtlCol="0">
            <a:spAutoFit/>
          </a:bodyPr>
          <a:lstStyle/>
          <a:p>
            <a:pPr defTabSz="1176655"/>
            <a:r>
              <a:rPr lang="zh-CN" altLang="en-US" sz="1200" dirty="0">
                <a:latin typeface="微软雅黑" panose="020B0503020204020204" pitchFamily="34" charset="-122"/>
                <a:ea typeface="微软雅黑" panose="020B0503020204020204" pitchFamily="34" charset="-122"/>
              </a:rPr>
              <a:t>添加标题</a:t>
            </a:r>
            <a:endParaRPr lang="en-GB" altLang="zh-CN" sz="1200" dirty="0">
              <a:latin typeface="微软雅黑" panose="020B0503020204020204" pitchFamily="34" charset="-122"/>
              <a:ea typeface="微软雅黑" panose="020B0503020204020204" pitchFamily="34" charset="-122"/>
            </a:endParaRPr>
          </a:p>
        </p:txBody>
      </p:sp>
      <p:sp>
        <p:nvSpPr>
          <p:cNvPr id="52" name="TextBox 28"/>
          <p:cNvSpPr txBox="1"/>
          <p:nvPr/>
        </p:nvSpPr>
        <p:spPr>
          <a:xfrm>
            <a:off x="7702785" y="2715319"/>
            <a:ext cx="3516997" cy="323165"/>
          </a:xfrm>
          <a:prstGeom prst="rect">
            <a:avLst/>
          </a:prstGeom>
          <a:noFill/>
        </p:spPr>
        <p:txBody>
          <a:bodyPr wrap="square" lIns="0" tIns="0" rIns="0" bIns="0" rtlCol="0">
            <a:spAutoFit/>
          </a:bodyPr>
          <a:lstStyle/>
          <a:p>
            <a:r>
              <a:rPr lang="zh-CN" altLang="en-US" sz="1050" dirty="0">
                <a:latin typeface="微软雅黑" panose="020B0503020204020204" pitchFamily="34" charset="-122"/>
                <a:ea typeface="微软雅黑" panose="020B0503020204020204" pitchFamily="34" charset="-122"/>
              </a:rPr>
              <a:t>此处添加详细文本描述，建议与标题相关并符合整体语言风格，语言描述尽量简洁生动</a:t>
            </a:r>
            <a:endParaRPr lang="en-GB" altLang="zh-CN" sz="1050" dirty="0">
              <a:latin typeface="微软雅黑" panose="020B0503020204020204" pitchFamily="34" charset="-122"/>
              <a:ea typeface="微软雅黑" panose="020B0503020204020204" pitchFamily="34" charset="-122"/>
            </a:endParaRPr>
          </a:p>
        </p:txBody>
      </p:sp>
      <p:sp>
        <p:nvSpPr>
          <p:cNvPr id="53" name="TextBox 29"/>
          <p:cNvSpPr txBox="1"/>
          <p:nvPr/>
        </p:nvSpPr>
        <p:spPr>
          <a:xfrm>
            <a:off x="7702786" y="2497214"/>
            <a:ext cx="2414652" cy="184666"/>
          </a:xfrm>
          <a:prstGeom prst="rect">
            <a:avLst/>
          </a:prstGeom>
          <a:noFill/>
        </p:spPr>
        <p:txBody>
          <a:bodyPr wrap="square" lIns="0" tIns="0" rIns="0" bIns="0" rtlCol="0">
            <a:spAutoFit/>
          </a:bodyPr>
          <a:lstStyle/>
          <a:p>
            <a:pPr defTabSz="1176655"/>
            <a:r>
              <a:rPr lang="zh-CN" altLang="en-US" sz="1200" dirty="0">
                <a:latin typeface="微软雅黑" panose="020B0503020204020204" pitchFamily="34" charset="-122"/>
                <a:ea typeface="微软雅黑" panose="020B0503020204020204" pitchFamily="34" charset="-122"/>
              </a:rPr>
              <a:t>添加标题</a:t>
            </a:r>
            <a:endParaRPr lang="en-GB" altLang="zh-CN" sz="1200" dirty="0">
              <a:latin typeface="微软雅黑" panose="020B0503020204020204" pitchFamily="34" charset="-122"/>
              <a:ea typeface="微软雅黑" panose="020B0503020204020204" pitchFamily="34" charset="-122"/>
            </a:endParaRPr>
          </a:p>
        </p:txBody>
      </p:sp>
      <p:sp>
        <p:nvSpPr>
          <p:cNvPr id="54" name="TextBox 30"/>
          <p:cNvSpPr txBox="1"/>
          <p:nvPr/>
        </p:nvSpPr>
        <p:spPr>
          <a:xfrm>
            <a:off x="7702783" y="3870114"/>
            <a:ext cx="3593124" cy="323165"/>
          </a:xfrm>
          <a:prstGeom prst="rect">
            <a:avLst/>
          </a:prstGeom>
          <a:noFill/>
        </p:spPr>
        <p:txBody>
          <a:bodyPr wrap="square" lIns="0" tIns="0" rIns="0" bIns="0" rtlCol="0">
            <a:spAutoFit/>
          </a:bodyPr>
          <a:lstStyle/>
          <a:p>
            <a:r>
              <a:rPr lang="zh-CN" altLang="en-US" sz="1050" dirty="0">
                <a:latin typeface="微软雅黑" panose="020B0503020204020204" pitchFamily="34" charset="-122"/>
                <a:ea typeface="微软雅黑" panose="020B0503020204020204" pitchFamily="34" charset="-122"/>
              </a:rPr>
              <a:t>此处添加详细文本描述，建议与标题相关并符合整体语言风格，语言描述尽量简洁生动</a:t>
            </a:r>
            <a:endParaRPr lang="en-GB" altLang="zh-CN" sz="1050" dirty="0">
              <a:latin typeface="微软雅黑" panose="020B0503020204020204" pitchFamily="34" charset="-122"/>
              <a:ea typeface="微软雅黑" panose="020B0503020204020204" pitchFamily="34" charset="-122"/>
            </a:endParaRPr>
          </a:p>
        </p:txBody>
      </p:sp>
      <p:sp>
        <p:nvSpPr>
          <p:cNvPr id="55" name="TextBox 31"/>
          <p:cNvSpPr txBox="1"/>
          <p:nvPr/>
        </p:nvSpPr>
        <p:spPr>
          <a:xfrm>
            <a:off x="7702784" y="3652009"/>
            <a:ext cx="2414652" cy="184666"/>
          </a:xfrm>
          <a:prstGeom prst="rect">
            <a:avLst/>
          </a:prstGeom>
          <a:noFill/>
        </p:spPr>
        <p:txBody>
          <a:bodyPr wrap="square" lIns="0" tIns="0" rIns="0" bIns="0" rtlCol="0">
            <a:spAutoFit/>
          </a:bodyPr>
          <a:lstStyle/>
          <a:p>
            <a:pPr defTabSz="1176655"/>
            <a:r>
              <a:rPr lang="zh-CN" altLang="en-US" sz="1200" dirty="0">
                <a:latin typeface="微软雅黑" panose="020B0503020204020204" pitchFamily="34" charset="-122"/>
                <a:ea typeface="微软雅黑" panose="020B0503020204020204" pitchFamily="34" charset="-122"/>
              </a:rPr>
              <a:t>添加标题</a:t>
            </a:r>
            <a:endParaRPr lang="en-GB" altLang="zh-CN" sz="1200" dirty="0">
              <a:latin typeface="微软雅黑" panose="020B0503020204020204" pitchFamily="34" charset="-122"/>
              <a:ea typeface="微软雅黑" panose="020B0503020204020204" pitchFamily="34" charset="-122"/>
            </a:endParaRPr>
          </a:p>
        </p:txBody>
      </p:sp>
      <p:grpSp>
        <p:nvGrpSpPr>
          <p:cNvPr id="29" name="组合 28"/>
          <p:cNvGrpSpPr/>
          <p:nvPr/>
        </p:nvGrpSpPr>
        <p:grpSpPr>
          <a:xfrm>
            <a:off x="619317" y="612033"/>
            <a:ext cx="4312731" cy="631070"/>
            <a:chOff x="587000" y="509069"/>
            <a:chExt cx="4312730" cy="631069"/>
          </a:xfrm>
        </p:grpSpPr>
        <p:sp>
          <p:nvSpPr>
            <p:cNvPr id="30" name="Text Box 7"/>
            <p:cNvSpPr txBox="1">
              <a:spLocks noChangeArrowheads="1"/>
            </p:cNvSpPr>
            <p:nvPr/>
          </p:nvSpPr>
          <p:spPr bwMode="auto">
            <a:xfrm>
              <a:off x="2498624" y="762555"/>
              <a:ext cx="2401106" cy="353942"/>
            </a:xfrm>
            <a:prstGeom prst="rect">
              <a:avLst/>
            </a:prstGeom>
            <a:noFill/>
            <a:ln w="9525">
              <a:noFill/>
              <a:miter lim="800000"/>
            </a:ln>
          </p:spPr>
          <p:txBody>
            <a:bodyPr wrap="none" lIns="45720" tIns="22860" rIns="45720" bIns="22860">
              <a:spAutoFit/>
            </a:bodyPr>
            <a:lstStyle/>
            <a:p>
              <a:pPr algn="ctr" defTabSz="1087755"/>
              <a:r>
                <a:rPr lang="en-CA" sz="2000" spc="-150" dirty="0" smtClean="0">
                  <a:latin typeface="微软雅黑" panose="020B0503020204020204" pitchFamily="34" charset="-122"/>
                  <a:ea typeface="微软雅黑" panose="020B0503020204020204" pitchFamily="34" charset="-122"/>
                  <a:cs typeface="Open Sans" panose="020B0606030504020204" pitchFamily="34" charset="0"/>
                </a:rPr>
                <a:t>TEACHING CONTENT</a:t>
              </a:r>
              <a:endParaRPr lang="en-CA" sz="2000" spc="-150" dirty="0">
                <a:latin typeface="微软雅黑" panose="020B0503020204020204" pitchFamily="34" charset="-122"/>
                <a:ea typeface="微软雅黑" panose="020B0503020204020204" pitchFamily="34" charset="-122"/>
                <a:cs typeface="Open Sans" panose="020B0606030504020204" pitchFamily="34" charset="0"/>
              </a:endParaRPr>
            </a:p>
          </p:txBody>
        </p:sp>
        <p:sp>
          <p:nvSpPr>
            <p:cNvPr id="31" name="矩形 30"/>
            <p:cNvSpPr/>
            <p:nvPr/>
          </p:nvSpPr>
          <p:spPr>
            <a:xfrm>
              <a:off x="587000" y="509069"/>
              <a:ext cx="1980029" cy="631069"/>
            </a:xfrm>
            <a:prstGeom prst="rect">
              <a:avLst/>
            </a:prstGeom>
          </p:spPr>
          <p:txBody>
            <a:bodyPr wrap="none">
              <a:spAutoFit/>
            </a:bodyPr>
            <a:lstStyle/>
            <a:p>
              <a:pPr algn="ctr" defTabSz="1087755"/>
              <a:r>
                <a:rPr lang="zh-CN" altLang="en-US" sz="3500" dirty="0" smtClean="0">
                  <a:latin typeface="微软雅黑" panose="020B0503020204020204" pitchFamily="34" charset="-122"/>
                  <a:ea typeface="微软雅黑" panose="020B0503020204020204" pitchFamily="34" charset="-122"/>
                  <a:cs typeface="Open Sans" panose="020B0606030504020204" pitchFamily="34" charset="0"/>
                </a:rPr>
                <a:t>教学内容</a:t>
              </a:r>
              <a:endParaRPr lang="en-CA" altLang="zh-CN" sz="3500" dirty="0">
                <a:latin typeface="微软雅黑" panose="020B0503020204020204" pitchFamily="34" charset="-122"/>
                <a:ea typeface="微软雅黑" panose="020B0503020204020204" pitchFamily="34" charset="-122"/>
                <a:cs typeface="Open Sans" panose="020B0606030504020204" pitchFamily="34" charset="0"/>
              </a:endParaRPr>
            </a:p>
          </p:txBody>
        </p:sp>
      </p:grpSp>
      <p:sp>
        <p:nvSpPr>
          <p:cNvPr id="32" name="矩形 31"/>
          <p:cNvSpPr/>
          <p:nvPr/>
        </p:nvSpPr>
        <p:spPr>
          <a:xfrm>
            <a:off x="4131" y="696085"/>
            <a:ext cx="411010" cy="462967"/>
          </a:xfrm>
          <a:prstGeom prst="rect">
            <a:avLst/>
          </a:prstGeom>
          <a:solidFill>
            <a:srgbClr val="779F0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矩形 32"/>
          <p:cNvSpPr/>
          <p:nvPr/>
        </p:nvSpPr>
        <p:spPr>
          <a:xfrm>
            <a:off x="-2935" y="715567"/>
            <a:ext cx="349776" cy="477054"/>
          </a:xfrm>
          <a:prstGeom prst="rect">
            <a:avLst/>
          </a:prstGeom>
        </p:spPr>
        <p:txBody>
          <a:bodyPr wrap="none">
            <a:spAutoFit/>
          </a:bodyPr>
          <a:lstStyle/>
          <a:p>
            <a:r>
              <a:rPr lang="en-CA" altLang="zh-CN" sz="2500" spc="-150" dirty="0" smtClean="0">
                <a:solidFill>
                  <a:schemeClr val="bg1"/>
                </a:solidFill>
                <a:latin typeface="微软雅黑" panose="020B0503020204020204" pitchFamily="34" charset="-122"/>
                <a:ea typeface="微软雅黑" panose="020B0503020204020204" pitchFamily="34" charset="-122"/>
                <a:cs typeface="Open Sans" panose="020B0606030504020204" pitchFamily="34" charset="0"/>
              </a:rPr>
              <a:t>T</a:t>
            </a:r>
            <a:endParaRPr lang="zh-CN" altLang="en-US" sz="2500" dirty="0">
              <a:solidFill>
                <a:schemeClr val="bg1"/>
              </a:solidFill>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p:cTn id="7" dur="500" fill="hold"/>
                                        <p:tgtEl>
                                          <p:spTgt spid="32"/>
                                        </p:tgtEl>
                                        <p:attrNameLst>
                                          <p:attrName>ppt_w</p:attrName>
                                        </p:attrNameLst>
                                      </p:cBhvr>
                                      <p:tavLst>
                                        <p:tav tm="0">
                                          <p:val>
                                            <p:fltVal val="0"/>
                                          </p:val>
                                        </p:tav>
                                        <p:tav tm="100000">
                                          <p:val>
                                            <p:strVal val="#ppt_w"/>
                                          </p:val>
                                        </p:tav>
                                      </p:tavLst>
                                    </p:anim>
                                    <p:anim calcmode="lin" valueType="num">
                                      <p:cBhvr>
                                        <p:cTn id="8" dur="500" fill="hold"/>
                                        <p:tgtEl>
                                          <p:spTgt spid="32"/>
                                        </p:tgtEl>
                                        <p:attrNameLst>
                                          <p:attrName>ppt_h</p:attrName>
                                        </p:attrNameLst>
                                      </p:cBhvr>
                                      <p:tavLst>
                                        <p:tav tm="0">
                                          <p:val>
                                            <p:fltVal val="0"/>
                                          </p:val>
                                        </p:tav>
                                        <p:tav tm="100000">
                                          <p:val>
                                            <p:strVal val="#ppt_h"/>
                                          </p:val>
                                        </p:tav>
                                      </p:tavLst>
                                    </p:anim>
                                    <p:animEffect transition="in" filter="fade">
                                      <p:cBhvr>
                                        <p:cTn id="9" dur="500"/>
                                        <p:tgtEl>
                                          <p:spTgt spid="32"/>
                                        </p:tgtEl>
                                      </p:cBhvr>
                                    </p:animEffect>
                                  </p:childTnLst>
                                </p:cTn>
                              </p:par>
                            </p:childTnLst>
                          </p:cTn>
                        </p:par>
                        <p:par>
                          <p:cTn id="10" fill="hold">
                            <p:stCondLst>
                              <p:cond delay="500"/>
                            </p:stCondLst>
                            <p:childTnLst>
                              <p:par>
                                <p:cTn id="11" presetID="22" presetClass="entr" presetSubtype="4" fill="hold" nodeType="afterEffect">
                                  <p:stCondLst>
                                    <p:cond delay="0"/>
                                  </p:stCondLst>
                                  <p:childTnLst>
                                    <p:set>
                                      <p:cBhvr>
                                        <p:cTn id="12" dur="1" fill="hold">
                                          <p:stCondLst>
                                            <p:cond delay="0"/>
                                          </p:stCondLst>
                                        </p:cTn>
                                        <p:tgtEl>
                                          <p:spTgt spid="33">
                                            <p:txEl>
                                              <p:pRg st="0" end="0"/>
                                            </p:txEl>
                                          </p:spTgt>
                                        </p:tgtEl>
                                        <p:attrNameLst>
                                          <p:attrName>style.visibility</p:attrName>
                                        </p:attrNameLst>
                                      </p:cBhvr>
                                      <p:to>
                                        <p:strVal val="visible"/>
                                      </p:to>
                                    </p:set>
                                    <p:animEffect transition="in" filter="wipe(down)">
                                      <p:cBhvr>
                                        <p:cTn id="13" dur="500"/>
                                        <p:tgtEl>
                                          <p:spTgt spid="33">
                                            <p:txEl>
                                              <p:pRg st="0" end="0"/>
                                            </p:txEl>
                                          </p:spTgt>
                                        </p:tgtEl>
                                      </p:cBhvr>
                                    </p:animEffect>
                                  </p:childTnLst>
                                </p:cTn>
                              </p:par>
                            </p:childTnLst>
                          </p:cTn>
                        </p:par>
                        <p:par>
                          <p:cTn id="14" fill="hold">
                            <p:stCondLst>
                              <p:cond delay="1000"/>
                            </p:stCondLst>
                            <p:childTnLst>
                              <p:par>
                                <p:cTn id="15" presetID="22" presetClass="entr" presetSubtype="8" fill="hold" nodeType="after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wipe(left)">
                                      <p:cBhvr>
                                        <p:cTn id="17" dur="500"/>
                                        <p:tgtEl>
                                          <p:spTgt spid="29"/>
                                        </p:tgtEl>
                                      </p:cBhvr>
                                    </p:animEffect>
                                  </p:childTnLst>
                                </p:cTn>
                              </p:par>
                            </p:childTnLst>
                          </p:cTn>
                        </p:par>
                        <p:par>
                          <p:cTn id="18" fill="hold">
                            <p:stCondLst>
                              <p:cond delay="1500"/>
                            </p:stCondLst>
                            <p:childTnLst>
                              <p:par>
                                <p:cTn id="19" presetID="10" presetClass="entr" presetSubtype="0" fill="hold" grpId="0" nodeType="afterEffect">
                                  <p:stCondLst>
                                    <p:cond delay="0"/>
                                  </p:stCondLst>
                                  <p:childTnLst>
                                    <p:set>
                                      <p:cBhvr>
                                        <p:cTn id="20" dur="1" fill="hold">
                                          <p:stCondLst>
                                            <p:cond delay="0"/>
                                          </p:stCondLst>
                                        </p:cTn>
                                        <p:tgtEl>
                                          <p:spTgt spid="35"/>
                                        </p:tgtEl>
                                        <p:attrNameLst>
                                          <p:attrName>style.visibility</p:attrName>
                                        </p:attrNameLst>
                                      </p:cBhvr>
                                      <p:to>
                                        <p:strVal val="visible"/>
                                      </p:to>
                                    </p:set>
                                    <p:animEffect transition="in" filter="fade">
                                      <p:cBhvr>
                                        <p:cTn id="21" dur="200"/>
                                        <p:tgtEl>
                                          <p:spTgt spid="35"/>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6"/>
                                        </p:tgtEl>
                                        <p:attrNameLst>
                                          <p:attrName>style.visibility</p:attrName>
                                        </p:attrNameLst>
                                      </p:cBhvr>
                                      <p:to>
                                        <p:strVal val="visible"/>
                                      </p:to>
                                    </p:set>
                                    <p:animEffect transition="in" filter="fade">
                                      <p:cBhvr>
                                        <p:cTn id="24" dur="200"/>
                                        <p:tgtEl>
                                          <p:spTgt spid="36"/>
                                        </p:tgtEl>
                                      </p:cBhvr>
                                    </p:animEffect>
                                  </p:childTnLst>
                                </p:cTn>
                              </p:par>
                            </p:childTnLst>
                          </p:cTn>
                        </p:par>
                        <p:par>
                          <p:cTn id="25" fill="hold">
                            <p:stCondLst>
                              <p:cond delay="2000"/>
                            </p:stCondLst>
                            <p:childTnLst>
                              <p:par>
                                <p:cTn id="26" presetID="1" presetClass="entr" presetSubtype="0" fill="hold" grpId="0" nodeType="afterEffect">
                                  <p:stCondLst>
                                    <p:cond delay="0"/>
                                  </p:stCondLst>
                                  <p:childTnLst>
                                    <p:set>
                                      <p:cBhvr>
                                        <p:cTn id="27" dur="1" fill="hold">
                                          <p:stCondLst>
                                            <p:cond delay="199"/>
                                          </p:stCondLst>
                                        </p:cTn>
                                        <p:tgtEl>
                                          <p:spTgt spid="49"/>
                                        </p:tgtEl>
                                        <p:attrNameLst>
                                          <p:attrName>style.visibility</p:attrName>
                                        </p:attrNameLst>
                                      </p:cBhvr>
                                      <p:to>
                                        <p:strVal val="visible"/>
                                      </p:to>
                                    </p:set>
                                  </p:childTnLst>
                                </p:cTn>
                              </p:par>
                              <p:par>
                                <p:cTn id="28" presetID="18" presetClass="entr" presetSubtype="6" fill="hold" grpId="0" nodeType="withEffect">
                                  <p:stCondLst>
                                    <p:cond delay="0"/>
                                  </p:stCondLst>
                                  <p:childTnLst>
                                    <p:set>
                                      <p:cBhvr>
                                        <p:cTn id="29" dur="1" fill="hold">
                                          <p:stCondLst>
                                            <p:cond delay="0"/>
                                          </p:stCondLst>
                                        </p:cTn>
                                        <p:tgtEl>
                                          <p:spTgt spid="48"/>
                                        </p:tgtEl>
                                        <p:attrNameLst>
                                          <p:attrName>style.visibility</p:attrName>
                                        </p:attrNameLst>
                                      </p:cBhvr>
                                      <p:to>
                                        <p:strVal val="visible"/>
                                      </p:to>
                                    </p:set>
                                    <p:animEffect transition="in" filter="strips(downRight)">
                                      <p:cBhvr>
                                        <p:cTn id="30" dur="200"/>
                                        <p:tgtEl>
                                          <p:spTgt spid="48"/>
                                        </p:tgtEl>
                                      </p:cBhvr>
                                    </p:animEffect>
                                  </p:childTnLst>
                                </p:cTn>
                              </p:par>
                            </p:childTnLst>
                          </p:cTn>
                        </p:par>
                        <p:par>
                          <p:cTn id="31" fill="hold">
                            <p:stCondLst>
                              <p:cond delay="2500"/>
                            </p:stCondLst>
                            <p:childTnLst>
                              <p:par>
                                <p:cTn id="32" presetID="10" presetClass="entr" presetSubtype="0" fill="hold" grpId="0" nodeType="afterEffect">
                                  <p:stCondLst>
                                    <p:cond delay="0"/>
                                  </p:stCondLst>
                                  <p:childTnLst>
                                    <p:set>
                                      <p:cBhvr>
                                        <p:cTn id="33" dur="1" fill="hold">
                                          <p:stCondLst>
                                            <p:cond delay="0"/>
                                          </p:stCondLst>
                                        </p:cTn>
                                        <p:tgtEl>
                                          <p:spTgt spid="37"/>
                                        </p:tgtEl>
                                        <p:attrNameLst>
                                          <p:attrName>style.visibility</p:attrName>
                                        </p:attrNameLst>
                                      </p:cBhvr>
                                      <p:to>
                                        <p:strVal val="visible"/>
                                      </p:to>
                                    </p:set>
                                    <p:animEffect transition="in" filter="fade">
                                      <p:cBhvr>
                                        <p:cTn id="34" dur="200"/>
                                        <p:tgtEl>
                                          <p:spTgt spid="37"/>
                                        </p:tgtEl>
                                      </p:cBhvr>
                                    </p:animEffect>
                                  </p:childTnLst>
                                </p:cTn>
                              </p:par>
                              <p:par>
                                <p:cTn id="35" presetID="10" presetClass="entr" presetSubtype="0" fill="hold" nodeType="withEffect">
                                  <p:stCondLst>
                                    <p:cond delay="0"/>
                                  </p:stCondLst>
                                  <p:childTnLst>
                                    <p:set>
                                      <p:cBhvr>
                                        <p:cTn id="36" dur="1" fill="hold">
                                          <p:stCondLst>
                                            <p:cond delay="0"/>
                                          </p:stCondLst>
                                        </p:cTn>
                                        <p:tgtEl>
                                          <p:spTgt spid="38"/>
                                        </p:tgtEl>
                                        <p:attrNameLst>
                                          <p:attrName>style.visibility</p:attrName>
                                        </p:attrNameLst>
                                      </p:cBhvr>
                                      <p:to>
                                        <p:strVal val="visible"/>
                                      </p:to>
                                    </p:set>
                                    <p:animEffect transition="in" filter="fade">
                                      <p:cBhvr>
                                        <p:cTn id="37" dur="200"/>
                                        <p:tgtEl>
                                          <p:spTgt spid="38"/>
                                        </p:tgtEl>
                                      </p:cBhvr>
                                    </p:animEffect>
                                  </p:childTnLst>
                                </p:cTn>
                              </p:par>
                            </p:childTnLst>
                          </p:cTn>
                        </p:par>
                        <p:par>
                          <p:cTn id="38" fill="hold">
                            <p:stCondLst>
                              <p:cond delay="3000"/>
                            </p:stCondLst>
                            <p:childTnLst>
                              <p:par>
                                <p:cTn id="39" presetID="1" presetClass="entr" presetSubtype="0" fill="hold" grpId="0" nodeType="afterEffect">
                                  <p:stCondLst>
                                    <p:cond delay="0"/>
                                  </p:stCondLst>
                                  <p:childTnLst>
                                    <p:set>
                                      <p:cBhvr>
                                        <p:cTn id="40" dur="1" fill="hold">
                                          <p:stCondLst>
                                            <p:cond delay="199"/>
                                          </p:stCondLst>
                                        </p:cTn>
                                        <p:tgtEl>
                                          <p:spTgt spid="51"/>
                                        </p:tgtEl>
                                        <p:attrNameLst>
                                          <p:attrName>style.visibility</p:attrName>
                                        </p:attrNameLst>
                                      </p:cBhvr>
                                      <p:to>
                                        <p:strVal val="visible"/>
                                      </p:to>
                                    </p:set>
                                  </p:childTnLst>
                                </p:cTn>
                              </p:par>
                              <p:par>
                                <p:cTn id="41" presetID="18" presetClass="entr" presetSubtype="6" fill="hold" grpId="0" nodeType="withEffect">
                                  <p:stCondLst>
                                    <p:cond delay="0"/>
                                  </p:stCondLst>
                                  <p:childTnLst>
                                    <p:set>
                                      <p:cBhvr>
                                        <p:cTn id="42" dur="1" fill="hold">
                                          <p:stCondLst>
                                            <p:cond delay="0"/>
                                          </p:stCondLst>
                                        </p:cTn>
                                        <p:tgtEl>
                                          <p:spTgt spid="50"/>
                                        </p:tgtEl>
                                        <p:attrNameLst>
                                          <p:attrName>style.visibility</p:attrName>
                                        </p:attrNameLst>
                                      </p:cBhvr>
                                      <p:to>
                                        <p:strVal val="visible"/>
                                      </p:to>
                                    </p:set>
                                    <p:animEffect transition="in" filter="strips(downRight)">
                                      <p:cBhvr>
                                        <p:cTn id="43" dur="200"/>
                                        <p:tgtEl>
                                          <p:spTgt spid="50"/>
                                        </p:tgtEl>
                                      </p:cBhvr>
                                    </p:animEffect>
                                  </p:childTnLst>
                                </p:cTn>
                              </p:par>
                            </p:childTnLst>
                          </p:cTn>
                        </p:par>
                        <p:par>
                          <p:cTn id="44" fill="hold">
                            <p:stCondLst>
                              <p:cond delay="3500"/>
                            </p:stCondLst>
                            <p:childTnLst>
                              <p:par>
                                <p:cTn id="45" presetID="10" presetClass="entr" presetSubtype="0" fill="hold" grpId="0" nodeType="afterEffect">
                                  <p:stCondLst>
                                    <p:cond delay="0"/>
                                  </p:stCondLst>
                                  <p:childTnLst>
                                    <p:set>
                                      <p:cBhvr>
                                        <p:cTn id="46" dur="1" fill="hold">
                                          <p:stCondLst>
                                            <p:cond delay="0"/>
                                          </p:stCondLst>
                                        </p:cTn>
                                        <p:tgtEl>
                                          <p:spTgt spid="44"/>
                                        </p:tgtEl>
                                        <p:attrNameLst>
                                          <p:attrName>style.visibility</p:attrName>
                                        </p:attrNameLst>
                                      </p:cBhvr>
                                      <p:to>
                                        <p:strVal val="visible"/>
                                      </p:to>
                                    </p:set>
                                    <p:animEffect transition="in" filter="fade">
                                      <p:cBhvr>
                                        <p:cTn id="47" dur="200"/>
                                        <p:tgtEl>
                                          <p:spTgt spid="44"/>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45"/>
                                        </p:tgtEl>
                                        <p:attrNameLst>
                                          <p:attrName>style.visibility</p:attrName>
                                        </p:attrNameLst>
                                      </p:cBhvr>
                                      <p:to>
                                        <p:strVal val="visible"/>
                                      </p:to>
                                    </p:set>
                                    <p:animEffect transition="in" filter="fade">
                                      <p:cBhvr>
                                        <p:cTn id="50" dur="200"/>
                                        <p:tgtEl>
                                          <p:spTgt spid="45"/>
                                        </p:tgtEl>
                                      </p:cBhvr>
                                    </p:animEffect>
                                  </p:childTnLst>
                                </p:cTn>
                              </p:par>
                            </p:childTnLst>
                          </p:cTn>
                        </p:par>
                        <p:par>
                          <p:cTn id="51" fill="hold">
                            <p:stCondLst>
                              <p:cond delay="4000"/>
                            </p:stCondLst>
                            <p:childTnLst>
                              <p:par>
                                <p:cTn id="52" presetID="1" presetClass="entr" presetSubtype="0" fill="hold" grpId="0" nodeType="afterEffect">
                                  <p:stCondLst>
                                    <p:cond delay="0"/>
                                  </p:stCondLst>
                                  <p:childTnLst>
                                    <p:set>
                                      <p:cBhvr>
                                        <p:cTn id="53" dur="1" fill="hold">
                                          <p:stCondLst>
                                            <p:cond delay="199"/>
                                          </p:stCondLst>
                                        </p:cTn>
                                        <p:tgtEl>
                                          <p:spTgt spid="53"/>
                                        </p:tgtEl>
                                        <p:attrNameLst>
                                          <p:attrName>style.visibility</p:attrName>
                                        </p:attrNameLst>
                                      </p:cBhvr>
                                      <p:to>
                                        <p:strVal val="visible"/>
                                      </p:to>
                                    </p:set>
                                  </p:childTnLst>
                                </p:cTn>
                              </p:par>
                              <p:par>
                                <p:cTn id="54" presetID="18" presetClass="entr" presetSubtype="6" fill="hold" grpId="0" nodeType="withEffect">
                                  <p:stCondLst>
                                    <p:cond delay="0"/>
                                  </p:stCondLst>
                                  <p:childTnLst>
                                    <p:set>
                                      <p:cBhvr>
                                        <p:cTn id="55" dur="1" fill="hold">
                                          <p:stCondLst>
                                            <p:cond delay="0"/>
                                          </p:stCondLst>
                                        </p:cTn>
                                        <p:tgtEl>
                                          <p:spTgt spid="52"/>
                                        </p:tgtEl>
                                        <p:attrNameLst>
                                          <p:attrName>style.visibility</p:attrName>
                                        </p:attrNameLst>
                                      </p:cBhvr>
                                      <p:to>
                                        <p:strVal val="visible"/>
                                      </p:to>
                                    </p:set>
                                    <p:animEffect transition="in" filter="strips(downRight)">
                                      <p:cBhvr>
                                        <p:cTn id="56" dur="200"/>
                                        <p:tgtEl>
                                          <p:spTgt spid="52"/>
                                        </p:tgtEl>
                                      </p:cBhvr>
                                    </p:animEffect>
                                  </p:childTnLst>
                                </p:cTn>
                              </p:par>
                            </p:childTnLst>
                          </p:cTn>
                        </p:par>
                        <p:par>
                          <p:cTn id="57" fill="hold">
                            <p:stCondLst>
                              <p:cond delay="4500"/>
                            </p:stCondLst>
                            <p:childTnLst>
                              <p:par>
                                <p:cTn id="58" presetID="10" presetClass="entr" presetSubtype="0" fill="hold" grpId="0" nodeType="afterEffect">
                                  <p:stCondLst>
                                    <p:cond delay="0"/>
                                  </p:stCondLst>
                                  <p:childTnLst>
                                    <p:set>
                                      <p:cBhvr>
                                        <p:cTn id="59" dur="1" fill="hold">
                                          <p:stCondLst>
                                            <p:cond delay="0"/>
                                          </p:stCondLst>
                                        </p:cTn>
                                        <p:tgtEl>
                                          <p:spTgt spid="46"/>
                                        </p:tgtEl>
                                        <p:attrNameLst>
                                          <p:attrName>style.visibility</p:attrName>
                                        </p:attrNameLst>
                                      </p:cBhvr>
                                      <p:to>
                                        <p:strVal val="visible"/>
                                      </p:to>
                                    </p:set>
                                    <p:animEffect transition="in" filter="fade">
                                      <p:cBhvr>
                                        <p:cTn id="60" dur="200"/>
                                        <p:tgtEl>
                                          <p:spTgt spid="46"/>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47"/>
                                        </p:tgtEl>
                                        <p:attrNameLst>
                                          <p:attrName>style.visibility</p:attrName>
                                        </p:attrNameLst>
                                      </p:cBhvr>
                                      <p:to>
                                        <p:strVal val="visible"/>
                                      </p:to>
                                    </p:set>
                                    <p:animEffect transition="in" filter="fade">
                                      <p:cBhvr>
                                        <p:cTn id="63" dur="200"/>
                                        <p:tgtEl>
                                          <p:spTgt spid="47"/>
                                        </p:tgtEl>
                                      </p:cBhvr>
                                    </p:animEffect>
                                  </p:childTnLst>
                                </p:cTn>
                              </p:par>
                            </p:childTnLst>
                          </p:cTn>
                        </p:par>
                        <p:par>
                          <p:cTn id="64" fill="hold">
                            <p:stCondLst>
                              <p:cond delay="5000"/>
                            </p:stCondLst>
                            <p:childTnLst>
                              <p:par>
                                <p:cTn id="65" presetID="1" presetClass="entr" presetSubtype="0" fill="hold" grpId="0" nodeType="afterEffect">
                                  <p:stCondLst>
                                    <p:cond delay="0"/>
                                  </p:stCondLst>
                                  <p:childTnLst>
                                    <p:set>
                                      <p:cBhvr>
                                        <p:cTn id="66" dur="1" fill="hold">
                                          <p:stCondLst>
                                            <p:cond delay="199"/>
                                          </p:stCondLst>
                                        </p:cTn>
                                        <p:tgtEl>
                                          <p:spTgt spid="55"/>
                                        </p:tgtEl>
                                        <p:attrNameLst>
                                          <p:attrName>style.visibility</p:attrName>
                                        </p:attrNameLst>
                                      </p:cBhvr>
                                      <p:to>
                                        <p:strVal val="visible"/>
                                      </p:to>
                                    </p:set>
                                  </p:childTnLst>
                                </p:cTn>
                              </p:par>
                              <p:par>
                                <p:cTn id="67" presetID="18" presetClass="entr" presetSubtype="6" fill="hold" grpId="0" nodeType="withEffect">
                                  <p:stCondLst>
                                    <p:cond delay="0"/>
                                  </p:stCondLst>
                                  <p:childTnLst>
                                    <p:set>
                                      <p:cBhvr>
                                        <p:cTn id="68" dur="1" fill="hold">
                                          <p:stCondLst>
                                            <p:cond delay="0"/>
                                          </p:stCondLst>
                                        </p:cTn>
                                        <p:tgtEl>
                                          <p:spTgt spid="54"/>
                                        </p:tgtEl>
                                        <p:attrNameLst>
                                          <p:attrName>style.visibility</p:attrName>
                                        </p:attrNameLst>
                                      </p:cBhvr>
                                      <p:to>
                                        <p:strVal val="visible"/>
                                      </p:to>
                                    </p:set>
                                    <p:animEffect transition="in" filter="strips(downRight)">
                                      <p:cBhvr>
                                        <p:cTn id="69" dur="2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animBg="1"/>
      <p:bldP spid="37" grpId="0" animBg="1"/>
      <p:bldP spid="44" grpId="0" animBg="1"/>
      <p:bldP spid="45" grpId="0" animBg="1"/>
      <p:bldP spid="46" grpId="0" animBg="1"/>
      <p:bldP spid="47" grpId="0" animBg="1"/>
      <p:bldP spid="48" grpId="0"/>
      <p:bldP spid="49" grpId="0"/>
      <p:bldP spid="50" grpId="0"/>
      <p:bldP spid="51" grpId="0"/>
      <p:bldP spid="52" grpId="0"/>
      <p:bldP spid="53" grpId="0"/>
      <p:bldP spid="54" grpId="0"/>
      <p:bldP spid="55" grpId="0"/>
      <p:bldP spid="3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 name="Freeform 6"/>
          <p:cNvSpPr/>
          <p:nvPr/>
        </p:nvSpPr>
        <p:spPr bwMode="auto">
          <a:xfrm>
            <a:off x="5836227" y="5131317"/>
            <a:ext cx="4050" cy="2001"/>
          </a:xfrm>
          <a:custGeom>
            <a:avLst/>
            <a:gdLst>
              <a:gd name="T0" fmla="*/ 2 w 4"/>
              <a:gd name="T1" fmla="*/ 0 h 4"/>
              <a:gd name="T2" fmla="*/ 4 w 4"/>
              <a:gd name="T3" fmla="*/ 4 h 4"/>
              <a:gd name="T4" fmla="*/ 0 w 4"/>
              <a:gd name="T5" fmla="*/ 4 h 4"/>
              <a:gd name="T6" fmla="*/ 2 w 4"/>
              <a:gd name="T7" fmla="*/ 0 h 4"/>
            </a:gdLst>
            <a:ahLst/>
            <a:cxnLst>
              <a:cxn ang="0">
                <a:pos x="T0" y="T1"/>
              </a:cxn>
              <a:cxn ang="0">
                <a:pos x="T2" y="T3"/>
              </a:cxn>
              <a:cxn ang="0">
                <a:pos x="T4" y="T5"/>
              </a:cxn>
              <a:cxn ang="0">
                <a:pos x="T6" y="T7"/>
              </a:cxn>
            </a:cxnLst>
            <a:rect l="0" t="0" r="r" b="b"/>
            <a:pathLst>
              <a:path w="4" h="4">
                <a:moveTo>
                  <a:pt x="2" y="0"/>
                </a:moveTo>
                <a:lnTo>
                  <a:pt x="4" y="4"/>
                </a:lnTo>
                <a:lnTo>
                  <a:pt x="0" y="4"/>
                </a:lnTo>
                <a:lnTo>
                  <a:pt x="2" y="0"/>
                </a:lnTo>
                <a:close/>
              </a:path>
            </a:pathLst>
          </a:custGeom>
          <a:solidFill>
            <a:srgbClr val="FFCA00"/>
          </a:solidFill>
          <a:ln w="0">
            <a:noFill/>
            <a:prstDash val="solid"/>
            <a:round/>
          </a:ln>
        </p:spPr>
        <p:txBody>
          <a:bodyPr vert="horz" wrap="square" lIns="123718" tIns="61859" rIns="123718" bIns="61859" numCol="1" anchor="t" anchorCtr="0" compatLnSpc="1"/>
          <a:lstStyle/>
          <a:p>
            <a:pPr algn="ctr" fontAlgn="base">
              <a:spcBef>
                <a:spcPct val="0"/>
              </a:spcBef>
              <a:spcAft>
                <a:spcPct val="0"/>
              </a:spcAft>
            </a:pPr>
            <a:endParaRPr lang="en-US" sz="2800">
              <a:latin typeface="微软雅黑" panose="020B0503020204020204" pitchFamily="34" charset="-122"/>
              <a:ea typeface="微软雅黑" panose="020B0503020204020204" pitchFamily="34" charset="-122"/>
              <a:sym typeface="Gill Sans" charset="0"/>
            </a:endParaRPr>
          </a:p>
        </p:txBody>
      </p:sp>
      <p:sp>
        <p:nvSpPr>
          <p:cNvPr id="296" name="Freeform 46"/>
          <p:cNvSpPr/>
          <p:nvPr/>
        </p:nvSpPr>
        <p:spPr bwMode="auto">
          <a:xfrm flipH="1">
            <a:off x="7175937" y="2083929"/>
            <a:ext cx="3352704" cy="150719"/>
          </a:xfrm>
          <a:custGeom>
            <a:avLst/>
            <a:gdLst>
              <a:gd name="T0" fmla="*/ 0 w 21600"/>
              <a:gd name="T1" fmla="*/ 21600 h 21600"/>
              <a:gd name="T2" fmla="*/ 0 w 21600"/>
              <a:gd name="T3" fmla="*/ 0 h 21600"/>
              <a:gd name="T4" fmla="*/ 21600 w 21600"/>
              <a:gd name="T5" fmla="*/ 0 h 21600"/>
            </a:gdLst>
            <a:ahLst/>
            <a:cxnLst>
              <a:cxn ang="0">
                <a:pos x="T0" y="T1"/>
              </a:cxn>
              <a:cxn ang="0">
                <a:pos x="T2" y="T3"/>
              </a:cxn>
              <a:cxn ang="0">
                <a:pos x="T4" y="T5"/>
              </a:cxn>
            </a:cxnLst>
            <a:rect l="0" t="0" r="r" b="b"/>
            <a:pathLst>
              <a:path w="21600" h="21600">
                <a:moveTo>
                  <a:pt x="0" y="21600"/>
                </a:moveTo>
                <a:lnTo>
                  <a:pt x="0" y="0"/>
                </a:lnTo>
                <a:lnTo>
                  <a:pt x="21600" y="0"/>
                </a:lnTo>
              </a:path>
            </a:pathLst>
          </a:custGeom>
          <a:noFill/>
          <a:ln w="3175" cap="flat">
            <a:solidFill>
              <a:schemeClr val="bg2"/>
            </a:solidFill>
            <a:prstDash val="solid"/>
            <a:miter lim="800000"/>
            <a:headEnd type="none" w="med" len="med"/>
            <a:tailEnd type="oval" w="med" len="med"/>
          </a:ln>
          <a:extLst>
            <a:ext uri="{909E8E84-426E-40DD-AFC4-6F175D3DCCD1}">
              <a14:hiddenFill xmlns:a14="http://schemas.microsoft.com/office/drawing/2010/main">
                <a:solidFill>
                  <a:srgbClr val="FFFFFF"/>
                </a:solidFill>
              </a14:hiddenFill>
            </a:ext>
          </a:extLst>
        </p:spPr>
        <p:txBody>
          <a:bodyPr lIns="0" tIns="0" rIns="0" bIns="0"/>
          <a:lstStyle/>
          <a:p>
            <a:pPr algn="ctr" fontAlgn="base">
              <a:spcBef>
                <a:spcPct val="0"/>
              </a:spcBef>
              <a:spcAft>
                <a:spcPct val="0"/>
              </a:spcAft>
            </a:pPr>
            <a:endParaRPr lang="en-US" sz="2800">
              <a:latin typeface="微软雅黑" panose="020B0503020204020204" pitchFamily="34" charset="-122"/>
              <a:ea typeface="微软雅黑" panose="020B0503020204020204" pitchFamily="34" charset="-122"/>
              <a:cs typeface="Open Sans Condensed Light" pitchFamily="34" charset="0"/>
              <a:sym typeface="Gill Sans" charset="0"/>
            </a:endParaRPr>
          </a:p>
        </p:txBody>
      </p:sp>
      <p:sp>
        <p:nvSpPr>
          <p:cNvPr id="297" name="Freeform 46"/>
          <p:cNvSpPr/>
          <p:nvPr/>
        </p:nvSpPr>
        <p:spPr bwMode="auto">
          <a:xfrm flipH="1">
            <a:off x="7474648" y="3449448"/>
            <a:ext cx="3053993" cy="150719"/>
          </a:xfrm>
          <a:custGeom>
            <a:avLst/>
            <a:gdLst>
              <a:gd name="T0" fmla="*/ 0 w 21600"/>
              <a:gd name="T1" fmla="*/ 21600 h 21600"/>
              <a:gd name="T2" fmla="*/ 0 w 21600"/>
              <a:gd name="T3" fmla="*/ 0 h 21600"/>
              <a:gd name="T4" fmla="*/ 21600 w 21600"/>
              <a:gd name="T5" fmla="*/ 0 h 21600"/>
            </a:gdLst>
            <a:ahLst/>
            <a:cxnLst>
              <a:cxn ang="0">
                <a:pos x="T0" y="T1"/>
              </a:cxn>
              <a:cxn ang="0">
                <a:pos x="T2" y="T3"/>
              </a:cxn>
              <a:cxn ang="0">
                <a:pos x="T4" y="T5"/>
              </a:cxn>
            </a:cxnLst>
            <a:rect l="0" t="0" r="r" b="b"/>
            <a:pathLst>
              <a:path w="21600" h="21600">
                <a:moveTo>
                  <a:pt x="0" y="21600"/>
                </a:moveTo>
                <a:lnTo>
                  <a:pt x="0" y="0"/>
                </a:lnTo>
                <a:lnTo>
                  <a:pt x="21600" y="0"/>
                </a:lnTo>
              </a:path>
            </a:pathLst>
          </a:custGeom>
          <a:noFill/>
          <a:ln w="3175" cap="flat">
            <a:solidFill>
              <a:schemeClr val="bg2"/>
            </a:solidFill>
            <a:prstDash val="solid"/>
            <a:miter lim="800000"/>
            <a:headEnd type="none" w="med" len="med"/>
            <a:tailEnd type="oval" w="med" len="med"/>
          </a:ln>
          <a:extLst>
            <a:ext uri="{909E8E84-426E-40DD-AFC4-6F175D3DCCD1}">
              <a14:hiddenFill xmlns:a14="http://schemas.microsoft.com/office/drawing/2010/main">
                <a:solidFill>
                  <a:srgbClr val="FFFFFF"/>
                </a:solidFill>
              </a14:hiddenFill>
            </a:ext>
          </a:extLst>
        </p:spPr>
        <p:txBody>
          <a:bodyPr lIns="0" tIns="0" rIns="0" bIns="0"/>
          <a:lstStyle/>
          <a:p>
            <a:pPr algn="ctr" fontAlgn="base">
              <a:spcBef>
                <a:spcPct val="0"/>
              </a:spcBef>
              <a:spcAft>
                <a:spcPct val="0"/>
              </a:spcAft>
            </a:pPr>
            <a:endParaRPr lang="en-US" sz="2800">
              <a:latin typeface="微软雅黑" panose="020B0503020204020204" pitchFamily="34" charset="-122"/>
              <a:ea typeface="微软雅黑" panose="020B0503020204020204" pitchFamily="34" charset="-122"/>
              <a:cs typeface="Open Sans Condensed Light" pitchFamily="34" charset="0"/>
              <a:sym typeface="Gill Sans" charset="0"/>
            </a:endParaRPr>
          </a:p>
        </p:txBody>
      </p:sp>
      <p:sp>
        <p:nvSpPr>
          <p:cNvPr id="298" name="Freeform 46"/>
          <p:cNvSpPr/>
          <p:nvPr/>
        </p:nvSpPr>
        <p:spPr bwMode="auto">
          <a:xfrm flipH="1">
            <a:off x="6658507" y="4454519"/>
            <a:ext cx="3870135" cy="150719"/>
          </a:xfrm>
          <a:custGeom>
            <a:avLst/>
            <a:gdLst>
              <a:gd name="T0" fmla="*/ 0 w 21600"/>
              <a:gd name="T1" fmla="*/ 21600 h 21600"/>
              <a:gd name="T2" fmla="*/ 0 w 21600"/>
              <a:gd name="T3" fmla="*/ 0 h 21600"/>
              <a:gd name="T4" fmla="*/ 21600 w 21600"/>
              <a:gd name="T5" fmla="*/ 0 h 21600"/>
            </a:gdLst>
            <a:ahLst/>
            <a:cxnLst>
              <a:cxn ang="0">
                <a:pos x="T0" y="T1"/>
              </a:cxn>
              <a:cxn ang="0">
                <a:pos x="T2" y="T3"/>
              </a:cxn>
              <a:cxn ang="0">
                <a:pos x="T4" y="T5"/>
              </a:cxn>
            </a:cxnLst>
            <a:rect l="0" t="0" r="r" b="b"/>
            <a:pathLst>
              <a:path w="21600" h="21600">
                <a:moveTo>
                  <a:pt x="0" y="21600"/>
                </a:moveTo>
                <a:lnTo>
                  <a:pt x="0" y="0"/>
                </a:lnTo>
                <a:lnTo>
                  <a:pt x="21600" y="0"/>
                </a:lnTo>
              </a:path>
            </a:pathLst>
          </a:custGeom>
          <a:noFill/>
          <a:ln w="3175" cap="flat">
            <a:solidFill>
              <a:schemeClr val="bg2"/>
            </a:solidFill>
            <a:prstDash val="solid"/>
            <a:miter lim="800000"/>
            <a:headEnd type="none" w="med" len="med"/>
            <a:tailEnd type="oval" w="med" len="med"/>
          </a:ln>
          <a:extLst>
            <a:ext uri="{909E8E84-426E-40DD-AFC4-6F175D3DCCD1}">
              <a14:hiddenFill xmlns:a14="http://schemas.microsoft.com/office/drawing/2010/main">
                <a:solidFill>
                  <a:srgbClr val="FFFFFF"/>
                </a:solidFill>
              </a14:hiddenFill>
            </a:ext>
          </a:extLst>
        </p:spPr>
        <p:txBody>
          <a:bodyPr lIns="0" tIns="0" rIns="0" bIns="0"/>
          <a:lstStyle/>
          <a:p>
            <a:pPr algn="ctr" fontAlgn="base">
              <a:spcBef>
                <a:spcPct val="0"/>
              </a:spcBef>
              <a:spcAft>
                <a:spcPct val="0"/>
              </a:spcAft>
            </a:pPr>
            <a:endParaRPr lang="en-US" sz="2800">
              <a:latin typeface="微软雅黑" panose="020B0503020204020204" pitchFamily="34" charset="-122"/>
              <a:ea typeface="微软雅黑" panose="020B0503020204020204" pitchFamily="34" charset="-122"/>
              <a:cs typeface="Open Sans Condensed Light" pitchFamily="34" charset="0"/>
              <a:sym typeface="Gill Sans" charset="0"/>
            </a:endParaRPr>
          </a:p>
        </p:txBody>
      </p:sp>
      <p:sp>
        <p:nvSpPr>
          <p:cNvPr id="299" name="Freeform 46"/>
          <p:cNvSpPr/>
          <p:nvPr/>
        </p:nvSpPr>
        <p:spPr bwMode="auto">
          <a:xfrm>
            <a:off x="1275551" y="2542047"/>
            <a:ext cx="3442849" cy="150719"/>
          </a:xfrm>
          <a:custGeom>
            <a:avLst/>
            <a:gdLst>
              <a:gd name="T0" fmla="*/ 0 w 21600"/>
              <a:gd name="T1" fmla="*/ 21600 h 21600"/>
              <a:gd name="T2" fmla="*/ 0 w 21600"/>
              <a:gd name="T3" fmla="*/ 0 h 21600"/>
              <a:gd name="T4" fmla="*/ 21600 w 21600"/>
              <a:gd name="T5" fmla="*/ 0 h 21600"/>
            </a:gdLst>
            <a:ahLst/>
            <a:cxnLst>
              <a:cxn ang="0">
                <a:pos x="T0" y="T1"/>
              </a:cxn>
              <a:cxn ang="0">
                <a:pos x="T2" y="T3"/>
              </a:cxn>
              <a:cxn ang="0">
                <a:pos x="T4" y="T5"/>
              </a:cxn>
            </a:cxnLst>
            <a:rect l="0" t="0" r="r" b="b"/>
            <a:pathLst>
              <a:path w="21600" h="21600">
                <a:moveTo>
                  <a:pt x="0" y="21600"/>
                </a:moveTo>
                <a:lnTo>
                  <a:pt x="0" y="0"/>
                </a:lnTo>
                <a:lnTo>
                  <a:pt x="21600" y="0"/>
                </a:lnTo>
              </a:path>
            </a:pathLst>
          </a:custGeom>
          <a:noFill/>
          <a:ln w="3175" cap="flat">
            <a:solidFill>
              <a:schemeClr val="bg2"/>
            </a:solidFill>
            <a:prstDash val="solid"/>
            <a:miter lim="800000"/>
            <a:headEnd type="none" w="med" len="med"/>
            <a:tailEnd type="oval" w="med" len="med"/>
          </a:ln>
          <a:extLst>
            <a:ext uri="{909E8E84-426E-40DD-AFC4-6F175D3DCCD1}">
              <a14:hiddenFill xmlns:a14="http://schemas.microsoft.com/office/drawing/2010/main">
                <a:solidFill>
                  <a:srgbClr val="FFFFFF"/>
                </a:solidFill>
              </a14:hiddenFill>
            </a:ext>
          </a:extLst>
        </p:spPr>
        <p:txBody>
          <a:bodyPr lIns="0" tIns="0" rIns="0" bIns="0"/>
          <a:lstStyle/>
          <a:p>
            <a:pPr algn="ctr" fontAlgn="base">
              <a:spcBef>
                <a:spcPct val="0"/>
              </a:spcBef>
              <a:spcAft>
                <a:spcPct val="0"/>
              </a:spcAft>
            </a:pPr>
            <a:endParaRPr lang="en-US" sz="2800">
              <a:latin typeface="微软雅黑" panose="020B0503020204020204" pitchFamily="34" charset="-122"/>
              <a:ea typeface="微软雅黑" panose="020B0503020204020204" pitchFamily="34" charset="-122"/>
              <a:cs typeface="Open Sans Condensed Light" pitchFamily="34" charset="0"/>
              <a:sym typeface="Gill Sans" charset="0"/>
            </a:endParaRPr>
          </a:p>
        </p:txBody>
      </p:sp>
      <p:sp>
        <p:nvSpPr>
          <p:cNvPr id="300" name="Rectangle 37"/>
          <p:cNvSpPr/>
          <p:nvPr/>
        </p:nvSpPr>
        <p:spPr bwMode="auto">
          <a:xfrm>
            <a:off x="1918572" y="2742692"/>
            <a:ext cx="2296505" cy="665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100" dirty="0">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a:t>
            </a:r>
            <a:endParaRPr lang="en-US" sz="1100" dirty="0">
              <a:latin typeface="微软雅黑" panose="020B0503020204020204" pitchFamily="34" charset="-122"/>
              <a:ea typeface="微软雅黑" panose="020B0503020204020204" pitchFamily="34" charset="-122"/>
              <a:cs typeface="Lato Light" charset="0"/>
              <a:sym typeface="Lato Light" charset="0"/>
            </a:endParaRPr>
          </a:p>
        </p:txBody>
      </p:sp>
      <p:sp>
        <p:nvSpPr>
          <p:cNvPr id="301" name="Freeform 46"/>
          <p:cNvSpPr/>
          <p:nvPr/>
        </p:nvSpPr>
        <p:spPr bwMode="auto">
          <a:xfrm>
            <a:off x="1275551" y="3524807"/>
            <a:ext cx="4225569" cy="150719"/>
          </a:xfrm>
          <a:custGeom>
            <a:avLst/>
            <a:gdLst>
              <a:gd name="T0" fmla="*/ 0 w 21600"/>
              <a:gd name="T1" fmla="*/ 21600 h 21600"/>
              <a:gd name="T2" fmla="*/ 0 w 21600"/>
              <a:gd name="T3" fmla="*/ 0 h 21600"/>
              <a:gd name="T4" fmla="*/ 21600 w 21600"/>
              <a:gd name="T5" fmla="*/ 0 h 21600"/>
            </a:gdLst>
            <a:ahLst/>
            <a:cxnLst>
              <a:cxn ang="0">
                <a:pos x="T0" y="T1"/>
              </a:cxn>
              <a:cxn ang="0">
                <a:pos x="T2" y="T3"/>
              </a:cxn>
              <a:cxn ang="0">
                <a:pos x="T4" y="T5"/>
              </a:cxn>
            </a:cxnLst>
            <a:rect l="0" t="0" r="r" b="b"/>
            <a:pathLst>
              <a:path w="21600" h="21600">
                <a:moveTo>
                  <a:pt x="0" y="21600"/>
                </a:moveTo>
                <a:lnTo>
                  <a:pt x="0" y="0"/>
                </a:lnTo>
                <a:lnTo>
                  <a:pt x="21600" y="0"/>
                </a:lnTo>
              </a:path>
            </a:pathLst>
          </a:custGeom>
          <a:noFill/>
          <a:ln w="3175" cap="flat">
            <a:solidFill>
              <a:schemeClr val="bg2"/>
            </a:solidFill>
            <a:prstDash val="solid"/>
            <a:miter lim="800000"/>
            <a:headEnd type="none" w="med" len="med"/>
            <a:tailEnd type="oval" w="med" len="med"/>
          </a:ln>
          <a:extLst>
            <a:ext uri="{909E8E84-426E-40DD-AFC4-6F175D3DCCD1}">
              <a14:hiddenFill xmlns:a14="http://schemas.microsoft.com/office/drawing/2010/main">
                <a:solidFill>
                  <a:srgbClr val="FFFFFF"/>
                </a:solidFill>
              </a14:hiddenFill>
            </a:ext>
          </a:extLst>
        </p:spPr>
        <p:txBody>
          <a:bodyPr lIns="0" tIns="0" rIns="0" bIns="0"/>
          <a:lstStyle/>
          <a:p>
            <a:pPr algn="ctr" fontAlgn="base">
              <a:spcBef>
                <a:spcPct val="0"/>
              </a:spcBef>
              <a:spcAft>
                <a:spcPct val="0"/>
              </a:spcAft>
            </a:pPr>
            <a:endParaRPr lang="en-US" sz="2800">
              <a:latin typeface="微软雅黑" panose="020B0503020204020204" pitchFamily="34" charset="-122"/>
              <a:ea typeface="微软雅黑" panose="020B0503020204020204" pitchFamily="34" charset="-122"/>
              <a:cs typeface="Open Sans Condensed Light" pitchFamily="34" charset="0"/>
              <a:sym typeface="Gill Sans" charset="0"/>
            </a:endParaRPr>
          </a:p>
        </p:txBody>
      </p:sp>
      <p:sp>
        <p:nvSpPr>
          <p:cNvPr id="302" name="Rectangle 37"/>
          <p:cNvSpPr/>
          <p:nvPr/>
        </p:nvSpPr>
        <p:spPr bwMode="auto">
          <a:xfrm>
            <a:off x="1918572" y="3725451"/>
            <a:ext cx="2296505" cy="621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100" dirty="0">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a:t>
            </a:r>
            <a:endParaRPr lang="en-US" sz="1100" dirty="0">
              <a:latin typeface="微软雅黑" panose="020B0503020204020204" pitchFamily="34" charset="-122"/>
              <a:ea typeface="微软雅黑" panose="020B0503020204020204" pitchFamily="34" charset="-122"/>
              <a:cs typeface="Lato Light" charset="0"/>
              <a:sym typeface="Lato Light" charset="0"/>
            </a:endParaRPr>
          </a:p>
        </p:txBody>
      </p:sp>
      <p:sp>
        <p:nvSpPr>
          <p:cNvPr id="304" name="Rectangle 37"/>
          <p:cNvSpPr/>
          <p:nvPr/>
        </p:nvSpPr>
        <p:spPr bwMode="auto">
          <a:xfrm>
            <a:off x="1918572" y="4590067"/>
            <a:ext cx="2296505" cy="6038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100" dirty="0">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a:t>
            </a:r>
            <a:endParaRPr lang="en-US" sz="1100" dirty="0">
              <a:latin typeface="微软雅黑" panose="020B0503020204020204" pitchFamily="34" charset="-122"/>
              <a:ea typeface="微软雅黑" panose="020B0503020204020204" pitchFamily="34" charset="-122"/>
              <a:cs typeface="Lato Light" charset="0"/>
              <a:sym typeface="Lato Light" charset="0"/>
            </a:endParaRPr>
          </a:p>
        </p:txBody>
      </p:sp>
      <p:grpSp>
        <p:nvGrpSpPr>
          <p:cNvPr id="305" name="Group 5"/>
          <p:cNvGrpSpPr/>
          <p:nvPr/>
        </p:nvGrpSpPr>
        <p:grpSpPr>
          <a:xfrm>
            <a:off x="1412983" y="2793842"/>
            <a:ext cx="381100" cy="332708"/>
            <a:chOff x="1079332" y="2203296"/>
            <a:chExt cx="298739" cy="264080"/>
          </a:xfrm>
          <a:solidFill>
            <a:srgbClr val="779F08"/>
          </a:solidFill>
        </p:grpSpPr>
        <p:sp>
          <p:nvSpPr>
            <p:cNvPr id="306" name="Oval 2"/>
            <p:cNvSpPr/>
            <p:nvPr/>
          </p:nvSpPr>
          <p:spPr bwMode="auto">
            <a:xfrm>
              <a:off x="1103804" y="2203296"/>
              <a:ext cx="264080" cy="264080"/>
            </a:xfrm>
            <a:prstGeom prst="ellipse">
              <a:avLst/>
            </a:prstGeom>
            <a:grpFill/>
            <a:ln w="25400"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algn="ctr" defTabSz="1236980" fontAlgn="base">
                <a:spcBef>
                  <a:spcPct val="0"/>
                </a:spcBef>
                <a:spcAft>
                  <a:spcPct val="0"/>
                </a:spcAft>
                <a:defRPr/>
              </a:pPr>
              <a:endParaRPr lang="en-US" sz="7600" kern="0" smtClean="0">
                <a:solidFill>
                  <a:schemeClr val="bg1"/>
                </a:solidFill>
                <a:latin typeface="微软雅黑" panose="020B0503020204020204" pitchFamily="34" charset="-122"/>
                <a:ea typeface="微软雅黑" panose="020B0503020204020204" pitchFamily="34" charset="-122"/>
                <a:sym typeface="Gill Sans" charset="0"/>
              </a:endParaRPr>
            </a:p>
          </p:txBody>
        </p:sp>
        <p:sp>
          <p:nvSpPr>
            <p:cNvPr id="307" name="Rectangle 22"/>
            <p:cNvSpPr/>
            <p:nvPr/>
          </p:nvSpPr>
          <p:spPr bwMode="auto">
            <a:xfrm>
              <a:off x="1079332" y="2246362"/>
              <a:ext cx="298739" cy="197082"/>
            </a:xfrm>
            <a:prstGeom prst="rect">
              <a:avLst/>
            </a:prstGeom>
            <a:noFill/>
            <a:ln>
              <a:noFill/>
            </a:ln>
            <a:extLs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algn="ctr" fontAlgn="base">
                <a:spcBef>
                  <a:spcPct val="0"/>
                </a:spcBef>
                <a:spcAft>
                  <a:spcPct val="0"/>
                </a:spcAft>
                <a:defRPr/>
              </a:pPr>
              <a:r>
                <a:rPr lang="en-US" sz="2000" kern="0" dirty="0" smtClean="0">
                  <a:solidFill>
                    <a:schemeClr val="bg1"/>
                  </a:solidFill>
                  <a:latin typeface="微软雅黑" panose="020B0503020204020204" pitchFamily="34" charset="-122"/>
                  <a:ea typeface="微软雅黑" panose="020B0503020204020204" pitchFamily="34" charset="-122"/>
                  <a:cs typeface="Bebas Neue" panose="020B0606020202050201" charset="0"/>
                  <a:sym typeface="Bebas Neue" panose="020B0606020202050201" charset="0"/>
                </a:rPr>
                <a:t>1</a:t>
              </a:r>
            </a:p>
          </p:txBody>
        </p:sp>
      </p:grpSp>
      <p:grpSp>
        <p:nvGrpSpPr>
          <p:cNvPr id="308" name="Group 235"/>
          <p:cNvGrpSpPr/>
          <p:nvPr/>
        </p:nvGrpSpPr>
        <p:grpSpPr>
          <a:xfrm>
            <a:off x="1412983" y="3747515"/>
            <a:ext cx="381100" cy="332708"/>
            <a:chOff x="1079332" y="2203296"/>
            <a:chExt cx="298739" cy="264080"/>
          </a:xfrm>
          <a:solidFill>
            <a:srgbClr val="779F08"/>
          </a:solidFill>
        </p:grpSpPr>
        <p:sp>
          <p:nvSpPr>
            <p:cNvPr id="309" name="Oval 236"/>
            <p:cNvSpPr/>
            <p:nvPr/>
          </p:nvSpPr>
          <p:spPr bwMode="auto">
            <a:xfrm>
              <a:off x="1103804" y="2203296"/>
              <a:ext cx="264080" cy="264080"/>
            </a:xfrm>
            <a:prstGeom prst="ellipse">
              <a:avLst/>
            </a:prstGeom>
            <a:grpFill/>
            <a:ln w="25400"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algn="ctr" defTabSz="1236980" fontAlgn="base">
                <a:spcBef>
                  <a:spcPct val="0"/>
                </a:spcBef>
                <a:spcAft>
                  <a:spcPct val="0"/>
                </a:spcAft>
                <a:defRPr/>
              </a:pPr>
              <a:endParaRPr lang="en-US" sz="7600" kern="0" smtClean="0">
                <a:solidFill>
                  <a:schemeClr val="bg1"/>
                </a:solidFill>
                <a:latin typeface="微软雅黑" panose="020B0503020204020204" pitchFamily="34" charset="-122"/>
                <a:ea typeface="微软雅黑" panose="020B0503020204020204" pitchFamily="34" charset="-122"/>
                <a:sym typeface="Gill Sans" charset="0"/>
              </a:endParaRPr>
            </a:p>
          </p:txBody>
        </p:sp>
        <p:sp>
          <p:nvSpPr>
            <p:cNvPr id="310" name="Rectangle 22"/>
            <p:cNvSpPr/>
            <p:nvPr/>
          </p:nvSpPr>
          <p:spPr bwMode="auto">
            <a:xfrm>
              <a:off x="1079332" y="2246362"/>
              <a:ext cx="298739" cy="197082"/>
            </a:xfrm>
            <a:prstGeom prst="rect">
              <a:avLst/>
            </a:prstGeom>
            <a:noFill/>
            <a:ln>
              <a:noFill/>
            </a:ln>
            <a:extLs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algn="ctr" fontAlgn="base">
                <a:spcBef>
                  <a:spcPct val="0"/>
                </a:spcBef>
                <a:spcAft>
                  <a:spcPct val="0"/>
                </a:spcAft>
                <a:defRPr/>
              </a:pPr>
              <a:r>
                <a:rPr lang="en-US" sz="2000" kern="0" dirty="0" smtClean="0">
                  <a:solidFill>
                    <a:schemeClr val="bg1"/>
                  </a:solidFill>
                  <a:latin typeface="微软雅黑" panose="020B0503020204020204" pitchFamily="34" charset="-122"/>
                  <a:ea typeface="微软雅黑" panose="020B0503020204020204" pitchFamily="34" charset="-122"/>
                  <a:cs typeface="Bebas Neue" panose="020B0606020202050201" charset="0"/>
                  <a:sym typeface="Bebas Neue" panose="020B0606020202050201" charset="0"/>
                </a:rPr>
                <a:t>2</a:t>
              </a:r>
            </a:p>
          </p:txBody>
        </p:sp>
      </p:grpSp>
      <p:grpSp>
        <p:nvGrpSpPr>
          <p:cNvPr id="311" name="Group 238"/>
          <p:cNvGrpSpPr/>
          <p:nvPr/>
        </p:nvGrpSpPr>
        <p:grpSpPr>
          <a:xfrm>
            <a:off x="1412983" y="4609139"/>
            <a:ext cx="381100" cy="332708"/>
            <a:chOff x="1079332" y="2203296"/>
            <a:chExt cx="298739" cy="264080"/>
          </a:xfrm>
          <a:solidFill>
            <a:srgbClr val="779F08"/>
          </a:solidFill>
        </p:grpSpPr>
        <p:sp>
          <p:nvSpPr>
            <p:cNvPr id="312" name="Oval 239"/>
            <p:cNvSpPr/>
            <p:nvPr/>
          </p:nvSpPr>
          <p:spPr bwMode="auto">
            <a:xfrm>
              <a:off x="1103804" y="2203296"/>
              <a:ext cx="264080" cy="264080"/>
            </a:xfrm>
            <a:prstGeom prst="ellipse">
              <a:avLst/>
            </a:prstGeom>
            <a:grpFill/>
            <a:ln w="25400"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algn="ctr" defTabSz="1236980" fontAlgn="base">
                <a:spcBef>
                  <a:spcPct val="0"/>
                </a:spcBef>
                <a:spcAft>
                  <a:spcPct val="0"/>
                </a:spcAft>
                <a:defRPr/>
              </a:pPr>
              <a:endParaRPr lang="en-US" sz="7600" kern="0" smtClean="0">
                <a:solidFill>
                  <a:schemeClr val="bg1"/>
                </a:solidFill>
                <a:latin typeface="微软雅黑" panose="020B0503020204020204" pitchFamily="34" charset="-122"/>
                <a:ea typeface="微软雅黑" panose="020B0503020204020204" pitchFamily="34" charset="-122"/>
                <a:sym typeface="Gill Sans" charset="0"/>
              </a:endParaRPr>
            </a:p>
          </p:txBody>
        </p:sp>
        <p:sp>
          <p:nvSpPr>
            <p:cNvPr id="313" name="Rectangle 22"/>
            <p:cNvSpPr/>
            <p:nvPr/>
          </p:nvSpPr>
          <p:spPr bwMode="auto">
            <a:xfrm>
              <a:off x="1079332" y="2246362"/>
              <a:ext cx="298739" cy="197082"/>
            </a:xfrm>
            <a:prstGeom prst="rect">
              <a:avLst/>
            </a:prstGeom>
            <a:noFill/>
            <a:ln>
              <a:noFill/>
            </a:ln>
            <a:extLs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algn="ctr" fontAlgn="base">
                <a:spcBef>
                  <a:spcPct val="0"/>
                </a:spcBef>
                <a:spcAft>
                  <a:spcPct val="0"/>
                </a:spcAft>
                <a:defRPr/>
              </a:pPr>
              <a:r>
                <a:rPr lang="en-US" sz="2000" kern="0" dirty="0" smtClean="0">
                  <a:solidFill>
                    <a:schemeClr val="bg1"/>
                  </a:solidFill>
                  <a:latin typeface="微软雅黑" panose="020B0503020204020204" pitchFamily="34" charset="-122"/>
                  <a:ea typeface="微软雅黑" panose="020B0503020204020204" pitchFamily="34" charset="-122"/>
                  <a:cs typeface="Bebas Neue" panose="020B0606020202050201" charset="0"/>
                  <a:sym typeface="Bebas Neue" panose="020B0606020202050201" charset="0"/>
                </a:rPr>
                <a:t>3</a:t>
              </a:r>
            </a:p>
          </p:txBody>
        </p:sp>
      </p:grpSp>
      <p:sp>
        <p:nvSpPr>
          <p:cNvPr id="314" name="Rectangle 37"/>
          <p:cNvSpPr/>
          <p:nvPr/>
        </p:nvSpPr>
        <p:spPr bwMode="auto">
          <a:xfrm>
            <a:off x="7918647" y="2230834"/>
            <a:ext cx="1992260" cy="5540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r" fontAlgn="base">
              <a:lnSpc>
                <a:spcPct val="125000"/>
              </a:lnSpc>
              <a:spcBef>
                <a:spcPct val="0"/>
              </a:spcBef>
              <a:spcAft>
                <a:spcPct val="0"/>
              </a:spcAft>
            </a:pPr>
            <a:r>
              <a:rPr lang="zh-CN" altLang="en-US" sz="1100" dirty="0">
                <a:latin typeface="微软雅黑" panose="020B0503020204020204" pitchFamily="34" charset="-122"/>
                <a:ea typeface="微软雅黑" panose="020B0503020204020204" pitchFamily="34" charset="-122"/>
                <a:sym typeface="Gill Sans" charset="0"/>
              </a:rPr>
              <a:t>此处添加详细文本描述，建议与标题相关并符合整体语言风格 </a:t>
            </a:r>
            <a:endParaRPr lang="en-US" sz="1100" dirty="0">
              <a:latin typeface="微软雅黑" panose="020B0503020204020204" pitchFamily="34" charset="-122"/>
              <a:ea typeface="微软雅黑" panose="020B0503020204020204" pitchFamily="34" charset="-122"/>
              <a:cs typeface="Lato Light" charset="0"/>
              <a:sym typeface="Lato Light" charset="0"/>
            </a:endParaRPr>
          </a:p>
        </p:txBody>
      </p:sp>
      <p:sp>
        <p:nvSpPr>
          <p:cNvPr id="315" name="Rectangle 37"/>
          <p:cNvSpPr/>
          <p:nvPr/>
        </p:nvSpPr>
        <p:spPr bwMode="auto">
          <a:xfrm>
            <a:off x="7918647" y="3629450"/>
            <a:ext cx="1992260" cy="621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r" fontAlgn="base">
              <a:lnSpc>
                <a:spcPct val="125000"/>
              </a:lnSpc>
              <a:spcBef>
                <a:spcPct val="0"/>
              </a:spcBef>
              <a:spcAft>
                <a:spcPct val="0"/>
              </a:spcAft>
            </a:pPr>
            <a:r>
              <a:rPr lang="zh-CN" altLang="en-US" sz="1100" dirty="0">
                <a:latin typeface="微软雅黑" panose="020B0503020204020204" pitchFamily="34" charset="-122"/>
                <a:ea typeface="微软雅黑" panose="020B0503020204020204" pitchFamily="34" charset="-122"/>
                <a:sym typeface="Gill Sans" charset="0"/>
              </a:rPr>
              <a:t>此处添加详细文本描述，建议与标题相关并符合整体语言风格 </a:t>
            </a:r>
            <a:endParaRPr lang="en-US" sz="1100" dirty="0">
              <a:latin typeface="微软雅黑" panose="020B0503020204020204" pitchFamily="34" charset="-122"/>
              <a:ea typeface="微软雅黑" panose="020B0503020204020204" pitchFamily="34" charset="-122"/>
              <a:cs typeface="Lato Light" charset="0"/>
              <a:sym typeface="Lato Light" charset="0"/>
            </a:endParaRPr>
          </a:p>
        </p:txBody>
      </p:sp>
      <p:sp>
        <p:nvSpPr>
          <p:cNvPr id="316" name="Rectangle 37"/>
          <p:cNvSpPr/>
          <p:nvPr/>
        </p:nvSpPr>
        <p:spPr bwMode="auto">
          <a:xfrm>
            <a:off x="7918647" y="4674065"/>
            <a:ext cx="1992260" cy="6038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r" fontAlgn="base">
              <a:lnSpc>
                <a:spcPct val="125000"/>
              </a:lnSpc>
              <a:spcBef>
                <a:spcPct val="0"/>
              </a:spcBef>
              <a:spcAft>
                <a:spcPct val="0"/>
              </a:spcAft>
            </a:pPr>
            <a:r>
              <a:rPr lang="zh-CN" altLang="en-US" sz="1100" dirty="0">
                <a:latin typeface="微软雅黑" panose="020B0503020204020204" pitchFamily="34" charset="-122"/>
                <a:ea typeface="微软雅黑" panose="020B0503020204020204" pitchFamily="34" charset="-122"/>
                <a:sym typeface="Gill Sans" charset="0"/>
              </a:rPr>
              <a:t>此处添加详细文本描述，建议与标题相关并符合整体语言风格 </a:t>
            </a:r>
            <a:endParaRPr lang="en-US" sz="1100" dirty="0">
              <a:latin typeface="微软雅黑" panose="020B0503020204020204" pitchFamily="34" charset="-122"/>
              <a:ea typeface="微软雅黑" panose="020B0503020204020204" pitchFamily="34" charset="-122"/>
              <a:cs typeface="Lato Light" charset="0"/>
              <a:sym typeface="Lato Light" charset="0"/>
            </a:endParaRPr>
          </a:p>
        </p:txBody>
      </p:sp>
      <p:grpSp>
        <p:nvGrpSpPr>
          <p:cNvPr id="317" name="Group 244"/>
          <p:cNvGrpSpPr/>
          <p:nvPr/>
        </p:nvGrpSpPr>
        <p:grpSpPr>
          <a:xfrm>
            <a:off x="9992984" y="2281985"/>
            <a:ext cx="381100" cy="332708"/>
            <a:chOff x="1079332" y="2203296"/>
            <a:chExt cx="298739" cy="264080"/>
          </a:xfrm>
          <a:solidFill>
            <a:srgbClr val="779F08"/>
          </a:solidFill>
        </p:grpSpPr>
        <p:sp>
          <p:nvSpPr>
            <p:cNvPr id="318" name="Oval 245"/>
            <p:cNvSpPr/>
            <p:nvPr/>
          </p:nvSpPr>
          <p:spPr bwMode="auto">
            <a:xfrm>
              <a:off x="1103804" y="2203296"/>
              <a:ext cx="264080" cy="264080"/>
            </a:xfrm>
            <a:prstGeom prst="ellipse">
              <a:avLst/>
            </a:prstGeom>
            <a:grpFill/>
            <a:ln w="25400"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algn="ctr" defTabSz="1236980" fontAlgn="base">
                <a:spcBef>
                  <a:spcPct val="0"/>
                </a:spcBef>
                <a:spcAft>
                  <a:spcPct val="0"/>
                </a:spcAft>
                <a:defRPr/>
              </a:pPr>
              <a:endParaRPr lang="en-US" sz="7600" kern="0" smtClean="0">
                <a:solidFill>
                  <a:schemeClr val="bg1"/>
                </a:solidFill>
                <a:latin typeface="微软雅黑" panose="020B0503020204020204" pitchFamily="34" charset="-122"/>
                <a:ea typeface="微软雅黑" panose="020B0503020204020204" pitchFamily="34" charset="-122"/>
                <a:sym typeface="Gill Sans" charset="0"/>
              </a:endParaRPr>
            </a:p>
          </p:txBody>
        </p:sp>
        <p:sp>
          <p:nvSpPr>
            <p:cNvPr id="319" name="Rectangle 22"/>
            <p:cNvSpPr/>
            <p:nvPr/>
          </p:nvSpPr>
          <p:spPr bwMode="auto">
            <a:xfrm>
              <a:off x="1079332" y="2246362"/>
              <a:ext cx="298739" cy="197082"/>
            </a:xfrm>
            <a:prstGeom prst="rect">
              <a:avLst/>
            </a:prstGeom>
            <a:noFill/>
            <a:ln>
              <a:noFill/>
            </a:ln>
            <a:extLs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algn="ctr" fontAlgn="base">
                <a:spcBef>
                  <a:spcPct val="0"/>
                </a:spcBef>
                <a:spcAft>
                  <a:spcPct val="0"/>
                </a:spcAft>
                <a:defRPr/>
              </a:pPr>
              <a:r>
                <a:rPr lang="en-US" sz="2000" kern="0" dirty="0" smtClean="0">
                  <a:solidFill>
                    <a:schemeClr val="bg1"/>
                  </a:solidFill>
                  <a:latin typeface="微软雅黑" panose="020B0503020204020204" pitchFamily="34" charset="-122"/>
                  <a:ea typeface="微软雅黑" panose="020B0503020204020204" pitchFamily="34" charset="-122"/>
                  <a:cs typeface="Bebas Neue" panose="020B0606020202050201" charset="0"/>
                  <a:sym typeface="Bebas Neue" panose="020B0606020202050201" charset="0"/>
                </a:rPr>
                <a:t>4</a:t>
              </a:r>
            </a:p>
          </p:txBody>
        </p:sp>
      </p:grpSp>
      <p:grpSp>
        <p:nvGrpSpPr>
          <p:cNvPr id="320" name="Group 247"/>
          <p:cNvGrpSpPr/>
          <p:nvPr/>
        </p:nvGrpSpPr>
        <p:grpSpPr>
          <a:xfrm>
            <a:off x="9992984" y="3651513"/>
            <a:ext cx="381100" cy="332708"/>
            <a:chOff x="1079332" y="2203296"/>
            <a:chExt cx="298739" cy="264080"/>
          </a:xfrm>
          <a:solidFill>
            <a:srgbClr val="779F08"/>
          </a:solidFill>
        </p:grpSpPr>
        <p:sp>
          <p:nvSpPr>
            <p:cNvPr id="321" name="Oval 248"/>
            <p:cNvSpPr/>
            <p:nvPr/>
          </p:nvSpPr>
          <p:spPr bwMode="auto">
            <a:xfrm>
              <a:off x="1103804" y="2203296"/>
              <a:ext cx="264080" cy="264080"/>
            </a:xfrm>
            <a:prstGeom prst="ellipse">
              <a:avLst/>
            </a:prstGeom>
            <a:grpFill/>
            <a:ln w="25400"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algn="ctr" defTabSz="1236980" fontAlgn="base">
                <a:spcBef>
                  <a:spcPct val="0"/>
                </a:spcBef>
                <a:spcAft>
                  <a:spcPct val="0"/>
                </a:spcAft>
                <a:defRPr/>
              </a:pPr>
              <a:endParaRPr lang="en-US" sz="7600" kern="0" smtClean="0">
                <a:solidFill>
                  <a:schemeClr val="bg1"/>
                </a:solidFill>
                <a:latin typeface="微软雅黑" panose="020B0503020204020204" pitchFamily="34" charset="-122"/>
                <a:ea typeface="微软雅黑" panose="020B0503020204020204" pitchFamily="34" charset="-122"/>
                <a:sym typeface="Gill Sans" charset="0"/>
              </a:endParaRPr>
            </a:p>
          </p:txBody>
        </p:sp>
        <p:sp>
          <p:nvSpPr>
            <p:cNvPr id="322" name="Rectangle 22"/>
            <p:cNvSpPr/>
            <p:nvPr/>
          </p:nvSpPr>
          <p:spPr bwMode="auto">
            <a:xfrm>
              <a:off x="1079332" y="2246362"/>
              <a:ext cx="298739" cy="197082"/>
            </a:xfrm>
            <a:prstGeom prst="rect">
              <a:avLst/>
            </a:prstGeom>
            <a:noFill/>
            <a:ln>
              <a:noFill/>
            </a:ln>
            <a:extLs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algn="ctr" fontAlgn="base">
                <a:spcBef>
                  <a:spcPct val="0"/>
                </a:spcBef>
                <a:spcAft>
                  <a:spcPct val="0"/>
                </a:spcAft>
                <a:defRPr/>
              </a:pPr>
              <a:r>
                <a:rPr lang="en-US" sz="2000" kern="0" dirty="0" smtClean="0">
                  <a:solidFill>
                    <a:schemeClr val="bg1"/>
                  </a:solidFill>
                  <a:latin typeface="微软雅黑" panose="020B0503020204020204" pitchFamily="34" charset="-122"/>
                  <a:ea typeface="微软雅黑" panose="020B0503020204020204" pitchFamily="34" charset="-122"/>
                  <a:cs typeface="Bebas Neue" panose="020B0606020202050201" charset="0"/>
                  <a:sym typeface="Bebas Neue" panose="020B0606020202050201" charset="0"/>
                </a:rPr>
                <a:t>5</a:t>
              </a:r>
            </a:p>
          </p:txBody>
        </p:sp>
      </p:grpSp>
      <p:grpSp>
        <p:nvGrpSpPr>
          <p:cNvPr id="323" name="Group 250"/>
          <p:cNvGrpSpPr/>
          <p:nvPr/>
        </p:nvGrpSpPr>
        <p:grpSpPr>
          <a:xfrm>
            <a:off x="9992984" y="4693137"/>
            <a:ext cx="381100" cy="332708"/>
            <a:chOff x="1079332" y="2203296"/>
            <a:chExt cx="298739" cy="264080"/>
          </a:xfrm>
          <a:solidFill>
            <a:srgbClr val="779F08"/>
          </a:solidFill>
        </p:grpSpPr>
        <p:sp>
          <p:nvSpPr>
            <p:cNvPr id="324" name="Oval 251"/>
            <p:cNvSpPr/>
            <p:nvPr/>
          </p:nvSpPr>
          <p:spPr bwMode="auto">
            <a:xfrm>
              <a:off x="1103804" y="2203296"/>
              <a:ext cx="264080" cy="264080"/>
            </a:xfrm>
            <a:prstGeom prst="ellipse">
              <a:avLst/>
            </a:prstGeom>
            <a:grpFill/>
            <a:ln w="25400"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algn="ctr" defTabSz="1236980" fontAlgn="base">
                <a:spcBef>
                  <a:spcPct val="0"/>
                </a:spcBef>
                <a:spcAft>
                  <a:spcPct val="0"/>
                </a:spcAft>
                <a:defRPr/>
              </a:pPr>
              <a:endParaRPr lang="en-US" sz="7600" kern="0" smtClean="0">
                <a:solidFill>
                  <a:schemeClr val="bg1"/>
                </a:solidFill>
                <a:latin typeface="微软雅黑" panose="020B0503020204020204" pitchFamily="34" charset="-122"/>
                <a:ea typeface="微软雅黑" panose="020B0503020204020204" pitchFamily="34" charset="-122"/>
                <a:sym typeface="Gill Sans" charset="0"/>
              </a:endParaRPr>
            </a:p>
          </p:txBody>
        </p:sp>
        <p:sp>
          <p:nvSpPr>
            <p:cNvPr id="325" name="Rectangle 22"/>
            <p:cNvSpPr/>
            <p:nvPr/>
          </p:nvSpPr>
          <p:spPr bwMode="auto">
            <a:xfrm>
              <a:off x="1079332" y="2246362"/>
              <a:ext cx="298739" cy="197082"/>
            </a:xfrm>
            <a:prstGeom prst="rect">
              <a:avLst/>
            </a:prstGeom>
            <a:noFill/>
            <a:ln>
              <a:noFill/>
            </a:ln>
            <a:extLs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algn="ctr" fontAlgn="base">
                <a:spcBef>
                  <a:spcPct val="0"/>
                </a:spcBef>
                <a:spcAft>
                  <a:spcPct val="0"/>
                </a:spcAft>
                <a:defRPr/>
              </a:pPr>
              <a:r>
                <a:rPr lang="en-US" sz="2000" kern="0" dirty="0" smtClean="0">
                  <a:solidFill>
                    <a:schemeClr val="bg1"/>
                  </a:solidFill>
                  <a:latin typeface="微软雅黑" panose="020B0503020204020204" pitchFamily="34" charset="-122"/>
                  <a:ea typeface="微软雅黑" panose="020B0503020204020204" pitchFamily="34" charset="-122"/>
                  <a:cs typeface="Bebas Neue" panose="020B0606020202050201" charset="0"/>
                  <a:sym typeface="Bebas Neue" panose="020B0606020202050201" charset="0"/>
                </a:rPr>
                <a:t>6</a:t>
              </a:r>
            </a:p>
          </p:txBody>
        </p:sp>
      </p:grpSp>
      <p:grpSp>
        <p:nvGrpSpPr>
          <p:cNvPr id="326" name="Group 6"/>
          <p:cNvGrpSpPr/>
          <p:nvPr/>
        </p:nvGrpSpPr>
        <p:grpSpPr>
          <a:xfrm>
            <a:off x="5554900" y="2837680"/>
            <a:ext cx="1050218" cy="895468"/>
            <a:chOff x="4326126" y="2238091"/>
            <a:chExt cx="823252" cy="710758"/>
          </a:xfrm>
        </p:grpSpPr>
        <p:grpSp>
          <p:nvGrpSpPr>
            <p:cNvPr id="327" name="Group 214"/>
            <p:cNvGrpSpPr/>
            <p:nvPr/>
          </p:nvGrpSpPr>
          <p:grpSpPr>
            <a:xfrm>
              <a:off x="4326126" y="2238091"/>
              <a:ext cx="823252" cy="710758"/>
              <a:chOff x="3755667" y="1931353"/>
              <a:chExt cx="680374" cy="587404"/>
            </a:xfrm>
          </p:grpSpPr>
          <p:sp>
            <p:nvSpPr>
              <p:cNvPr id="329" name="Freeform 46"/>
              <p:cNvSpPr/>
              <p:nvPr/>
            </p:nvSpPr>
            <p:spPr bwMode="auto">
              <a:xfrm>
                <a:off x="3755667" y="1931353"/>
                <a:ext cx="680374" cy="587404"/>
              </a:xfrm>
              <a:custGeom>
                <a:avLst/>
                <a:gdLst>
                  <a:gd name="T0" fmla="*/ 161 w 643"/>
                  <a:gd name="T1" fmla="*/ 0 h 555"/>
                  <a:gd name="T2" fmla="*/ 482 w 643"/>
                  <a:gd name="T3" fmla="*/ 0 h 555"/>
                  <a:gd name="T4" fmla="*/ 643 w 643"/>
                  <a:gd name="T5" fmla="*/ 277 h 555"/>
                  <a:gd name="T6" fmla="*/ 482 w 643"/>
                  <a:gd name="T7" fmla="*/ 555 h 555"/>
                  <a:gd name="T8" fmla="*/ 161 w 643"/>
                  <a:gd name="T9" fmla="*/ 555 h 555"/>
                  <a:gd name="T10" fmla="*/ 0 w 643"/>
                  <a:gd name="T11" fmla="*/ 277 h 555"/>
                  <a:gd name="T12" fmla="*/ 161 w 643"/>
                  <a:gd name="T13" fmla="*/ 0 h 555"/>
                </a:gdLst>
                <a:ahLst/>
                <a:cxnLst>
                  <a:cxn ang="0">
                    <a:pos x="T0" y="T1"/>
                  </a:cxn>
                  <a:cxn ang="0">
                    <a:pos x="T2" y="T3"/>
                  </a:cxn>
                  <a:cxn ang="0">
                    <a:pos x="T4" y="T5"/>
                  </a:cxn>
                  <a:cxn ang="0">
                    <a:pos x="T6" y="T7"/>
                  </a:cxn>
                  <a:cxn ang="0">
                    <a:pos x="T8" y="T9"/>
                  </a:cxn>
                  <a:cxn ang="0">
                    <a:pos x="T10" y="T11"/>
                  </a:cxn>
                  <a:cxn ang="0">
                    <a:pos x="T12" y="T13"/>
                  </a:cxn>
                </a:cxnLst>
                <a:rect l="0" t="0" r="r" b="b"/>
                <a:pathLst>
                  <a:path w="643" h="555">
                    <a:moveTo>
                      <a:pt x="161" y="0"/>
                    </a:moveTo>
                    <a:lnTo>
                      <a:pt x="482" y="0"/>
                    </a:lnTo>
                    <a:lnTo>
                      <a:pt x="643" y="277"/>
                    </a:lnTo>
                    <a:lnTo>
                      <a:pt x="482" y="555"/>
                    </a:lnTo>
                    <a:lnTo>
                      <a:pt x="161" y="555"/>
                    </a:lnTo>
                    <a:lnTo>
                      <a:pt x="0" y="277"/>
                    </a:lnTo>
                    <a:lnTo>
                      <a:pt x="161" y="0"/>
                    </a:lnTo>
                    <a:close/>
                  </a:path>
                </a:pathLst>
              </a:custGeom>
              <a:solidFill>
                <a:srgbClr val="779F08"/>
              </a:solidFill>
              <a:ln w="0">
                <a:noFill/>
                <a:prstDash val="solid"/>
                <a:round/>
              </a:ln>
            </p:spPr>
            <p:txBody>
              <a:bodyPr vert="horz" wrap="square" lIns="91440" tIns="45720" rIns="91440" bIns="45720" numCol="1" anchor="t" anchorCtr="0" compatLnSpc="1"/>
              <a:lstStyle/>
              <a:p>
                <a:pPr algn="ctr" fontAlgn="base">
                  <a:spcBef>
                    <a:spcPct val="0"/>
                  </a:spcBef>
                  <a:spcAft>
                    <a:spcPct val="0"/>
                  </a:spcAft>
                  <a:defRPr/>
                </a:pPr>
                <a:endParaRPr lang="en-US" sz="2800" kern="0" smtClean="0">
                  <a:latin typeface="微软雅黑" panose="020B0503020204020204" pitchFamily="34" charset="-122"/>
                  <a:ea typeface="微软雅黑" panose="020B0503020204020204" pitchFamily="34" charset="-122"/>
                  <a:sym typeface="Gill Sans" charset="0"/>
                </a:endParaRPr>
              </a:p>
            </p:txBody>
          </p:sp>
          <p:sp>
            <p:nvSpPr>
              <p:cNvPr id="330" name="Freeform 46"/>
              <p:cNvSpPr/>
              <p:nvPr/>
            </p:nvSpPr>
            <p:spPr bwMode="auto">
              <a:xfrm>
                <a:off x="3840267" y="2004393"/>
                <a:ext cx="511175" cy="441325"/>
              </a:xfrm>
              <a:custGeom>
                <a:avLst/>
                <a:gdLst>
                  <a:gd name="T0" fmla="*/ 161 w 643"/>
                  <a:gd name="T1" fmla="*/ 0 h 555"/>
                  <a:gd name="T2" fmla="*/ 482 w 643"/>
                  <a:gd name="T3" fmla="*/ 0 h 555"/>
                  <a:gd name="T4" fmla="*/ 643 w 643"/>
                  <a:gd name="T5" fmla="*/ 277 h 555"/>
                  <a:gd name="T6" fmla="*/ 482 w 643"/>
                  <a:gd name="T7" fmla="*/ 555 h 555"/>
                  <a:gd name="T8" fmla="*/ 161 w 643"/>
                  <a:gd name="T9" fmla="*/ 555 h 555"/>
                  <a:gd name="T10" fmla="*/ 0 w 643"/>
                  <a:gd name="T11" fmla="*/ 277 h 555"/>
                  <a:gd name="T12" fmla="*/ 161 w 643"/>
                  <a:gd name="T13" fmla="*/ 0 h 555"/>
                </a:gdLst>
                <a:ahLst/>
                <a:cxnLst>
                  <a:cxn ang="0">
                    <a:pos x="T0" y="T1"/>
                  </a:cxn>
                  <a:cxn ang="0">
                    <a:pos x="T2" y="T3"/>
                  </a:cxn>
                  <a:cxn ang="0">
                    <a:pos x="T4" y="T5"/>
                  </a:cxn>
                  <a:cxn ang="0">
                    <a:pos x="T6" y="T7"/>
                  </a:cxn>
                  <a:cxn ang="0">
                    <a:pos x="T8" y="T9"/>
                  </a:cxn>
                  <a:cxn ang="0">
                    <a:pos x="T10" y="T11"/>
                  </a:cxn>
                  <a:cxn ang="0">
                    <a:pos x="T12" y="T13"/>
                  </a:cxn>
                </a:cxnLst>
                <a:rect l="0" t="0" r="r" b="b"/>
                <a:pathLst>
                  <a:path w="643" h="555">
                    <a:moveTo>
                      <a:pt x="161" y="0"/>
                    </a:moveTo>
                    <a:lnTo>
                      <a:pt x="482" y="0"/>
                    </a:lnTo>
                    <a:lnTo>
                      <a:pt x="643" y="277"/>
                    </a:lnTo>
                    <a:lnTo>
                      <a:pt x="482" y="555"/>
                    </a:lnTo>
                    <a:lnTo>
                      <a:pt x="161" y="555"/>
                    </a:lnTo>
                    <a:lnTo>
                      <a:pt x="0" y="277"/>
                    </a:lnTo>
                    <a:lnTo>
                      <a:pt x="161" y="0"/>
                    </a:lnTo>
                    <a:close/>
                  </a:path>
                </a:pathLst>
              </a:custGeom>
              <a:solidFill>
                <a:srgbClr val="FFFFFF"/>
              </a:solidFill>
              <a:ln w="0">
                <a:noFill/>
                <a:prstDash val="solid"/>
                <a:round/>
              </a:ln>
            </p:spPr>
            <p:txBody>
              <a:bodyPr vert="horz" wrap="square" lIns="91440" tIns="45720" rIns="91440" bIns="45720" numCol="1" anchor="t" anchorCtr="0" compatLnSpc="1"/>
              <a:lstStyle/>
              <a:p>
                <a:pPr algn="ctr" fontAlgn="base">
                  <a:spcBef>
                    <a:spcPct val="0"/>
                  </a:spcBef>
                  <a:spcAft>
                    <a:spcPct val="0"/>
                  </a:spcAft>
                  <a:defRPr/>
                </a:pPr>
                <a:endParaRPr lang="en-US" sz="2800" kern="0" smtClean="0">
                  <a:latin typeface="微软雅黑" panose="020B0503020204020204" pitchFamily="34" charset="-122"/>
                  <a:ea typeface="微软雅黑" panose="020B0503020204020204" pitchFamily="34" charset="-122"/>
                  <a:sym typeface="Gill Sans" charset="0"/>
                </a:endParaRPr>
              </a:p>
            </p:txBody>
          </p:sp>
        </p:grpSp>
        <p:sp>
          <p:nvSpPr>
            <p:cNvPr id="328" name="Freeform 6"/>
            <p:cNvSpPr>
              <a:spLocks noEditPoints="1"/>
            </p:cNvSpPr>
            <p:nvPr/>
          </p:nvSpPr>
          <p:spPr bwMode="auto">
            <a:xfrm>
              <a:off x="4564534" y="2452577"/>
              <a:ext cx="325676" cy="291624"/>
            </a:xfrm>
            <a:custGeom>
              <a:avLst/>
              <a:gdLst>
                <a:gd name="T0" fmla="*/ 18 w 158"/>
                <a:gd name="T1" fmla="*/ 22 h 141"/>
                <a:gd name="T2" fmla="*/ 18 w 158"/>
                <a:gd name="T3" fmla="*/ 138 h 141"/>
                <a:gd name="T4" fmla="*/ 15 w 158"/>
                <a:gd name="T5" fmla="*/ 141 h 141"/>
                <a:gd name="T6" fmla="*/ 9 w 158"/>
                <a:gd name="T7" fmla="*/ 141 h 141"/>
                <a:gd name="T8" fmla="*/ 6 w 158"/>
                <a:gd name="T9" fmla="*/ 138 h 141"/>
                <a:gd name="T10" fmla="*/ 6 w 158"/>
                <a:gd name="T11" fmla="*/ 22 h 141"/>
                <a:gd name="T12" fmla="*/ 0 w 158"/>
                <a:gd name="T13" fmla="*/ 12 h 141"/>
                <a:gd name="T14" fmla="*/ 12 w 158"/>
                <a:gd name="T15" fmla="*/ 0 h 141"/>
                <a:gd name="T16" fmla="*/ 24 w 158"/>
                <a:gd name="T17" fmla="*/ 12 h 141"/>
                <a:gd name="T18" fmla="*/ 18 w 158"/>
                <a:gd name="T19" fmla="*/ 22 h 141"/>
                <a:gd name="T20" fmla="*/ 158 w 158"/>
                <a:gd name="T21" fmla="*/ 88 h 141"/>
                <a:gd name="T22" fmla="*/ 155 w 158"/>
                <a:gd name="T23" fmla="*/ 93 h 141"/>
                <a:gd name="T24" fmla="*/ 154 w 158"/>
                <a:gd name="T25" fmla="*/ 94 h 141"/>
                <a:gd name="T26" fmla="*/ 120 w 158"/>
                <a:gd name="T27" fmla="*/ 105 h 141"/>
                <a:gd name="T28" fmla="*/ 105 w 158"/>
                <a:gd name="T29" fmla="*/ 101 h 141"/>
                <a:gd name="T30" fmla="*/ 103 w 158"/>
                <a:gd name="T31" fmla="*/ 100 h 141"/>
                <a:gd name="T32" fmla="*/ 75 w 158"/>
                <a:gd name="T33" fmla="*/ 92 h 141"/>
                <a:gd name="T34" fmla="*/ 32 w 158"/>
                <a:gd name="T35" fmla="*/ 105 h 141"/>
                <a:gd name="T36" fmla="*/ 29 w 158"/>
                <a:gd name="T37" fmla="*/ 106 h 141"/>
                <a:gd name="T38" fmla="*/ 27 w 158"/>
                <a:gd name="T39" fmla="*/ 105 h 141"/>
                <a:gd name="T40" fmla="*/ 24 w 158"/>
                <a:gd name="T41" fmla="*/ 100 h 141"/>
                <a:gd name="T42" fmla="*/ 24 w 158"/>
                <a:gd name="T43" fmla="*/ 32 h 141"/>
                <a:gd name="T44" fmla="*/ 26 w 158"/>
                <a:gd name="T45" fmla="*/ 27 h 141"/>
                <a:gd name="T46" fmla="*/ 72 w 158"/>
                <a:gd name="T47" fmla="*/ 12 h 141"/>
                <a:gd name="T48" fmla="*/ 110 w 158"/>
                <a:gd name="T49" fmla="*/ 23 h 141"/>
                <a:gd name="T50" fmla="*/ 119 w 158"/>
                <a:gd name="T51" fmla="*/ 25 h 141"/>
                <a:gd name="T52" fmla="*/ 147 w 158"/>
                <a:gd name="T53" fmla="*/ 14 h 141"/>
                <a:gd name="T54" fmla="*/ 150 w 158"/>
                <a:gd name="T55" fmla="*/ 13 h 141"/>
                <a:gd name="T56" fmla="*/ 156 w 158"/>
                <a:gd name="T57" fmla="*/ 13 h 141"/>
                <a:gd name="T58" fmla="*/ 158 w 158"/>
                <a:gd name="T59" fmla="*/ 18 h 141"/>
                <a:gd name="T60" fmla="*/ 158 w 158"/>
                <a:gd name="T61" fmla="*/ 88 h 141"/>
                <a:gd name="T62" fmla="*/ 70 w 158"/>
                <a:gd name="T63" fmla="*/ 24 h 141"/>
                <a:gd name="T64" fmla="*/ 35 w 158"/>
                <a:gd name="T65" fmla="*/ 36 h 141"/>
                <a:gd name="T66" fmla="*/ 35 w 158"/>
                <a:gd name="T67" fmla="*/ 53 h 141"/>
                <a:gd name="T68" fmla="*/ 70 w 158"/>
                <a:gd name="T69" fmla="*/ 42 h 141"/>
                <a:gd name="T70" fmla="*/ 70 w 158"/>
                <a:gd name="T71" fmla="*/ 24 h 141"/>
                <a:gd name="T72" fmla="*/ 70 w 158"/>
                <a:gd name="T73" fmla="*/ 63 h 141"/>
                <a:gd name="T74" fmla="*/ 35 w 158"/>
                <a:gd name="T75" fmla="*/ 73 h 141"/>
                <a:gd name="T76" fmla="*/ 35 w 158"/>
                <a:gd name="T77" fmla="*/ 90 h 141"/>
                <a:gd name="T78" fmla="*/ 70 w 158"/>
                <a:gd name="T79" fmla="*/ 80 h 141"/>
                <a:gd name="T80" fmla="*/ 70 w 158"/>
                <a:gd name="T81" fmla="*/ 63 h 141"/>
                <a:gd name="T82" fmla="*/ 147 w 158"/>
                <a:gd name="T83" fmla="*/ 68 h 141"/>
                <a:gd name="T84" fmla="*/ 111 w 158"/>
                <a:gd name="T85" fmla="*/ 74 h 141"/>
                <a:gd name="T86" fmla="*/ 111 w 158"/>
                <a:gd name="T87" fmla="*/ 54 h 141"/>
                <a:gd name="T88" fmla="*/ 108 w 158"/>
                <a:gd name="T89" fmla="*/ 52 h 141"/>
                <a:gd name="T90" fmla="*/ 75 w 158"/>
                <a:gd name="T91" fmla="*/ 42 h 141"/>
                <a:gd name="T92" fmla="*/ 70 w 158"/>
                <a:gd name="T93" fmla="*/ 42 h 141"/>
                <a:gd name="T94" fmla="*/ 70 w 158"/>
                <a:gd name="T95" fmla="*/ 63 h 141"/>
                <a:gd name="T96" fmla="*/ 72 w 158"/>
                <a:gd name="T97" fmla="*/ 63 h 141"/>
                <a:gd name="T98" fmla="*/ 108 w 158"/>
                <a:gd name="T99" fmla="*/ 73 h 141"/>
                <a:gd name="T100" fmla="*/ 111 w 158"/>
                <a:gd name="T101" fmla="*/ 74 h 141"/>
                <a:gd name="T102" fmla="*/ 111 w 158"/>
                <a:gd name="T103" fmla="*/ 91 h 141"/>
                <a:gd name="T104" fmla="*/ 120 w 158"/>
                <a:gd name="T105" fmla="*/ 93 h 141"/>
                <a:gd name="T106" fmla="*/ 147 w 158"/>
                <a:gd name="T107" fmla="*/ 84 h 141"/>
                <a:gd name="T108" fmla="*/ 147 w 158"/>
                <a:gd name="T109" fmla="*/ 68 h 141"/>
                <a:gd name="T110" fmla="*/ 147 w 158"/>
                <a:gd name="T111" fmla="*/ 28 h 141"/>
                <a:gd name="T112" fmla="*/ 119 w 158"/>
                <a:gd name="T113" fmla="*/ 36 h 141"/>
                <a:gd name="T114" fmla="*/ 111 w 158"/>
                <a:gd name="T115" fmla="*/ 36 h 141"/>
                <a:gd name="T116" fmla="*/ 111 w 158"/>
                <a:gd name="T117" fmla="*/ 54 h 141"/>
                <a:gd name="T118" fmla="*/ 147 w 158"/>
                <a:gd name="T119" fmla="*/ 45 h 141"/>
                <a:gd name="T120" fmla="*/ 147 w 158"/>
                <a:gd name="T121" fmla="*/ 28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58" h="141">
                  <a:moveTo>
                    <a:pt x="18" y="22"/>
                  </a:moveTo>
                  <a:cubicBezTo>
                    <a:pt x="18" y="138"/>
                    <a:pt x="18" y="138"/>
                    <a:pt x="18" y="138"/>
                  </a:cubicBezTo>
                  <a:cubicBezTo>
                    <a:pt x="18" y="140"/>
                    <a:pt x="16" y="141"/>
                    <a:pt x="15" y="141"/>
                  </a:cubicBezTo>
                  <a:cubicBezTo>
                    <a:pt x="9" y="141"/>
                    <a:pt x="9" y="141"/>
                    <a:pt x="9" y="141"/>
                  </a:cubicBezTo>
                  <a:cubicBezTo>
                    <a:pt x="7" y="141"/>
                    <a:pt x="6" y="140"/>
                    <a:pt x="6" y="138"/>
                  </a:cubicBezTo>
                  <a:cubicBezTo>
                    <a:pt x="6" y="22"/>
                    <a:pt x="6" y="22"/>
                    <a:pt x="6" y="22"/>
                  </a:cubicBezTo>
                  <a:cubicBezTo>
                    <a:pt x="3" y="20"/>
                    <a:pt x="0" y="16"/>
                    <a:pt x="0" y="12"/>
                  </a:cubicBezTo>
                  <a:cubicBezTo>
                    <a:pt x="0" y="6"/>
                    <a:pt x="5" y="0"/>
                    <a:pt x="12" y="0"/>
                  </a:cubicBezTo>
                  <a:cubicBezTo>
                    <a:pt x="18" y="0"/>
                    <a:pt x="24" y="6"/>
                    <a:pt x="24" y="12"/>
                  </a:cubicBezTo>
                  <a:cubicBezTo>
                    <a:pt x="24" y="16"/>
                    <a:pt x="21" y="20"/>
                    <a:pt x="18" y="22"/>
                  </a:cubicBezTo>
                  <a:close/>
                  <a:moveTo>
                    <a:pt x="158" y="88"/>
                  </a:moveTo>
                  <a:cubicBezTo>
                    <a:pt x="158" y="90"/>
                    <a:pt x="157" y="92"/>
                    <a:pt x="155" y="93"/>
                  </a:cubicBezTo>
                  <a:cubicBezTo>
                    <a:pt x="155" y="93"/>
                    <a:pt x="154" y="94"/>
                    <a:pt x="154" y="94"/>
                  </a:cubicBezTo>
                  <a:cubicBezTo>
                    <a:pt x="148" y="97"/>
                    <a:pt x="134" y="105"/>
                    <a:pt x="120" y="105"/>
                  </a:cubicBezTo>
                  <a:cubicBezTo>
                    <a:pt x="114" y="105"/>
                    <a:pt x="110" y="103"/>
                    <a:pt x="105" y="101"/>
                  </a:cubicBezTo>
                  <a:cubicBezTo>
                    <a:pt x="103" y="100"/>
                    <a:pt x="103" y="100"/>
                    <a:pt x="103" y="100"/>
                  </a:cubicBezTo>
                  <a:cubicBezTo>
                    <a:pt x="94" y="95"/>
                    <a:pt x="86" y="92"/>
                    <a:pt x="75" y="92"/>
                  </a:cubicBezTo>
                  <a:cubicBezTo>
                    <a:pt x="62" y="92"/>
                    <a:pt x="43" y="99"/>
                    <a:pt x="32" y="105"/>
                  </a:cubicBezTo>
                  <a:cubicBezTo>
                    <a:pt x="32" y="106"/>
                    <a:pt x="30" y="106"/>
                    <a:pt x="29" y="106"/>
                  </a:cubicBezTo>
                  <a:cubicBezTo>
                    <a:pt x="28" y="106"/>
                    <a:pt x="27" y="106"/>
                    <a:pt x="27" y="105"/>
                  </a:cubicBezTo>
                  <a:cubicBezTo>
                    <a:pt x="25" y="104"/>
                    <a:pt x="24" y="102"/>
                    <a:pt x="24" y="100"/>
                  </a:cubicBezTo>
                  <a:cubicBezTo>
                    <a:pt x="24" y="32"/>
                    <a:pt x="24" y="32"/>
                    <a:pt x="24" y="32"/>
                  </a:cubicBezTo>
                  <a:cubicBezTo>
                    <a:pt x="24" y="30"/>
                    <a:pt x="25" y="28"/>
                    <a:pt x="26" y="27"/>
                  </a:cubicBezTo>
                  <a:cubicBezTo>
                    <a:pt x="32" y="24"/>
                    <a:pt x="53" y="12"/>
                    <a:pt x="72" y="12"/>
                  </a:cubicBezTo>
                  <a:cubicBezTo>
                    <a:pt x="87" y="12"/>
                    <a:pt x="100" y="18"/>
                    <a:pt x="110" y="23"/>
                  </a:cubicBezTo>
                  <a:cubicBezTo>
                    <a:pt x="113" y="24"/>
                    <a:pt x="116" y="25"/>
                    <a:pt x="119" y="25"/>
                  </a:cubicBezTo>
                  <a:cubicBezTo>
                    <a:pt x="129" y="25"/>
                    <a:pt x="141" y="18"/>
                    <a:pt x="147" y="14"/>
                  </a:cubicBezTo>
                  <a:cubicBezTo>
                    <a:pt x="148" y="14"/>
                    <a:pt x="149" y="13"/>
                    <a:pt x="150" y="13"/>
                  </a:cubicBezTo>
                  <a:cubicBezTo>
                    <a:pt x="152" y="12"/>
                    <a:pt x="154" y="12"/>
                    <a:pt x="156" y="13"/>
                  </a:cubicBezTo>
                  <a:cubicBezTo>
                    <a:pt x="157" y="14"/>
                    <a:pt x="158" y="16"/>
                    <a:pt x="158" y="18"/>
                  </a:cubicBezTo>
                  <a:lnTo>
                    <a:pt x="158" y="88"/>
                  </a:lnTo>
                  <a:close/>
                  <a:moveTo>
                    <a:pt x="70" y="24"/>
                  </a:moveTo>
                  <a:cubicBezTo>
                    <a:pt x="59" y="25"/>
                    <a:pt x="45" y="30"/>
                    <a:pt x="35" y="36"/>
                  </a:cubicBezTo>
                  <a:cubicBezTo>
                    <a:pt x="35" y="53"/>
                    <a:pt x="35" y="53"/>
                    <a:pt x="35" y="53"/>
                  </a:cubicBezTo>
                  <a:cubicBezTo>
                    <a:pt x="46" y="47"/>
                    <a:pt x="59" y="42"/>
                    <a:pt x="70" y="42"/>
                  </a:cubicBezTo>
                  <a:lnTo>
                    <a:pt x="70" y="24"/>
                  </a:lnTo>
                  <a:close/>
                  <a:moveTo>
                    <a:pt x="70" y="63"/>
                  </a:moveTo>
                  <a:cubicBezTo>
                    <a:pt x="59" y="64"/>
                    <a:pt x="46" y="68"/>
                    <a:pt x="35" y="73"/>
                  </a:cubicBezTo>
                  <a:cubicBezTo>
                    <a:pt x="35" y="90"/>
                    <a:pt x="35" y="90"/>
                    <a:pt x="35" y="90"/>
                  </a:cubicBezTo>
                  <a:cubicBezTo>
                    <a:pt x="46" y="85"/>
                    <a:pt x="59" y="81"/>
                    <a:pt x="70" y="80"/>
                  </a:cubicBezTo>
                  <a:lnTo>
                    <a:pt x="70" y="63"/>
                  </a:lnTo>
                  <a:close/>
                  <a:moveTo>
                    <a:pt x="147" y="68"/>
                  </a:moveTo>
                  <a:cubicBezTo>
                    <a:pt x="138" y="72"/>
                    <a:pt x="124" y="78"/>
                    <a:pt x="111" y="74"/>
                  </a:cubicBezTo>
                  <a:cubicBezTo>
                    <a:pt x="111" y="54"/>
                    <a:pt x="111" y="54"/>
                    <a:pt x="111" y="54"/>
                  </a:cubicBezTo>
                  <a:cubicBezTo>
                    <a:pt x="110" y="53"/>
                    <a:pt x="109" y="53"/>
                    <a:pt x="108" y="52"/>
                  </a:cubicBezTo>
                  <a:cubicBezTo>
                    <a:pt x="97" y="47"/>
                    <a:pt x="89" y="42"/>
                    <a:pt x="75" y="42"/>
                  </a:cubicBezTo>
                  <a:cubicBezTo>
                    <a:pt x="73" y="42"/>
                    <a:pt x="72" y="42"/>
                    <a:pt x="70" y="42"/>
                  </a:cubicBezTo>
                  <a:cubicBezTo>
                    <a:pt x="70" y="63"/>
                    <a:pt x="70" y="63"/>
                    <a:pt x="70" y="63"/>
                  </a:cubicBezTo>
                  <a:cubicBezTo>
                    <a:pt x="71" y="63"/>
                    <a:pt x="72" y="63"/>
                    <a:pt x="72" y="63"/>
                  </a:cubicBezTo>
                  <a:cubicBezTo>
                    <a:pt x="86" y="63"/>
                    <a:pt x="97" y="67"/>
                    <a:pt x="108" y="73"/>
                  </a:cubicBezTo>
                  <a:cubicBezTo>
                    <a:pt x="109" y="73"/>
                    <a:pt x="110" y="74"/>
                    <a:pt x="111" y="74"/>
                  </a:cubicBezTo>
                  <a:cubicBezTo>
                    <a:pt x="111" y="91"/>
                    <a:pt x="111" y="91"/>
                    <a:pt x="111" y="91"/>
                  </a:cubicBezTo>
                  <a:cubicBezTo>
                    <a:pt x="114" y="92"/>
                    <a:pt x="117" y="93"/>
                    <a:pt x="120" y="93"/>
                  </a:cubicBezTo>
                  <a:cubicBezTo>
                    <a:pt x="130" y="93"/>
                    <a:pt x="141" y="87"/>
                    <a:pt x="147" y="84"/>
                  </a:cubicBezTo>
                  <a:lnTo>
                    <a:pt x="147" y="68"/>
                  </a:lnTo>
                  <a:close/>
                  <a:moveTo>
                    <a:pt x="147" y="28"/>
                  </a:moveTo>
                  <a:cubicBezTo>
                    <a:pt x="139" y="32"/>
                    <a:pt x="129" y="36"/>
                    <a:pt x="119" y="36"/>
                  </a:cubicBezTo>
                  <a:cubicBezTo>
                    <a:pt x="116" y="36"/>
                    <a:pt x="114" y="36"/>
                    <a:pt x="111" y="36"/>
                  </a:cubicBezTo>
                  <a:cubicBezTo>
                    <a:pt x="111" y="54"/>
                    <a:pt x="111" y="54"/>
                    <a:pt x="111" y="54"/>
                  </a:cubicBezTo>
                  <a:cubicBezTo>
                    <a:pt x="124" y="57"/>
                    <a:pt x="138" y="50"/>
                    <a:pt x="147" y="45"/>
                  </a:cubicBezTo>
                  <a:lnTo>
                    <a:pt x="147" y="28"/>
                  </a:ln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lgn="ctr" fontAlgn="base">
                <a:spcBef>
                  <a:spcPct val="0"/>
                </a:spcBef>
                <a:spcAft>
                  <a:spcPct val="0"/>
                </a:spcAft>
                <a:defRPr/>
              </a:pPr>
              <a:endParaRPr lang="en-US" sz="2800" kern="0" smtClean="0">
                <a:latin typeface="微软雅黑" panose="020B0503020204020204" pitchFamily="34" charset="-122"/>
                <a:ea typeface="微软雅黑" panose="020B0503020204020204" pitchFamily="34" charset="-122"/>
                <a:sym typeface="Gill Sans" charset="0"/>
              </a:endParaRPr>
            </a:p>
          </p:txBody>
        </p:sp>
      </p:grpSp>
      <p:grpSp>
        <p:nvGrpSpPr>
          <p:cNvPr id="331" name="Group 13"/>
          <p:cNvGrpSpPr/>
          <p:nvPr/>
        </p:nvGrpSpPr>
        <p:grpSpPr>
          <a:xfrm>
            <a:off x="5551375" y="3761014"/>
            <a:ext cx="1050218" cy="895468"/>
            <a:chOff x="4323363" y="2970968"/>
            <a:chExt cx="823252" cy="710758"/>
          </a:xfrm>
        </p:grpSpPr>
        <p:grpSp>
          <p:nvGrpSpPr>
            <p:cNvPr id="332" name="Group 223"/>
            <p:cNvGrpSpPr/>
            <p:nvPr/>
          </p:nvGrpSpPr>
          <p:grpSpPr>
            <a:xfrm>
              <a:off x="4323363" y="2970968"/>
              <a:ext cx="823252" cy="710758"/>
              <a:chOff x="3755667" y="1931353"/>
              <a:chExt cx="680374" cy="587404"/>
            </a:xfrm>
          </p:grpSpPr>
          <p:sp>
            <p:nvSpPr>
              <p:cNvPr id="334" name="Freeform 46"/>
              <p:cNvSpPr/>
              <p:nvPr/>
            </p:nvSpPr>
            <p:spPr bwMode="auto">
              <a:xfrm>
                <a:off x="3755667" y="1931353"/>
                <a:ext cx="680374" cy="587404"/>
              </a:xfrm>
              <a:custGeom>
                <a:avLst/>
                <a:gdLst>
                  <a:gd name="T0" fmla="*/ 161 w 643"/>
                  <a:gd name="T1" fmla="*/ 0 h 555"/>
                  <a:gd name="T2" fmla="*/ 482 w 643"/>
                  <a:gd name="T3" fmla="*/ 0 h 555"/>
                  <a:gd name="T4" fmla="*/ 643 w 643"/>
                  <a:gd name="T5" fmla="*/ 277 h 555"/>
                  <a:gd name="T6" fmla="*/ 482 w 643"/>
                  <a:gd name="T7" fmla="*/ 555 h 555"/>
                  <a:gd name="T8" fmla="*/ 161 w 643"/>
                  <a:gd name="T9" fmla="*/ 555 h 555"/>
                  <a:gd name="T10" fmla="*/ 0 w 643"/>
                  <a:gd name="T11" fmla="*/ 277 h 555"/>
                  <a:gd name="T12" fmla="*/ 161 w 643"/>
                  <a:gd name="T13" fmla="*/ 0 h 555"/>
                </a:gdLst>
                <a:ahLst/>
                <a:cxnLst>
                  <a:cxn ang="0">
                    <a:pos x="T0" y="T1"/>
                  </a:cxn>
                  <a:cxn ang="0">
                    <a:pos x="T2" y="T3"/>
                  </a:cxn>
                  <a:cxn ang="0">
                    <a:pos x="T4" y="T5"/>
                  </a:cxn>
                  <a:cxn ang="0">
                    <a:pos x="T6" y="T7"/>
                  </a:cxn>
                  <a:cxn ang="0">
                    <a:pos x="T8" y="T9"/>
                  </a:cxn>
                  <a:cxn ang="0">
                    <a:pos x="T10" y="T11"/>
                  </a:cxn>
                  <a:cxn ang="0">
                    <a:pos x="T12" y="T13"/>
                  </a:cxn>
                </a:cxnLst>
                <a:rect l="0" t="0" r="r" b="b"/>
                <a:pathLst>
                  <a:path w="643" h="555">
                    <a:moveTo>
                      <a:pt x="161" y="0"/>
                    </a:moveTo>
                    <a:lnTo>
                      <a:pt x="482" y="0"/>
                    </a:lnTo>
                    <a:lnTo>
                      <a:pt x="643" y="277"/>
                    </a:lnTo>
                    <a:lnTo>
                      <a:pt x="482" y="555"/>
                    </a:lnTo>
                    <a:lnTo>
                      <a:pt x="161" y="555"/>
                    </a:lnTo>
                    <a:lnTo>
                      <a:pt x="0" y="277"/>
                    </a:lnTo>
                    <a:lnTo>
                      <a:pt x="161" y="0"/>
                    </a:lnTo>
                    <a:close/>
                  </a:path>
                </a:pathLst>
              </a:custGeom>
              <a:solidFill>
                <a:srgbClr val="FFFFFF"/>
              </a:solidFill>
              <a:ln w="0">
                <a:noFill/>
                <a:prstDash val="solid"/>
                <a:round/>
              </a:ln>
            </p:spPr>
            <p:txBody>
              <a:bodyPr vert="horz" wrap="square" lIns="91440" tIns="45720" rIns="91440" bIns="45720" numCol="1" anchor="t" anchorCtr="0" compatLnSpc="1"/>
              <a:lstStyle/>
              <a:p>
                <a:pPr algn="ctr" fontAlgn="base">
                  <a:spcBef>
                    <a:spcPct val="0"/>
                  </a:spcBef>
                  <a:spcAft>
                    <a:spcPct val="0"/>
                  </a:spcAft>
                  <a:defRPr/>
                </a:pPr>
                <a:endParaRPr lang="en-US" sz="2800" kern="0" smtClean="0">
                  <a:latin typeface="微软雅黑" panose="020B0503020204020204" pitchFamily="34" charset="-122"/>
                  <a:ea typeface="微软雅黑" panose="020B0503020204020204" pitchFamily="34" charset="-122"/>
                  <a:sym typeface="Gill Sans" charset="0"/>
                </a:endParaRPr>
              </a:p>
            </p:txBody>
          </p:sp>
          <p:sp>
            <p:nvSpPr>
              <p:cNvPr id="335" name="Freeform 46"/>
              <p:cNvSpPr/>
              <p:nvPr/>
            </p:nvSpPr>
            <p:spPr bwMode="auto">
              <a:xfrm>
                <a:off x="3840267" y="2004393"/>
                <a:ext cx="511175" cy="441325"/>
              </a:xfrm>
              <a:custGeom>
                <a:avLst/>
                <a:gdLst>
                  <a:gd name="T0" fmla="*/ 161 w 643"/>
                  <a:gd name="T1" fmla="*/ 0 h 555"/>
                  <a:gd name="T2" fmla="*/ 482 w 643"/>
                  <a:gd name="T3" fmla="*/ 0 h 555"/>
                  <a:gd name="T4" fmla="*/ 643 w 643"/>
                  <a:gd name="T5" fmla="*/ 277 h 555"/>
                  <a:gd name="T6" fmla="*/ 482 w 643"/>
                  <a:gd name="T7" fmla="*/ 555 h 555"/>
                  <a:gd name="T8" fmla="*/ 161 w 643"/>
                  <a:gd name="T9" fmla="*/ 555 h 555"/>
                  <a:gd name="T10" fmla="*/ 0 w 643"/>
                  <a:gd name="T11" fmla="*/ 277 h 555"/>
                  <a:gd name="T12" fmla="*/ 161 w 643"/>
                  <a:gd name="T13" fmla="*/ 0 h 555"/>
                </a:gdLst>
                <a:ahLst/>
                <a:cxnLst>
                  <a:cxn ang="0">
                    <a:pos x="T0" y="T1"/>
                  </a:cxn>
                  <a:cxn ang="0">
                    <a:pos x="T2" y="T3"/>
                  </a:cxn>
                  <a:cxn ang="0">
                    <a:pos x="T4" y="T5"/>
                  </a:cxn>
                  <a:cxn ang="0">
                    <a:pos x="T6" y="T7"/>
                  </a:cxn>
                  <a:cxn ang="0">
                    <a:pos x="T8" y="T9"/>
                  </a:cxn>
                  <a:cxn ang="0">
                    <a:pos x="T10" y="T11"/>
                  </a:cxn>
                  <a:cxn ang="0">
                    <a:pos x="T12" y="T13"/>
                  </a:cxn>
                </a:cxnLst>
                <a:rect l="0" t="0" r="r" b="b"/>
                <a:pathLst>
                  <a:path w="643" h="555">
                    <a:moveTo>
                      <a:pt x="161" y="0"/>
                    </a:moveTo>
                    <a:lnTo>
                      <a:pt x="482" y="0"/>
                    </a:lnTo>
                    <a:lnTo>
                      <a:pt x="643" y="277"/>
                    </a:lnTo>
                    <a:lnTo>
                      <a:pt x="482" y="555"/>
                    </a:lnTo>
                    <a:lnTo>
                      <a:pt x="161" y="555"/>
                    </a:lnTo>
                    <a:lnTo>
                      <a:pt x="0" y="277"/>
                    </a:lnTo>
                    <a:lnTo>
                      <a:pt x="161" y="0"/>
                    </a:lnTo>
                    <a:close/>
                  </a:path>
                </a:pathLst>
              </a:custGeom>
              <a:solidFill>
                <a:srgbClr val="779F08"/>
              </a:solidFill>
              <a:ln w="0">
                <a:noFill/>
                <a:prstDash val="solid"/>
                <a:round/>
              </a:ln>
            </p:spPr>
            <p:txBody>
              <a:bodyPr vert="horz" wrap="square" lIns="91440" tIns="45720" rIns="91440" bIns="45720" numCol="1" anchor="t" anchorCtr="0" compatLnSpc="1"/>
              <a:lstStyle/>
              <a:p>
                <a:pPr algn="ctr" fontAlgn="base">
                  <a:spcBef>
                    <a:spcPct val="0"/>
                  </a:spcBef>
                  <a:spcAft>
                    <a:spcPct val="0"/>
                  </a:spcAft>
                  <a:defRPr/>
                </a:pPr>
                <a:endParaRPr lang="en-US" sz="2800" kern="0" smtClean="0">
                  <a:latin typeface="微软雅黑" panose="020B0503020204020204" pitchFamily="34" charset="-122"/>
                  <a:ea typeface="微软雅黑" panose="020B0503020204020204" pitchFamily="34" charset="-122"/>
                  <a:sym typeface="Gill Sans" charset="0"/>
                </a:endParaRPr>
              </a:p>
            </p:txBody>
          </p:sp>
        </p:grpSp>
        <p:sp>
          <p:nvSpPr>
            <p:cNvPr id="333" name="Freeform 7"/>
            <p:cNvSpPr>
              <a:spLocks noEditPoints="1"/>
            </p:cNvSpPr>
            <p:nvPr/>
          </p:nvSpPr>
          <p:spPr bwMode="auto">
            <a:xfrm>
              <a:off x="4580089" y="3139036"/>
              <a:ext cx="328025" cy="326055"/>
            </a:xfrm>
            <a:custGeom>
              <a:avLst/>
              <a:gdLst>
                <a:gd name="T0" fmla="*/ 124 w 141"/>
                <a:gd name="T1" fmla="*/ 140 h 140"/>
                <a:gd name="T2" fmla="*/ 18 w 141"/>
                <a:gd name="T3" fmla="*/ 140 h 140"/>
                <a:gd name="T4" fmla="*/ 7 w 141"/>
                <a:gd name="T5" fmla="*/ 121 h 140"/>
                <a:gd name="T6" fmla="*/ 53 w 141"/>
                <a:gd name="T7" fmla="*/ 48 h 140"/>
                <a:gd name="T8" fmla="*/ 53 w 141"/>
                <a:gd name="T9" fmla="*/ 11 h 140"/>
                <a:gd name="T10" fmla="*/ 48 w 141"/>
                <a:gd name="T11" fmla="*/ 11 h 140"/>
                <a:gd name="T12" fmla="*/ 42 w 141"/>
                <a:gd name="T13" fmla="*/ 6 h 140"/>
                <a:gd name="T14" fmla="*/ 48 w 141"/>
                <a:gd name="T15" fmla="*/ 0 h 140"/>
                <a:gd name="T16" fmla="*/ 94 w 141"/>
                <a:gd name="T17" fmla="*/ 0 h 140"/>
                <a:gd name="T18" fmla="*/ 100 w 141"/>
                <a:gd name="T19" fmla="*/ 6 h 140"/>
                <a:gd name="T20" fmla="*/ 94 w 141"/>
                <a:gd name="T21" fmla="*/ 11 h 140"/>
                <a:gd name="T22" fmla="*/ 89 w 141"/>
                <a:gd name="T23" fmla="*/ 11 h 140"/>
                <a:gd name="T24" fmla="*/ 89 w 141"/>
                <a:gd name="T25" fmla="*/ 48 h 140"/>
                <a:gd name="T26" fmla="*/ 135 w 141"/>
                <a:gd name="T27" fmla="*/ 121 h 140"/>
                <a:gd name="T28" fmla="*/ 124 w 141"/>
                <a:gd name="T29" fmla="*/ 140 h 140"/>
                <a:gd name="T30" fmla="*/ 38 w 141"/>
                <a:gd name="T31" fmla="*/ 93 h 140"/>
                <a:gd name="T32" fmla="*/ 104 w 141"/>
                <a:gd name="T33" fmla="*/ 93 h 140"/>
                <a:gd name="T34" fmla="*/ 79 w 141"/>
                <a:gd name="T35" fmla="*/ 54 h 140"/>
                <a:gd name="T36" fmla="*/ 77 w 141"/>
                <a:gd name="T37" fmla="*/ 51 h 140"/>
                <a:gd name="T38" fmla="*/ 77 w 141"/>
                <a:gd name="T39" fmla="*/ 48 h 140"/>
                <a:gd name="T40" fmla="*/ 77 w 141"/>
                <a:gd name="T41" fmla="*/ 11 h 140"/>
                <a:gd name="T42" fmla="*/ 65 w 141"/>
                <a:gd name="T43" fmla="*/ 11 h 140"/>
                <a:gd name="T44" fmla="*/ 65 w 141"/>
                <a:gd name="T45" fmla="*/ 48 h 140"/>
                <a:gd name="T46" fmla="*/ 65 w 141"/>
                <a:gd name="T47" fmla="*/ 51 h 140"/>
                <a:gd name="T48" fmla="*/ 63 w 141"/>
                <a:gd name="T49" fmla="*/ 54 h 140"/>
                <a:gd name="T50" fmla="*/ 38 w 141"/>
                <a:gd name="T51" fmla="*/ 93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1" h="140">
                  <a:moveTo>
                    <a:pt x="124" y="140"/>
                  </a:moveTo>
                  <a:cubicBezTo>
                    <a:pt x="18" y="140"/>
                    <a:pt x="18" y="140"/>
                    <a:pt x="18" y="140"/>
                  </a:cubicBezTo>
                  <a:cubicBezTo>
                    <a:pt x="5" y="140"/>
                    <a:pt x="0" y="131"/>
                    <a:pt x="7" y="121"/>
                  </a:cubicBezTo>
                  <a:cubicBezTo>
                    <a:pt x="53" y="48"/>
                    <a:pt x="53" y="48"/>
                    <a:pt x="53" y="48"/>
                  </a:cubicBezTo>
                  <a:cubicBezTo>
                    <a:pt x="53" y="11"/>
                    <a:pt x="53" y="11"/>
                    <a:pt x="53" y="11"/>
                  </a:cubicBezTo>
                  <a:cubicBezTo>
                    <a:pt x="48" y="11"/>
                    <a:pt x="48" y="11"/>
                    <a:pt x="48" y="11"/>
                  </a:cubicBezTo>
                  <a:cubicBezTo>
                    <a:pt x="44" y="11"/>
                    <a:pt x="42" y="9"/>
                    <a:pt x="42" y="6"/>
                  </a:cubicBezTo>
                  <a:cubicBezTo>
                    <a:pt x="42" y="2"/>
                    <a:pt x="44" y="0"/>
                    <a:pt x="48" y="0"/>
                  </a:cubicBezTo>
                  <a:cubicBezTo>
                    <a:pt x="94" y="0"/>
                    <a:pt x="94" y="0"/>
                    <a:pt x="94" y="0"/>
                  </a:cubicBezTo>
                  <a:cubicBezTo>
                    <a:pt x="98" y="0"/>
                    <a:pt x="100" y="2"/>
                    <a:pt x="100" y="6"/>
                  </a:cubicBezTo>
                  <a:cubicBezTo>
                    <a:pt x="100" y="9"/>
                    <a:pt x="98" y="11"/>
                    <a:pt x="94" y="11"/>
                  </a:cubicBezTo>
                  <a:cubicBezTo>
                    <a:pt x="89" y="11"/>
                    <a:pt x="89" y="11"/>
                    <a:pt x="89" y="11"/>
                  </a:cubicBezTo>
                  <a:cubicBezTo>
                    <a:pt x="89" y="48"/>
                    <a:pt x="89" y="48"/>
                    <a:pt x="89" y="48"/>
                  </a:cubicBezTo>
                  <a:cubicBezTo>
                    <a:pt x="135" y="121"/>
                    <a:pt x="135" y="121"/>
                    <a:pt x="135" y="121"/>
                  </a:cubicBezTo>
                  <a:cubicBezTo>
                    <a:pt x="141" y="131"/>
                    <a:pt x="137" y="140"/>
                    <a:pt x="124" y="140"/>
                  </a:cubicBezTo>
                  <a:close/>
                  <a:moveTo>
                    <a:pt x="38" y="93"/>
                  </a:moveTo>
                  <a:cubicBezTo>
                    <a:pt x="104" y="93"/>
                    <a:pt x="104" y="93"/>
                    <a:pt x="104" y="93"/>
                  </a:cubicBezTo>
                  <a:cubicBezTo>
                    <a:pt x="79" y="54"/>
                    <a:pt x="79" y="54"/>
                    <a:pt x="79" y="54"/>
                  </a:cubicBezTo>
                  <a:cubicBezTo>
                    <a:pt x="77" y="51"/>
                    <a:pt x="77" y="51"/>
                    <a:pt x="77" y="51"/>
                  </a:cubicBezTo>
                  <a:cubicBezTo>
                    <a:pt x="77" y="48"/>
                    <a:pt x="77" y="48"/>
                    <a:pt x="77" y="48"/>
                  </a:cubicBezTo>
                  <a:cubicBezTo>
                    <a:pt x="77" y="11"/>
                    <a:pt x="77" y="11"/>
                    <a:pt x="77" y="11"/>
                  </a:cubicBezTo>
                  <a:cubicBezTo>
                    <a:pt x="65" y="11"/>
                    <a:pt x="65" y="11"/>
                    <a:pt x="65" y="11"/>
                  </a:cubicBezTo>
                  <a:cubicBezTo>
                    <a:pt x="65" y="48"/>
                    <a:pt x="65" y="48"/>
                    <a:pt x="65" y="48"/>
                  </a:cubicBezTo>
                  <a:cubicBezTo>
                    <a:pt x="65" y="51"/>
                    <a:pt x="65" y="51"/>
                    <a:pt x="65" y="51"/>
                  </a:cubicBezTo>
                  <a:cubicBezTo>
                    <a:pt x="63" y="54"/>
                    <a:pt x="63" y="54"/>
                    <a:pt x="63" y="54"/>
                  </a:cubicBezTo>
                  <a:lnTo>
                    <a:pt x="38" y="93"/>
                  </a:lnTo>
                  <a:close/>
                </a:path>
              </a:pathLst>
            </a:custGeom>
            <a:solidFill>
              <a:srgbClr val="FFFFFF"/>
            </a:solidFill>
            <a:ln>
              <a:noFill/>
            </a:ln>
          </p:spPr>
          <p:txBody>
            <a:bodyPr vert="horz" wrap="square" lIns="91440" tIns="45720" rIns="91440" bIns="45720" numCol="1" anchor="t" anchorCtr="0" compatLnSpc="1"/>
            <a:lstStyle/>
            <a:p>
              <a:pPr algn="ctr" fontAlgn="base">
                <a:spcBef>
                  <a:spcPct val="0"/>
                </a:spcBef>
                <a:spcAft>
                  <a:spcPct val="0"/>
                </a:spcAft>
                <a:defRPr/>
              </a:pPr>
              <a:endParaRPr lang="en-US" sz="2800" kern="0" smtClean="0">
                <a:latin typeface="微软雅黑" panose="020B0503020204020204" pitchFamily="34" charset="-122"/>
                <a:ea typeface="微软雅黑" panose="020B0503020204020204" pitchFamily="34" charset="-122"/>
                <a:sym typeface="Gill Sans" charset="0"/>
              </a:endParaRPr>
            </a:p>
          </p:txBody>
        </p:sp>
      </p:grpSp>
      <p:grpSp>
        <p:nvGrpSpPr>
          <p:cNvPr id="336" name="Group 7"/>
          <p:cNvGrpSpPr/>
          <p:nvPr/>
        </p:nvGrpSpPr>
        <p:grpSpPr>
          <a:xfrm>
            <a:off x="6369165" y="3296763"/>
            <a:ext cx="1050218" cy="895468"/>
            <a:chOff x="4964418" y="2602479"/>
            <a:chExt cx="823252" cy="710758"/>
          </a:xfrm>
        </p:grpSpPr>
        <p:grpSp>
          <p:nvGrpSpPr>
            <p:cNvPr id="337" name="Group 220"/>
            <p:cNvGrpSpPr/>
            <p:nvPr/>
          </p:nvGrpSpPr>
          <p:grpSpPr>
            <a:xfrm>
              <a:off x="4964418" y="2602479"/>
              <a:ext cx="823252" cy="710758"/>
              <a:chOff x="3755667" y="1931353"/>
              <a:chExt cx="680374" cy="587404"/>
            </a:xfrm>
          </p:grpSpPr>
          <p:sp>
            <p:nvSpPr>
              <p:cNvPr id="339" name="Freeform 46"/>
              <p:cNvSpPr/>
              <p:nvPr/>
            </p:nvSpPr>
            <p:spPr bwMode="auto">
              <a:xfrm>
                <a:off x="3755667" y="1931353"/>
                <a:ext cx="680374" cy="587404"/>
              </a:xfrm>
              <a:custGeom>
                <a:avLst/>
                <a:gdLst>
                  <a:gd name="T0" fmla="*/ 161 w 643"/>
                  <a:gd name="T1" fmla="*/ 0 h 555"/>
                  <a:gd name="T2" fmla="*/ 482 w 643"/>
                  <a:gd name="T3" fmla="*/ 0 h 555"/>
                  <a:gd name="T4" fmla="*/ 643 w 643"/>
                  <a:gd name="T5" fmla="*/ 277 h 555"/>
                  <a:gd name="T6" fmla="*/ 482 w 643"/>
                  <a:gd name="T7" fmla="*/ 555 h 555"/>
                  <a:gd name="T8" fmla="*/ 161 w 643"/>
                  <a:gd name="T9" fmla="*/ 555 h 555"/>
                  <a:gd name="T10" fmla="*/ 0 w 643"/>
                  <a:gd name="T11" fmla="*/ 277 h 555"/>
                  <a:gd name="T12" fmla="*/ 161 w 643"/>
                  <a:gd name="T13" fmla="*/ 0 h 555"/>
                </a:gdLst>
                <a:ahLst/>
                <a:cxnLst>
                  <a:cxn ang="0">
                    <a:pos x="T0" y="T1"/>
                  </a:cxn>
                  <a:cxn ang="0">
                    <a:pos x="T2" y="T3"/>
                  </a:cxn>
                  <a:cxn ang="0">
                    <a:pos x="T4" y="T5"/>
                  </a:cxn>
                  <a:cxn ang="0">
                    <a:pos x="T6" y="T7"/>
                  </a:cxn>
                  <a:cxn ang="0">
                    <a:pos x="T8" y="T9"/>
                  </a:cxn>
                  <a:cxn ang="0">
                    <a:pos x="T10" y="T11"/>
                  </a:cxn>
                  <a:cxn ang="0">
                    <a:pos x="T12" y="T13"/>
                  </a:cxn>
                </a:cxnLst>
                <a:rect l="0" t="0" r="r" b="b"/>
                <a:pathLst>
                  <a:path w="643" h="555">
                    <a:moveTo>
                      <a:pt x="161" y="0"/>
                    </a:moveTo>
                    <a:lnTo>
                      <a:pt x="482" y="0"/>
                    </a:lnTo>
                    <a:lnTo>
                      <a:pt x="643" y="277"/>
                    </a:lnTo>
                    <a:lnTo>
                      <a:pt x="482" y="555"/>
                    </a:lnTo>
                    <a:lnTo>
                      <a:pt x="161" y="555"/>
                    </a:lnTo>
                    <a:lnTo>
                      <a:pt x="0" y="277"/>
                    </a:lnTo>
                    <a:lnTo>
                      <a:pt x="161" y="0"/>
                    </a:lnTo>
                    <a:close/>
                  </a:path>
                </a:pathLst>
              </a:custGeom>
              <a:solidFill>
                <a:srgbClr val="779F08"/>
              </a:solidFill>
              <a:ln w="0">
                <a:noFill/>
                <a:prstDash val="solid"/>
                <a:round/>
              </a:ln>
            </p:spPr>
            <p:txBody>
              <a:bodyPr vert="horz" wrap="square" lIns="91440" tIns="45720" rIns="91440" bIns="45720" numCol="1" anchor="t" anchorCtr="0" compatLnSpc="1"/>
              <a:lstStyle/>
              <a:p>
                <a:pPr algn="ctr" fontAlgn="base">
                  <a:spcBef>
                    <a:spcPct val="0"/>
                  </a:spcBef>
                  <a:spcAft>
                    <a:spcPct val="0"/>
                  </a:spcAft>
                  <a:defRPr/>
                </a:pPr>
                <a:endParaRPr lang="en-US" sz="2800" kern="0" smtClean="0">
                  <a:latin typeface="微软雅黑" panose="020B0503020204020204" pitchFamily="34" charset="-122"/>
                  <a:ea typeface="微软雅黑" panose="020B0503020204020204" pitchFamily="34" charset="-122"/>
                  <a:sym typeface="Gill Sans" charset="0"/>
                </a:endParaRPr>
              </a:p>
            </p:txBody>
          </p:sp>
          <p:sp>
            <p:nvSpPr>
              <p:cNvPr id="340" name="Freeform 46"/>
              <p:cNvSpPr/>
              <p:nvPr/>
            </p:nvSpPr>
            <p:spPr bwMode="auto">
              <a:xfrm>
                <a:off x="3840267" y="2004393"/>
                <a:ext cx="511175" cy="441325"/>
              </a:xfrm>
              <a:custGeom>
                <a:avLst/>
                <a:gdLst>
                  <a:gd name="T0" fmla="*/ 161 w 643"/>
                  <a:gd name="T1" fmla="*/ 0 h 555"/>
                  <a:gd name="T2" fmla="*/ 482 w 643"/>
                  <a:gd name="T3" fmla="*/ 0 h 555"/>
                  <a:gd name="T4" fmla="*/ 643 w 643"/>
                  <a:gd name="T5" fmla="*/ 277 h 555"/>
                  <a:gd name="T6" fmla="*/ 482 w 643"/>
                  <a:gd name="T7" fmla="*/ 555 h 555"/>
                  <a:gd name="T8" fmla="*/ 161 w 643"/>
                  <a:gd name="T9" fmla="*/ 555 h 555"/>
                  <a:gd name="T10" fmla="*/ 0 w 643"/>
                  <a:gd name="T11" fmla="*/ 277 h 555"/>
                  <a:gd name="T12" fmla="*/ 161 w 643"/>
                  <a:gd name="T13" fmla="*/ 0 h 555"/>
                </a:gdLst>
                <a:ahLst/>
                <a:cxnLst>
                  <a:cxn ang="0">
                    <a:pos x="T0" y="T1"/>
                  </a:cxn>
                  <a:cxn ang="0">
                    <a:pos x="T2" y="T3"/>
                  </a:cxn>
                  <a:cxn ang="0">
                    <a:pos x="T4" y="T5"/>
                  </a:cxn>
                  <a:cxn ang="0">
                    <a:pos x="T6" y="T7"/>
                  </a:cxn>
                  <a:cxn ang="0">
                    <a:pos x="T8" y="T9"/>
                  </a:cxn>
                  <a:cxn ang="0">
                    <a:pos x="T10" y="T11"/>
                  </a:cxn>
                  <a:cxn ang="0">
                    <a:pos x="T12" y="T13"/>
                  </a:cxn>
                </a:cxnLst>
                <a:rect l="0" t="0" r="r" b="b"/>
                <a:pathLst>
                  <a:path w="643" h="555">
                    <a:moveTo>
                      <a:pt x="161" y="0"/>
                    </a:moveTo>
                    <a:lnTo>
                      <a:pt x="482" y="0"/>
                    </a:lnTo>
                    <a:lnTo>
                      <a:pt x="643" y="277"/>
                    </a:lnTo>
                    <a:lnTo>
                      <a:pt x="482" y="555"/>
                    </a:lnTo>
                    <a:lnTo>
                      <a:pt x="161" y="555"/>
                    </a:lnTo>
                    <a:lnTo>
                      <a:pt x="0" y="277"/>
                    </a:lnTo>
                    <a:lnTo>
                      <a:pt x="161" y="0"/>
                    </a:lnTo>
                    <a:close/>
                  </a:path>
                </a:pathLst>
              </a:custGeom>
              <a:solidFill>
                <a:srgbClr val="FFFFFF"/>
              </a:solidFill>
              <a:ln w="0">
                <a:noFill/>
                <a:prstDash val="solid"/>
                <a:round/>
              </a:ln>
            </p:spPr>
            <p:txBody>
              <a:bodyPr vert="horz" wrap="square" lIns="91440" tIns="45720" rIns="91440" bIns="45720" numCol="1" anchor="t" anchorCtr="0" compatLnSpc="1"/>
              <a:lstStyle/>
              <a:p>
                <a:pPr algn="ctr" fontAlgn="base">
                  <a:spcBef>
                    <a:spcPct val="0"/>
                  </a:spcBef>
                  <a:spcAft>
                    <a:spcPct val="0"/>
                  </a:spcAft>
                  <a:defRPr/>
                </a:pPr>
                <a:endParaRPr lang="en-US" sz="2800" kern="0" smtClean="0">
                  <a:latin typeface="微软雅黑" panose="020B0503020204020204" pitchFamily="34" charset="-122"/>
                  <a:ea typeface="微软雅黑" panose="020B0503020204020204" pitchFamily="34" charset="-122"/>
                  <a:sym typeface="Gill Sans" charset="0"/>
                </a:endParaRPr>
              </a:p>
            </p:txBody>
          </p:sp>
        </p:grpSp>
        <p:sp>
          <p:nvSpPr>
            <p:cNvPr id="338" name="Freeform 8"/>
            <p:cNvSpPr>
              <a:spLocks noEditPoints="1"/>
            </p:cNvSpPr>
            <p:nvPr/>
          </p:nvSpPr>
          <p:spPr bwMode="auto">
            <a:xfrm>
              <a:off x="5209647" y="2816545"/>
              <a:ext cx="320093" cy="266264"/>
            </a:xfrm>
            <a:custGeom>
              <a:avLst/>
              <a:gdLst>
                <a:gd name="T0" fmla="*/ 141 w 141"/>
                <a:gd name="T1" fmla="*/ 103 h 117"/>
                <a:gd name="T2" fmla="*/ 126 w 141"/>
                <a:gd name="T3" fmla="*/ 117 h 117"/>
                <a:gd name="T4" fmla="*/ 15 w 141"/>
                <a:gd name="T5" fmla="*/ 117 h 117"/>
                <a:gd name="T6" fmla="*/ 0 w 141"/>
                <a:gd name="T7" fmla="*/ 103 h 117"/>
                <a:gd name="T8" fmla="*/ 0 w 141"/>
                <a:gd name="T9" fmla="*/ 73 h 117"/>
                <a:gd name="T10" fmla="*/ 2 w 141"/>
                <a:gd name="T11" fmla="*/ 66 h 117"/>
                <a:gd name="T12" fmla="*/ 20 w 141"/>
                <a:gd name="T13" fmla="*/ 11 h 117"/>
                <a:gd name="T14" fmla="*/ 35 w 141"/>
                <a:gd name="T15" fmla="*/ 0 h 117"/>
                <a:gd name="T16" fmla="*/ 106 w 141"/>
                <a:gd name="T17" fmla="*/ 0 h 117"/>
                <a:gd name="T18" fmla="*/ 121 w 141"/>
                <a:gd name="T19" fmla="*/ 11 h 117"/>
                <a:gd name="T20" fmla="*/ 140 w 141"/>
                <a:gd name="T21" fmla="*/ 66 h 117"/>
                <a:gd name="T22" fmla="*/ 141 w 141"/>
                <a:gd name="T23" fmla="*/ 73 h 117"/>
                <a:gd name="T24" fmla="*/ 141 w 141"/>
                <a:gd name="T25" fmla="*/ 103 h 117"/>
                <a:gd name="T26" fmla="*/ 129 w 141"/>
                <a:gd name="T27" fmla="*/ 73 h 117"/>
                <a:gd name="T28" fmla="*/ 126 w 141"/>
                <a:gd name="T29" fmla="*/ 70 h 117"/>
                <a:gd name="T30" fmla="*/ 15 w 141"/>
                <a:gd name="T31" fmla="*/ 70 h 117"/>
                <a:gd name="T32" fmla="*/ 12 w 141"/>
                <a:gd name="T33" fmla="*/ 73 h 117"/>
                <a:gd name="T34" fmla="*/ 12 w 141"/>
                <a:gd name="T35" fmla="*/ 103 h 117"/>
                <a:gd name="T36" fmla="*/ 15 w 141"/>
                <a:gd name="T37" fmla="*/ 105 h 117"/>
                <a:gd name="T38" fmla="*/ 126 w 141"/>
                <a:gd name="T39" fmla="*/ 105 h 117"/>
                <a:gd name="T40" fmla="*/ 129 w 141"/>
                <a:gd name="T41" fmla="*/ 103 h 117"/>
                <a:gd name="T42" fmla="*/ 129 w 141"/>
                <a:gd name="T43" fmla="*/ 73 h 117"/>
                <a:gd name="T44" fmla="*/ 125 w 141"/>
                <a:gd name="T45" fmla="*/ 59 h 117"/>
                <a:gd name="T46" fmla="*/ 110 w 141"/>
                <a:gd name="T47" fmla="*/ 14 h 117"/>
                <a:gd name="T48" fmla="*/ 106 w 141"/>
                <a:gd name="T49" fmla="*/ 12 h 117"/>
                <a:gd name="T50" fmla="*/ 35 w 141"/>
                <a:gd name="T51" fmla="*/ 12 h 117"/>
                <a:gd name="T52" fmla="*/ 31 w 141"/>
                <a:gd name="T53" fmla="*/ 14 h 117"/>
                <a:gd name="T54" fmla="*/ 17 w 141"/>
                <a:gd name="T55" fmla="*/ 59 h 117"/>
                <a:gd name="T56" fmla="*/ 125 w 141"/>
                <a:gd name="T57" fmla="*/ 59 h 117"/>
                <a:gd name="T58" fmla="*/ 88 w 141"/>
                <a:gd name="T59" fmla="*/ 95 h 117"/>
                <a:gd name="T60" fmla="*/ 81 w 141"/>
                <a:gd name="T61" fmla="*/ 88 h 117"/>
                <a:gd name="T62" fmla="*/ 88 w 141"/>
                <a:gd name="T63" fmla="*/ 81 h 117"/>
                <a:gd name="T64" fmla="*/ 96 w 141"/>
                <a:gd name="T65" fmla="*/ 88 h 117"/>
                <a:gd name="T66" fmla="*/ 88 w 141"/>
                <a:gd name="T67" fmla="*/ 95 h 117"/>
                <a:gd name="T68" fmla="*/ 112 w 141"/>
                <a:gd name="T69" fmla="*/ 95 h 117"/>
                <a:gd name="T70" fmla="*/ 104 w 141"/>
                <a:gd name="T71" fmla="*/ 88 h 117"/>
                <a:gd name="T72" fmla="*/ 112 w 141"/>
                <a:gd name="T73" fmla="*/ 81 h 117"/>
                <a:gd name="T74" fmla="*/ 119 w 141"/>
                <a:gd name="T75" fmla="*/ 88 h 117"/>
                <a:gd name="T76" fmla="*/ 112 w 141"/>
                <a:gd name="T77" fmla="*/ 95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41" h="117">
                  <a:moveTo>
                    <a:pt x="141" y="103"/>
                  </a:moveTo>
                  <a:cubicBezTo>
                    <a:pt x="141" y="111"/>
                    <a:pt x="134" y="117"/>
                    <a:pt x="126" y="117"/>
                  </a:cubicBezTo>
                  <a:cubicBezTo>
                    <a:pt x="15" y="117"/>
                    <a:pt x="15" y="117"/>
                    <a:pt x="15" y="117"/>
                  </a:cubicBezTo>
                  <a:cubicBezTo>
                    <a:pt x="7" y="117"/>
                    <a:pt x="0" y="111"/>
                    <a:pt x="0" y="103"/>
                  </a:cubicBezTo>
                  <a:cubicBezTo>
                    <a:pt x="0" y="73"/>
                    <a:pt x="0" y="73"/>
                    <a:pt x="0" y="73"/>
                  </a:cubicBezTo>
                  <a:cubicBezTo>
                    <a:pt x="0" y="71"/>
                    <a:pt x="1" y="69"/>
                    <a:pt x="2" y="66"/>
                  </a:cubicBezTo>
                  <a:cubicBezTo>
                    <a:pt x="20" y="11"/>
                    <a:pt x="20" y="11"/>
                    <a:pt x="20" y="11"/>
                  </a:cubicBezTo>
                  <a:cubicBezTo>
                    <a:pt x="22" y="4"/>
                    <a:pt x="28" y="0"/>
                    <a:pt x="35" y="0"/>
                  </a:cubicBezTo>
                  <a:cubicBezTo>
                    <a:pt x="106" y="0"/>
                    <a:pt x="106" y="0"/>
                    <a:pt x="106" y="0"/>
                  </a:cubicBezTo>
                  <a:cubicBezTo>
                    <a:pt x="113" y="0"/>
                    <a:pt x="119" y="4"/>
                    <a:pt x="121" y="11"/>
                  </a:cubicBezTo>
                  <a:cubicBezTo>
                    <a:pt x="140" y="66"/>
                    <a:pt x="140" y="66"/>
                    <a:pt x="140" y="66"/>
                  </a:cubicBezTo>
                  <a:cubicBezTo>
                    <a:pt x="140" y="69"/>
                    <a:pt x="141" y="71"/>
                    <a:pt x="141" y="73"/>
                  </a:cubicBezTo>
                  <a:lnTo>
                    <a:pt x="141" y="103"/>
                  </a:lnTo>
                  <a:close/>
                  <a:moveTo>
                    <a:pt x="129" y="73"/>
                  </a:moveTo>
                  <a:cubicBezTo>
                    <a:pt x="129" y="72"/>
                    <a:pt x="128" y="70"/>
                    <a:pt x="126" y="70"/>
                  </a:cubicBezTo>
                  <a:cubicBezTo>
                    <a:pt x="15" y="70"/>
                    <a:pt x="15" y="70"/>
                    <a:pt x="15" y="70"/>
                  </a:cubicBezTo>
                  <a:cubicBezTo>
                    <a:pt x="13" y="70"/>
                    <a:pt x="12" y="72"/>
                    <a:pt x="12" y="73"/>
                  </a:cubicBezTo>
                  <a:cubicBezTo>
                    <a:pt x="12" y="103"/>
                    <a:pt x="12" y="103"/>
                    <a:pt x="12" y="103"/>
                  </a:cubicBezTo>
                  <a:cubicBezTo>
                    <a:pt x="12" y="104"/>
                    <a:pt x="13" y="105"/>
                    <a:pt x="15" y="105"/>
                  </a:cubicBezTo>
                  <a:cubicBezTo>
                    <a:pt x="126" y="105"/>
                    <a:pt x="126" y="105"/>
                    <a:pt x="126" y="105"/>
                  </a:cubicBezTo>
                  <a:cubicBezTo>
                    <a:pt x="128" y="105"/>
                    <a:pt x="129" y="104"/>
                    <a:pt x="129" y="103"/>
                  </a:cubicBezTo>
                  <a:lnTo>
                    <a:pt x="129" y="73"/>
                  </a:lnTo>
                  <a:close/>
                  <a:moveTo>
                    <a:pt x="125" y="59"/>
                  </a:moveTo>
                  <a:cubicBezTo>
                    <a:pt x="110" y="14"/>
                    <a:pt x="110" y="14"/>
                    <a:pt x="110" y="14"/>
                  </a:cubicBezTo>
                  <a:cubicBezTo>
                    <a:pt x="110" y="13"/>
                    <a:pt x="108" y="12"/>
                    <a:pt x="106" y="12"/>
                  </a:cubicBezTo>
                  <a:cubicBezTo>
                    <a:pt x="35" y="12"/>
                    <a:pt x="35" y="12"/>
                    <a:pt x="35" y="12"/>
                  </a:cubicBezTo>
                  <a:cubicBezTo>
                    <a:pt x="33" y="12"/>
                    <a:pt x="32" y="13"/>
                    <a:pt x="31" y="14"/>
                  </a:cubicBezTo>
                  <a:cubicBezTo>
                    <a:pt x="17" y="59"/>
                    <a:pt x="17" y="59"/>
                    <a:pt x="17" y="59"/>
                  </a:cubicBezTo>
                  <a:lnTo>
                    <a:pt x="125" y="59"/>
                  </a:lnTo>
                  <a:close/>
                  <a:moveTo>
                    <a:pt x="88" y="95"/>
                  </a:moveTo>
                  <a:cubicBezTo>
                    <a:pt x="84" y="95"/>
                    <a:pt x="81" y="92"/>
                    <a:pt x="81" y="88"/>
                  </a:cubicBezTo>
                  <a:cubicBezTo>
                    <a:pt x="81" y="84"/>
                    <a:pt x="84" y="81"/>
                    <a:pt x="88" y="81"/>
                  </a:cubicBezTo>
                  <a:cubicBezTo>
                    <a:pt x="92" y="81"/>
                    <a:pt x="96" y="84"/>
                    <a:pt x="96" y="88"/>
                  </a:cubicBezTo>
                  <a:cubicBezTo>
                    <a:pt x="96" y="92"/>
                    <a:pt x="92" y="95"/>
                    <a:pt x="88" y="95"/>
                  </a:cubicBezTo>
                  <a:close/>
                  <a:moveTo>
                    <a:pt x="112" y="95"/>
                  </a:moveTo>
                  <a:cubicBezTo>
                    <a:pt x="108" y="95"/>
                    <a:pt x="104" y="92"/>
                    <a:pt x="104" y="88"/>
                  </a:cubicBezTo>
                  <a:cubicBezTo>
                    <a:pt x="104" y="84"/>
                    <a:pt x="108" y="81"/>
                    <a:pt x="112" y="81"/>
                  </a:cubicBezTo>
                  <a:cubicBezTo>
                    <a:pt x="116" y="81"/>
                    <a:pt x="119" y="84"/>
                    <a:pt x="119" y="88"/>
                  </a:cubicBezTo>
                  <a:cubicBezTo>
                    <a:pt x="119" y="92"/>
                    <a:pt x="116" y="95"/>
                    <a:pt x="112" y="95"/>
                  </a:cubicBez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lgn="ctr" fontAlgn="base">
                <a:spcBef>
                  <a:spcPct val="0"/>
                </a:spcBef>
                <a:spcAft>
                  <a:spcPct val="0"/>
                </a:spcAft>
                <a:defRPr/>
              </a:pPr>
              <a:endParaRPr lang="en-US" sz="2800" kern="0" smtClean="0">
                <a:latin typeface="微软雅黑" panose="020B0503020204020204" pitchFamily="34" charset="-122"/>
                <a:ea typeface="微软雅黑" panose="020B0503020204020204" pitchFamily="34" charset="-122"/>
                <a:sym typeface="Gill Sans" charset="0"/>
              </a:endParaRPr>
            </a:p>
          </p:txBody>
        </p:sp>
      </p:grpSp>
      <p:grpSp>
        <p:nvGrpSpPr>
          <p:cNvPr id="341" name="Group 4"/>
          <p:cNvGrpSpPr/>
          <p:nvPr/>
        </p:nvGrpSpPr>
        <p:grpSpPr>
          <a:xfrm>
            <a:off x="6090302" y="1907704"/>
            <a:ext cx="1050218" cy="895468"/>
            <a:chOff x="4745821" y="1499943"/>
            <a:chExt cx="823252" cy="710758"/>
          </a:xfrm>
        </p:grpSpPr>
        <p:grpSp>
          <p:nvGrpSpPr>
            <p:cNvPr id="342" name="Group 217"/>
            <p:cNvGrpSpPr/>
            <p:nvPr/>
          </p:nvGrpSpPr>
          <p:grpSpPr>
            <a:xfrm>
              <a:off x="4745821" y="1499943"/>
              <a:ext cx="823252" cy="710758"/>
              <a:chOff x="3755667" y="1931353"/>
              <a:chExt cx="680374" cy="587404"/>
            </a:xfrm>
          </p:grpSpPr>
          <p:sp>
            <p:nvSpPr>
              <p:cNvPr id="344" name="Freeform 46"/>
              <p:cNvSpPr/>
              <p:nvPr/>
            </p:nvSpPr>
            <p:spPr bwMode="auto">
              <a:xfrm>
                <a:off x="3755667" y="1931353"/>
                <a:ext cx="680374" cy="587404"/>
              </a:xfrm>
              <a:custGeom>
                <a:avLst/>
                <a:gdLst>
                  <a:gd name="T0" fmla="*/ 161 w 643"/>
                  <a:gd name="T1" fmla="*/ 0 h 555"/>
                  <a:gd name="T2" fmla="*/ 482 w 643"/>
                  <a:gd name="T3" fmla="*/ 0 h 555"/>
                  <a:gd name="T4" fmla="*/ 643 w 643"/>
                  <a:gd name="T5" fmla="*/ 277 h 555"/>
                  <a:gd name="T6" fmla="*/ 482 w 643"/>
                  <a:gd name="T7" fmla="*/ 555 h 555"/>
                  <a:gd name="T8" fmla="*/ 161 w 643"/>
                  <a:gd name="T9" fmla="*/ 555 h 555"/>
                  <a:gd name="T10" fmla="*/ 0 w 643"/>
                  <a:gd name="T11" fmla="*/ 277 h 555"/>
                  <a:gd name="T12" fmla="*/ 161 w 643"/>
                  <a:gd name="T13" fmla="*/ 0 h 555"/>
                </a:gdLst>
                <a:ahLst/>
                <a:cxnLst>
                  <a:cxn ang="0">
                    <a:pos x="T0" y="T1"/>
                  </a:cxn>
                  <a:cxn ang="0">
                    <a:pos x="T2" y="T3"/>
                  </a:cxn>
                  <a:cxn ang="0">
                    <a:pos x="T4" y="T5"/>
                  </a:cxn>
                  <a:cxn ang="0">
                    <a:pos x="T6" y="T7"/>
                  </a:cxn>
                  <a:cxn ang="0">
                    <a:pos x="T8" y="T9"/>
                  </a:cxn>
                  <a:cxn ang="0">
                    <a:pos x="T10" y="T11"/>
                  </a:cxn>
                  <a:cxn ang="0">
                    <a:pos x="T12" y="T13"/>
                  </a:cxn>
                </a:cxnLst>
                <a:rect l="0" t="0" r="r" b="b"/>
                <a:pathLst>
                  <a:path w="643" h="555">
                    <a:moveTo>
                      <a:pt x="161" y="0"/>
                    </a:moveTo>
                    <a:lnTo>
                      <a:pt x="482" y="0"/>
                    </a:lnTo>
                    <a:lnTo>
                      <a:pt x="643" y="277"/>
                    </a:lnTo>
                    <a:lnTo>
                      <a:pt x="482" y="555"/>
                    </a:lnTo>
                    <a:lnTo>
                      <a:pt x="161" y="555"/>
                    </a:lnTo>
                    <a:lnTo>
                      <a:pt x="0" y="277"/>
                    </a:lnTo>
                    <a:lnTo>
                      <a:pt x="161" y="0"/>
                    </a:lnTo>
                    <a:close/>
                  </a:path>
                </a:pathLst>
              </a:custGeom>
              <a:solidFill>
                <a:srgbClr val="FFFFFF"/>
              </a:solidFill>
              <a:ln w="0">
                <a:noFill/>
                <a:prstDash val="solid"/>
                <a:round/>
              </a:ln>
            </p:spPr>
            <p:txBody>
              <a:bodyPr vert="horz" wrap="square" lIns="91440" tIns="45720" rIns="91440" bIns="45720" numCol="1" anchor="t" anchorCtr="0" compatLnSpc="1"/>
              <a:lstStyle/>
              <a:p>
                <a:pPr algn="ctr" fontAlgn="base">
                  <a:spcBef>
                    <a:spcPct val="0"/>
                  </a:spcBef>
                  <a:spcAft>
                    <a:spcPct val="0"/>
                  </a:spcAft>
                  <a:defRPr/>
                </a:pPr>
                <a:endParaRPr lang="en-US" sz="2800" kern="0" smtClean="0">
                  <a:latin typeface="微软雅黑" panose="020B0503020204020204" pitchFamily="34" charset="-122"/>
                  <a:ea typeface="微软雅黑" panose="020B0503020204020204" pitchFamily="34" charset="-122"/>
                  <a:sym typeface="Gill Sans" charset="0"/>
                </a:endParaRPr>
              </a:p>
            </p:txBody>
          </p:sp>
          <p:sp>
            <p:nvSpPr>
              <p:cNvPr id="345" name="Freeform 46"/>
              <p:cNvSpPr/>
              <p:nvPr/>
            </p:nvSpPr>
            <p:spPr bwMode="auto">
              <a:xfrm>
                <a:off x="3840267" y="2004393"/>
                <a:ext cx="511175" cy="441325"/>
              </a:xfrm>
              <a:custGeom>
                <a:avLst/>
                <a:gdLst>
                  <a:gd name="T0" fmla="*/ 161 w 643"/>
                  <a:gd name="T1" fmla="*/ 0 h 555"/>
                  <a:gd name="T2" fmla="*/ 482 w 643"/>
                  <a:gd name="T3" fmla="*/ 0 h 555"/>
                  <a:gd name="T4" fmla="*/ 643 w 643"/>
                  <a:gd name="T5" fmla="*/ 277 h 555"/>
                  <a:gd name="T6" fmla="*/ 482 w 643"/>
                  <a:gd name="T7" fmla="*/ 555 h 555"/>
                  <a:gd name="T8" fmla="*/ 161 w 643"/>
                  <a:gd name="T9" fmla="*/ 555 h 555"/>
                  <a:gd name="T10" fmla="*/ 0 w 643"/>
                  <a:gd name="T11" fmla="*/ 277 h 555"/>
                  <a:gd name="T12" fmla="*/ 161 w 643"/>
                  <a:gd name="T13" fmla="*/ 0 h 555"/>
                </a:gdLst>
                <a:ahLst/>
                <a:cxnLst>
                  <a:cxn ang="0">
                    <a:pos x="T0" y="T1"/>
                  </a:cxn>
                  <a:cxn ang="0">
                    <a:pos x="T2" y="T3"/>
                  </a:cxn>
                  <a:cxn ang="0">
                    <a:pos x="T4" y="T5"/>
                  </a:cxn>
                  <a:cxn ang="0">
                    <a:pos x="T6" y="T7"/>
                  </a:cxn>
                  <a:cxn ang="0">
                    <a:pos x="T8" y="T9"/>
                  </a:cxn>
                  <a:cxn ang="0">
                    <a:pos x="T10" y="T11"/>
                  </a:cxn>
                  <a:cxn ang="0">
                    <a:pos x="T12" y="T13"/>
                  </a:cxn>
                </a:cxnLst>
                <a:rect l="0" t="0" r="r" b="b"/>
                <a:pathLst>
                  <a:path w="643" h="555">
                    <a:moveTo>
                      <a:pt x="161" y="0"/>
                    </a:moveTo>
                    <a:lnTo>
                      <a:pt x="482" y="0"/>
                    </a:lnTo>
                    <a:lnTo>
                      <a:pt x="643" y="277"/>
                    </a:lnTo>
                    <a:lnTo>
                      <a:pt x="482" y="555"/>
                    </a:lnTo>
                    <a:lnTo>
                      <a:pt x="161" y="555"/>
                    </a:lnTo>
                    <a:lnTo>
                      <a:pt x="0" y="277"/>
                    </a:lnTo>
                    <a:lnTo>
                      <a:pt x="161" y="0"/>
                    </a:lnTo>
                    <a:close/>
                  </a:path>
                </a:pathLst>
              </a:custGeom>
              <a:solidFill>
                <a:srgbClr val="779F08"/>
              </a:solidFill>
              <a:ln w="0">
                <a:noFill/>
                <a:prstDash val="solid"/>
                <a:round/>
              </a:ln>
            </p:spPr>
            <p:txBody>
              <a:bodyPr vert="horz" wrap="square" lIns="91440" tIns="45720" rIns="91440" bIns="45720" numCol="1" anchor="t" anchorCtr="0" compatLnSpc="1"/>
              <a:lstStyle/>
              <a:p>
                <a:pPr algn="ctr" fontAlgn="base">
                  <a:spcBef>
                    <a:spcPct val="0"/>
                  </a:spcBef>
                  <a:spcAft>
                    <a:spcPct val="0"/>
                  </a:spcAft>
                  <a:defRPr/>
                </a:pPr>
                <a:endParaRPr lang="en-US" sz="2800" kern="0" smtClean="0">
                  <a:latin typeface="微软雅黑" panose="020B0503020204020204" pitchFamily="34" charset="-122"/>
                  <a:ea typeface="微软雅黑" panose="020B0503020204020204" pitchFamily="34" charset="-122"/>
                  <a:sym typeface="Gill Sans" charset="0"/>
                </a:endParaRPr>
              </a:p>
            </p:txBody>
          </p:sp>
        </p:grpSp>
        <p:sp>
          <p:nvSpPr>
            <p:cNvPr id="343" name="Freeform 9"/>
            <p:cNvSpPr>
              <a:spLocks noEditPoints="1"/>
            </p:cNvSpPr>
            <p:nvPr/>
          </p:nvSpPr>
          <p:spPr bwMode="auto">
            <a:xfrm>
              <a:off x="4982104" y="1749116"/>
              <a:ext cx="367123" cy="246476"/>
            </a:xfrm>
            <a:custGeom>
              <a:avLst/>
              <a:gdLst>
                <a:gd name="T0" fmla="*/ 208 w 210"/>
                <a:gd name="T1" fmla="*/ 38 h 141"/>
                <a:gd name="T2" fmla="*/ 106 w 210"/>
                <a:gd name="T3" fmla="*/ 70 h 141"/>
                <a:gd name="T4" fmla="*/ 105 w 210"/>
                <a:gd name="T5" fmla="*/ 71 h 141"/>
                <a:gd name="T6" fmla="*/ 104 w 210"/>
                <a:gd name="T7" fmla="*/ 70 h 141"/>
                <a:gd name="T8" fmla="*/ 44 w 210"/>
                <a:gd name="T9" fmla="*/ 52 h 141"/>
                <a:gd name="T10" fmla="*/ 35 w 210"/>
                <a:gd name="T11" fmla="*/ 78 h 141"/>
                <a:gd name="T12" fmla="*/ 41 w 210"/>
                <a:gd name="T13" fmla="*/ 88 h 141"/>
                <a:gd name="T14" fmla="*/ 35 w 210"/>
                <a:gd name="T15" fmla="*/ 98 h 141"/>
                <a:gd name="T16" fmla="*/ 41 w 210"/>
                <a:gd name="T17" fmla="*/ 138 h 141"/>
                <a:gd name="T18" fmla="*/ 40 w 210"/>
                <a:gd name="T19" fmla="*/ 140 h 141"/>
                <a:gd name="T20" fmla="*/ 38 w 210"/>
                <a:gd name="T21" fmla="*/ 141 h 141"/>
                <a:gd name="T22" fmla="*/ 20 w 210"/>
                <a:gd name="T23" fmla="*/ 141 h 141"/>
                <a:gd name="T24" fmla="*/ 18 w 210"/>
                <a:gd name="T25" fmla="*/ 140 h 141"/>
                <a:gd name="T26" fmla="*/ 17 w 210"/>
                <a:gd name="T27" fmla="*/ 138 h 141"/>
                <a:gd name="T28" fmla="*/ 22 w 210"/>
                <a:gd name="T29" fmla="*/ 98 h 141"/>
                <a:gd name="T30" fmla="*/ 17 w 210"/>
                <a:gd name="T31" fmla="*/ 88 h 141"/>
                <a:gd name="T32" fmla="*/ 23 w 210"/>
                <a:gd name="T33" fmla="*/ 78 h 141"/>
                <a:gd name="T34" fmla="*/ 32 w 210"/>
                <a:gd name="T35" fmla="*/ 48 h 141"/>
                <a:gd name="T36" fmla="*/ 2 w 210"/>
                <a:gd name="T37" fmla="*/ 38 h 141"/>
                <a:gd name="T38" fmla="*/ 0 w 210"/>
                <a:gd name="T39" fmla="*/ 35 h 141"/>
                <a:gd name="T40" fmla="*/ 2 w 210"/>
                <a:gd name="T41" fmla="*/ 33 h 141"/>
                <a:gd name="T42" fmla="*/ 104 w 210"/>
                <a:gd name="T43" fmla="*/ 0 h 141"/>
                <a:gd name="T44" fmla="*/ 105 w 210"/>
                <a:gd name="T45" fmla="*/ 0 h 141"/>
                <a:gd name="T46" fmla="*/ 106 w 210"/>
                <a:gd name="T47" fmla="*/ 0 h 141"/>
                <a:gd name="T48" fmla="*/ 208 w 210"/>
                <a:gd name="T49" fmla="*/ 33 h 141"/>
                <a:gd name="T50" fmla="*/ 210 w 210"/>
                <a:gd name="T51" fmla="*/ 35 h 141"/>
                <a:gd name="T52" fmla="*/ 208 w 210"/>
                <a:gd name="T53" fmla="*/ 38 h 141"/>
                <a:gd name="T54" fmla="*/ 164 w 210"/>
                <a:gd name="T55" fmla="*/ 94 h 141"/>
                <a:gd name="T56" fmla="*/ 105 w 210"/>
                <a:gd name="T57" fmla="*/ 117 h 141"/>
                <a:gd name="T58" fmla="*/ 46 w 210"/>
                <a:gd name="T59" fmla="*/ 94 h 141"/>
                <a:gd name="T60" fmla="*/ 48 w 210"/>
                <a:gd name="T61" fmla="*/ 65 h 141"/>
                <a:gd name="T62" fmla="*/ 101 w 210"/>
                <a:gd name="T63" fmla="*/ 82 h 141"/>
                <a:gd name="T64" fmla="*/ 105 w 210"/>
                <a:gd name="T65" fmla="*/ 82 h 141"/>
                <a:gd name="T66" fmla="*/ 109 w 210"/>
                <a:gd name="T67" fmla="*/ 82 h 141"/>
                <a:gd name="T68" fmla="*/ 162 w 210"/>
                <a:gd name="T69" fmla="*/ 65 h 141"/>
                <a:gd name="T70" fmla="*/ 164 w 210"/>
                <a:gd name="T71" fmla="*/ 94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10" h="141">
                  <a:moveTo>
                    <a:pt x="208" y="38"/>
                  </a:moveTo>
                  <a:cubicBezTo>
                    <a:pt x="106" y="70"/>
                    <a:pt x="106" y="70"/>
                    <a:pt x="106" y="70"/>
                  </a:cubicBezTo>
                  <a:cubicBezTo>
                    <a:pt x="106" y="71"/>
                    <a:pt x="105" y="71"/>
                    <a:pt x="105" y="71"/>
                  </a:cubicBezTo>
                  <a:cubicBezTo>
                    <a:pt x="105" y="71"/>
                    <a:pt x="104" y="71"/>
                    <a:pt x="104" y="70"/>
                  </a:cubicBezTo>
                  <a:cubicBezTo>
                    <a:pt x="44" y="52"/>
                    <a:pt x="44" y="52"/>
                    <a:pt x="44" y="52"/>
                  </a:cubicBezTo>
                  <a:cubicBezTo>
                    <a:pt x="39" y="56"/>
                    <a:pt x="36" y="66"/>
                    <a:pt x="35" y="78"/>
                  </a:cubicBezTo>
                  <a:cubicBezTo>
                    <a:pt x="38" y="80"/>
                    <a:pt x="41" y="84"/>
                    <a:pt x="41" y="88"/>
                  </a:cubicBezTo>
                  <a:cubicBezTo>
                    <a:pt x="41" y="92"/>
                    <a:pt x="38" y="96"/>
                    <a:pt x="35" y="98"/>
                  </a:cubicBezTo>
                  <a:cubicBezTo>
                    <a:pt x="41" y="138"/>
                    <a:pt x="41" y="138"/>
                    <a:pt x="41" y="138"/>
                  </a:cubicBezTo>
                  <a:cubicBezTo>
                    <a:pt x="41" y="138"/>
                    <a:pt x="40" y="139"/>
                    <a:pt x="40" y="140"/>
                  </a:cubicBezTo>
                  <a:cubicBezTo>
                    <a:pt x="39" y="141"/>
                    <a:pt x="38" y="141"/>
                    <a:pt x="38" y="141"/>
                  </a:cubicBezTo>
                  <a:cubicBezTo>
                    <a:pt x="20" y="141"/>
                    <a:pt x="20" y="141"/>
                    <a:pt x="20" y="141"/>
                  </a:cubicBezTo>
                  <a:cubicBezTo>
                    <a:pt x="19" y="141"/>
                    <a:pt x="18" y="141"/>
                    <a:pt x="18" y="140"/>
                  </a:cubicBezTo>
                  <a:cubicBezTo>
                    <a:pt x="17" y="139"/>
                    <a:pt x="17" y="138"/>
                    <a:pt x="17" y="138"/>
                  </a:cubicBezTo>
                  <a:cubicBezTo>
                    <a:pt x="22" y="98"/>
                    <a:pt x="22" y="98"/>
                    <a:pt x="22" y="98"/>
                  </a:cubicBezTo>
                  <a:cubicBezTo>
                    <a:pt x="19" y="96"/>
                    <a:pt x="17" y="92"/>
                    <a:pt x="17" y="88"/>
                  </a:cubicBezTo>
                  <a:cubicBezTo>
                    <a:pt x="17" y="84"/>
                    <a:pt x="20" y="80"/>
                    <a:pt x="23" y="78"/>
                  </a:cubicBezTo>
                  <a:cubicBezTo>
                    <a:pt x="24" y="67"/>
                    <a:pt x="26" y="56"/>
                    <a:pt x="32" y="48"/>
                  </a:cubicBezTo>
                  <a:cubicBezTo>
                    <a:pt x="2" y="38"/>
                    <a:pt x="2" y="38"/>
                    <a:pt x="2" y="38"/>
                  </a:cubicBezTo>
                  <a:cubicBezTo>
                    <a:pt x="0" y="38"/>
                    <a:pt x="0" y="37"/>
                    <a:pt x="0" y="35"/>
                  </a:cubicBezTo>
                  <a:cubicBezTo>
                    <a:pt x="0" y="34"/>
                    <a:pt x="0" y="33"/>
                    <a:pt x="2" y="33"/>
                  </a:cubicBezTo>
                  <a:cubicBezTo>
                    <a:pt x="104" y="0"/>
                    <a:pt x="104" y="0"/>
                    <a:pt x="104" y="0"/>
                  </a:cubicBezTo>
                  <a:cubicBezTo>
                    <a:pt x="104" y="0"/>
                    <a:pt x="105" y="0"/>
                    <a:pt x="105" y="0"/>
                  </a:cubicBezTo>
                  <a:cubicBezTo>
                    <a:pt x="105" y="0"/>
                    <a:pt x="106" y="0"/>
                    <a:pt x="106" y="0"/>
                  </a:cubicBezTo>
                  <a:cubicBezTo>
                    <a:pt x="208" y="33"/>
                    <a:pt x="208" y="33"/>
                    <a:pt x="208" y="33"/>
                  </a:cubicBezTo>
                  <a:cubicBezTo>
                    <a:pt x="210" y="33"/>
                    <a:pt x="210" y="34"/>
                    <a:pt x="210" y="35"/>
                  </a:cubicBezTo>
                  <a:cubicBezTo>
                    <a:pt x="210" y="37"/>
                    <a:pt x="210" y="38"/>
                    <a:pt x="208" y="38"/>
                  </a:cubicBezTo>
                  <a:close/>
                  <a:moveTo>
                    <a:pt x="164" y="94"/>
                  </a:moveTo>
                  <a:cubicBezTo>
                    <a:pt x="164" y="107"/>
                    <a:pt x="137" y="117"/>
                    <a:pt x="105" y="117"/>
                  </a:cubicBezTo>
                  <a:cubicBezTo>
                    <a:pt x="73" y="117"/>
                    <a:pt x="46" y="107"/>
                    <a:pt x="46" y="94"/>
                  </a:cubicBezTo>
                  <a:cubicBezTo>
                    <a:pt x="48" y="65"/>
                    <a:pt x="48" y="65"/>
                    <a:pt x="48" y="65"/>
                  </a:cubicBezTo>
                  <a:cubicBezTo>
                    <a:pt x="101" y="82"/>
                    <a:pt x="101" y="82"/>
                    <a:pt x="101" y="82"/>
                  </a:cubicBezTo>
                  <a:cubicBezTo>
                    <a:pt x="102" y="82"/>
                    <a:pt x="104" y="82"/>
                    <a:pt x="105" y="82"/>
                  </a:cubicBezTo>
                  <a:cubicBezTo>
                    <a:pt x="106" y="82"/>
                    <a:pt x="108" y="82"/>
                    <a:pt x="109" y="82"/>
                  </a:cubicBezTo>
                  <a:cubicBezTo>
                    <a:pt x="162" y="65"/>
                    <a:pt x="162" y="65"/>
                    <a:pt x="162" y="65"/>
                  </a:cubicBezTo>
                  <a:lnTo>
                    <a:pt x="164" y="94"/>
                  </a:lnTo>
                  <a:close/>
                </a:path>
              </a:pathLst>
            </a:custGeom>
            <a:solidFill>
              <a:srgbClr val="FFFFFF"/>
            </a:solidFill>
            <a:ln>
              <a:noFill/>
            </a:ln>
          </p:spPr>
          <p:txBody>
            <a:bodyPr vert="horz" wrap="square" lIns="91440" tIns="45720" rIns="91440" bIns="45720" numCol="1" anchor="t" anchorCtr="0" compatLnSpc="1"/>
            <a:lstStyle/>
            <a:p>
              <a:pPr algn="ctr" fontAlgn="base">
                <a:spcBef>
                  <a:spcPct val="0"/>
                </a:spcBef>
                <a:spcAft>
                  <a:spcPct val="0"/>
                </a:spcAft>
                <a:defRPr/>
              </a:pPr>
              <a:endParaRPr lang="en-US" sz="2800" kern="0" smtClean="0">
                <a:latin typeface="微软雅黑" panose="020B0503020204020204" pitchFamily="34" charset="-122"/>
                <a:ea typeface="微软雅黑" panose="020B0503020204020204" pitchFamily="34" charset="-122"/>
                <a:sym typeface="Gill Sans" charset="0"/>
              </a:endParaRPr>
            </a:p>
          </p:txBody>
        </p:sp>
      </p:grpSp>
      <p:grpSp>
        <p:nvGrpSpPr>
          <p:cNvPr id="346" name="Group 14"/>
          <p:cNvGrpSpPr/>
          <p:nvPr/>
        </p:nvGrpSpPr>
        <p:grpSpPr>
          <a:xfrm>
            <a:off x="5008450" y="4678465"/>
            <a:ext cx="1050218" cy="895468"/>
            <a:chOff x="3897771" y="3699175"/>
            <a:chExt cx="823252" cy="710758"/>
          </a:xfrm>
        </p:grpSpPr>
        <p:grpSp>
          <p:nvGrpSpPr>
            <p:cNvPr id="347" name="Group 226"/>
            <p:cNvGrpSpPr/>
            <p:nvPr/>
          </p:nvGrpSpPr>
          <p:grpSpPr>
            <a:xfrm>
              <a:off x="3897771" y="3699175"/>
              <a:ext cx="823252" cy="710758"/>
              <a:chOff x="3755667" y="1931353"/>
              <a:chExt cx="680374" cy="587404"/>
            </a:xfrm>
          </p:grpSpPr>
          <p:sp>
            <p:nvSpPr>
              <p:cNvPr id="349" name="Freeform 46"/>
              <p:cNvSpPr/>
              <p:nvPr/>
            </p:nvSpPr>
            <p:spPr bwMode="auto">
              <a:xfrm>
                <a:off x="3755667" y="1931353"/>
                <a:ext cx="680374" cy="587404"/>
              </a:xfrm>
              <a:custGeom>
                <a:avLst/>
                <a:gdLst>
                  <a:gd name="T0" fmla="*/ 161 w 643"/>
                  <a:gd name="T1" fmla="*/ 0 h 555"/>
                  <a:gd name="T2" fmla="*/ 482 w 643"/>
                  <a:gd name="T3" fmla="*/ 0 h 555"/>
                  <a:gd name="T4" fmla="*/ 643 w 643"/>
                  <a:gd name="T5" fmla="*/ 277 h 555"/>
                  <a:gd name="T6" fmla="*/ 482 w 643"/>
                  <a:gd name="T7" fmla="*/ 555 h 555"/>
                  <a:gd name="T8" fmla="*/ 161 w 643"/>
                  <a:gd name="T9" fmla="*/ 555 h 555"/>
                  <a:gd name="T10" fmla="*/ 0 w 643"/>
                  <a:gd name="T11" fmla="*/ 277 h 555"/>
                  <a:gd name="T12" fmla="*/ 161 w 643"/>
                  <a:gd name="T13" fmla="*/ 0 h 555"/>
                </a:gdLst>
                <a:ahLst/>
                <a:cxnLst>
                  <a:cxn ang="0">
                    <a:pos x="T0" y="T1"/>
                  </a:cxn>
                  <a:cxn ang="0">
                    <a:pos x="T2" y="T3"/>
                  </a:cxn>
                  <a:cxn ang="0">
                    <a:pos x="T4" y="T5"/>
                  </a:cxn>
                  <a:cxn ang="0">
                    <a:pos x="T6" y="T7"/>
                  </a:cxn>
                  <a:cxn ang="0">
                    <a:pos x="T8" y="T9"/>
                  </a:cxn>
                  <a:cxn ang="0">
                    <a:pos x="T10" y="T11"/>
                  </a:cxn>
                  <a:cxn ang="0">
                    <a:pos x="T12" y="T13"/>
                  </a:cxn>
                </a:cxnLst>
                <a:rect l="0" t="0" r="r" b="b"/>
                <a:pathLst>
                  <a:path w="643" h="555">
                    <a:moveTo>
                      <a:pt x="161" y="0"/>
                    </a:moveTo>
                    <a:lnTo>
                      <a:pt x="482" y="0"/>
                    </a:lnTo>
                    <a:lnTo>
                      <a:pt x="643" y="277"/>
                    </a:lnTo>
                    <a:lnTo>
                      <a:pt x="482" y="555"/>
                    </a:lnTo>
                    <a:lnTo>
                      <a:pt x="161" y="555"/>
                    </a:lnTo>
                    <a:lnTo>
                      <a:pt x="0" y="277"/>
                    </a:lnTo>
                    <a:lnTo>
                      <a:pt x="161" y="0"/>
                    </a:lnTo>
                    <a:close/>
                  </a:path>
                </a:pathLst>
              </a:custGeom>
              <a:solidFill>
                <a:srgbClr val="779F08"/>
              </a:solidFill>
              <a:ln w="0">
                <a:noFill/>
                <a:prstDash val="solid"/>
                <a:round/>
              </a:ln>
            </p:spPr>
            <p:txBody>
              <a:bodyPr vert="horz" wrap="square" lIns="91440" tIns="45720" rIns="91440" bIns="45720" numCol="1" anchor="t" anchorCtr="0" compatLnSpc="1"/>
              <a:lstStyle/>
              <a:p>
                <a:pPr algn="ctr" fontAlgn="base">
                  <a:spcBef>
                    <a:spcPct val="0"/>
                  </a:spcBef>
                  <a:spcAft>
                    <a:spcPct val="0"/>
                  </a:spcAft>
                  <a:defRPr/>
                </a:pPr>
                <a:endParaRPr lang="en-US" sz="2800" kern="0" smtClean="0">
                  <a:latin typeface="微软雅黑" panose="020B0503020204020204" pitchFamily="34" charset="-122"/>
                  <a:ea typeface="微软雅黑" panose="020B0503020204020204" pitchFamily="34" charset="-122"/>
                  <a:sym typeface="Gill Sans" charset="0"/>
                </a:endParaRPr>
              </a:p>
            </p:txBody>
          </p:sp>
          <p:sp>
            <p:nvSpPr>
              <p:cNvPr id="350" name="Freeform 46"/>
              <p:cNvSpPr/>
              <p:nvPr/>
            </p:nvSpPr>
            <p:spPr bwMode="auto">
              <a:xfrm>
                <a:off x="3840267" y="2004393"/>
                <a:ext cx="511175" cy="441325"/>
              </a:xfrm>
              <a:custGeom>
                <a:avLst/>
                <a:gdLst>
                  <a:gd name="T0" fmla="*/ 161 w 643"/>
                  <a:gd name="T1" fmla="*/ 0 h 555"/>
                  <a:gd name="T2" fmla="*/ 482 w 643"/>
                  <a:gd name="T3" fmla="*/ 0 h 555"/>
                  <a:gd name="T4" fmla="*/ 643 w 643"/>
                  <a:gd name="T5" fmla="*/ 277 h 555"/>
                  <a:gd name="T6" fmla="*/ 482 w 643"/>
                  <a:gd name="T7" fmla="*/ 555 h 555"/>
                  <a:gd name="T8" fmla="*/ 161 w 643"/>
                  <a:gd name="T9" fmla="*/ 555 h 555"/>
                  <a:gd name="T10" fmla="*/ 0 w 643"/>
                  <a:gd name="T11" fmla="*/ 277 h 555"/>
                  <a:gd name="T12" fmla="*/ 161 w 643"/>
                  <a:gd name="T13" fmla="*/ 0 h 555"/>
                </a:gdLst>
                <a:ahLst/>
                <a:cxnLst>
                  <a:cxn ang="0">
                    <a:pos x="T0" y="T1"/>
                  </a:cxn>
                  <a:cxn ang="0">
                    <a:pos x="T2" y="T3"/>
                  </a:cxn>
                  <a:cxn ang="0">
                    <a:pos x="T4" y="T5"/>
                  </a:cxn>
                  <a:cxn ang="0">
                    <a:pos x="T6" y="T7"/>
                  </a:cxn>
                  <a:cxn ang="0">
                    <a:pos x="T8" y="T9"/>
                  </a:cxn>
                  <a:cxn ang="0">
                    <a:pos x="T10" y="T11"/>
                  </a:cxn>
                  <a:cxn ang="0">
                    <a:pos x="T12" y="T13"/>
                  </a:cxn>
                </a:cxnLst>
                <a:rect l="0" t="0" r="r" b="b"/>
                <a:pathLst>
                  <a:path w="643" h="555">
                    <a:moveTo>
                      <a:pt x="161" y="0"/>
                    </a:moveTo>
                    <a:lnTo>
                      <a:pt x="482" y="0"/>
                    </a:lnTo>
                    <a:lnTo>
                      <a:pt x="643" y="277"/>
                    </a:lnTo>
                    <a:lnTo>
                      <a:pt x="482" y="555"/>
                    </a:lnTo>
                    <a:lnTo>
                      <a:pt x="161" y="555"/>
                    </a:lnTo>
                    <a:lnTo>
                      <a:pt x="0" y="277"/>
                    </a:lnTo>
                    <a:lnTo>
                      <a:pt x="161" y="0"/>
                    </a:lnTo>
                    <a:close/>
                  </a:path>
                </a:pathLst>
              </a:custGeom>
              <a:solidFill>
                <a:srgbClr val="FFFFFF"/>
              </a:solidFill>
              <a:ln w="0">
                <a:noFill/>
                <a:prstDash val="solid"/>
                <a:round/>
              </a:ln>
            </p:spPr>
            <p:txBody>
              <a:bodyPr vert="horz" wrap="square" lIns="91440" tIns="45720" rIns="91440" bIns="45720" numCol="1" anchor="t" anchorCtr="0" compatLnSpc="1"/>
              <a:lstStyle/>
              <a:p>
                <a:pPr algn="ctr" fontAlgn="base">
                  <a:spcBef>
                    <a:spcPct val="0"/>
                  </a:spcBef>
                  <a:spcAft>
                    <a:spcPct val="0"/>
                  </a:spcAft>
                  <a:defRPr/>
                </a:pPr>
                <a:endParaRPr lang="en-US" sz="2800" kern="0" smtClean="0">
                  <a:latin typeface="微软雅黑" panose="020B0503020204020204" pitchFamily="34" charset="-122"/>
                  <a:ea typeface="微软雅黑" panose="020B0503020204020204" pitchFamily="34" charset="-122"/>
                  <a:sym typeface="Gill Sans" charset="0"/>
                </a:endParaRPr>
              </a:p>
            </p:txBody>
          </p:sp>
        </p:grpSp>
        <p:sp>
          <p:nvSpPr>
            <p:cNvPr id="348" name="Freeform 10"/>
            <p:cNvSpPr>
              <a:spLocks noEditPoints="1"/>
            </p:cNvSpPr>
            <p:nvPr/>
          </p:nvSpPr>
          <p:spPr bwMode="auto">
            <a:xfrm>
              <a:off x="4160844" y="3911642"/>
              <a:ext cx="309068" cy="285823"/>
            </a:xfrm>
            <a:custGeom>
              <a:avLst/>
              <a:gdLst>
                <a:gd name="T0" fmla="*/ 152 w 152"/>
                <a:gd name="T1" fmla="*/ 114 h 140"/>
                <a:gd name="T2" fmla="*/ 149 w 152"/>
                <a:gd name="T3" fmla="*/ 117 h 140"/>
                <a:gd name="T4" fmla="*/ 129 w 152"/>
                <a:gd name="T5" fmla="*/ 117 h 140"/>
                <a:gd name="T6" fmla="*/ 129 w 152"/>
                <a:gd name="T7" fmla="*/ 131 h 140"/>
                <a:gd name="T8" fmla="*/ 120 w 152"/>
                <a:gd name="T9" fmla="*/ 140 h 140"/>
                <a:gd name="T10" fmla="*/ 32 w 152"/>
                <a:gd name="T11" fmla="*/ 140 h 140"/>
                <a:gd name="T12" fmla="*/ 23 w 152"/>
                <a:gd name="T13" fmla="*/ 131 h 140"/>
                <a:gd name="T14" fmla="*/ 23 w 152"/>
                <a:gd name="T15" fmla="*/ 117 h 140"/>
                <a:gd name="T16" fmla="*/ 3 w 152"/>
                <a:gd name="T17" fmla="*/ 117 h 140"/>
                <a:gd name="T18" fmla="*/ 0 w 152"/>
                <a:gd name="T19" fmla="*/ 114 h 140"/>
                <a:gd name="T20" fmla="*/ 0 w 152"/>
                <a:gd name="T21" fmla="*/ 76 h 140"/>
                <a:gd name="T22" fmla="*/ 17 w 152"/>
                <a:gd name="T23" fmla="*/ 58 h 140"/>
                <a:gd name="T24" fmla="*/ 23 w 152"/>
                <a:gd name="T25" fmla="*/ 58 h 140"/>
                <a:gd name="T26" fmla="*/ 23 w 152"/>
                <a:gd name="T27" fmla="*/ 8 h 140"/>
                <a:gd name="T28" fmla="*/ 32 w 152"/>
                <a:gd name="T29" fmla="*/ 0 h 140"/>
                <a:gd name="T30" fmla="*/ 94 w 152"/>
                <a:gd name="T31" fmla="*/ 0 h 140"/>
                <a:gd name="T32" fmla="*/ 109 w 152"/>
                <a:gd name="T33" fmla="*/ 6 h 140"/>
                <a:gd name="T34" fmla="*/ 123 w 152"/>
                <a:gd name="T35" fmla="*/ 20 h 140"/>
                <a:gd name="T36" fmla="*/ 129 w 152"/>
                <a:gd name="T37" fmla="*/ 35 h 140"/>
                <a:gd name="T38" fmla="*/ 129 w 152"/>
                <a:gd name="T39" fmla="*/ 58 h 140"/>
                <a:gd name="T40" fmla="*/ 135 w 152"/>
                <a:gd name="T41" fmla="*/ 58 h 140"/>
                <a:gd name="T42" fmla="*/ 152 w 152"/>
                <a:gd name="T43" fmla="*/ 76 h 140"/>
                <a:gd name="T44" fmla="*/ 152 w 152"/>
                <a:gd name="T45" fmla="*/ 114 h 140"/>
                <a:gd name="T46" fmla="*/ 117 w 152"/>
                <a:gd name="T47" fmla="*/ 70 h 140"/>
                <a:gd name="T48" fmla="*/ 117 w 152"/>
                <a:gd name="T49" fmla="*/ 35 h 140"/>
                <a:gd name="T50" fmla="*/ 102 w 152"/>
                <a:gd name="T51" fmla="*/ 35 h 140"/>
                <a:gd name="T52" fmla="*/ 94 w 152"/>
                <a:gd name="T53" fmla="*/ 26 h 140"/>
                <a:gd name="T54" fmla="*/ 94 w 152"/>
                <a:gd name="T55" fmla="*/ 11 h 140"/>
                <a:gd name="T56" fmla="*/ 35 w 152"/>
                <a:gd name="T57" fmla="*/ 11 h 140"/>
                <a:gd name="T58" fmla="*/ 35 w 152"/>
                <a:gd name="T59" fmla="*/ 70 h 140"/>
                <a:gd name="T60" fmla="*/ 117 w 152"/>
                <a:gd name="T61" fmla="*/ 70 h 140"/>
                <a:gd name="T62" fmla="*/ 117 w 152"/>
                <a:gd name="T63" fmla="*/ 129 h 140"/>
                <a:gd name="T64" fmla="*/ 117 w 152"/>
                <a:gd name="T65" fmla="*/ 105 h 140"/>
                <a:gd name="T66" fmla="*/ 35 w 152"/>
                <a:gd name="T67" fmla="*/ 105 h 140"/>
                <a:gd name="T68" fmla="*/ 35 w 152"/>
                <a:gd name="T69" fmla="*/ 129 h 140"/>
                <a:gd name="T70" fmla="*/ 117 w 152"/>
                <a:gd name="T71" fmla="*/ 129 h 140"/>
                <a:gd name="T72" fmla="*/ 135 w 152"/>
                <a:gd name="T73" fmla="*/ 70 h 140"/>
                <a:gd name="T74" fmla="*/ 129 w 152"/>
                <a:gd name="T75" fmla="*/ 76 h 140"/>
                <a:gd name="T76" fmla="*/ 135 w 152"/>
                <a:gd name="T77" fmla="*/ 82 h 140"/>
                <a:gd name="T78" fmla="*/ 140 w 152"/>
                <a:gd name="T79" fmla="*/ 76 h 140"/>
                <a:gd name="T80" fmla="*/ 135 w 152"/>
                <a:gd name="T81" fmla="*/ 7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52" h="140">
                  <a:moveTo>
                    <a:pt x="152" y="114"/>
                  </a:moveTo>
                  <a:cubicBezTo>
                    <a:pt x="152" y="115"/>
                    <a:pt x="151" y="117"/>
                    <a:pt x="149" y="117"/>
                  </a:cubicBezTo>
                  <a:cubicBezTo>
                    <a:pt x="129" y="117"/>
                    <a:pt x="129" y="117"/>
                    <a:pt x="129" y="117"/>
                  </a:cubicBezTo>
                  <a:cubicBezTo>
                    <a:pt x="129" y="131"/>
                    <a:pt x="129" y="131"/>
                    <a:pt x="129" y="131"/>
                  </a:cubicBezTo>
                  <a:cubicBezTo>
                    <a:pt x="129" y="136"/>
                    <a:pt x="125" y="140"/>
                    <a:pt x="120" y="140"/>
                  </a:cubicBezTo>
                  <a:cubicBezTo>
                    <a:pt x="32" y="140"/>
                    <a:pt x="32" y="140"/>
                    <a:pt x="32" y="140"/>
                  </a:cubicBezTo>
                  <a:cubicBezTo>
                    <a:pt x="27" y="140"/>
                    <a:pt x="23" y="136"/>
                    <a:pt x="23" y="131"/>
                  </a:cubicBezTo>
                  <a:cubicBezTo>
                    <a:pt x="23" y="117"/>
                    <a:pt x="23" y="117"/>
                    <a:pt x="23" y="117"/>
                  </a:cubicBezTo>
                  <a:cubicBezTo>
                    <a:pt x="3" y="117"/>
                    <a:pt x="3" y="117"/>
                    <a:pt x="3" y="117"/>
                  </a:cubicBezTo>
                  <a:cubicBezTo>
                    <a:pt x="1" y="117"/>
                    <a:pt x="0" y="115"/>
                    <a:pt x="0" y="114"/>
                  </a:cubicBezTo>
                  <a:cubicBezTo>
                    <a:pt x="0" y="76"/>
                    <a:pt x="0" y="76"/>
                    <a:pt x="0" y="76"/>
                  </a:cubicBezTo>
                  <a:cubicBezTo>
                    <a:pt x="0" y="66"/>
                    <a:pt x="8" y="58"/>
                    <a:pt x="17" y="58"/>
                  </a:cubicBezTo>
                  <a:cubicBezTo>
                    <a:pt x="23" y="58"/>
                    <a:pt x="23" y="58"/>
                    <a:pt x="23" y="58"/>
                  </a:cubicBezTo>
                  <a:cubicBezTo>
                    <a:pt x="23" y="8"/>
                    <a:pt x="23" y="8"/>
                    <a:pt x="23" y="8"/>
                  </a:cubicBezTo>
                  <a:cubicBezTo>
                    <a:pt x="23" y="4"/>
                    <a:pt x="27" y="0"/>
                    <a:pt x="32" y="0"/>
                  </a:cubicBezTo>
                  <a:cubicBezTo>
                    <a:pt x="94" y="0"/>
                    <a:pt x="94" y="0"/>
                    <a:pt x="94" y="0"/>
                  </a:cubicBezTo>
                  <a:cubicBezTo>
                    <a:pt x="98" y="0"/>
                    <a:pt x="105" y="2"/>
                    <a:pt x="109" y="6"/>
                  </a:cubicBezTo>
                  <a:cubicBezTo>
                    <a:pt x="123" y="20"/>
                    <a:pt x="123" y="20"/>
                    <a:pt x="123" y="20"/>
                  </a:cubicBezTo>
                  <a:cubicBezTo>
                    <a:pt x="126" y="23"/>
                    <a:pt x="129" y="30"/>
                    <a:pt x="129" y="35"/>
                  </a:cubicBezTo>
                  <a:cubicBezTo>
                    <a:pt x="129" y="58"/>
                    <a:pt x="129" y="58"/>
                    <a:pt x="129" y="58"/>
                  </a:cubicBezTo>
                  <a:cubicBezTo>
                    <a:pt x="135" y="58"/>
                    <a:pt x="135" y="58"/>
                    <a:pt x="135" y="58"/>
                  </a:cubicBezTo>
                  <a:cubicBezTo>
                    <a:pt x="144" y="58"/>
                    <a:pt x="152" y="66"/>
                    <a:pt x="152" y="76"/>
                  </a:cubicBezTo>
                  <a:lnTo>
                    <a:pt x="152" y="114"/>
                  </a:lnTo>
                  <a:close/>
                  <a:moveTo>
                    <a:pt x="117" y="70"/>
                  </a:moveTo>
                  <a:cubicBezTo>
                    <a:pt x="117" y="35"/>
                    <a:pt x="117" y="35"/>
                    <a:pt x="117" y="35"/>
                  </a:cubicBezTo>
                  <a:cubicBezTo>
                    <a:pt x="102" y="35"/>
                    <a:pt x="102" y="35"/>
                    <a:pt x="102" y="35"/>
                  </a:cubicBezTo>
                  <a:cubicBezTo>
                    <a:pt x="98" y="35"/>
                    <a:pt x="94" y="31"/>
                    <a:pt x="94" y="26"/>
                  </a:cubicBezTo>
                  <a:cubicBezTo>
                    <a:pt x="94" y="11"/>
                    <a:pt x="94" y="11"/>
                    <a:pt x="94" y="11"/>
                  </a:cubicBezTo>
                  <a:cubicBezTo>
                    <a:pt x="35" y="11"/>
                    <a:pt x="35" y="11"/>
                    <a:pt x="35" y="11"/>
                  </a:cubicBezTo>
                  <a:cubicBezTo>
                    <a:pt x="35" y="70"/>
                    <a:pt x="35" y="70"/>
                    <a:pt x="35" y="70"/>
                  </a:cubicBezTo>
                  <a:lnTo>
                    <a:pt x="117" y="70"/>
                  </a:lnTo>
                  <a:close/>
                  <a:moveTo>
                    <a:pt x="117" y="129"/>
                  </a:moveTo>
                  <a:cubicBezTo>
                    <a:pt x="117" y="105"/>
                    <a:pt x="117" y="105"/>
                    <a:pt x="117" y="105"/>
                  </a:cubicBezTo>
                  <a:cubicBezTo>
                    <a:pt x="35" y="105"/>
                    <a:pt x="35" y="105"/>
                    <a:pt x="35" y="105"/>
                  </a:cubicBezTo>
                  <a:cubicBezTo>
                    <a:pt x="35" y="129"/>
                    <a:pt x="35" y="129"/>
                    <a:pt x="35" y="129"/>
                  </a:cubicBezTo>
                  <a:lnTo>
                    <a:pt x="117" y="129"/>
                  </a:lnTo>
                  <a:close/>
                  <a:moveTo>
                    <a:pt x="135" y="70"/>
                  </a:moveTo>
                  <a:cubicBezTo>
                    <a:pt x="131" y="70"/>
                    <a:pt x="129" y="73"/>
                    <a:pt x="129" y="76"/>
                  </a:cubicBezTo>
                  <a:cubicBezTo>
                    <a:pt x="129" y="79"/>
                    <a:pt x="131" y="82"/>
                    <a:pt x="135" y="82"/>
                  </a:cubicBezTo>
                  <a:cubicBezTo>
                    <a:pt x="138" y="82"/>
                    <a:pt x="140" y="79"/>
                    <a:pt x="140" y="76"/>
                  </a:cubicBezTo>
                  <a:cubicBezTo>
                    <a:pt x="140" y="73"/>
                    <a:pt x="138" y="70"/>
                    <a:pt x="135" y="70"/>
                  </a:cubicBez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lgn="ctr" fontAlgn="base">
                <a:spcBef>
                  <a:spcPct val="0"/>
                </a:spcBef>
                <a:spcAft>
                  <a:spcPct val="0"/>
                </a:spcAft>
                <a:defRPr/>
              </a:pPr>
              <a:endParaRPr lang="en-US" sz="2800" kern="0" smtClean="0">
                <a:latin typeface="微软雅黑" panose="020B0503020204020204" pitchFamily="34" charset="-122"/>
                <a:ea typeface="微软雅黑" panose="020B0503020204020204" pitchFamily="34" charset="-122"/>
                <a:sym typeface="Gill Sans" charset="0"/>
              </a:endParaRPr>
            </a:p>
          </p:txBody>
        </p:sp>
      </p:grpSp>
      <p:grpSp>
        <p:nvGrpSpPr>
          <p:cNvPr id="351" name="Group 3"/>
          <p:cNvGrpSpPr/>
          <p:nvPr/>
        </p:nvGrpSpPr>
        <p:grpSpPr>
          <a:xfrm>
            <a:off x="4736034" y="2373522"/>
            <a:ext cx="1050218" cy="895468"/>
            <a:chOff x="3684228" y="1869676"/>
            <a:chExt cx="823252" cy="710758"/>
          </a:xfrm>
        </p:grpSpPr>
        <p:grpSp>
          <p:nvGrpSpPr>
            <p:cNvPr id="352" name="Group 1"/>
            <p:cNvGrpSpPr/>
            <p:nvPr/>
          </p:nvGrpSpPr>
          <p:grpSpPr>
            <a:xfrm>
              <a:off x="3684228" y="1869676"/>
              <a:ext cx="823252" cy="710758"/>
              <a:chOff x="3755667" y="1931353"/>
              <a:chExt cx="680374" cy="587404"/>
            </a:xfrm>
            <a:solidFill>
              <a:srgbClr val="FFFFFF"/>
            </a:solidFill>
          </p:grpSpPr>
          <p:sp>
            <p:nvSpPr>
              <p:cNvPr id="354" name="Freeform 46"/>
              <p:cNvSpPr/>
              <p:nvPr/>
            </p:nvSpPr>
            <p:spPr bwMode="auto">
              <a:xfrm>
                <a:off x="3755667" y="1931353"/>
                <a:ext cx="680374" cy="587404"/>
              </a:xfrm>
              <a:custGeom>
                <a:avLst/>
                <a:gdLst>
                  <a:gd name="T0" fmla="*/ 161 w 643"/>
                  <a:gd name="T1" fmla="*/ 0 h 555"/>
                  <a:gd name="T2" fmla="*/ 482 w 643"/>
                  <a:gd name="T3" fmla="*/ 0 h 555"/>
                  <a:gd name="T4" fmla="*/ 643 w 643"/>
                  <a:gd name="T5" fmla="*/ 277 h 555"/>
                  <a:gd name="T6" fmla="*/ 482 w 643"/>
                  <a:gd name="T7" fmla="*/ 555 h 555"/>
                  <a:gd name="T8" fmla="*/ 161 w 643"/>
                  <a:gd name="T9" fmla="*/ 555 h 555"/>
                  <a:gd name="T10" fmla="*/ 0 w 643"/>
                  <a:gd name="T11" fmla="*/ 277 h 555"/>
                  <a:gd name="T12" fmla="*/ 161 w 643"/>
                  <a:gd name="T13" fmla="*/ 0 h 555"/>
                </a:gdLst>
                <a:ahLst/>
                <a:cxnLst>
                  <a:cxn ang="0">
                    <a:pos x="T0" y="T1"/>
                  </a:cxn>
                  <a:cxn ang="0">
                    <a:pos x="T2" y="T3"/>
                  </a:cxn>
                  <a:cxn ang="0">
                    <a:pos x="T4" y="T5"/>
                  </a:cxn>
                  <a:cxn ang="0">
                    <a:pos x="T6" y="T7"/>
                  </a:cxn>
                  <a:cxn ang="0">
                    <a:pos x="T8" y="T9"/>
                  </a:cxn>
                  <a:cxn ang="0">
                    <a:pos x="T10" y="T11"/>
                  </a:cxn>
                  <a:cxn ang="0">
                    <a:pos x="T12" y="T13"/>
                  </a:cxn>
                </a:cxnLst>
                <a:rect l="0" t="0" r="r" b="b"/>
                <a:pathLst>
                  <a:path w="643" h="555">
                    <a:moveTo>
                      <a:pt x="161" y="0"/>
                    </a:moveTo>
                    <a:lnTo>
                      <a:pt x="482" y="0"/>
                    </a:lnTo>
                    <a:lnTo>
                      <a:pt x="643" y="277"/>
                    </a:lnTo>
                    <a:lnTo>
                      <a:pt x="482" y="555"/>
                    </a:lnTo>
                    <a:lnTo>
                      <a:pt x="161" y="555"/>
                    </a:lnTo>
                    <a:lnTo>
                      <a:pt x="0" y="277"/>
                    </a:lnTo>
                    <a:lnTo>
                      <a:pt x="161" y="0"/>
                    </a:lnTo>
                    <a:close/>
                  </a:path>
                </a:pathLst>
              </a:custGeom>
              <a:solidFill>
                <a:srgbClr val="779F08"/>
              </a:solidFill>
              <a:ln w="0">
                <a:noFill/>
                <a:prstDash val="solid"/>
                <a:round/>
              </a:ln>
            </p:spPr>
            <p:txBody>
              <a:bodyPr vert="horz" wrap="square" lIns="91440" tIns="45720" rIns="91440" bIns="45720" numCol="1" anchor="t" anchorCtr="0" compatLnSpc="1"/>
              <a:lstStyle/>
              <a:p>
                <a:pPr algn="ctr" fontAlgn="base">
                  <a:spcBef>
                    <a:spcPct val="0"/>
                  </a:spcBef>
                  <a:spcAft>
                    <a:spcPct val="0"/>
                  </a:spcAft>
                  <a:defRPr/>
                </a:pPr>
                <a:endParaRPr lang="en-US" sz="2800" kern="0" smtClean="0">
                  <a:latin typeface="微软雅黑" panose="020B0503020204020204" pitchFamily="34" charset="-122"/>
                  <a:ea typeface="微软雅黑" panose="020B0503020204020204" pitchFamily="34" charset="-122"/>
                  <a:sym typeface="Gill Sans" charset="0"/>
                </a:endParaRPr>
              </a:p>
            </p:txBody>
          </p:sp>
          <p:sp>
            <p:nvSpPr>
              <p:cNvPr id="355" name="Freeform 46"/>
              <p:cNvSpPr/>
              <p:nvPr/>
            </p:nvSpPr>
            <p:spPr bwMode="auto">
              <a:xfrm>
                <a:off x="3840267" y="2004393"/>
                <a:ext cx="511175" cy="441325"/>
              </a:xfrm>
              <a:custGeom>
                <a:avLst/>
                <a:gdLst>
                  <a:gd name="T0" fmla="*/ 161 w 643"/>
                  <a:gd name="T1" fmla="*/ 0 h 555"/>
                  <a:gd name="T2" fmla="*/ 482 w 643"/>
                  <a:gd name="T3" fmla="*/ 0 h 555"/>
                  <a:gd name="T4" fmla="*/ 643 w 643"/>
                  <a:gd name="T5" fmla="*/ 277 h 555"/>
                  <a:gd name="T6" fmla="*/ 482 w 643"/>
                  <a:gd name="T7" fmla="*/ 555 h 555"/>
                  <a:gd name="T8" fmla="*/ 161 w 643"/>
                  <a:gd name="T9" fmla="*/ 555 h 555"/>
                  <a:gd name="T10" fmla="*/ 0 w 643"/>
                  <a:gd name="T11" fmla="*/ 277 h 555"/>
                  <a:gd name="T12" fmla="*/ 161 w 643"/>
                  <a:gd name="T13" fmla="*/ 0 h 555"/>
                </a:gdLst>
                <a:ahLst/>
                <a:cxnLst>
                  <a:cxn ang="0">
                    <a:pos x="T0" y="T1"/>
                  </a:cxn>
                  <a:cxn ang="0">
                    <a:pos x="T2" y="T3"/>
                  </a:cxn>
                  <a:cxn ang="0">
                    <a:pos x="T4" y="T5"/>
                  </a:cxn>
                  <a:cxn ang="0">
                    <a:pos x="T6" y="T7"/>
                  </a:cxn>
                  <a:cxn ang="0">
                    <a:pos x="T8" y="T9"/>
                  </a:cxn>
                  <a:cxn ang="0">
                    <a:pos x="T10" y="T11"/>
                  </a:cxn>
                  <a:cxn ang="0">
                    <a:pos x="T12" y="T13"/>
                  </a:cxn>
                </a:cxnLst>
                <a:rect l="0" t="0" r="r" b="b"/>
                <a:pathLst>
                  <a:path w="643" h="555">
                    <a:moveTo>
                      <a:pt x="161" y="0"/>
                    </a:moveTo>
                    <a:lnTo>
                      <a:pt x="482" y="0"/>
                    </a:lnTo>
                    <a:lnTo>
                      <a:pt x="643" y="277"/>
                    </a:lnTo>
                    <a:lnTo>
                      <a:pt x="482" y="555"/>
                    </a:lnTo>
                    <a:lnTo>
                      <a:pt x="161" y="555"/>
                    </a:lnTo>
                    <a:lnTo>
                      <a:pt x="0" y="277"/>
                    </a:lnTo>
                    <a:lnTo>
                      <a:pt x="161" y="0"/>
                    </a:lnTo>
                    <a:close/>
                  </a:path>
                </a:pathLst>
              </a:custGeom>
              <a:grpFill/>
              <a:ln w="0">
                <a:noFill/>
                <a:prstDash val="solid"/>
                <a:round/>
              </a:ln>
            </p:spPr>
            <p:txBody>
              <a:bodyPr vert="horz" wrap="square" lIns="91440" tIns="45720" rIns="91440" bIns="45720" numCol="1" anchor="t" anchorCtr="0" compatLnSpc="1"/>
              <a:lstStyle/>
              <a:p>
                <a:pPr algn="ctr" fontAlgn="base">
                  <a:spcBef>
                    <a:spcPct val="0"/>
                  </a:spcBef>
                  <a:spcAft>
                    <a:spcPct val="0"/>
                  </a:spcAft>
                  <a:defRPr/>
                </a:pPr>
                <a:endParaRPr lang="en-US" sz="2800" kern="0" smtClean="0">
                  <a:latin typeface="微软雅黑" panose="020B0503020204020204" pitchFamily="34" charset="-122"/>
                  <a:ea typeface="微软雅黑" panose="020B0503020204020204" pitchFamily="34" charset="-122"/>
                  <a:sym typeface="Gill Sans" charset="0"/>
                </a:endParaRPr>
              </a:p>
            </p:txBody>
          </p:sp>
        </p:grpSp>
        <p:sp>
          <p:nvSpPr>
            <p:cNvPr id="353" name="Freeform 11"/>
            <p:cNvSpPr>
              <a:spLocks noEditPoints="1"/>
            </p:cNvSpPr>
            <p:nvPr/>
          </p:nvSpPr>
          <p:spPr bwMode="auto">
            <a:xfrm>
              <a:off x="3950778" y="2059444"/>
              <a:ext cx="290153" cy="341524"/>
            </a:xfrm>
            <a:custGeom>
              <a:avLst/>
              <a:gdLst>
                <a:gd name="T0" fmla="*/ 118 w 129"/>
                <a:gd name="T1" fmla="*/ 87 h 152"/>
                <a:gd name="T2" fmla="*/ 107 w 129"/>
                <a:gd name="T3" fmla="*/ 99 h 152"/>
                <a:gd name="T4" fmla="*/ 51 w 129"/>
                <a:gd name="T5" fmla="*/ 107 h 152"/>
                <a:gd name="T6" fmla="*/ 15 w 129"/>
                <a:gd name="T7" fmla="*/ 94 h 152"/>
                <a:gd name="T8" fmla="*/ 9 w 129"/>
                <a:gd name="T9" fmla="*/ 79 h 152"/>
                <a:gd name="T10" fmla="*/ 0 w 129"/>
                <a:gd name="T11" fmla="*/ 22 h 152"/>
                <a:gd name="T12" fmla="*/ 17 w 129"/>
                <a:gd name="T13" fmla="*/ 8 h 152"/>
                <a:gd name="T14" fmla="*/ 46 w 129"/>
                <a:gd name="T15" fmla="*/ 2 h 152"/>
                <a:gd name="T16" fmla="*/ 107 w 129"/>
                <a:gd name="T17" fmla="*/ 6 h 152"/>
                <a:gd name="T18" fmla="*/ 127 w 129"/>
                <a:gd name="T19" fmla="*/ 18 h 152"/>
                <a:gd name="T20" fmla="*/ 128 w 129"/>
                <a:gd name="T21" fmla="*/ 27 h 152"/>
                <a:gd name="T22" fmla="*/ 118 w 129"/>
                <a:gd name="T23" fmla="*/ 87 h 152"/>
                <a:gd name="T24" fmla="*/ 101 w 129"/>
                <a:gd name="T25" fmla="*/ 141 h 152"/>
                <a:gd name="T26" fmla="*/ 47 w 129"/>
                <a:gd name="T27" fmla="*/ 148 h 152"/>
                <a:gd name="T28" fmla="*/ 21 w 129"/>
                <a:gd name="T29" fmla="*/ 135 h 152"/>
                <a:gd name="T30" fmla="*/ 16 w 129"/>
                <a:gd name="T31" fmla="*/ 108 h 152"/>
                <a:gd name="T32" fmla="*/ 16 w 129"/>
                <a:gd name="T33" fmla="*/ 106 h 152"/>
                <a:gd name="T34" fmla="*/ 18 w 129"/>
                <a:gd name="T35" fmla="*/ 106 h 152"/>
                <a:gd name="T36" fmla="*/ 111 w 129"/>
                <a:gd name="T37" fmla="*/ 106 h 152"/>
                <a:gd name="T38" fmla="*/ 112 w 129"/>
                <a:gd name="T39" fmla="*/ 115 h 152"/>
                <a:gd name="T40" fmla="*/ 101 w 129"/>
                <a:gd name="T41" fmla="*/ 141 h 152"/>
                <a:gd name="T42" fmla="*/ 89 w 129"/>
                <a:gd name="T43" fmla="*/ 13 h 152"/>
                <a:gd name="T44" fmla="*/ 38 w 129"/>
                <a:gd name="T45" fmla="*/ 13 h 152"/>
                <a:gd name="T46" fmla="*/ 22 w 129"/>
                <a:gd name="T47" fmla="*/ 20 h 152"/>
                <a:gd name="T48" fmla="*/ 44 w 129"/>
                <a:gd name="T49" fmla="*/ 28 h 152"/>
                <a:gd name="T50" fmla="*/ 85 w 129"/>
                <a:gd name="T51" fmla="*/ 28 h 152"/>
                <a:gd name="T52" fmla="*/ 106 w 129"/>
                <a:gd name="T53" fmla="*/ 20 h 152"/>
                <a:gd name="T54" fmla="*/ 89 w 129"/>
                <a:gd name="T55" fmla="*/ 13 h 152"/>
                <a:gd name="T56" fmla="*/ 56 w 129"/>
                <a:gd name="T57" fmla="*/ 54 h 152"/>
                <a:gd name="T58" fmla="*/ 44 w 129"/>
                <a:gd name="T59" fmla="*/ 74 h 152"/>
                <a:gd name="T60" fmla="*/ 66 w 129"/>
                <a:gd name="T61" fmla="*/ 93 h 152"/>
                <a:gd name="T62" fmla="*/ 84 w 129"/>
                <a:gd name="T63" fmla="*/ 70 h 152"/>
                <a:gd name="T64" fmla="*/ 56 w 129"/>
                <a:gd name="T65" fmla="*/ 54 h 152"/>
                <a:gd name="T66" fmla="*/ 59 w 129"/>
                <a:gd name="T67" fmla="*/ 82 h 152"/>
                <a:gd name="T68" fmla="*/ 59 w 129"/>
                <a:gd name="T69" fmla="*/ 64 h 152"/>
                <a:gd name="T70" fmla="*/ 74 w 129"/>
                <a:gd name="T71" fmla="*/ 72 h 152"/>
                <a:gd name="T72" fmla="*/ 59 w 129"/>
                <a:gd name="T73" fmla="*/ 82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9" h="152">
                  <a:moveTo>
                    <a:pt x="118" y="87"/>
                  </a:moveTo>
                  <a:cubicBezTo>
                    <a:pt x="117" y="93"/>
                    <a:pt x="111" y="96"/>
                    <a:pt x="107" y="99"/>
                  </a:cubicBezTo>
                  <a:cubicBezTo>
                    <a:pt x="89" y="107"/>
                    <a:pt x="69" y="109"/>
                    <a:pt x="51" y="107"/>
                  </a:cubicBezTo>
                  <a:cubicBezTo>
                    <a:pt x="38" y="106"/>
                    <a:pt x="25" y="102"/>
                    <a:pt x="15" y="94"/>
                  </a:cubicBezTo>
                  <a:cubicBezTo>
                    <a:pt x="10" y="90"/>
                    <a:pt x="10" y="84"/>
                    <a:pt x="9" y="79"/>
                  </a:cubicBezTo>
                  <a:cubicBezTo>
                    <a:pt x="6" y="60"/>
                    <a:pt x="2" y="41"/>
                    <a:pt x="0" y="22"/>
                  </a:cubicBezTo>
                  <a:cubicBezTo>
                    <a:pt x="1" y="14"/>
                    <a:pt x="10" y="10"/>
                    <a:pt x="17" y="8"/>
                  </a:cubicBezTo>
                  <a:cubicBezTo>
                    <a:pt x="26" y="4"/>
                    <a:pt x="36" y="3"/>
                    <a:pt x="46" y="2"/>
                  </a:cubicBezTo>
                  <a:cubicBezTo>
                    <a:pt x="66" y="0"/>
                    <a:pt x="87" y="1"/>
                    <a:pt x="107" y="6"/>
                  </a:cubicBezTo>
                  <a:cubicBezTo>
                    <a:pt x="115" y="9"/>
                    <a:pt x="122" y="12"/>
                    <a:pt x="127" y="18"/>
                  </a:cubicBezTo>
                  <a:cubicBezTo>
                    <a:pt x="129" y="20"/>
                    <a:pt x="129" y="24"/>
                    <a:pt x="128" y="27"/>
                  </a:cubicBezTo>
                  <a:cubicBezTo>
                    <a:pt x="125" y="47"/>
                    <a:pt x="121" y="67"/>
                    <a:pt x="118" y="87"/>
                  </a:cubicBezTo>
                  <a:close/>
                  <a:moveTo>
                    <a:pt x="101" y="141"/>
                  </a:moveTo>
                  <a:cubicBezTo>
                    <a:pt x="85" y="151"/>
                    <a:pt x="65" y="152"/>
                    <a:pt x="47" y="148"/>
                  </a:cubicBezTo>
                  <a:cubicBezTo>
                    <a:pt x="37" y="147"/>
                    <a:pt x="26" y="144"/>
                    <a:pt x="21" y="135"/>
                  </a:cubicBezTo>
                  <a:cubicBezTo>
                    <a:pt x="18" y="126"/>
                    <a:pt x="17" y="117"/>
                    <a:pt x="16" y="108"/>
                  </a:cubicBezTo>
                  <a:cubicBezTo>
                    <a:pt x="16" y="106"/>
                    <a:pt x="16" y="106"/>
                    <a:pt x="16" y="106"/>
                  </a:cubicBezTo>
                  <a:cubicBezTo>
                    <a:pt x="18" y="106"/>
                    <a:pt x="18" y="106"/>
                    <a:pt x="18" y="106"/>
                  </a:cubicBezTo>
                  <a:cubicBezTo>
                    <a:pt x="45" y="124"/>
                    <a:pt x="83" y="124"/>
                    <a:pt x="111" y="106"/>
                  </a:cubicBezTo>
                  <a:cubicBezTo>
                    <a:pt x="115" y="107"/>
                    <a:pt x="112" y="112"/>
                    <a:pt x="112" y="115"/>
                  </a:cubicBezTo>
                  <a:cubicBezTo>
                    <a:pt x="109" y="124"/>
                    <a:pt x="110" y="136"/>
                    <a:pt x="101" y="141"/>
                  </a:cubicBezTo>
                  <a:close/>
                  <a:moveTo>
                    <a:pt x="89" y="13"/>
                  </a:moveTo>
                  <a:cubicBezTo>
                    <a:pt x="72" y="11"/>
                    <a:pt x="55" y="10"/>
                    <a:pt x="38" y="13"/>
                  </a:cubicBezTo>
                  <a:cubicBezTo>
                    <a:pt x="32" y="14"/>
                    <a:pt x="26" y="15"/>
                    <a:pt x="22" y="20"/>
                  </a:cubicBezTo>
                  <a:cubicBezTo>
                    <a:pt x="28" y="26"/>
                    <a:pt x="36" y="27"/>
                    <a:pt x="44" y="28"/>
                  </a:cubicBezTo>
                  <a:cubicBezTo>
                    <a:pt x="57" y="29"/>
                    <a:pt x="71" y="30"/>
                    <a:pt x="85" y="28"/>
                  </a:cubicBezTo>
                  <a:cubicBezTo>
                    <a:pt x="92" y="27"/>
                    <a:pt x="101" y="26"/>
                    <a:pt x="106" y="20"/>
                  </a:cubicBezTo>
                  <a:cubicBezTo>
                    <a:pt x="102" y="15"/>
                    <a:pt x="95" y="14"/>
                    <a:pt x="89" y="13"/>
                  </a:cubicBezTo>
                  <a:close/>
                  <a:moveTo>
                    <a:pt x="56" y="54"/>
                  </a:moveTo>
                  <a:cubicBezTo>
                    <a:pt x="48" y="57"/>
                    <a:pt x="43" y="65"/>
                    <a:pt x="44" y="74"/>
                  </a:cubicBezTo>
                  <a:cubicBezTo>
                    <a:pt x="44" y="85"/>
                    <a:pt x="55" y="94"/>
                    <a:pt x="66" y="93"/>
                  </a:cubicBezTo>
                  <a:cubicBezTo>
                    <a:pt x="77" y="92"/>
                    <a:pt x="86" y="81"/>
                    <a:pt x="84" y="70"/>
                  </a:cubicBezTo>
                  <a:cubicBezTo>
                    <a:pt x="83" y="57"/>
                    <a:pt x="68" y="48"/>
                    <a:pt x="56" y="54"/>
                  </a:cubicBezTo>
                  <a:close/>
                  <a:moveTo>
                    <a:pt x="59" y="82"/>
                  </a:moveTo>
                  <a:cubicBezTo>
                    <a:pt x="52" y="79"/>
                    <a:pt x="52" y="67"/>
                    <a:pt x="59" y="64"/>
                  </a:cubicBezTo>
                  <a:cubicBezTo>
                    <a:pt x="65" y="60"/>
                    <a:pt x="74" y="65"/>
                    <a:pt x="74" y="72"/>
                  </a:cubicBezTo>
                  <a:cubicBezTo>
                    <a:pt x="75" y="80"/>
                    <a:pt x="66" y="86"/>
                    <a:pt x="59" y="82"/>
                  </a:cubicBez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lgn="ctr" fontAlgn="base">
                <a:spcBef>
                  <a:spcPct val="0"/>
                </a:spcBef>
                <a:spcAft>
                  <a:spcPct val="0"/>
                </a:spcAft>
                <a:defRPr/>
              </a:pPr>
              <a:endParaRPr lang="en-US" sz="2800" kern="0" smtClean="0">
                <a:latin typeface="微软雅黑" panose="020B0503020204020204" pitchFamily="34" charset="-122"/>
                <a:ea typeface="微软雅黑" panose="020B0503020204020204" pitchFamily="34" charset="-122"/>
                <a:sym typeface="Gill Sans" charset="0"/>
              </a:endParaRPr>
            </a:p>
          </p:txBody>
        </p:sp>
      </p:grpSp>
      <p:grpSp>
        <p:nvGrpSpPr>
          <p:cNvPr id="73" name="组合 72"/>
          <p:cNvGrpSpPr/>
          <p:nvPr/>
        </p:nvGrpSpPr>
        <p:grpSpPr>
          <a:xfrm>
            <a:off x="619317" y="612033"/>
            <a:ext cx="4312731" cy="631070"/>
            <a:chOff x="587000" y="509069"/>
            <a:chExt cx="4312730" cy="631069"/>
          </a:xfrm>
        </p:grpSpPr>
        <p:sp>
          <p:nvSpPr>
            <p:cNvPr id="74" name="Text Box 7"/>
            <p:cNvSpPr txBox="1">
              <a:spLocks noChangeArrowheads="1"/>
            </p:cNvSpPr>
            <p:nvPr/>
          </p:nvSpPr>
          <p:spPr bwMode="auto">
            <a:xfrm>
              <a:off x="2498624" y="762555"/>
              <a:ext cx="2401106" cy="353942"/>
            </a:xfrm>
            <a:prstGeom prst="rect">
              <a:avLst/>
            </a:prstGeom>
            <a:noFill/>
            <a:ln w="9525">
              <a:noFill/>
              <a:miter lim="800000"/>
            </a:ln>
          </p:spPr>
          <p:txBody>
            <a:bodyPr wrap="none" lIns="45720" tIns="22860" rIns="45720" bIns="22860">
              <a:spAutoFit/>
            </a:bodyPr>
            <a:lstStyle/>
            <a:p>
              <a:pPr algn="ctr" defTabSz="1087755"/>
              <a:r>
                <a:rPr lang="en-CA" sz="2000" spc="-150" dirty="0" smtClean="0">
                  <a:latin typeface="微软雅黑" panose="020B0503020204020204" pitchFamily="34" charset="-122"/>
                  <a:ea typeface="微软雅黑" panose="020B0503020204020204" pitchFamily="34" charset="-122"/>
                  <a:cs typeface="Open Sans" panose="020B0606030504020204" pitchFamily="34" charset="0"/>
                </a:rPr>
                <a:t>TEACHING CONTENT</a:t>
              </a:r>
              <a:endParaRPr lang="en-CA" sz="2000" spc="-150" dirty="0">
                <a:latin typeface="微软雅黑" panose="020B0503020204020204" pitchFamily="34" charset="-122"/>
                <a:ea typeface="微软雅黑" panose="020B0503020204020204" pitchFamily="34" charset="-122"/>
                <a:cs typeface="Open Sans" panose="020B0606030504020204" pitchFamily="34" charset="0"/>
              </a:endParaRPr>
            </a:p>
          </p:txBody>
        </p:sp>
        <p:sp>
          <p:nvSpPr>
            <p:cNvPr id="75" name="矩形 74"/>
            <p:cNvSpPr/>
            <p:nvPr/>
          </p:nvSpPr>
          <p:spPr>
            <a:xfrm>
              <a:off x="587000" y="509069"/>
              <a:ext cx="1980029" cy="631069"/>
            </a:xfrm>
            <a:prstGeom prst="rect">
              <a:avLst/>
            </a:prstGeom>
          </p:spPr>
          <p:txBody>
            <a:bodyPr wrap="none">
              <a:spAutoFit/>
            </a:bodyPr>
            <a:lstStyle/>
            <a:p>
              <a:pPr algn="ctr" defTabSz="1087755"/>
              <a:r>
                <a:rPr lang="zh-CN" altLang="en-US" sz="3500" dirty="0" smtClean="0">
                  <a:latin typeface="微软雅黑" panose="020B0503020204020204" pitchFamily="34" charset="-122"/>
                  <a:ea typeface="微软雅黑" panose="020B0503020204020204" pitchFamily="34" charset="-122"/>
                  <a:cs typeface="Open Sans" panose="020B0606030504020204" pitchFamily="34" charset="0"/>
                </a:rPr>
                <a:t>教学内容</a:t>
              </a:r>
              <a:endParaRPr lang="en-CA" altLang="zh-CN" sz="3500" dirty="0">
                <a:latin typeface="微软雅黑" panose="020B0503020204020204" pitchFamily="34" charset="-122"/>
                <a:ea typeface="微软雅黑" panose="020B0503020204020204" pitchFamily="34" charset="-122"/>
                <a:cs typeface="Open Sans" panose="020B0606030504020204" pitchFamily="34" charset="0"/>
              </a:endParaRPr>
            </a:p>
          </p:txBody>
        </p:sp>
      </p:grpSp>
      <p:sp>
        <p:nvSpPr>
          <p:cNvPr id="76" name="矩形 75"/>
          <p:cNvSpPr/>
          <p:nvPr/>
        </p:nvSpPr>
        <p:spPr>
          <a:xfrm>
            <a:off x="4131" y="696085"/>
            <a:ext cx="411010" cy="462967"/>
          </a:xfrm>
          <a:prstGeom prst="rect">
            <a:avLst/>
          </a:prstGeom>
          <a:solidFill>
            <a:srgbClr val="779F0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矩形 76"/>
          <p:cNvSpPr/>
          <p:nvPr/>
        </p:nvSpPr>
        <p:spPr>
          <a:xfrm>
            <a:off x="-2935" y="715567"/>
            <a:ext cx="349776" cy="477054"/>
          </a:xfrm>
          <a:prstGeom prst="rect">
            <a:avLst/>
          </a:prstGeom>
        </p:spPr>
        <p:txBody>
          <a:bodyPr wrap="none">
            <a:spAutoFit/>
          </a:bodyPr>
          <a:lstStyle/>
          <a:p>
            <a:r>
              <a:rPr lang="en-CA" altLang="zh-CN" sz="2500" spc="-150" dirty="0" smtClean="0">
                <a:solidFill>
                  <a:schemeClr val="bg1"/>
                </a:solidFill>
                <a:latin typeface="微软雅黑" panose="020B0503020204020204" pitchFamily="34" charset="-122"/>
                <a:ea typeface="微软雅黑" panose="020B0503020204020204" pitchFamily="34" charset="-122"/>
                <a:cs typeface="Open Sans" panose="020B0606030504020204" pitchFamily="34" charset="0"/>
              </a:rPr>
              <a:t>T</a:t>
            </a:r>
            <a:endParaRPr lang="zh-CN" altLang="en-US" sz="2500" dirty="0">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76"/>
                                        </p:tgtEl>
                                        <p:attrNameLst>
                                          <p:attrName>style.visibility</p:attrName>
                                        </p:attrNameLst>
                                      </p:cBhvr>
                                      <p:to>
                                        <p:strVal val="visible"/>
                                      </p:to>
                                    </p:set>
                                    <p:anim calcmode="lin" valueType="num">
                                      <p:cBhvr>
                                        <p:cTn id="7" dur="500" fill="hold"/>
                                        <p:tgtEl>
                                          <p:spTgt spid="76"/>
                                        </p:tgtEl>
                                        <p:attrNameLst>
                                          <p:attrName>ppt_w</p:attrName>
                                        </p:attrNameLst>
                                      </p:cBhvr>
                                      <p:tavLst>
                                        <p:tav tm="0">
                                          <p:val>
                                            <p:fltVal val="0"/>
                                          </p:val>
                                        </p:tav>
                                        <p:tav tm="100000">
                                          <p:val>
                                            <p:strVal val="#ppt_w"/>
                                          </p:val>
                                        </p:tav>
                                      </p:tavLst>
                                    </p:anim>
                                    <p:anim calcmode="lin" valueType="num">
                                      <p:cBhvr>
                                        <p:cTn id="8" dur="500" fill="hold"/>
                                        <p:tgtEl>
                                          <p:spTgt spid="76"/>
                                        </p:tgtEl>
                                        <p:attrNameLst>
                                          <p:attrName>ppt_h</p:attrName>
                                        </p:attrNameLst>
                                      </p:cBhvr>
                                      <p:tavLst>
                                        <p:tav tm="0">
                                          <p:val>
                                            <p:fltVal val="0"/>
                                          </p:val>
                                        </p:tav>
                                        <p:tav tm="100000">
                                          <p:val>
                                            <p:strVal val="#ppt_h"/>
                                          </p:val>
                                        </p:tav>
                                      </p:tavLst>
                                    </p:anim>
                                    <p:animEffect transition="in" filter="fade">
                                      <p:cBhvr>
                                        <p:cTn id="9" dur="500"/>
                                        <p:tgtEl>
                                          <p:spTgt spid="76"/>
                                        </p:tgtEl>
                                      </p:cBhvr>
                                    </p:animEffect>
                                  </p:childTnLst>
                                </p:cTn>
                              </p:par>
                            </p:childTnLst>
                          </p:cTn>
                        </p:par>
                        <p:par>
                          <p:cTn id="10" fill="hold">
                            <p:stCondLst>
                              <p:cond delay="500"/>
                            </p:stCondLst>
                            <p:childTnLst>
                              <p:par>
                                <p:cTn id="11" presetID="22" presetClass="entr" presetSubtype="4" fill="hold" nodeType="afterEffect">
                                  <p:stCondLst>
                                    <p:cond delay="0"/>
                                  </p:stCondLst>
                                  <p:childTnLst>
                                    <p:set>
                                      <p:cBhvr>
                                        <p:cTn id="12" dur="1" fill="hold">
                                          <p:stCondLst>
                                            <p:cond delay="0"/>
                                          </p:stCondLst>
                                        </p:cTn>
                                        <p:tgtEl>
                                          <p:spTgt spid="77">
                                            <p:txEl>
                                              <p:pRg st="0" end="0"/>
                                            </p:txEl>
                                          </p:spTgt>
                                        </p:tgtEl>
                                        <p:attrNameLst>
                                          <p:attrName>style.visibility</p:attrName>
                                        </p:attrNameLst>
                                      </p:cBhvr>
                                      <p:to>
                                        <p:strVal val="visible"/>
                                      </p:to>
                                    </p:set>
                                    <p:animEffect transition="in" filter="wipe(down)">
                                      <p:cBhvr>
                                        <p:cTn id="13" dur="500"/>
                                        <p:tgtEl>
                                          <p:spTgt spid="77">
                                            <p:txEl>
                                              <p:pRg st="0" end="0"/>
                                            </p:txEl>
                                          </p:spTgt>
                                        </p:tgtEl>
                                      </p:cBhvr>
                                    </p:animEffect>
                                  </p:childTnLst>
                                </p:cTn>
                              </p:par>
                            </p:childTnLst>
                          </p:cTn>
                        </p:par>
                        <p:par>
                          <p:cTn id="14" fill="hold">
                            <p:stCondLst>
                              <p:cond delay="1000"/>
                            </p:stCondLst>
                            <p:childTnLst>
                              <p:par>
                                <p:cTn id="15" presetID="22" presetClass="entr" presetSubtype="8" fill="hold" nodeType="afterEffect">
                                  <p:stCondLst>
                                    <p:cond delay="0"/>
                                  </p:stCondLst>
                                  <p:childTnLst>
                                    <p:set>
                                      <p:cBhvr>
                                        <p:cTn id="16" dur="1" fill="hold">
                                          <p:stCondLst>
                                            <p:cond delay="0"/>
                                          </p:stCondLst>
                                        </p:cTn>
                                        <p:tgtEl>
                                          <p:spTgt spid="73"/>
                                        </p:tgtEl>
                                        <p:attrNameLst>
                                          <p:attrName>style.visibility</p:attrName>
                                        </p:attrNameLst>
                                      </p:cBhvr>
                                      <p:to>
                                        <p:strVal val="visible"/>
                                      </p:to>
                                    </p:set>
                                    <p:animEffect transition="in" filter="wipe(left)">
                                      <p:cBhvr>
                                        <p:cTn id="17" dur="500"/>
                                        <p:tgtEl>
                                          <p:spTgt spid="73"/>
                                        </p:tgtEl>
                                      </p:cBhvr>
                                    </p:animEffect>
                                  </p:childTnLst>
                                </p:cTn>
                              </p:par>
                            </p:childTnLst>
                          </p:cTn>
                        </p:par>
                        <p:par>
                          <p:cTn id="18" fill="hold">
                            <p:stCondLst>
                              <p:cond delay="1500"/>
                            </p:stCondLst>
                            <p:childTnLst>
                              <p:par>
                                <p:cTn id="19" presetID="18" presetClass="entr" presetSubtype="12" fill="hold" nodeType="afterEffect">
                                  <p:stCondLst>
                                    <p:cond delay="0"/>
                                  </p:stCondLst>
                                  <p:childTnLst>
                                    <p:set>
                                      <p:cBhvr>
                                        <p:cTn id="20" dur="1" fill="hold">
                                          <p:stCondLst>
                                            <p:cond delay="0"/>
                                          </p:stCondLst>
                                        </p:cTn>
                                        <p:tgtEl>
                                          <p:spTgt spid="351"/>
                                        </p:tgtEl>
                                        <p:attrNameLst>
                                          <p:attrName>style.visibility</p:attrName>
                                        </p:attrNameLst>
                                      </p:cBhvr>
                                      <p:to>
                                        <p:strVal val="visible"/>
                                      </p:to>
                                    </p:set>
                                    <p:animEffect transition="in" filter="strips(downLeft)">
                                      <p:cBhvr>
                                        <p:cTn id="21" dur="200"/>
                                        <p:tgtEl>
                                          <p:spTgt spid="351"/>
                                        </p:tgtEl>
                                      </p:cBhvr>
                                    </p:animEffect>
                                  </p:childTnLst>
                                </p:cTn>
                              </p:par>
                            </p:childTnLst>
                          </p:cTn>
                        </p:par>
                        <p:par>
                          <p:cTn id="22" fill="hold">
                            <p:stCondLst>
                              <p:cond delay="2000"/>
                            </p:stCondLst>
                            <p:childTnLst>
                              <p:par>
                                <p:cTn id="23" presetID="22" presetClass="entr" presetSubtype="2" fill="hold" grpId="0" nodeType="afterEffect">
                                  <p:stCondLst>
                                    <p:cond delay="0"/>
                                  </p:stCondLst>
                                  <p:childTnLst>
                                    <p:set>
                                      <p:cBhvr>
                                        <p:cTn id="24" dur="1" fill="hold">
                                          <p:stCondLst>
                                            <p:cond delay="0"/>
                                          </p:stCondLst>
                                        </p:cTn>
                                        <p:tgtEl>
                                          <p:spTgt spid="299"/>
                                        </p:tgtEl>
                                        <p:attrNameLst>
                                          <p:attrName>style.visibility</p:attrName>
                                        </p:attrNameLst>
                                      </p:cBhvr>
                                      <p:to>
                                        <p:strVal val="visible"/>
                                      </p:to>
                                    </p:set>
                                    <p:animEffect transition="in" filter="wipe(right)">
                                      <p:cBhvr>
                                        <p:cTn id="25" dur="200"/>
                                        <p:tgtEl>
                                          <p:spTgt spid="299"/>
                                        </p:tgtEl>
                                      </p:cBhvr>
                                    </p:animEffect>
                                  </p:childTnLst>
                                </p:cTn>
                              </p:par>
                              <p:par>
                                <p:cTn id="26" presetID="53" presetClass="entr" presetSubtype="16" fill="hold" nodeType="withEffect">
                                  <p:stCondLst>
                                    <p:cond delay="0"/>
                                  </p:stCondLst>
                                  <p:childTnLst>
                                    <p:set>
                                      <p:cBhvr>
                                        <p:cTn id="27" dur="1" fill="hold">
                                          <p:stCondLst>
                                            <p:cond delay="0"/>
                                          </p:stCondLst>
                                        </p:cTn>
                                        <p:tgtEl>
                                          <p:spTgt spid="305"/>
                                        </p:tgtEl>
                                        <p:attrNameLst>
                                          <p:attrName>style.visibility</p:attrName>
                                        </p:attrNameLst>
                                      </p:cBhvr>
                                      <p:to>
                                        <p:strVal val="visible"/>
                                      </p:to>
                                    </p:set>
                                    <p:anim calcmode="lin" valueType="num">
                                      <p:cBhvr>
                                        <p:cTn id="28" dur="200" fill="hold"/>
                                        <p:tgtEl>
                                          <p:spTgt spid="305"/>
                                        </p:tgtEl>
                                        <p:attrNameLst>
                                          <p:attrName>ppt_w</p:attrName>
                                        </p:attrNameLst>
                                      </p:cBhvr>
                                      <p:tavLst>
                                        <p:tav tm="0">
                                          <p:val>
                                            <p:fltVal val="0"/>
                                          </p:val>
                                        </p:tav>
                                        <p:tav tm="100000">
                                          <p:val>
                                            <p:strVal val="#ppt_w"/>
                                          </p:val>
                                        </p:tav>
                                      </p:tavLst>
                                    </p:anim>
                                    <p:anim calcmode="lin" valueType="num">
                                      <p:cBhvr>
                                        <p:cTn id="29" dur="200" fill="hold"/>
                                        <p:tgtEl>
                                          <p:spTgt spid="305"/>
                                        </p:tgtEl>
                                        <p:attrNameLst>
                                          <p:attrName>ppt_h</p:attrName>
                                        </p:attrNameLst>
                                      </p:cBhvr>
                                      <p:tavLst>
                                        <p:tav tm="0">
                                          <p:val>
                                            <p:fltVal val="0"/>
                                          </p:val>
                                        </p:tav>
                                        <p:tav tm="100000">
                                          <p:val>
                                            <p:strVal val="#ppt_h"/>
                                          </p:val>
                                        </p:tav>
                                      </p:tavLst>
                                    </p:anim>
                                    <p:animEffect transition="in" filter="fade">
                                      <p:cBhvr>
                                        <p:cTn id="30" dur="200"/>
                                        <p:tgtEl>
                                          <p:spTgt spid="305"/>
                                        </p:tgtEl>
                                      </p:cBhvr>
                                    </p:animEffect>
                                  </p:childTnLst>
                                </p:cTn>
                              </p:par>
                            </p:childTnLst>
                          </p:cTn>
                        </p:par>
                        <p:par>
                          <p:cTn id="31" fill="hold">
                            <p:stCondLst>
                              <p:cond delay="2500"/>
                            </p:stCondLst>
                            <p:childTnLst>
                              <p:par>
                                <p:cTn id="32" presetID="22" presetClass="entr" presetSubtype="8" fill="hold" grpId="0" nodeType="afterEffect">
                                  <p:stCondLst>
                                    <p:cond delay="0"/>
                                  </p:stCondLst>
                                  <p:childTnLst>
                                    <p:set>
                                      <p:cBhvr>
                                        <p:cTn id="33" dur="1" fill="hold">
                                          <p:stCondLst>
                                            <p:cond delay="0"/>
                                          </p:stCondLst>
                                        </p:cTn>
                                        <p:tgtEl>
                                          <p:spTgt spid="300"/>
                                        </p:tgtEl>
                                        <p:attrNameLst>
                                          <p:attrName>style.visibility</p:attrName>
                                        </p:attrNameLst>
                                      </p:cBhvr>
                                      <p:to>
                                        <p:strVal val="visible"/>
                                      </p:to>
                                    </p:set>
                                    <p:animEffect transition="in" filter="wipe(left)">
                                      <p:cBhvr>
                                        <p:cTn id="34" dur="200"/>
                                        <p:tgtEl>
                                          <p:spTgt spid="300"/>
                                        </p:tgtEl>
                                      </p:cBhvr>
                                    </p:animEffect>
                                  </p:childTnLst>
                                </p:cTn>
                              </p:par>
                            </p:childTnLst>
                          </p:cTn>
                        </p:par>
                        <p:par>
                          <p:cTn id="35" fill="hold">
                            <p:stCondLst>
                              <p:cond delay="3000"/>
                            </p:stCondLst>
                            <p:childTnLst>
                              <p:par>
                                <p:cTn id="36" presetID="18" presetClass="entr" presetSubtype="12" fill="hold" nodeType="afterEffect">
                                  <p:stCondLst>
                                    <p:cond delay="0"/>
                                  </p:stCondLst>
                                  <p:childTnLst>
                                    <p:set>
                                      <p:cBhvr>
                                        <p:cTn id="37" dur="1" fill="hold">
                                          <p:stCondLst>
                                            <p:cond delay="0"/>
                                          </p:stCondLst>
                                        </p:cTn>
                                        <p:tgtEl>
                                          <p:spTgt spid="326"/>
                                        </p:tgtEl>
                                        <p:attrNameLst>
                                          <p:attrName>style.visibility</p:attrName>
                                        </p:attrNameLst>
                                      </p:cBhvr>
                                      <p:to>
                                        <p:strVal val="visible"/>
                                      </p:to>
                                    </p:set>
                                    <p:animEffect transition="in" filter="strips(downLeft)">
                                      <p:cBhvr>
                                        <p:cTn id="38" dur="200"/>
                                        <p:tgtEl>
                                          <p:spTgt spid="326"/>
                                        </p:tgtEl>
                                      </p:cBhvr>
                                    </p:animEffect>
                                  </p:childTnLst>
                                </p:cTn>
                              </p:par>
                            </p:childTnLst>
                          </p:cTn>
                        </p:par>
                        <p:par>
                          <p:cTn id="39" fill="hold">
                            <p:stCondLst>
                              <p:cond delay="3500"/>
                            </p:stCondLst>
                            <p:childTnLst>
                              <p:par>
                                <p:cTn id="40" presetID="22" presetClass="entr" presetSubtype="2" fill="hold" grpId="0" nodeType="afterEffect">
                                  <p:stCondLst>
                                    <p:cond delay="0"/>
                                  </p:stCondLst>
                                  <p:childTnLst>
                                    <p:set>
                                      <p:cBhvr>
                                        <p:cTn id="41" dur="1" fill="hold">
                                          <p:stCondLst>
                                            <p:cond delay="0"/>
                                          </p:stCondLst>
                                        </p:cTn>
                                        <p:tgtEl>
                                          <p:spTgt spid="301"/>
                                        </p:tgtEl>
                                        <p:attrNameLst>
                                          <p:attrName>style.visibility</p:attrName>
                                        </p:attrNameLst>
                                      </p:cBhvr>
                                      <p:to>
                                        <p:strVal val="visible"/>
                                      </p:to>
                                    </p:set>
                                    <p:animEffect transition="in" filter="wipe(right)">
                                      <p:cBhvr>
                                        <p:cTn id="42" dur="200"/>
                                        <p:tgtEl>
                                          <p:spTgt spid="301"/>
                                        </p:tgtEl>
                                      </p:cBhvr>
                                    </p:animEffect>
                                  </p:childTnLst>
                                </p:cTn>
                              </p:par>
                              <p:par>
                                <p:cTn id="43" presetID="53" presetClass="entr" presetSubtype="16" fill="hold" nodeType="withEffect">
                                  <p:stCondLst>
                                    <p:cond delay="0"/>
                                  </p:stCondLst>
                                  <p:childTnLst>
                                    <p:set>
                                      <p:cBhvr>
                                        <p:cTn id="44" dur="1" fill="hold">
                                          <p:stCondLst>
                                            <p:cond delay="0"/>
                                          </p:stCondLst>
                                        </p:cTn>
                                        <p:tgtEl>
                                          <p:spTgt spid="308"/>
                                        </p:tgtEl>
                                        <p:attrNameLst>
                                          <p:attrName>style.visibility</p:attrName>
                                        </p:attrNameLst>
                                      </p:cBhvr>
                                      <p:to>
                                        <p:strVal val="visible"/>
                                      </p:to>
                                    </p:set>
                                    <p:anim calcmode="lin" valueType="num">
                                      <p:cBhvr>
                                        <p:cTn id="45" dur="200" fill="hold"/>
                                        <p:tgtEl>
                                          <p:spTgt spid="308"/>
                                        </p:tgtEl>
                                        <p:attrNameLst>
                                          <p:attrName>ppt_w</p:attrName>
                                        </p:attrNameLst>
                                      </p:cBhvr>
                                      <p:tavLst>
                                        <p:tav tm="0">
                                          <p:val>
                                            <p:fltVal val="0"/>
                                          </p:val>
                                        </p:tav>
                                        <p:tav tm="100000">
                                          <p:val>
                                            <p:strVal val="#ppt_w"/>
                                          </p:val>
                                        </p:tav>
                                      </p:tavLst>
                                    </p:anim>
                                    <p:anim calcmode="lin" valueType="num">
                                      <p:cBhvr>
                                        <p:cTn id="46" dur="200" fill="hold"/>
                                        <p:tgtEl>
                                          <p:spTgt spid="308"/>
                                        </p:tgtEl>
                                        <p:attrNameLst>
                                          <p:attrName>ppt_h</p:attrName>
                                        </p:attrNameLst>
                                      </p:cBhvr>
                                      <p:tavLst>
                                        <p:tav tm="0">
                                          <p:val>
                                            <p:fltVal val="0"/>
                                          </p:val>
                                        </p:tav>
                                        <p:tav tm="100000">
                                          <p:val>
                                            <p:strVal val="#ppt_h"/>
                                          </p:val>
                                        </p:tav>
                                      </p:tavLst>
                                    </p:anim>
                                    <p:animEffect transition="in" filter="fade">
                                      <p:cBhvr>
                                        <p:cTn id="47" dur="200"/>
                                        <p:tgtEl>
                                          <p:spTgt spid="308"/>
                                        </p:tgtEl>
                                      </p:cBhvr>
                                    </p:animEffect>
                                  </p:childTnLst>
                                </p:cTn>
                              </p:par>
                            </p:childTnLst>
                          </p:cTn>
                        </p:par>
                        <p:par>
                          <p:cTn id="48" fill="hold">
                            <p:stCondLst>
                              <p:cond delay="4000"/>
                            </p:stCondLst>
                            <p:childTnLst>
                              <p:par>
                                <p:cTn id="49" presetID="22" presetClass="entr" presetSubtype="8" fill="hold" grpId="0" nodeType="afterEffect">
                                  <p:stCondLst>
                                    <p:cond delay="0"/>
                                  </p:stCondLst>
                                  <p:childTnLst>
                                    <p:set>
                                      <p:cBhvr>
                                        <p:cTn id="50" dur="1" fill="hold">
                                          <p:stCondLst>
                                            <p:cond delay="0"/>
                                          </p:stCondLst>
                                        </p:cTn>
                                        <p:tgtEl>
                                          <p:spTgt spid="302"/>
                                        </p:tgtEl>
                                        <p:attrNameLst>
                                          <p:attrName>style.visibility</p:attrName>
                                        </p:attrNameLst>
                                      </p:cBhvr>
                                      <p:to>
                                        <p:strVal val="visible"/>
                                      </p:to>
                                    </p:set>
                                    <p:animEffect transition="in" filter="wipe(left)">
                                      <p:cBhvr>
                                        <p:cTn id="51" dur="200"/>
                                        <p:tgtEl>
                                          <p:spTgt spid="302"/>
                                        </p:tgtEl>
                                      </p:cBhvr>
                                    </p:animEffect>
                                  </p:childTnLst>
                                </p:cTn>
                              </p:par>
                            </p:childTnLst>
                          </p:cTn>
                        </p:par>
                        <p:par>
                          <p:cTn id="52" fill="hold">
                            <p:stCondLst>
                              <p:cond delay="4500"/>
                            </p:stCondLst>
                            <p:childTnLst>
                              <p:par>
                                <p:cTn id="53" presetID="18" presetClass="entr" presetSubtype="12" fill="hold" nodeType="afterEffect">
                                  <p:stCondLst>
                                    <p:cond delay="0"/>
                                  </p:stCondLst>
                                  <p:childTnLst>
                                    <p:set>
                                      <p:cBhvr>
                                        <p:cTn id="54" dur="1" fill="hold">
                                          <p:stCondLst>
                                            <p:cond delay="0"/>
                                          </p:stCondLst>
                                        </p:cTn>
                                        <p:tgtEl>
                                          <p:spTgt spid="346"/>
                                        </p:tgtEl>
                                        <p:attrNameLst>
                                          <p:attrName>style.visibility</p:attrName>
                                        </p:attrNameLst>
                                      </p:cBhvr>
                                      <p:to>
                                        <p:strVal val="visible"/>
                                      </p:to>
                                    </p:set>
                                    <p:animEffect transition="in" filter="strips(downLeft)">
                                      <p:cBhvr>
                                        <p:cTn id="55" dur="200"/>
                                        <p:tgtEl>
                                          <p:spTgt spid="346"/>
                                        </p:tgtEl>
                                      </p:cBhvr>
                                    </p:animEffect>
                                  </p:childTnLst>
                                </p:cTn>
                              </p:par>
                              <p:par>
                                <p:cTn id="56" presetID="53" presetClass="entr" presetSubtype="16" fill="hold" nodeType="withEffect">
                                  <p:stCondLst>
                                    <p:cond delay="0"/>
                                  </p:stCondLst>
                                  <p:childTnLst>
                                    <p:set>
                                      <p:cBhvr>
                                        <p:cTn id="57" dur="1" fill="hold">
                                          <p:stCondLst>
                                            <p:cond delay="0"/>
                                          </p:stCondLst>
                                        </p:cTn>
                                        <p:tgtEl>
                                          <p:spTgt spid="311"/>
                                        </p:tgtEl>
                                        <p:attrNameLst>
                                          <p:attrName>style.visibility</p:attrName>
                                        </p:attrNameLst>
                                      </p:cBhvr>
                                      <p:to>
                                        <p:strVal val="visible"/>
                                      </p:to>
                                    </p:set>
                                    <p:anim calcmode="lin" valueType="num">
                                      <p:cBhvr>
                                        <p:cTn id="58" dur="200" fill="hold"/>
                                        <p:tgtEl>
                                          <p:spTgt spid="311"/>
                                        </p:tgtEl>
                                        <p:attrNameLst>
                                          <p:attrName>ppt_w</p:attrName>
                                        </p:attrNameLst>
                                      </p:cBhvr>
                                      <p:tavLst>
                                        <p:tav tm="0">
                                          <p:val>
                                            <p:fltVal val="0"/>
                                          </p:val>
                                        </p:tav>
                                        <p:tav tm="100000">
                                          <p:val>
                                            <p:strVal val="#ppt_w"/>
                                          </p:val>
                                        </p:tav>
                                      </p:tavLst>
                                    </p:anim>
                                    <p:anim calcmode="lin" valueType="num">
                                      <p:cBhvr>
                                        <p:cTn id="59" dur="200" fill="hold"/>
                                        <p:tgtEl>
                                          <p:spTgt spid="311"/>
                                        </p:tgtEl>
                                        <p:attrNameLst>
                                          <p:attrName>ppt_h</p:attrName>
                                        </p:attrNameLst>
                                      </p:cBhvr>
                                      <p:tavLst>
                                        <p:tav tm="0">
                                          <p:val>
                                            <p:fltVal val="0"/>
                                          </p:val>
                                        </p:tav>
                                        <p:tav tm="100000">
                                          <p:val>
                                            <p:strVal val="#ppt_h"/>
                                          </p:val>
                                        </p:tav>
                                      </p:tavLst>
                                    </p:anim>
                                    <p:animEffect transition="in" filter="fade">
                                      <p:cBhvr>
                                        <p:cTn id="60" dur="200"/>
                                        <p:tgtEl>
                                          <p:spTgt spid="311"/>
                                        </p:tgtEl>
                                      </p:cBhvr>
                                    </p:animEffect>
                                  </p:childTnLst>
                                </p:cTn>
                              </p:par>
                            </p:childTnLst>
                          </p:cTn>
                        </p:par>
                        <p:par>
                          <p:cTn id="61" fill="hold">
                            <p:stCondLst>
                              <p:cond delay="5000"/>
                            </p:stCondLst>
                            <p:childTnLst>
                              <p:par>
                                <p:cTn id="62" presetID="22" presetClass="entr" presetSubtype="8" fill="hold" grpId="0" nodeType="afterEffect">
                                  <p:stCondLst>
                                    <p:cond delay="0"/>
                                  </p:stCondLst>
                                  <p:childTnLst>
                                    <p:set>
                                      <p:cBhvr>
                                        <p:cTn id="63" dur="1" fill="hold">
                                          <p:stCondLst>
                                            <p:cond delay="0"/>
                                          </p:stCondLst>
                                        </p:cTn>
                                        <p:tgtEl>
                                          <p:spTgt spid="304"/>
                                        </p:tgtEl>
                                        <p:attrNameLst>
                                          <p:attrName>style.visibility</p:attrName>
                                        </p:attrNameLst>
                                      </p:cBhvr>
                                      <p:to>
                                        <p:strVal val="visible"/>
                                      </p:to>
                                    </p:set>
                                    <p:animEffect transition="in" filter="wipe(left)">
                                      <p:cBhvr>
                                        <p:cTn id="64" dur="200"/>
                                        <p:tgtEl>
                                          <p:spTgt spid="304"/>
                                        </p:tgtEl>
                                      </p:cBhvr>
                                    </p:animEffect>
                                  </p:childTnLst>
                                </p:cTn>
                              </p:par>
                            </p:childTnLst>
                          </p:cTn>
                        </p:par>
                        <p:par>
                          <p:cTn id="65" fill="hold">
                            <p:stCondLst>
                              <p:cond delay="5500"/>
                            </p:stCondLst>
                            <p:childTnLst>
                              <p:par>
                                <p:cTn id="66" presetID="18" presetClass="entr" presetSubtype="12" fill="hold" nodeType="afterEffect">
                                  <p:stCondLst>
                                    <p:cond delay="0"/>
                                  </p:stCondLst>
                                  <p:childTnLst>
                                    <p:set>
                                      <p:cBhvr>
                                        <p:cTn id="67" dur="1" fill="hold">
                                          <p:stCondLst>
                                            <p:cond delay="0"/>
                                          </p:stCondLst>
                                        </p:cTn>
                                        <p:tgtEl>
                                          <p:spTgt spid="341"/>
                                        </p:tgtEl>
                                        <p:attrNameLst>
                                          <p:attrName>style.visibility</p:attrName>
                                        </p:attrNameLst>
                                      </p:cBhvr>
                                      <p:to>
                                        <p:strVal val="visible"/>
                                      </p:to>
                                    </p:set>
                                    <p:animEffect transition="in" filter="strips(downLeft)">
                                      <p:cBhvr>
                                        <p:cTn id="68" dur="200"/>
                                        <p:tgtEl>
                                          <p:spTgt spid="341"/>
                                        </p:tgtEl>
                                      </p:cBhvr>
                                    </p:animEffect>
                                  </p:childTnLst>
                                </p:cTn>
                              </p:par>
                            </p:childTnLst>
                          </p:cTn>
                        </p:par>
                        <p:par>
                          <p:cTn id="69" fill="hold">
                            <p:stCondLst>
                              <p:cond delay="6000"/>
                            </p:stCondLst>
                            <p:childTnLst>
                              <p:par>
                                <p:cTn id="70" presetID="22" presetClass="entr" presetSubtype="8" fill="hold" grpId="0" nodeType="afterEffect">
                                  <p:stCondLst>
                                    <p:cond delay="0"/>
                                  </p:stCondLst>
                                  <p:childTnLst>
                                    <p:set>
                                      <p:cBhvr>
                                        <p:cTn id="71" dur="1" fill="hold">
                                          <p:stCondLst>
                                            <p:cond delay="0"/>
                                          </p:stCondLst>
                                        </p:cTn>
                                        <p:tgtEl>
                                          <p:spTgt spid="296"/>
                                        </p:tgtEl>
                                        <p:attrNameLst>
                                          <p:attrName>style.visibility</p:attrName>
                                        </p:attrNameLst>
                                      </p:cBhvr>
                                      <p:to>
                                        <p:strVal val="visible"/>
                                      </p:to>
                                    </p:set>
                                    <p:animEffect transition="in" filter="wipe(left)">
                                      <p:cBhvr>
                                        <p:cTn id="72" dur="200"/>
                                        <p:tgtEl>
                                          <p:spTgt spid="296"/>
                                        </p:tgtEl>
                                      </p:cBhvr>
                                    </p:animEffect>
                                  </p:childTnLst>
                                </p:cTn>
                              </p:par>
                              <p:par>
                                <p:cTn id="73" presetID="53" presetClass="entr" presetSubtype="16" fill="hold" nodeType="withEffect">
                                  <p:stCondLst>
                                    <p:cond delay="0"/>
                                  </p:stCondLst>
                                  <p:childTnLst>
                                    <p:set>
                                      <p:cBhvr>
                                        <p:cTn id="74" dur="1" fill="hold">
                                          <p:stCondLst>
                                            <p:cond delay="0"/>
                                          </p:stCondLst>
                                        </p:cTn>
                                        <p:tgtEl>
                                          <p:spTgt spid="317"/>
                                        </p:tgtEl>
                                        <p:attrNameLst>
                                          <p:attrName>style.visibility</p:attrName>
                                        </p:attrNameLst>
                                      </p:cBhvr>
                                      <p:to>
                                        <p:strVal val="visible"/>
                                      </p:to>
                                    </p:set>
                                    <p:anim calcmode="lin" valueType="num">
                                      <p:cBhvr>
                                        <p:cTn id="75" dur="200" fill="hold"/>
                                        <p:tgtEl>
                                          <p:spTgt spid="317"/>
                                        </p:tgtEl>
                                        <p:attrNameLst>
                                          <p:attrName>ppt_w</p:attrName>
                                        </p:attrNameLst>
                                      </p:cBhvr>
                                      <p:tavLst>
                                        <p:tav tm="0">
                                          <p:val>
                                            <p:fltVal val="0"/>
                                          </p:val>
                                        </p:tav>
                                        <p:tav tm="100000">
                                          <p:val>
                                            <p:strVal val="#ppt_w"/>
                                          </p:val>
                                        </p:tav>
                                      </p:tavLst>
                                    </p:anim>
                                    <p:anim calcmode="lin" valueType="num">
                                      <p:cBhvr>
                                        <p:cTn id="76" dur="200" fill="hold"/>
                                        <p:tgtEl>
                                          <p:spTgt spid="317"/>
                                        </p:tgtEl>
                                        <p:attrNameLst>
                                          <p:attrName>ppt_h</p:attrName>
                                        </p:attrNameLst>
                                      </p:cBhvr>
                                      <p:tavLst>
                                        <p:tav tm="0">
                                          <p:val>
                                            <p:fltVal val="0"/>
                                          </p:val>
                                        </p:tav>
                                        <p:tav tm="100000">
                                          <p:val>
                                            <p:strVal val="#ppt_h"/>
                                          </p:val>
                                        </p:tav>
                                      </p:tavLst>
                                    </p:anim>
                                    <p:animEffect transition="in" filter="fade">
                                      <p:cBhvr>
                                        <p:cTn id="77" dur="200"/>
                                        <p:tgtEl>
                                          <p:spTgt spid="317"/>
                                        </p:tgtEl>
                                      </p:cBhvr>
                                    </p:animEffect>
                                  </p:childTnLst>
                                </p:cTn>
                              </p:par>
                            </p:childTnLst>
                          </p:cTn>
                        </p:par>
                        <p:par>
                          <p:cTn id="78" fill="hold">
                            <p:stCondLst>
                              <p:cond delay="6500"/>
                            </p:stCondLst>
                            <p:childTnLst>
                              <p:par>
                                <p:cTn id="79" presetID="22" presetClass="entr" presetSubtype="2" fill="hold" grpId="0" nodeType="afterEffect">
                                  <p:stCondLst>
                                    <p:cond delay="0"/>
                                  </p:stCondLst>
                                  <p:childTnLst>
                                    <p:set>
                                      <p:cBhvr>
                                        <p:cTn id="80" dur="1" fill="hold">
                                          <p:stCondLst>
                                            <p:cond delay="0"/>
                                          </p:stCondLst>
                                        </p:cTn>
                                        <p:tgtEl>
                                          <p:spTgt spid="314"/>
                                        </p:tgtEl>
                                        <p:attrNameLst>
                                          <p:attrName>style.visibility</p:attrName>
                                        </p:attrNameLst>
                                      </p:cBhvr>
                                      <p:to>
                                        <p:strVal val="visible"/>
                                      </p:to>
                                    </p:set>
                                    <p:animEffect transition="in" filter="wipe(right)">
                                      <p:cBhvr>
                                        <p:cTn id="81" dur="200"/>
                                        <p:tgtEl>
                                          <p:spTgt spid="314"/>
                                        </p:tgtEl>
                                      </p:cBhvr>
                                    </p:animEffect>
                                  </p:childTnLst>
                                </p:cTn>
                              </p:par>
                            </p:childTnLst>
                          </p:cTn>
                        </p:par>
                        <p:par>
                          <p:cTn id="82" fill="hold">
                            <p:stCondLst>
                              <p:cond delay="7000"/>
                            </p:stCondLst>
                            <p:childTnLst>
                              <p:par>
                                <p:cTn id="83" presetID="18" presetClass="entr" presetSubtype="12" fill="hold" nodeType="afterEffect">
                                  <p:stCondLst>
                                    <p:cond delay="0"/>
                                  </p:stCondLst>
                                  <p:childTnLst>
                                    <p:set>
                                      <p:cBhvr>
                                        <p:cTn id="84" dur="1" fill="hold">
                                          <p:stCondLst>
                                            <p:cond delay="0"/>
                                          </p:stCondLst>
                                        </p:cTn>
                                        <p:tgtEl>
                                          <p:spTgt spid="336"/>
                                        </p:tgtEl>
                                        <p:attrNameLst>
                                          <p:attrName>style.visibility</p:attrName>
                                        </p:attrNameLst>
                                      </p:cBhvr>
                                      <p:to>
                                        <p:strVal val="visible"/>
                                      </p:to>
                                    </p:set>
                                    <p:animEffect transition="in" filter="strips(downLeft)">
                                      <p:cBhvr>
                                        <p:cTn id="85" dur="200"/>
                                        <p:tgtEl>
                                          <p:spTgt spid="336"/>
                                        </p:tgtEl>
                                      </p:cBhvr>
                                    </p:animEffect>
                                  </p:childTnLst>
                                </p:cTn>
                              </p:par>
                            </p:childTnLst>
                          </p:cTn>
                        </p:par>
                        <p:par>
                          <p:cTn id="86" fill="hold">
                            <p:stCondLst>
                              <p:cond delay="7500"/>
                            </p:stCondLst>
                            <p:childTnLst>
                              <p:par>
                                <p:cTn id="87" presetID="22" presetClass="entr" presetSubtype="8" fill="hold" grpId="0" nodeType="afterEffect">
                                  <p:stCondLst>
                                    <p:cond delay="0"/>
                                  </p:stCondLst>
                                  <p:childTnLst>
                                    <p:set>
                                      <p:cBhvr>
                                        <p:cTn id="88" dur="1" fill="hold">
                                          <p:stCondLst>
                                            <p:cond delay="0"/>
                                          </p:stCondLst>
                                        </p:cTn>
                                        <p:tgtEl>
                                          <p:spTgt spid="297"/>
                                        </p:tgtEl>
                                        <p:attrNameLst>
                                          <p:attrName>style.visibility</p:attrName>
                                        </p:attrNameLst>
                                      </p:cBhvr>
                                      <p:to>
                                        <p:strVal val="visible"/>
                                      </p:to>
                                    </p:set>
                                    <p:animEffect transition="in" filter="wipe(left)">
                                      <p:cBhvr>
                                        <p:cTn id="89" dur="200"/>
                                        <p:tgtEl>
                                          <p:spTgt spid="297"/>
                                        </p:tgtEl>
                                      </p:cBhvr>
                                    </p:animEffect>
                                  </p:childTnLst>
                                </p:cTn>
                              </p:par>
                              <p:par>
                                <p:cTn id="90" presetID="53" presetClass="entr" presetSubtype="16" fill="hold" nodeType="withEffect">
                                  <p:stCondLst>
                                    <p:cond delay="0"/>
                                  </p:stCondLst>
                                  <p:childTnLst>
                                    <p:set>
                                      <p:cBhvr>
                                        <p:cTn id="91" dur="1" fill="hold">
                                          <p:stCondLst>
                                            <p:cond delay="0"/>
                                          </p:stCondLst>
                                        </p:cTn>
                                        <p:tgtEl>
                                          <p:spTgt spid="320"/>
                                        </p:tgtEl>
                                        <p:attrNameLst>
                                          <p:attrName>style.visibility</p:attrName>
                                        </p:attrNameLst>
                                      </p:cBhvr>
                                      <p:to>
                                        <p:strVal val="visible"/>
                                      </p:to>
                                    </p:set>
                                    <p:anim calcmode="lin" valueType="num">
                                      <p:cBhvr>
                                        <p:cTn id="92" dur="200" fill="hold"/>
                                        <p:tgtEl>
                                          <p:spTgt spid="320"/>
                                        </p:tgtEl>
                                        <p:attrNameLst>
                                          <p:attrName>ppt_w</p:attrName>
                                        </p:attrNameLst>
                                      </p:cBhvr>
                                      <p:tavLst>
                                        <p:tav tm="0">
                                          <p:val>
                                            <p:fltVal val="0"/>
                                          </p:val>
                                        </p:tav>
                                        <p:tav tm="100000">
                                          <p:val>
                                            <p:strVal val="#ppt_w"/>
                                          </p:val>
                                        </p:tav>
                                      </p:tavLst>
                                    </p:anim>
                                    <p:anim calcmode="lin" valueType="num">
                                      <p:cBhvr>
                                        <p:cTn id="93" dur="200" fill="hold"/>
                                        <p:tgtEl>
                                          <p:spTgt spid="320"/>
                                        </p:tgtEl>
                                        <p:attrNameLst>
                                          <p:attrName>ppt_h</p:attrName>
                                        </p:attrNameLst>
                                      </p:cBhvr>
                                      <p:tavLst>
                                        <p:tav tm="0">
                                          <p:val>
                                            <p:fltVal val="0"/>
                                          </p:val>
                                        </p:tav>
                                        <p:tav tm="100000">
                                          <p:val>
                                            <p:strVal val="#ppt_h"/>
                                          </p:val>
                                        </p:tav>
                                      </p:tavLst>
                                    </p:anim>
                                    <p:animEffect transition="in" filter="fade">
                                      <p:cBhvr>
                                        <p:cTn id="94" dur="200"/>
                                        <p:tgtEl>
                                          <p:spTgt spid="320"/>
                                        </p:tgtEl>
                                      </p:cBhvr>
                                    </p:animEffect>
                                  </p:childTnLst>
                                </p:cTn>
                              </p:par>
                            </p:childTnLst>
                          </p:cTn>
                        </p:par>
                        <p:par>
                          <p:cTn id="95" fill="hold">
                            <p:stCondLst>
                              <p:cond delay="8000"/>
                            </p:stCondLst>
                            <p:childTnLst>
                              <p:par>
                                <p:cTn id="96" presetID="22" presetClass="entr" presetSubtype="2" fill="hold" grpId="0" nodeType="afterEffect">
                                  <p:stCondLst>
                                    <p:cond delay="0"/>
                                  </p:stCondLst>
                                  <p:childTnLst>
                                    <p:set>
                                      <p:cBhvr>
                                        <p:cTn id="97" dur="1" fill="hold">
                                          <p:stCondLst>
                                            <p:cond delay="0"/>
                                          </p:stCondLst>
                                        </p:cTn>
                                        <p:tgtEl>
                                          <p:spTgt spid="315"/>
                                        </p:tgtEl>
                                        <p:attrNameLst>
                                          <p:attrName>style.visibility</p:attrName>
                                        </p:attrNameLst>
                                      </p:cBhvr>
                                      <p:to>
                                        <p:strVal val="visible"/>
                                      </p:to>
                                    </p:set>
                                    <p:animEffect transition="in" filter="wipe(right)">
                                      <p:cBhvr>
                                        <p:cTn id="98" dur="200"/>
                                        <p:tgtEl>
                                          <p:spTgt spid="315"/>
                                        </p:tgtEl>
                                      </p:cBhvr>
                                    </p:animEffect>
                                  </p:childTnLst>
                                </p:cTn>
                              </p:par>
                            </p:childTnLst>
                          </p:cTn>
                        </p:par>
                        <p:par>
                          <p:cTn id="99" fill="hold">
                            <p:stCondLst>
                              <p:cond delay="8500"/>
                            </p:stCondLst>
                            <p:childTnLst>
                              <p:par>
                                <p:cTn id="100" presetID="18" presetClass="entr" presetSubtype="12" fill="hold" nodeType="afterEffect">
                                  <p:stCondLst>
                                    <p:cond delay="0"/>
                                  </p:stCondLst>
                                  <p:childTnLst>
                                    <p:set>
                                      <p:cBhvr>
                                        <p:cTn id="101" dur="1" fill="hold">
                                          <p:stCondLst>
                                            <p:cond delay="0"/>
                                          </p:stCondLst>
                                        </p:cTn>
                                        <p:tgtEl>
                                          <p:spTgt spid="331"/>
                                        </p:tgtEl>
                                        <p:attrNameLst>
                                          <p:attrName>style.visibility</p:attrName>
                                        </p:attrNameLst>
                                      </p:cBhvr>
                                      <p:to>
                                        <p:strVal val="visible"/>
                                      </p:to>
                                    </p:set>
                                    <p:animEffect transition="in" filter="strips(downLeft)">
                                      <p:cBhvr>
                                        <p:cTn id="102" dur="200"/>
                                        <p:tgtEl>
                                          <p:spTgt spid="331"/>
                                        </p:tgtEl>
                                      </p:cBhvr>
                                    </p:animEffect>
                                  </p:childTnLst>
                                </p:cTn>
                              </p:par>
                            </p:childTnLst>
                          </p:cTn>
                        </p:par>
                        <p:par>
                          <p:cTn id="103" fill="hold">
                            <p:stCondLst>
                              <p:cond delay="9000"/>
                            </p:stCondLst>
                            <p:childTnLst>
                              <p:par>
                                <p:cTn id="104" presetID="22" presetClass="entr" presetSubtype="8" fill="hold" grpId="0" nodeType="afterEffect">
                                  <p:stCondLst>
                                    <p:cond delay="0"/>
                                  </p:stCondLst>
                                  <p:childTnLst>
                                    <p:set>
                                      <p:cBhvr>
                                        <p:cTn id="105" dur="1" fill="hold">
                                          <p:stCondLst>
                                            <p:cond delay="0"/>
                                          </p:stCondLst>
                                        </p:cTn>
                                        <p:tgtEl>
                                          <p:spTgt spid="298"/>
                                        </p:tgtEl>
                                        <p:attrNameLst>
                                          <p:attrName>style.visibility</p:attrName>
                                        </p:attrNameLst>
                                      </p:cBhvr>
                                      <p:to>
                                        <p:strVal val="visible"/>
                                      </p:to>
                                    </p:set>
                                    <p:animEffect transition="in" filter="wipe(left)">
                                      <p:cBhvr>
                                        <p:cTn id="106" dur="200"/>
                                        <p:tgtEl>
                                          <p:spTgt spid="298"/>
                                        </p:tgtEl>
                                      </p:cBhvr>
                                    </p:animEffect>
                                  </p:childTnLst>
                                </p:cTn>
                              </p:par>
                              <p:par>
                                <p:cTn id="107" presetID="53" presetClass="entr" presetSubtype="16" fill="hold" nodeType="withEffect">
                                  <p:stCondLst>
                                    <p:cond delay="0"/>
                                  </p:stCondLst>
                                  <p:childTnLst>
                                    <p:set>
                                      <p:cBhvr>
                                        <p:cTn id="108" dur="1" fill="hold">
                                          <p:stCondLst>
                                            <p:cond delay="0"/>
                                          </p:stCondLst>
                                        </p:cTn>
                                        <p:tgtEl>
                                          <p:spTgt spid="323"/>
                                        </p:tgtEl>
                                        <p:attrNameLst>
                                          <p:attrName>style.visibility</p:attrName>
                                        </p:attrNameLst>
                                      </p:cBhvr>
                                      <p:to>
                                        <p:strVal val="visible"/>
                                      </p:to>
                                    </p:set>
                                    <p:anim calcmode="lin" valueType="num">
                                      <p:cBhvr>
                                        <p:cTn id="109" dur="200" fill="hold"/>
                                        <p:tgtEl>
                                          <p:spTgt spid="323"/>
                                        </p:tgtEl>
                                        <p:attrNameLst>
                                          <p:attrName>ppt_w</p:attrName>
                                        </p:attrNameLst>
                                      </p:cBhvr>
                                      <p:tavLst>
                                        <p:tav tm="0">
                                          <p:val>
                                            <p:fltVal val="0"/>
                                          </p:val>
                                        </p:tav>
                                        <p:tav tm="100000">
                                          <p:val>
                                            <p:strVal val="#ppt_w"/>
                                          </p:val>
                                        </p:tav>
                                      </p:tavLst>
                                    </p:anim>
                                    <p:anim calcmode="lin" valueType="num">
                                      <p:cBhvr>
                                        <p:cTn id="110" dur="200" fill="hold"/>
                                        <p:tgtEl>
                                          <p:spTgt spid="323"/>
                                        </p:tgtEl>
                                        <p:attrNameLst>
                                          <p:attrName>ppt_h</p:attrName>
                                        </p:attrNameLst>
                                      </p:cBhvr>
                                      <p:tavLst>
                                        <p:tav tm="0">
                                          <p:val>
                                            <p:fltVal val="0"/>
                                          </p:val>
                                        </p:tav>
                                        <p:tav tm="100000">
                                          <p:val>
                                            <p:strVal val="#ppt_h"/>
                                          </p:val>
                                        </p:tav>
                                      </p:tavLst>
                                    </p:anim>
                                    <p:animEffect transition="in" filter="fade">
                                      <p:cBhvr>
                                        <p:cTn id="111" dur="200"/>
                                        <p:tgtEl>
                                          <p:spTgt spid="323"/>
                                        </p:tgtEl>
                                      </p:cBhvr>
                                    </p:animEffect>
                                  </p:childTnLst>
                                </p:cTn>
                              </p:par>
                            </p:childTnLst>
                          </p:cTn>
                        </p:par>
                        <p:par>
                          <p:cTn id="112" fill="hold">
                            <p:stCondLst>
                              <p:cond delay="9500"/>
                            </p:stCondLst>
                            <p:childTnLst>
                              <p:par>
                                <p:cTn id="113" presetID="22" presetClass="entr" presetSubtype="2" fill="hold" grpId="0" nodeType="afterEffect">
                                  <p:stCondLst>
                                    <p:cond delay="0"/>
                                  </p:stCondLst>
                                  <p:childTnLst>
                                    <p:set>
                                      <p:cBhvr>
                                        <p:cTn id="114" dur="1" fill="hold">
                                          <p:stCondLst>
                                            <p:cond delay="0"/>
                                          </p:stCondLst>
                                        </p:cTn>
                                        <p:tgtEl>
                                          <p:spTgt spid="316"/>
                                        </p:tgtEl>
                                        <p:attrNameLst>
                                          <p:attrName>style.visibility</p:attrName>
                                        </p:attrNameLst>
                                      </p:cBhvr>
                                      <p:to>
                                        <p:strVal val="visible"/>
                                      </p:to>
                                    </p:set>
                                    <p:animEffect transition="in" filter="wipe(right)">
                                      <p:cBhvr>
                                        <p:cTn id="115" dur="200"/>
                                        <p:tgtEl>
                                          <p:spTgt spid="3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 grpId="0" animBg="1"/>
      <p:bldP spid="297" grpId="0" animBg="1"/>
      <p:bldP spid="298" grpId="0" animBg="1"/>
      <p:bldP spid="299" grpId="0" animBg="1"/>
      <p:bldP spid="300" grpId="0"/>
      <p:bldP spid="301" grpId="0" animBg="1"/>
      <p:bldP spid="302" grpId="0"/>
      <p:bldP spid="304" grpId="0"/>
      <p:bldP spid="314" grpId="0"/>
      <p:bldP spid="315" grpId="0"/>
      <p:bldP spid="316" grpId="0"/>
      <p:bldP spid="7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平行四边形 8"/>
          <p:cNvSpPr/>
          <p:nvPr/>
        </p:nvSpPr>
        <p:spPr>
          <a:xfrm rot="16200000">
            <a:off x="5320299" y="3328670"/>
            <a:ext cx="1484760" cy="2032027"/>
          </a:xfrm>
          <a:prstGeom prst="parallelogram">
            <a:avLst>
              <a:gd name="adj" fmla="val 53226"/>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25">
              <a:solidFill>
                <a:schemeClr val="bg1"/>
              </a:solidFill>
            </a:endParaRPr>
          </a:p>
        </p:txBody>
      </p:sp>
      <p:sp>
        <p:nvSpPr>
          <p:cNvPr id="10" name="平行四边形 9"/>
          <p:cNvSpPr/>
          <p:nvPr/>
        </p:nvSpPr>
        <p:spPr>
          <a:xfrm rot="16200000">
            <a:off x="5320298" y="1740914"/>
            <a:ext cx="1484760" cy="2032027"/>
          </a:xfrm>
          <a:prstGeom prst="parallelogram">
            <a:avLst>
              <a:gd name="adj" fmla="val 53226"/>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25">
              <a:solidFill>
                <a:schemeClr val="bg1"/>
              </a:solidFill>
            </a:endParaRPr>
          </a:p>
        </p:txBody>
      </p:sp>
      <p:sp>
        <p:nvSpPr>
          <p:cNvPr id="11" name="右箭头 10"/>
          <p:cNvSpPr/>
          <p:nvPr/>
        </p:nvSpPr>
        <p:spPr>
          <a:xfrm>
            <a:off x="5046662" y="1843294"/>
            <a:ext cx="2646190" cy="1035354"/>
          </a:xfrm>
          <a:prstGeom prst="rightArrow">
            <a:avLst>
              <a:gd name="adj1" fmla="val 66953"/>
              <a:gd name="adj2" fmla="val 50000"/>
            </a:avLst>
          </a:prstGeom>
          <a:solidFill>
            <a:srgbClr val="779F0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25">
              <a:solidFill>
                <a:schemeClr val="bg1"/>
              </a:solidFill>
            </a:endParaRPr>
          </a:p>
        </p:txBody>
      </p:sp>
      <p:sp>
        <p:nvSpPr>
          <p:cNvPr id="12" name="右箭头 11"/>
          <p:cNvSpPr/>
          <p:nvPr/>
        </p:nvSpPr>
        <p:spPr>
          <a:xfrm rot="10800000">
            <a:off x="4432497" y="2635382"/>
            <a:ext cx="2646190" cy="1035354"/>
          </a:xfrm>
          <a:prstGeom prst="rightArrow">
            <a:avLst>
              <a:gd name="adj1" fmla="val 66953"/>
              <a:gd name="adj2" fmla="val 50000"/>
            </a:avLst>
          </a:prstGeom>
          <a:solidFill>
            <a:srgbClr val="779F0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25">
              <a:solidFill>
                <a:schemeClr val="bg1"/>
              </a:solidFill>
            </a:endParaRPr>
          </a:p>
        </p:txBody>
      </p:sp>
      <p:sp>
        <p:nvSpPr>
          <p:cNvPr id="13" name="右箭头 12"/>
          <p:cNvSpPr/>
          <p:nvPr/>
        </p:nvSpPr>
        <p:spPr>
          <a:xfrm>
            <a:off x="5046662" y="3427470"/>
            <a:ext cx="2646190" cy="1035354"/>
          </a:xfrm>
          <a:prstGeom prst="rightArrow">
            <a:avLst>
              <a:gd name="adj1" fmla="val 66953"/>
              <a:gd name="adj2" fmla="val 50000"/>
            </a:avLst>
          </a:prstGeom>
          <a:solidFill>
            <a:srgbClr val="779F0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25">
              <a:solidFill>
                <a:schemeClr val="bg1"/>
              </a:solidFill>
            </a:endParaRPr>
          </a:p>
        </p:txBody>
      </p:sp>
      <p:sp>
        <p:nvSpPr>
          <p:cNvPr id="14" name="右箭头 13"/>
          <p:cNvSpPr/>
          <p:nvPr/>
        </p:nvSpPr>
        <p:spPr>
          <a:xfrm rot="10800000">
            <a:off x="4432497" y="4219558"/>
            <a:ext cx="2646190" cy="1035354"/>
          </a:xfrm>
          <a:prstGeom prst="rightArrow">
            <a:avLst>
              <a:gd name="adj1" fmla="val 66953"/>
              <a:gd name="adj2" fmla="val 50000"/>
            </a:avLst>
          </a:prstGeom>
          <a:solidFill>
            <a:srgbClr val="779F0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25">
              <a:solidFill>
                <a:schemeClr val="bg1"/>
              </a:solidFill>
            </a:endParaRPr>
          </a:p>
        </p:txBody>
      </p:sp>
      <p:sp>
        <p:nvSpPr>
          <p:cNvPr id="15" name="TextBox 9"/>
          <p:cNvSpPr txBox="1"/>
          <p:nvPr/>
        </p:nvSpPr>
        <p:spPr>
          <a:xfrm>
            <a:off x="5355138" y="2130879"/>
            <a:ext cx="1723549" cy="461665"/>
          </a:xfrm>
          <a:prstGeom prst="rect">
            <a:avLst/>
          </a:prstGeom>
          <a:noFill/>
        </p:spPr>
        <p:txBody>
          <a:bodyPr wrap="square" lIns="0" tIns="0" rIns="0" bIns="0" rtlCol="0">
            <a:spAutoFit/>
          </a:bodyPr>
          <a:lstStyle>
            <a:defPPr>
              <a:defRPr lang="zh-CN"/>
            </a:defPPr>
            <a:lvl1pPr algn="ctr">
              <a:defRPr sz="2000" b="1">
                <a:solidFill>
                  <a:schemeClr val="tx2"/>
                </a:solidFill>
                <a:latin typeface="微软雅黑" panose="020B0503020204020204" pitchFamily="34" charset="-122"/>
                <a:ea typeface="微软雅黑" panose="020B0503020204020204" pitchFamily="34" charset="-122"/>
              </a:defRPr>
            </a:lvl1pPr>
          </a:lstStyle>
          <a:p>
            <a:pPr lvl="0">
              <a:lnSpc>
                <a:spcPct val="150000"/>
              </a:lnSpc>
              <a:defRPr/>
            </a:pPr>
            <a:r>
              <a:rPr lang="zh-CN" altLang="en-US" kern="0" dirty="0">
                <a:solidFill>
                  <a:schemeClr val="bg1"/>
                </a:solidFill>
                <a:cs typeface="华文黑体" pitchFamily="2" charset="-122"/>
              </a:rPr>
              <a:t>点击添加标题</a:t>
            </a:r>
          </a:p>
        </p:txBody>
      </p:sp>
      <p:sp>
        <p:nvSpPr>
          <p:cNvPr id="16" name="TextBox 10"/>
          <p:cNvSpPr txBox="1"/>
          <p:nvPr/>
        </p:nvSpPr>
        <p:spPr>
          <a:xfrm>
            <a:off x="8075968" y="2168608"/>
            <a:ext cx="3577586" cy="305725"/>
          </a:xfrm>
          <a:prstGeom prst="rect">
            <a:avLst/>
          </a:prstGeom>
          <a:noFill/>
        </p:spPr>
        <p:txBody>
          <a:bodyPr wrap="square" lIns="0" tIns="0" rIns="0" bIns="0" rtlCol="0">
            <a:spAutoFit/>
          </a:bodyPr>
          <a:lstStyle>
            <a:defPPr>
              <a:defRPr lang="zh-CN"/>
            </a:defPPr>
            <a:lvl1pPr algn="just">
              <a:defRPr sz="9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nSpc>
                <a:spcPct val="150000"/>
              </a:lnSpc>
            </a:pPr>
            <a:r>
              <a:rPr lang="en-US" altLang="zh-CN" sz="1500" dirty="0">
                <a:solidFill>
                  <a:schemeClr val="tx1"/>
                </a:solidFill>
              </a:rPr>
              <a:t>9</a:t>
            </a:r>
            <a:r>
              <a:rPr lang="zh-CN" altLang="en-US" sz="1500" dirty="0">
                <a:solidFill>
                  <a:schemeClr val="tx1"/>
                </a:solidFill>
              </a:rPr>
              <a:t>：</a:t>
            </a:r>
            <a:r>
              <a:rPr lang="en-US" altLang="zh-CN" sz="1500" dirty="0">
                <a:solidFill>
                  <a:schemeClr val="tx1"/>
                </a:solidFill>
              </a:rPr>
              <a:t>00-12</a:t>
            </a:r>
            <a:r>
              <a:rPr lang="zh-CN" altLang="en-US" sz="1500" dirty="0">
                <a:solidFill>
                  <a:schemeClr val="tx1"/>
                </a:solidFill>
              </a:rPr>
              <a:t>；</a:t>
            </a:r>
            <a:r>
              <a:rPr lang="en-US" altLang="zh-CN" sz="1500" dirty="0">
                <a:solidFill>
                  <a:schemeClr val="tx1"/>
                </a:solidFill>
              </a:rPr>
              <a:t>00     14</a:t>
            </a:r>
            <a:r>
              <a:rPr lang="zh-CN" altLang="en-US" sz="1500" dirty="0">
                <a:solidFill>
                  <a:schemeClr val="tx1"/>
                </a:solidFill>
              </a:rPr>
              <a:t>：</a:t>
            </a:r>
            <a:r>
              <a:rPr lang="en-US" altLang="zh-CN" sz="1500" dirty="0">
                <a:solidFill>
                  <a:schemeClr val="tx1"/>
                </a:solidFill>
              </a:rPr>
              <a:t>00-17</a:t>
            </a:r>
            <a:r>
              <a:rPr lang="zh-CN" altLang="en-US" sz="1500" dirty="0">
                <a:solidFill>
                  <a:schemeClr val="tx1"/>
                </a:solidFill>
              </a:rPr>
              <a:t>：</a:t>
            </a:r>
            <a:r>
              <a:rPr lang="en-US" altLang="zh-CN" sz="1500" dirty="0">
                <a:solidFill>
                  <a:schemeClr val="tx1"/>
                </a:solidFill>
              </a:rPr>
              <a:t>00</a:t>
            </a:r>
          </a:p>
        </p:txBody>
      </p:sp>
      <p:sp>
        <p:nvSpPr>
          <p:cNvPr id="17" name="TextBox 11"/>
          <p:cNvSpPr txBox="1"/>
          <p:nvPr/>
        </p:nvSpPr>
        <p:spPr>
          <a:xfrm>
            <a:off x="5046663" y="2922970"/>
            <a:ext cx="1723549" cy="407291"/>
          </a:xfrm>
          <a:prstGeom prst="rect">
            <a:avLst/>
          </a:prstGeom>
          <a:noFill/>
        </p:spPr>
        <p:txBody>
          <a:bodyPr wrap="square" lIns="0" tIns="0" rIns="0" bIns="0" rtlCol="0">
            <a:spAutoFit/>
          </a:bodyPr>
          <a:lstStyle>
            <a:defPPr>
              <a:defRPr lang="zh-CN"/>
            </a:defPPr>
            <a:lvl1pPr algn="ctr">
              <a:defRPr sz="2000" b="1">
                <a:solidFill>
                  <a:schemeClr val="tx2"/>
                </a:solidFill>
                <a:latin typeface="微软雅黑" panose="020B0503020204020204" pitchFamily="34" charset="-122"/>
                <a:ea typeface="微软雅黑" panose="020B0503020204020204" pitchFamily="34" charset="-122"/>
              </a:defRPr>
            </a:lvl1pPr>
          </a:lstStyle>
          <a:p>
            <a:pPr lvl="0">
              <a:lnSpc>
                <a:spcPct val="150000"/>
              </a:lnSpc>
              <a:defRPr/>
            </a:pPr>
            <a:r>
              <a:rPr lang="zh-CN" altLang="en-US" kern="0" dirty="0">
                <a:solidFill>
                  <a:schemeClr val="bg1"/>
                </a:solidFill>
                <a:cs typeface="华文黑体" pitchFamily="2" charset="-122"/>
              </a:rPr>
              <a:t>点击添加标题</a:t>
            </a:r>
          </a:p>
        </p:txBody>
      </p:sp>
      <p:sp>
        <p:nvSpPr>
          <p:cNvPr id="18" name="TextBox 12"/>
          <p:cNvSpPr txBox="1"/>
          <p:nvPr/>
        </p:nvSpPr>
        <p:spPr>
          <a:xfrm>
            <a:off x="5355138" y="3715058"/>
            <a:ext cx="1723549" cy="407291"/>
          </a:xfrm>
          <a:prstGeom prst="rect">
            <a:avLst/>
          </a:prstGeom>
          <a:noFill/>
        </p:spPr>
        <p:txBody>
          <a:bodyPr wrap="square" lIns="0" tIns="0" rIns="0" bIns="0" rtlCol="0">
            <a:spAutoFit/>
          </a:bodyPr>
          <a:lstStyle>
            <a:defPPr>
              <a:defRPr lang="zh-CN"/>
            </a:defPPr>
            <a:lvl1pPr algn="ctr">
              <a:defRPr sz="2000" b="1">
                <a:solidFill>
                  <a:schemeClr val="tx2"/>
                </a:solidFill>
                <a:latin typeface="微软雅黑" panose="020B0503020204020204" pitchFamily="34" charset="-122"/>
                <a:ea typeface="微软雅黑" panose="020B0503020204020204" pitchFamily="34" charset="-122"/>
              </a:defRPr>
            </a:lvl1pPr>
          </a:lstStyle>
          <a:p>
            <a:pPr lvl="0">
              <a:lnSpc>
                <a:spcPct val="150000"/>
              </a:lnSpc>
              <a:defRPr/>
            </a:pPr>
            <a:r>
              <a:rPr lang="zh-CN" altLang="en-US" kern="0" dirty="0">
                <a:solidFill>
                  <a:schemeClr val="bg1"/>
                </a:solidFill>
                <a:cs typeface="华文黑体" pitchFamily="2" charset="-122"/>
              </a:rPr>
              <a:t>点击添加标题</a:t>
            </a:r>
          </a:p>
        </p:txBody>
      </p:sp>
      <p:sp>
        <p:nvSpPr>
          <p:cNvPr id="19" name="TextBox 13"/>
          <p:cNvSpPr txBox="1"/>
          <p:nvPr/>
        </p:nvSpPr>
        <p:spPr>
          <a:xfrm>
            <a:off x="5046663" y="4507146"/>
            <a:ext cx="1723549" cy="407291"/>
          </a:xfrm>
          <a:prstGeom prst="rect">
            <a:avLst/>
          </a:prstGeom>
          <a:noFill/>
        </p:spPr>
        <p:txBody>
          <a:bodyPr wrap="square" lIns="0" tIns="0" rIns="0" bIns="0" rtlCol="0">
            <a:spAutoFit/>
          </a:bodyPr>
          <a:lstStyle>
            <a:defPPr>
              <a:defRPr lang="zh-CN"/>
            </a:defPPr>
            <a:lvl1pPr algn="ctr">
              <a:defRPr sz="2000" b="1">
                <a:solidFill>
                  <a:schemeClr val="tx2"/>
                </a:solidFill>
                <a:latin typeface="微软雅黑" panose="020B0503020204020204" pitchFamily="34" charset="-122"/>
                <a:ea typeface="微软雅黑" panose="020B0503020204020204" pitchFamily="34" charset="-122"/>
              </a:defRPr>
            </a:lvl1pPr>
          </a:lstStyle>
          <a:p>
            <a:pPr lvl="0">
              <a:lnSpc>
                <a:spcPct val="150000"/>
              </a:lnSpc>
              <a:defRPr/>
            </a:pPr>
            <a:r>
              <a:rPr lang="zh-CN" altLang="en-US" kern="0" dirty="0">
                <a:solidFill>
                  <a:schemeClr val="bg1"/>
                </a:solidFill>
                <a:cs typeface="华文黑体" pitchFamily="2" charset="-122"/>
              </a:rPr>
              <a:t>点击添加标题</a:t>
            </a:r>
          </a:p>
        </p:txBody>
      </p:sp>
      <p:sp>
        <p:nvSpPr>
          <p:cNvPr id="20" name="TextBox 14"/>
          <p:cNvSpPr txBox="1"/>
          <p:nvPr/>
        </p:nvSpPr>
        <p:spPr>
          <a:xfrm>
            <a:off x="1611088" y="2806810"/>
            <a:ext cx="2715493" cy="692882"/>
          </a:xfrm>
          <a:prstGeom prst="rect">
            <a:avLst/>
          </a:prstGeom>
          <a:noFill/>
        </p:spPr>
        <p:txBody>
          <a:bodyPr wrap="square" lIns="0" tIns="0" rIns="0" bIns="0" rtlCol="0">
            <a:spAutoFit/>
          </a:bodyPr>
          <a:lstStyle>
            <a:defPPr>
              <a:defRPr lang="zh-CN"/>
            </a:defPPr>
            <a:lvl1pPr algn="just">
              <a:defRPr sz="9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nSpc>
                <a:spcPct val="150000"/>
              </a:lnSpc>
            </a:pPr>
            <a:r>
              <a:rPr lang="zh-CN" altLang="en-US" sz="1500" dirty="0">
                <a:solidFill>
                  <a:schemeClr val="tx1"/>
                </a:solidFill>
              </a:rPr>
              <a:t>周一 </a:t>
            </a:r>
            <a:r>
              <a:rPr lang="en-US" altLang="zh-CN" sz="1500" dirty="0">
                <a:solidFill>
                  <a:schemeClr val="tx1"/>
                </a:solidFill>
              </a:rPr>
              <a:t>——  </a:t>
            </a:r>
            <a:r>
              <a:rPr lang="zh-CN" altLang="en-US" sz="1500" dirty="0">
                <a:solidFill>
                  <a:schemeClr val="tx1"/>
                </a:solidFill>
              </a:rPr>
              <a:t>周五    为上班时间</a:t>
            </a:r>
            <a:endParaRPr lang="en-US" altLang="zh-CN" sz="1500" dirty="0">
              <a:solidFill>
                <a:schemeClr val="tx1"/>
              </a:solidFill>
            </a:endParaRPr>
          </a:p>
          <a:p>
            <a:pPr>
              <a:lnSpc>
                <a:spcPct val="150000"/>
              </a:lnSpc>
            </a:pPr>
            <a:r>
              <a:rPr lang="zh-CN" altLang="en-US" sz="1500" dirty="0">
                <a:solidFill>
                  <a:schemeClr val="tx1"/>
                </a:solidFill>
              </a:rPr>
              <a:t>周六 </a:t>
            </a:r>
            <a:r>
              <a:rPr lang="en-US" altLang="zh-CN" sz="1500" dirty="0">
                <a:solidFill>
                  <a:schemeClr val="tx1"/>
                </a:solidFill>
              </a:rPr>
              <a:t>——  </a:t>
            </a:r>
            <a:r>
              <a:rPr lang="zh-CN" altLang="en-US" sz="1500" dirty="0">
                <a:solidFill>
                  <a:schemeClr val="tx1"/>
                </a:solidFill>
              </a:rPr>
              <a:t>周日    休息时间</a:t>
            </a:r>
            <a:endParaRPr lang="en-US" altLang="zh-CN" sz="1500" dirty="0">
              <a:solidFill>
                <a:schemeClr val="tx1"/>
              </a:solidFill>
            </a:endParaRPr>
          </a:p>
        </p:txBody>
      </p:sp>
      <p:sp>
        <p:nvSpPr>
          <p:cNvPr id="21" name="TextBox 15"/>
          <p:cNvSpPr txBox="1"/>
          <p:nvPr/>
        </p:nvSpPr>
        <p:spPr>
          <a:xfrm>
            <a:off x="7782967" y="3654568"/>
            <a:ext cx="2088231" cy="665310"/>
          </a:xfrm>
          <a:prstGeom prst="rect">
            <a:avLst/>
          </a:prstGeom>
          <a:noFill/>
        </p:spPr>
        <p:txBody>
          <a:bodyPr wrap="square" lIns="0" tIns="0" rIns="0" bIns="0" rtlCol="0">
            <a:spAutoFit/>
          </a:bodyPr>
          <a:lstStyle>
            <a:defPPr>
              <a:defRPr lang="zh-CN"/>
            </a:defPPr>
            <a:lvl1pPr algn="just">
              <a:defRPr sz="9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nSpc>
                <a:spcPct val="150000"/>
              </a:lnSpc>
            </a:pPr>
            <a:r>
              <a:rPr lang="zh-CN" altLang="en-US" sz="1000" dirty="0">
                <a:solidFill>
                  <a:schemeClr val="tx1"/>
                </a:solidFill>
              </a:rPr>
              <a:t>点击输入简要文字内容，文字内容需概括精炼，不用多余的文字修饰，言简意赅的说明该项内容。</a:t>
            </a:r>
            <a:endParaRPr lang="en-US" altLang="zh-CN" sz="1000" dirty="0">
              <a:solidFill>
                <a:schemeClr val="tx1"/>
              </a:solidFill>
            </a:endParaRPr>
          </a:p>
        </p:txBody>
      </p:sp>
      <p:sp>
        <p:nvSpPr>
          <p:cNvPr id="22" name="TextBox 16"/>
          <p:cNvSpPr txBox="1"/>
          <p:nvPr/>
        </p:nvSpPr>
        <p:spPr>
          <a:xfrm>
            <a:off x="2238351" y="4446657"/>
            <a:ext cx="2088231" cy="665310"/>
          </a:xfrm>
          <a:prstGeom prst="rect">
            <a:avLst/>
          </a:prstGeom>
          <a:noFill/>
        </p:spPr>
        <p:txBody>
          <a:bodyPr wrap="square" lIns="0" tIns="0" rIns="0" bIns="0" rtlCol="0">
            <a:spAutoFit/>
          </a:bodyPr>
          <a:lstStyle>
            <a:defPPr>
              <a:defRPr lang="zh-CN"/>
            </a:defPPr>
            <a:lvl1pPr algn="just">
              <a:defRPr sz="9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nSpc>
                <a:spcPct val="150000"/>
              </a:lnSpc>
            </a:pPr>
            <a:r>
              <a:rPr lang="zh-CN" altLang="en-US" sz="1000" dirty="0">
                <a:solidFill>
                  <a:schemeClr val="tx1"/>
                </a:solidFill>
              </a:rPr>
              <a:t>点击输入简要文字内容，文字内容需概括精炼，不用多余的文字修饰，言简意赅的说明该项内容。</a:t>
            </a:r>
            <a:endParaRPr lang="en-US" altLang="zh-CN" sz="1000" dirty="0">
              <a:solidFill>
                <a:schemeClr val="tx1"/>
              </a:solidFill>
            </a:endParaRPr>
          </a:p>
        </p:txBody>
      </p:sp>
      <p:grpSp>
        <p:nvGrpSpPr>
          <p:cNvPr id="23" name="组合 22"/>
          <p:cNvGrpSpPr/>
          <p:nvPr/>
        </p:nvGrpSpPr>
        <p:grpSpPr>
          <a:xfrm>
            <a:off x="619317" y="612033"/>
            <a:ext cx="4312731" cy="631070"/>
            <a:chOff x="587000" y="509069"/>
            <a:chExt cx="4312730" cy="631069"/>
          </a:xfrm>
        </p:grpSpPr>
        <p:sp>
          <p:nvSpPr>
            <p:cNvPr id="25" name="Text Box 7"/>
            <p:cNvSpPr txBox="1">
              <a:spLocks noChangeArrowheads="1"/>
            </p:cNvSpPr>
            <p:nvPr/>
          </p:nvSpPr>
          <p:spPr bwMode="auto">
            <a:xfrm>
              <a:off x="2498624" y="762555"/>
              <a:ext cx="2401106" cy="353942"/>
            </a:xfrm>
            <a:prstGeom prst="rect">
              <a:avLst/>
            </a:prstGeom>
            <a:noFill/>
            <a:ln w="9525">
              <a:noFill/>
              <a:miter lim="800000"/>
            </a:ln>
          </p:spPr>
          <p:txBody>
            <a:bodyPr wrap="none" lIns="45720" tIns="22860" rIns="45720" bIns="22860">
              <a:spAutoFit/>
            </a:bodyPr>
            <a:lstStyle/>
            <a:p>
              <a:pPr algn="ctr" defTabSz="1087755"/>
              <a:r>
                <a:rPr lang="en-CA" sz="2000" spc="-150" dirty="0" smtClean="0">
                  <a:latin typeface="微软雅黑" panose="020B0503020204020204" pitchFamily="34" charset="-122"/>
                  <a:ea typeface="微软雅黑" panose="020B0503020204020204" pitchFamily="34" charset="-122"/>
                  <a:cs typeface="Open Sans" panose="020B0606030504020204" pitchFamily="34" charset="0"/>
                </a:rPr>
                <a:t>TEACHING CONTENT</a:t>
              </a:r>
              <a:endParaRPr lang="en-CA" sz="2000" spc="-150" dirty="0">
                <a:latin typeface="微软雅黑" panose="020B0503020204020204" pitchFamily="34" charset="-122"/>
                <a:ea typeface="微软雅黑" panose="020B0503020204020204" pitchFamily="34" charset="-122"/>
                <a:cs typeface="Open Sans" panose="020B0606030504020204" pitchFamily="34" charset="0"/>
              </a:endParaRPr>
            </a:p>
          </p:txBody>
        </p:sp>
        <p:sp>
          <p:nvSpPr>
            <p:cNvPr id="26" name="矩形 25"/>
            <p:cNvSpPr/>
            <p:nvPr/>
          </p:nvSpPr>
          <p:spPr>
            <a:xfrm>
              <a:off x="587000" y="509069"/>
              <a:ext cx="1980029" cy="631069"/>
            </a:xfrm>
            <a:prstGeom prst="rect">
              <a:avLst/>
            </a:prstGeom>
          </p:spPr>
          <p:txBody>
            <a:bodyPr wrap="none">
              <a:spAutoFit/>
            </a:bodyPr>
            <a:lstStyle/>
            <a:p>
              <a:pPr algn="ctr" defTabSz="1087755"/>
              <a:r>
                <a:rPr lang="zh-CN" altLang="en-US" sz="3500" dirty="0" smtClean="0">
                  <a:latin typeface="微软雅黑" panose="020B0503020204020204" pitchFamily="34" charset="-122"/>
                  <a:ea typeface="微软雅黑" panose="020B0503020204020204" pitchFamily="34" charset="-122"/>
                  <a:cs typeface="Open Sans" panose="020B0606030504020204" pitchFamily="34" charset="0"/>
                </a:rPr>
                <a:t>教学内容</a:t>
              </a:r>
              <a:endParaRPr lang="en-CA" altLang="zh-CN" sz="3500" dirty="0">
                <a:latin typeface="微软雅黑" panose="020B0503020204020204" pitchFamily="34" charset="-122"/>
                <a:ea typeface="微软雅黑" panose="020B0503020204020204" pitchFamily="34" charset="-122"/>
                <a:cs typeface="Open Sans" panose="020B0606030504020204" pitchFamily="34" charset="0"/>
              </a:endParaRPr>
            </a:p>
          </p:txBody>
        </p:sp>
      </p:grpSp>
      <p:sp>
        <p:nvSpPr>
          <p:cNvPr id="27" name="矩形 26"/>
          <p:cNvSpPr/>
          <p:nvPr/>
        </p:nvSpPr>
        <p:spPr>
          <a:xfrm>
            <a:off x="4131" y="696085"/>
            <a:ext cx="411010" cy="462967"/>
          </a:xfrm>
          <a:prstGeom prst="rect">
            <a:avLst/>
          </a:prstGeom>
          <a:solidFill>
            <a:srgbClr val="779F0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p:cNvSpPr/>
          <p:nvPr/>
        </p:nvSpPr>
        <p:spPr>
          <a:xfrm>
            <a:off x="-2935" y="715567"/>
            <a:ext cx="349776" cy="477054"/>
          </a:xfrm>
          <a:prstGeom prst="rect">
            <a:avLst/>
          </a:prstGeom>
        </p:spPr>
        <p:txBody>
          <a:bodyPr wrap="none">
            <a:spAutoFit/>
          </a:bodyPr>
          <a:lstStyle/>
          <a:p>
            <a:r>
              <a:rPr lang="en-CA" altLang="zh-CN" sz="2500" spc="-150" dirty="0" smtClean="0">
                <a:solidFill>
                  <a:schemeClr val="bg1"/>
                </a:solidFill>
                <a:latin typeface="微软雅黑" panose="020B0503020204020204" pitchFamily="34" charset="-122"/>
                <a:ea typeface="微软雅黑" panose="020B0503020204020204" pitchFamily="34" charset="-122"/>
                <a:cs typeface="Open Sans" panose="020B0606030504020204" pitchFamily="34" charset="0"/>
              </a:rPr>
              <a:t>T</a:t>
            </a:r>
            <a:endParaRPr lang="zh-CN" altLang="en-US" sz="2500" dirty="0">
              <a:solidFill>
                <a:schemeClr val="bg1"/>
              </a:solidFill>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p:cTn id="7" dur="500" fill="hold"/>
                                        <p:tgtEl>
                                          <p:spTgt spid="27"/>
                                        </p:tgtEl>
                                        <p:attrNameLst>
                                          <p:attrName>ppt_w</p:attrName>
                                        </p:attrNameLst>
                                      </p:cBhvr>
                                      <p:tavLst>
                                        <p:tav tm="0">
                                          <p:val>
                                            <p:fltVal val="0"/>
                                          </p:val>
                                        </p:tav>
                                        <p:tav tm="100000">
                                          <p:val>
                                            <p:strVal val="#ppt_w"/>
                                          </p:val>
                                        </p:tav>
                                      </p:tavLst>
                                    </p:anim>
                                    <p:anim calcmode="lin" valueType="num">
                                      <p:cBhvr>
                                        <p:cTn id="8" dur="500" fill="hold"/>
                                        <p:tgtEl>
                                          <p:spTgt spid="27"/>
                                        </p:tgtEl>
                                        <p:attrNameLst>
                                          <p:attrName>ppt_h</p:attrName>
                                        </p:attrNameLst>
                                      </p:cBhvr>
                                      <p:tavLst>
                                        <p:tav tm="0">
                                          <p:val>
                                            <p:fltVal val="0"/>
                                          </p:val>
                                        </p:tav>
                                        <p:tav tm="100000">
                                          <p:val>
                                            <p:strVal val="#ppt_h"/>
                                          </p:val>
                                        </p:tav>
                                      </p:tavLst>
                                    </p:anim>
                                    <p:animEffect transition="in" filter="fade">
                                      <p:cBhvr>
                                        <p:cTn id="9" dur="500"/>
                                        <p:tgtEl>
                                          <p:spTgt spid="27"/>
                                        </p:tgtEl>
                                      </p:cBhvr>
                                    </p:animEffect>
                                  </p:childTnLst>
                                </p:cTn>
                              </p:par>
                            </p:childTnLst>
                          </p:cTn>
                        </p:par>
                        <p:par>
                          <p:cTn id="10" fill="hold">
                            <p:stCondLst>
                              <p:cond delay="500"/>
                            </p:stCondLst>
                            <p:childTnLst>
                              <p:par>
                                <p:cTn id="11" presetID="22" presetClass="entr" presetSubtype="4" fill="hold" nodeType="afterEffect">
                                  <p:stCondLst>
                                    <p:cond delay="0"/>
                                  </p:stCondLst>
                                  <p:childTnLst>
                                    <p:set>
                                      <p:cBhvr>
                                        <p:cTn id="12" dur="1" fill="hold">
                                          <p:stCondLst>
                                            <p:cond delay="0"/>
                                          </p:stCondLst>
                                        </p:cTn>
                                        <p:tgtEl>
                                          <p:spTgt spid="28">
                                            <p:txEl>
                                              <p:pRg st="0" end="0"/>
                                            </p:txEl>
                                          </p:spTgt>
                                        </p:tgtEl>
                                        <p:attrNameLst>
                                          <p:attrName>style.visibility</p:attrName>
                                        </p:attrNameLst>
                                      </p:cBhvr>
                                      <p:to>
                                        <p:strVal val="visible"/>
                                      </p:to>
                                    </p:set>
                                    <p:animEffect transition="in" filter="wipe(down)">
                                      <p:cBhvr>
                                        <p:cTn id="13" dur="500"/>
                                        <p:tgtEl>
                                          <p:spTgt spid="28">
                                            <p:txEl>
                                              <p:pRg st="0" end="0"/>
                                            </p:txEl>
                                          </p:spTgt>
                                        </p:tgtEl>
                                      </p:cBhvr>
                                    </p:animEffect>
                                  </p:childTnLst>
                                </p:cTn>
                              </p:par>
                            </p:childTnLst>
                          </p:cTn>
                        </p:par>
                        <p:par>
                          <p:cTn id="14" fill="hold">
                            <p:stCondLst>
                              <p:cond delay="1000"/>
                            </p:stCondLst>
                            <p:childTnLst>
                              <p:par>
                                <p:cTn id="15" presetID="22" presetClass="entr" presetSubtype="8" fill="hold" nodeType="after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wipe(left)">
                                      <p:cBhvr>
                                        <p:cTn id="17" dur="500"/>
                                        <p:tgtEl>
                                          <p:spTgt spid="23"/>
                                        </p:tgtEl>
                                      </p:cBhvr>
                                    </p:animEffect>
                                  </p:childTnLst>
                                </p:cTn>
                              </p:par>
                            </p:childTnLst>
                          </p:cTn>
                        </p:par>
                        <p:par>
                          <p:cTn id="18" fill="hold">
                            <p:stCondLst>
                              <p:cond delay="1500"/>
                            </p:stCondLst>
                            <p:childTnLst>
                              <p:par>
                                <p:cTn id="19" presetID="2" presetClass="entr" presetSubtype="2" fill="hold" grpId="0" nodeType="after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additive="base">
                                        <p:cTn id="21" dur="500" fill="hold"/>
                                        <p:tgtEl>
                                          <p:spTgt spid="12"/>
                                        </p:tgtEl>
                                        <p:attrNameLst>
                                          <p:attrName>ppt_x</p:attrName>
                                        </p:attrNameLst>
                                      </p:cBhvr>
                                      <p:tavLst>
                                        <p:tav tm="0">
                                          <p:val>
                                            <p:strVal val="1+#ppt_w/2"/>
                                          </p:val>
                                        </p:tav>
                                        <p:tav tm="100000">
                                          <p:val>
                                            <p:strVal val="#ppt_x"/>
                                          </p:val>
                                        </p:tav>
                                      </p:tavLst>
                                    </p:anim>
                                    <p:anim calcmode="lin" valueType="num">
                                      <p:cBhvr additive="base">
                                        <p:cTn id="22" dur="500" fill="hold"/>
                                        <p:tgtEl>
                                          <p:spTgt spid="12"/>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2" presetClass="entr" presetSubtype="8" fill="hold" grpId="0" nodeType="afterEffect">
                                  <p:stCondLst>
                                    <p:cond delay="0"/>
                                  </p:stCondLst>
                                  <p:childTnLst>
                                    <p:set>
                                      <p:cBhvr>
                                        <p:cTn id="25" dur="1" fill="hold">
                                          <p:stCondLst>
                                            <p:cond delay="0"/>
                                          </p:stCondLst>
                                        </p:cTn>
                                        <p:tgtEl>
                                          <p:spTgt spid="11"/>
                                        </p:tgtEl>
                                        <p:attrNameLst>
                                          <p:attrName>style.visibility</p:attrName>
                                        </p:attrNameLst>
                                      </p:cBhvr>
                                      <p:to>
                                        <p:strVal val="visible"/>
                                      </p:to>
                                    </p:set>
                                    <p:anim calcmode="lin" valueType="num">
                                      <p:cBhvr additive="base">
                                        <p:cTn id="26" dur="500" fill="hold"/>
                                        <p:tgtEl>
                                          <p:spTgt spid="11"/>
                                        </p:tgtEl>
                                        <p:attrNameLst>
                                          <p:attrName>ppt_x</p:attrName>
                                        </p:attrNameLst>
                                      </p:cBhvr>
                                      <p:tavLst>
                                        <p:tav tm="0">
                                          <p:val>
                                            <p:strVal val="0-#ppt_w/2"/>
                                          </p:val>
                                        </p:tav>
                                        <p:tav tm="100000">
                                          <p:val>
                                            <p:strVal val="#ppt_x"/>
                                          </p:val>
                                        </p:tav>
                                      </p:tavLst>
                                    </p:anim>
                                    <p:anim calcmode="lin" valueType="num">
                                      <p:cBhvr additive="base">
                                        <p:cTn id="27" dur="500" fill="hold"/>
                                        <p:tgtEl>
                                          <p:spTgt spid="11"/>
                                        </p:tgtEl>
                                        <p:attrNameLst>
                                          <p:attrName>ppt_y</p:attrName>
                                        </p:attrNameLst>
                                      </p:cBhvr>
                                      <p:tavLst>
                                        <p:tav tm="0">
                                          <p:val>
                                            <p:strVal val="#ppt_y"/>
                                          </p:val>
                                        </p:tav>
                                        <p:tav tm="100000">
                                          <p:val>
                                            <p:strVal val="#ppt_y"/>
                                          </p:val>
                                        </p:tav>
                                      </p:tavLst>
                                    </p:anim>
                                  </p:childTnLst>
                                </p:cTn>
                              </p:par>
                            </p:childTnLst>
                          </p:cTn>
                        </p:par>
                        <p:par>
                          <p:cTn id="28" fill="hold">
                            <p:stCondLst>
                              <p:cond delay="2500"/>
                            </p:stCondLst>
                            <p:childTnLst>
                              <p:par>
                                <p:cTn id="29" presetID="16" presetClass="entr" presetSubtype="21" fill="hold" grpId="0"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barn(inVertical)">
                                      <p:cBhvr>
                                        <p:cTn id="31" dur="500"/>
                                        <p:tgtEl>
                                          <p:spTgt spid="10"/>
                                        </p:tgtEl>
                                      </p:cBhvr>
                                    </p:animEffect>
                                  </p:childTnLst>
                                </p:cTn>
                              </p:par>
                            </p:childTnLst>
                          </p:cTn>
                        </p:par>
                        <p:par>
                          <p:cTn id="32" fill="hold">
                            <p:stCondLst>
                              <p:cond delay="3000"/>
                            </p:stCondLst>
                            <p:childTnLst>
                              <p:par>
                                <p:cTn id="33" presetID="53" presetClass="entr" presetSubtype="16" fill="hold" grpId="0" nodeType="afterEffect">
                                  <p:stCondLst>
                                    <p:cond delay="0"/>
                                  </p:stCondLst>
                                  <p:childTnLst>
                                    <p:set>
                                      <p:cBhvr>
                                        <p:cTn id="34" dur="1" fill="hold">
                                          <p:stCondLst>
                                            <p:cond delay="0"/>
                                          </p:stCondLst>
                                        </p:cTn>
                                        <p:tgtEl>
                                          <p:spTgt spid="15"/>
                                        </p:tgtEl>
                                        <p:attrNameLst>
                                          <p:attrName>style.visibility</p:attrName>
                                        </p:attrNameLst>
                                      </p:cBhvr>
                                      <p:to>
                                        <p:strVal val="visible"/>
                                      </p:to>
                                    </p:set>
                                    <p:anim calcmode="lin" valueType="num">
                                      <p:cBhvr>
                                        <p:cTn id="35" dur="500" fill="hold"/>
                                        <p:tgtEl>
                                          <p:spTgt spid="15"/>
                                        </p:tgtEl>
                                        <p:attrNameLst>
                                          <p:attrName>ppt_w</p:attrName>
                                        </p:attrNameLst>
                                      </p:cBhvr>
                                      <p:tavLst>
                                        <p:tav tm="0">
                                          <p:val>
                                            <p:fltVal val="0"/>
                                          </p:val>
                                        </p:tav>
                                        <p:tav tm="100000">
                                          <p:val>
                                            <p:strVal val="#ppt_w"/>
                                          </p:val>
                                        </p:tav>
                                      </p:tavLst>
                                    </p:anim>
                                    <p:anim calcmode="lin" valueType="num">
                                      <p:cBhvr>
                                        <p:cTn id="36" dur="500" fill="hold"/>
                                        <p:tgtEl>
                                          <p:spTgt spid="15"/>
                                        </p:tgtEl>
                                        <p:attrNameLst>
                                          <p:attrName>ppt_h</p:attrName>
                                        </p:attrNameLst>
                                      </p:cBhvr>
                                      <p:tavLst>
                                        <p:tav tm="0">
                                          <p:val>
                                            <p:fltVal val="0"/>
                                          </p:val>
                                        </p:tav>
                                        <p:tav tm="100000">
                                          <p:val>
                                            <p:strVal val="#ppt_h"/>
                                          </p:val>
                                        </p:tav>
                                      </p:tavLst>
                                    </p:anim>
                                    <p:animEffect transition="in" filter="fade">
                                      <p:cBhvr>
                                        <p:cTn id="37" dur="500"/>
                                        <p:tgtEl>
                                          <p:spTgt spid="15"/>
                                        </p:tgtEl>
                                      </p:cBhvr>
                                    </p:animEffect>
                                  </p:childTnLst>
                                </p:cTn>
                              </p:par>
                            </p:childTnLst>
                          </p:cTn>
                        </p:par>
                        <p:par>
                          <p:cTn id="38" fill="hold">
                            <p:stCondLst>
                              <p:cond delay="3500"/>
                            </p:stCondLst>
                            <p:childTnLst>
                              <p:par>
                                <p:cTn id="39" presetID="53" presetClass="entr" presetSubtype="16" fill="hold" grpId="0" nodeType="afterEffect">
                                  <p:stCondLst>
                                    <p:cond delay="0"/>
                                  </p:stCondLst>
                                  <p:childTnLst>
                                    <p:set>
                                      <p:cBhvr>
                                        <p:cTn id="40" dur="1" fill="hold">
                                          <p:stCondLst>
                                            <p:cond delay="0"/>
                                          </p:stCondLst>
                                        </p:cTn>
                                        <p:tgtEl>
                                          <p:spTgt spid="17"/>
                                        </p:tgtEl>
                                        <p:attrNameLst>
                                          <p:attrName>style.visibility</p:attrName>
                                        </p:attrNameLst>
                                      </p:cBhvr>
                                      <p:to>
                                        <p:strVal val="visible"/>
                                      </p:to>
                                    </p:set>
                                    <p:anim calcmode="lin" valueType="num">
                                      <p:cBhvr>
                                        <p:cTn id="41" dur="500" fill="hold"/>
                                        <p:tgtEl>
                                          <p:spTgt spid="17"/>
                                        </p:tgtEl>
                                        <p:attrNameLst>
                                          <p:attrName>ppt_w</p:attrName>
                                        </p:attrNameLst>
                                      </p:cBhvr>
                                      <p:tavLst>
                                        <p:tav tm="0">
                                          <p:val>
                                            <p:fltVal val="0"/>
                                          </p:val>
                                        </p:tav>
                                        <p:tav tm="100000">
                                          <p:val>
                                            <p:strVal val="#ppt_w"/>
                                          </p:val>
                                        </p:tav>
                                      </p:tavLst>
                                    </p:anim>
                                    <p:anim calcmode="lin" valueType="num">
                                      <p:cBhvr>
                                        <p:cTn id="42" dur="500" fill="hold"/>
                                        <p:tgtEl>
                                          <p:spTgt spid="17"/>
                                        </p:tgtEl>
                                        <p:attrNameLst>
                                          <p:attrName>ppt_h</p:attrName>
                                        </p:attrNameLst>
                                      </p:cBhvr>
                                      <p:tavLst>
                                        <p:tav tm="0">
                                          <p:val>
                                            <p:fltVal val="0"/>
                                          </p:val>
                                        </p:tav>
                                        <p:tav tm="100000">
                                          <p:val>
                                            <p:strVal val="#ppt_h"/>
                                          </p:val>
                                        </p:tav>
                                      </p:tavLst>
                                    </p:anim>
                                    <p:animEffect transition="in" filter="fade">
                                      <p:cBhvr>
                                        <p:cTn id="43" dur="500"/>
                                        <p:tgtEl>
                                          <p:spTgt spid="17"/>
                                        </p:tgtEl>
                                      </p:cBhvr>
                                    </p:animEffect>
                                  </p:childTnLst>
                                </p:cTn>
                              </p:par>
                            </p:childTnLst>
                          </p:cTn>
                        </p:par>
                        <p:par>
                          <p:cTn id="44" fill="hold">
                            <p:stCondLst>
                              <p:cond delay="4000"/>
                            </p:stCondLst>
                            <p:childTnLst>
                              <p:par>
                                <p:cTn id="45" presetID="22" presetClass="entr" presetSubtype="8" fill="hold" grpId="0" nodeType="after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wipe(left)">
                                      <p:cBhvr>
                                        <p:cTn id="47" dur="500"/>
                                        <p:tgtEl>
                                          <p:spTgt spid="16"/>
                                        </p:tgtEl>
                                      </p:cBhvr>
                                    </p:animEffect>
                                  </p:childTnLst>
                                </p:cTn>
                              </p:par>
                            </p:childTnLst>
                          </p:cTn>
                        </p:par>
                        <p:par>
                          <p:cTn id="48" fill="hold">
                            <p:stCondLst>
                              <p:cond delay="4500"/>
                            </p:stCondLst>
                            <p:childTnLst>
                              <p:par>
                                <p:cTn id="49" presetID="22" presetClass="entr" presetSubtype="2" fill="hold" grpId="0" nodeType="afterEffect">
                                  <p:stCondLst>
                                    <p:cond delay="0"/>
                                  </p:stCondLst>
                                  <p:childTnLst>
                                    <p:set>
                                      <p:cBhvr>
                                        <p:cTn id="50" dur="1" fill="hold">
                                          <p:stCondLst>
                                            <p:cond delay="0"/>
                                          </p:stCondLst>
                                        </p:cTn>
                                        <p:tgtEl>
                                          <p:spTgt spid="20"/>
                                        </p:tgtEl>
                                        <p:attrNameLst>
                                          <p:attrName>style.visibility</p:attrName>
                                        </p:attrNameLst>
                                      </p:cBhvr>
                                      <p:to>
                                        <p:strVal val="visible"/>
                                      </p:to>
                                    </p:set>
                                    <p:animEffect transition="in" filter="wipe(right)">
                                      <p:cBhvr>
                                        <p:cTn id="51" dur="500"/>
                                        <p:tgtEl>
                                          <p:spTgt spid="20"/>
                                        </p:tgtEl>
                                      </p:cBhvr>
                                    </p:animEffect>
                                  </p:childTnLst>
                                </p:cTn>
                              </p:par>
                            </p:childTnLst>
                          </p:cTn>
                        </p:par>
                        <p:par>
                          <p:cTn id="52" fill="hold">
                            <p:stCondLst>
                              <p:cond delay="5000"/>
                            </p:stCondLst>
                            <p:childTnLst>
                              <p:par>
                                <p:cTn id="53" presetID="2" presetClass="entr" presetSubtype="8" fill="hold" grpId="0" nodeType="afterEffect">
                                  <p:stCondLst>
                                    <p:cond delay="0"/>
                                  </p:stCondLst>
                                  <p:childTnLst>
                                    <p:set>
                                      <p:cBhvr>
                                        <p:cTn id="54" dur="1" fill="hold">
                                          <p:stCondLst>
                                            <p:cond delay="0"/>
                                          </p:stCondLst>
                                        </p:cTn>
                                        <p:tgtEl>
                                          <p:spTgt spid="13"/>
                                        </p:tgtEl>
                                        <p:attrNameLst>
                                          <p:attrName>style.visibility</p:attrName>
                                        </p:attrNameLst>
                                      </p:cBhvr>
                                      <p:to>
                                        <p:strVal val="visible"/>
                                      </p:to>
                                    </p:set>
                                    <p:anim calcmode="lin" valueType="num">
                                      <p:cBhvr additive="base">
                                        <p:cTn id="55" dur="500" fill="hold"/>
                                        <p:tgtEl>
                                          <p:spTgt spid="13"/>
                                        </p:tgtEl>
                                        <p:attrNameLst>
                                          <p:attrName>ppt_x</p:attrName>
                                        </p:attrNameLst>
                                      </p:cBhvr>
                                      <p:tavLst>
                                        <p:tav tm="0">
                                          <p:val>
                                            <p:strVal val="0-#ppt_w/2"/>
                                          </p:val>
                                        </p:tav>
                                        <p:tav tm="100000">
                                          <p:val>
                                            <p:strVal val="#ppt_x"/>
                                          </p:val>
                                        </p:tav>
                                      </p:tavLst>
                                    </p:anim>
                                    <p:anim calcmode="lin" valueType="num">
                                      <p:cBhvr additive="base">
                                        <p:cTn id="56" dur="500" fill="hold"/>
                                        <p:tgtEl>
                                          <p:spTgt spid="13"/>
                                        </p:tgtEl>
                                        <p:attrNameLst>
                                          <p:attrName>ppt_y</p:attrName>
                                        </p:attrNameLst>
                                      </p:cBhvr>
                                      <p:tavLst>
                                        <p:tav tm="0">
                                          <p:val>
                                            <p:strVal val="#ppt_y"/>
                                          </p:val>
                                        </p:tav>
                                        <p:tav tm="100000">
                                          <p:val>
                                            <p:strVal val="#ppt_y"/>
                                          </p:val>
                                        </p:tav>
                                      </p:tavLst>
                                    </p:anim>
                                  </p:childTnLst>
                                </p:cTn>
                              </p:par>
                            </p:childTnLst>
                          </p:cTn>
                        </p:par>
                        <p:par>
                          <p:cTn id="57" fill="hold">
                            <p:stCondLst>
                              <p:cond delay="5500"/>
                            </p:stCondLst>
                            <p:childTnLst>
                              <p:par>
                                <p:cTn id="58" presetID="2" presetClass="entr" presetSubtype="2" fill="hold" grpId="0" nodeType="afterEffect">
                                  <p:stCondLst>
                                    <p:cond delay="0"/>
                                  </p:stCondLst>
                                  <p:childTnLst>
                                    <p:set>
                                      <p:cBhvr>
                                        <p:cTn id="59" dur="1" fill="hold">
                                          <p:stCondLst>
                                            <p:cond delay="0"/>
                                          </p:stCondLst>
                                        </p:cTn>
                                        <p:tgtEl>
                                          <p:spTgt spid="14"/>
                                        </p:tgtEl>
                                        <p:attrNameLst>
                                          <p:attrName>style.visibility</p:attrName>
                                        </p:attrNameLst>
                                      </p:cBhvr>
                                      <p:to>
                                        <p:strVal val="visible"/>
                                      </p:to>
                                    </p:set>
                                    <p:anim calcmode="lin" valueType="num">
                                      <p:cBhvr additive="base">
                                        <p:cTn id="60" dur="500" fill="hold"/>
                                        <p:tgtEl>
                                          <p:spTgt spid="14"/>
                                        </p:tgtEl>
                                        <p:attrNameLst>
                                          <p:attrName>ppt_x</p:attrName>
                                        </p:attrNameLst>
                                      </p:cBhvr>
                                      <p:tavLst>
                                        <p:tav tm="0">
                                          <p:val>
                                            <p:strVal val="1+#ppt_w/2"/>
                                          </p:val>
                                        </p:tav>
                                        <p:tav tm="100000">
                                          <p:val>
                                            <p:strVal val="#ppt_x"/>
                                          </p:val>
                                        </p:tav>
                                      </p:tavLst>
                                    </p:anim>
                                    <p:anim calcmode="lin" valueType="num">
                                      <p:cBhvr additive="base">
                                        <p:cTn id="61" dur="500" fill="hold"/>
                                        <p:tgtEl>
                                          <p:spTgt spid="14"/>
                                        </p:tgtEl>
                                        <p:attrNameLst>
                                          <p:attrName>ppt_y</p:attrName>
                                        </p:attrNameLst>
                                      </p:cBhvr>
                                      <p:tavLst>
                                        <p:tav tm="0">
                                          <p:val>
                                            <p:strVal val="#ppt_y"/>
                                          </p:val>
                                        </p:tav>
                                        <p:tav tm="100000">
                                          <p:val>
                                            <p:strVal val="#ppt_y"/>
                                          </p:val>
                                        </p:tav>
                                      </p:tavLst>
                                    </p:anim>
                                  </p:childTnLst>
                                </p:cTn>
                              </p:par>
                            </p:childTnLst>
                          </p:cTn>
                        </p:par>
                        <p:par>
                          <p:cTn id="62" fill="hold">
                            <p:stCondLst>
                              <p:cond delay="6000"/>
                            </p:stCondLst>
                            <p:childTnLst>
                              <p:par>
                                <p:cTn id="63" presetID="16" presetClass="entr" presetSubtype="21" fill="hold" grpId="0" nodeType="afterEffect">
                                  <p:stCondLst>
                                    <p:cond delay="0"/>
                                  </p:stCondLst>
                                  <p:childTnLst>
                                    <p:set>
                                      <p:cBhvr>
                                        <p:cTn id="64" dur="1" fill="hold">
                                          <p:stCondLst>
                                            <p:cond delay="0"/>
                                          </p:stCondLst>
                                        </p:cTn>
                                        <p:tgtEl>
                                          <p:spTgt spid="9"/>
                                        </p:tgtEl>
                                        <p:attrNameLst>
                                          <p:attrName>style.visibility</p:attrName>
                                        </p:attrNameLst>
                                      </p:cBhvr>
                                      <p:to>
                                        <p:strVal val="visible"/>
                                      </p:to>
                                    </p:set>
                                    <p:animEffect transition="in" filter="barn(inVertical)">
                                      <p:cBhvr>
                                        <p:cTn id="65" dur="500"/>
                                        <p:tgtEl>
                                          <p:spTgt spid="9"/>
                                        </p:tgtEl>
                                      </p:cBhvr>
                                    </p:animEffect>
                                  </p:childTnLst>
                                </p:cTn>
                              </p:par>
                            </p:childTnLst>
                          </p:cTn>
                        </p:par>
                        <p:par>
                          <p:cTn id="66" fill="hold">
                            <p:stCondLst>
                              <p:cond delay="6500"/>
                            </p:stCondLst>
                            <p:childTnLst>
                              <p:par>
                                <p:cTn id="67" presetID="53" presetClass="entr" presetSubtype="16" fill="hold" grpId="0" nodeType="afterEffect">
                                  <p:stCondLst>
                                    <p:cond delay="0"/>
                                  </p:stCondLst>
                                  <p:childTnLst>
                                    <p:set>
                                      <p:cBhvr>
                                        <p:cTn id="68" dur="1" fill="hold">
                                          <p:stCondLst>
                                            <p:cond delay="0"/>
                                          </p:stCondLst>
                                        </p:cTn>
                                        <p:tgtEl>
                                          <p:spTgt spid="18"/>
                                        </p:tgtEl>
                                        <p:attrNameLst>
                                          <p:attrName>style.visibility</p:attrName>
                                        </p:attrNameLst>
                                      </p:cBhvr>
                                      <p:to>
                                        <p:strVal val="visible"/>
                                      </p:to>
                                    </p:set>
                                    <p:anim calcmode="lin" valueType="num">
                                      <p:cBhvr>
                                        <p:cTn id="69" dur="500" fill="hold"/>
                                        <p:tgtEl>
                                          <p:spTgt spid="18"/>
                                        </p:tgtEl>
                                        <p:attrNameLst>
                                          <p:attrName>ppt_w</p:attrName>
                                        </p:attrNameLst>
                                      </p:cBhvr>
                                      <p:tavLst>
                                        <p:tav tm="0">
                                          <p:val>
                                            <p:fltVal val="0"/>
                                          </p:val>
                                        </p:tav>
                                        <p:tav tm="100000">
                                          <p:val>
                                            <p:strVal val="#ppt_w"/>
                                          </p:val>
                                        </p:tav>
                                      </p:tavLst>
                                    </p:anim>
                                    <p:anim calcmode="lin" valueType="num">
                                      <p:cBhvr>
                                        <p:cTn id="70" dur="500" fill="hold"/>
                                        <p:tgtEl>
                                          <p:spTgt spid="18"/>
                                        </p:tgtEl>
                                        <p:attrNameLst>
                                          <p:attrName>ppt_h</p:attrName>
                                        </p:attrNameLst>
                                      </p:cBhvr>
                                      <p:tavLst>
                                        <p:tav tm="0">
                                          <p:val>
                                            <p:fltVal val="0"/>
                                          </p:val>
                                        </p:tav>
                                        <p:tav tm="100000">
                                          <p:val>
                                            <p:strVal val="#ppt_h"/>
                                          </p:val>
                                        </p:tav>
                                      </p:tavLst>
                                    </p:anim>
                                    <p:animEffect transition="in" filter="fade">
                                      <p:cBhvr>
                                        <p:cTn id="71" dur="500"/>
                                        <p:tgtEl>
                                          <p:spTgt spid="18"/>
                                        </p:tgtEl>
                                      </p:cBhvr>
                                    </p:animEffect>
                                  </p:childTnLst>
                                </p:cTn>
                              </p:par>
                            </p:childTnLst>
                          </p:cTn>
                        </p:par>
                        <p:par>
                          <p:cTn id="72" fill="hold">
                            <p:stCondLst>
                              <p:cond delay="7000"/>
                            </p:stCondLst>
                            <p:childTnLst>
                              <p:par>
                                <p:cTn id="73" presetID="53" presetClass="entr" presetSubtype="16" fill="hold" grpId="0" nodeType="afterEffect">
                                  <p:stCondLst>
                                    <p:cond delay="0"/>
                                  </p:stCondLst>
                                  <p:childTnLst>
                                    <p:set>
                                      <p:cBhvr>
                                        <p:cTn id="74" dur="1" fill="hold">
                                          <p:stCondLst>
                                            <p:cond delay="0"/>
                                          </p:stCondLst>
                                        </p:cTn>
                                        <p:tgtEl>
                                          <p:spTgt spid="19"/>
                                        </p:tgtEl>
                                        <p:attrNameLst>
                                          <p:attrName>style.visibility</p:attrName>
                                        </p:attrNameLst>
                                      </p:cBhvr>
                                      <p:to>
                                        <p:strVal val="visible"/>
                                      </p:to>
                                    </p:set>
                                    <p:anim calcmode="lin" valueType="num">
                                      <p:cBhvr>
                                        <p:cTn id="75" dur="500" fill="hold"/>
                                        <p:tgtEl>
                                          <p:spTgt spid="19"/>
                                        </p:tgtEl>
                                        <p:attrNameLst>
                                          <p:attrName>ppt_w</p:attrName>
                                        </p:attrNameLst>
                                      </p:cBhvr>
                                      <p:tavLst>
                                        <p:tav tm="0">
                                          <p:val>
                                            <p:fltVal val="0"/>
                                          </p:val>
                                        </p:tav>
                                        <p:tav tm="100000">
                                          <p:val>
                                            <p:strVal val="#ppt_w"/>
                                          </p:val>
                                        </p:tav>
                                      </p:tavLst>
                                    </p:anim>
                                    <p:anim calcmode="lin" valueType="num">
                                      <p:cBhvr>
                                        <p:cTn id="76" dur="500" fill="hold"/>
                                        <p:tgtEl>
                                          <p:spTgt spid="19"/>
                                        </p:tgtEl>
                                        <p:attrNameLst>
                                          <p:attrName>ppt_h</p:attrName>
                                        </p:attrNameLst>
                                      </p:cBhvr>
                                      <p:tavLst>
                                        <p:tav tm="0">
                                          <p:val>
                                            <p:fltVal val="0"/>
                                          </p:val>
                                        </p:tav>
                                        <p:tav tm="100000">
                                          <p:val>
                                            <p:strVal val="#ppt_h"/>
                                          </p:val>
                                        </p:tav>
                                      </p:tavLst>
                                    </p:anim>
                                    <p:animEffect transition="in" filter="fade">
                                      <p:cBhvr>
                                        <p:cTn id="77" dur="500"/>
                                        <p:tgtEl>
                                          <p:spTgt spid="19"/>
                                        </p:tgtEl>
                                      </p:cBhvr>
                                    </p:animEffect>
                                  </p:childTnLst>
                                </p:cTn>
                              </p:par>
                            </p:childTnLst>
                          </p:cTn>
                        </p:par>
                        <p:par>
                          <p:cTn id="78" fill="hold">
                            <p:stCondLst>
                              <p:cond delay="7500"/>
                            </p:stCondLst>
                            <p:childTnLst>
                              <p:par>
                                <p:cTn id="79" presetID="22" presetClass="entr" presetSubtype="8" fill="hold" grpId="0" nodeType="afterEffect">
                                  <p:stCondLst>
                                    <p:cond delay="0"/>
                                  </p:stCondLst>
                                  <p:childTnLst>
                                    <p:set>
                                      <p:cBhvr>
                                        <p:cTn id="80" dur="1" fill="hold">
                                          <p:stCondLst>
                                            <p:cond delay="0"/>
                                          </p:stCondLst>
                                        </p:cTn>
                                        <p:tgtEl>
                                          <p:spTgt spid="21"/>
                                        </p:tgtEl>
                                        <p:attrNameLst>
                                          <p:attrName>style.visibility</p:attrName>
                                        </p:attrNameLst>
                                      </p:cBhvr>
                                      <p:to>
                                        <p:strVal val="visible"/>
                                      </p:to>
                                    </p:set>
                                    <p:animEffect transition="in" filter="wipe(left)">
                                      <p:cBhvr>
                                        <p:cTn id="81" dur="500"/>
                                        <p:tgtEl>
                                          <p:spTgt spid="21"/>
                                        </p:tgtEl>
                                      </p:cBhvr>
                                    </p:animEffect>
                                  </p:childTnLst>
                                </p:cTn>
                              </p:par>
                            </p:childTnLst>
                          </p:cTn>
                        </p:par>
                        <p:par>
                          <p:cTn id="82" fill="hold">
                            <p:stCondLst>
                              <p:cond delay="8000"/>
                            </p:stCondLst>
                            <p:childTnLst>
                              <p:par>
                                <p:cTn id="83" presetID="22" presetClass="entr" presetSubtype="2" fill="hold" grpId="0" nodeType="afterEffect">
                                  <p:stCondLst>
                                    <p:cond delay="0"/>
                                  </p:stCondLst>
                                  <p:childTnLst>
                                    <p:set>
                                      <p:cBhvr>
                                        <p:cTn id="84" dur="1" fill="hold">
                                          <p:stCondLst>
                                            <p:cond delay="0"/>
                                          </p:stCondLst>
                                        </p:cTn>
                                        <p:tgtEl>
                                          <p:spTgt spid="22"/>
                                        </p:tgtEl>
                                        <p:attrNameLst>
                                          <p:attrName>style.visibility</p:attrName>
                                        </p:attrNameLst>
                                      </p:cBhvr>
                                      <p:to>
                                        <p:strVal val="visible"/>
                                      </p:to>
                                    </p:set>
                                    <p:animEffect transition="in" filter="wipe(right)">
                                      <p:cBhvr>
                                        <p:cTn id="85"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animBg="1"/>
      <p:bldP spid="14" grpId="0" animBg="1"/>
      <p:bldP spid="15" grpId="0"/>
      <p:bldP spid="16" grpId="0"/>
      <p:bldP spid="17" grpId="0"/>
      <p:bldP spid="18" grpId="0"/>
      <p:bldP spid="19" grpId="0"/>
      <p:bldP spid="20" grpId="0"/>
      <p:bldP spid="21" grpId="0"/>
      <p:bldP spid="22" grpId="0"/>
      <p:bldP spid="2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Group 1"/>
          <p:cNvGrpSpPr/>
          <p:nvPr/>
        </p:nvGrpSpPr>
        <p:grpSpPr>
          <a:xfrm>
            <a:off x="1641465" y="2075264"/>
            <a:ext cx="5442604" cy="1032418"/>
            <a:chOff x="1552575" y="2407000"/>
            <a:chExt cx="5442604" cy="1032418"/>
          </a:xfrm>
          <a:solidFill>
            <a:srgbClr val="779F08"/>
          </a:solidFill>
        </p:grpSpPr>
        <p:sp>
          <p:nvSpPr>
            <p:cNvPr id="32" name="Shape 1664"/>
            <p:cNvSpPr/>
            <p:nvPr/>
          </p:nvSpPr>
          <p:spPr>
            <a:xfrm rot="5400000">
              <a:off x="4087021" y="531261"/>
              <a:ext cx="1029733" cy="4786582"/>
            </a:xfrm>
            <a:custGeom>
              <a:avLst/>
              <a:gdLst/>
              <a:ahLst/>
              <a:cxnLst>
                <a:cxn ang="0">
                  <a:pos x="wd2" y="hd2"/>
                </a:cxn>
                <a:cxn ang="5400000">
                  <a:pos x="wd2" y="hd2"/>
                </a:cxn>
                <a:cxn ang="10800000">
                  <a:pos x="wd2" y="hd2"/>
                </a:cxn>
                <a:cxn ang="16200000">
                  <a:pos x="wd2" y="hd2"/>
                </a:cxn>
              </a:cxnLst>
              <a:rect l="0" t="0" r="r" b="b"/>
              <a:pathLst>
                <a:path w="21600" h="21600" extrusionOk="0">
                  <a:moveTo>
                    <a:pt x="21600" y="13078"/>
                  </a:moveTo>
                  <a:lnTo>
                    <a:pt x="21600" y="0"/>
                  </a:lnTo>
                  <a:lnTo>
                    <a:pt x="12326" y="1995"/>
                  </a:lnTo>
                  <a:lnTo>
                    <a:pt x="12342" y="13028"/>
                  </a:lnTo>
                  <a:lnTo>
                    <a:pt x="12326" y="13028"/>
                  </a:lnTo>
                  <a:lnTo>
                    <a:pt x="39" y="14799"/>
                  </a:lnTo>
                  <a:lnTo>
                    <a:pt x="0" y="14799"/>
                  </a:lnTo>
                  <a:lnTo>
                    <a:pt x="0" y="21600"/>
                  </a:lnTo>
                  <a:lnTo>
                    <a:pt x="15442" y="21600"/>
                  </a:lnTo>
                  <a:lnTo>
                    <a:pt x="15442" y="14804"/>
                  </a:lnTo>
                  <a:lnTo>
                    <a:pt x="21425" y="13078"/>
                  </a:lnTo>
                  <a:cubicBezTo>
                    <a:pt x="21425" y="13078"/>
                    <a:pt x="21600" y="13078"/>
                    <a:pt x="21600" y="13078"/>
                  </a:cubicBezTo>
                  <a:close/>
                </a:path>
              </a:pathLst>
            </a:custGeom>
            <a:grpFill/>
            <a:ln w="12700" cap="flat">
              <a:noFill/>
              <a:miter lim="400000"/>
            </a:ln>
            <a:effectLst/>
          </p:spPr>
          <p:txBody>
            <a:bodyPr wrap="square" lIns="38100" tIns="38100" rIns="38100" bIns="38100" numCol="1" anchor="ctr">
              <a:noAutofit/>
            </a:bodyPr>
            <a:lstStyle/>
            <a:p>
              <a:pPr>
                <a:defRPr sz="3200">
                  <a:solidFill>
                    <a:srgbClr val="FFFFFF"/>
                  </a:solidFill>
                  <a:latin typeface="Helvetica Light"/>
                  <a:ea typeface="Helvetica Light"/>
                  <a:cs typeface="Helvetica Light"/>
                  <a:sym typeface="Helvetica Light"/>
                </a:defRPr>
              </a:pPr>
              <a:endParaRPr sz="3200" kern="0">
                <a:solidFill>
                  <a:schemeClr val="bg1"/>
                </a:solidFill>
                <a:latin typeface="微软雅黑" panose="020B0503020204020204" pitchFamily="34" charset="-122"/>
                <a:ea typeface="Helvetica Light"/>
                <a:cs typeface="Helvetica Light"/>
                <a:sym typeface="Helvetica Light"/>
              </a:endParaRPr>
            </a:p>
          </p:txBody>
        </p:sp>
        <p:sp>
          <p:nvSpPr>
            <p:cNvPr id="33" name="Shape 1665"/>
            <p:cNvSpPr/>
            <p:nvPr/>
          </p:nvSpPr>
          <p:spPr>
            <a:xfrm>
              <a:off x="1552575" y="2407000"/>
              <a:ext cx="775215" cy="744446"/>
            </a:xfrm>
            <a:prstGeom prst="rect">
              <a:avLst/>
            </a:prstGeom>
            <a:grpFill/>
            <a:ln w="12700" cap="flat">
              <a:noFill/>
              <a:miter lim="400000"/>
            </a:ln>
            <a:effectLst/>
          </p:spPr>
          <p:txBody>
            <a:bodyPr wrap="square" lIns="50800" tIns="50800" rIns="50800" bIns="50800" numCol="1" anchor="ctr">
              <a:noAutofit/>
            </a:bodyPr>
            <a:lstStyle/>
            <a:p>
              <a:pPr>
                <a:defRPr sz="3200">
                  <a:solidFill>
                    <a:srgbClr val="FFFFFF"/>
                  </a:solidFill>
                  <a:latin typeface="Helvetica Light"/>
                  <a:ea typeface="Helvetica Light"/>
                  <a:cs typeface="Helvetica Light"/>
                  <a:sym typeface="Helvetica Light"/>
                </a:defRPr>
              </a:pPr>
              <a:endParaRPr sz="3200" kern="0">
                <a:solidFill>
                  <a:schemeClr val="bg1"/>
                </a:solidFill>
                <a:latin typeface="微软雅黑" panose="020B0503020204020204" pitchFamily="34" charset="-122"/>
                <a:ea typeface="Helvetica Light"/>
                <a:cs typeface="Helvetica Light"/>
                <a:sym typeface="Helvetica Light"/>
              </a:endParaRPr>
            </a:p>
          </p:txBody>
        </p:sp>
      </p:grpSp>
      <p:grpSp>
        <p:nvGrpSpPr>
          <p:cNvPr id="34" name="Group 2"/>
          <p:cNvGrpSpPr/>
          <p:nvPr/>
        </p:nvGrpSpPr>
        <p:grpSpPr>
          <a:xfrm>
            <a:off x="1641465" y="2962158"/>
            <a:ext cx="5934074" cy="745789"/>
            <a:chOff x="1552575" y="3293894"/>
            <a:chExt cx="5934074" cy="745789"/>
          </a:xfrm>
          <a:solidFill>
            <a:srgbClr val="779F08"/>
          </a:solidFill>
        </p:grpSpPr>
        <p:sp>
          <p:nvSpPr>
            <p:cNvPr id="35" name="Shape 1669"/>
            <p:cNvSpPr/>
            <p:nvPr/>
          </p:nvSpPr>
          <p:spPr>
            <a:xfrm rot="5400000">
              <a:off x="4500311" y="1053344"/>
              <a:ext cx="744446" cy="5228231"/>
            </a:xfrm>
            <a:custGeom>
              <a:avLst/>
              <a:gdLst/>
              <a:ahLst/>
              <a:cxnLst>
                <a:cxn ang="0">
                  <a:pos x="wd2" y="hd2"/>
                </a:cxn>
                <a:cxn ang="5400000">
                  <a:pos x="wd2" y="hd2"/>
                </a:cxn>
                <a:cxn ang="10800000">
                  <a:pos x="wd2" y="hd2"/>
                </a:cxn>
                <a:cxn ang="16200000">
                  <a:pos x="wd2" y="hd2"/>
                </a:cxn>
              </a:cxnLst>
              <a:rect l="0" t="0" r="r" b="b"/>
              <a:pathLst>
                <a:path w="21600" h="21600" extrusionOk="0">
                  <a:moveTo>
                    <a:pt x="21599" y="15363"/>
                  </a:moveTo>
                  <a:lnTo>
                    <a:pt x="21490" y="13752"/>
                  </a:lnTo>
                  <a:lnTo>
                    <a:pt x="21490" y="0"/>
                  </a:lnTo>
                  <a:lnTo>
                    <a:pt x="8518" y="1825"/>
                  </a:lnTo>
                  <a:lnTo>
                    <a:pt x="8518" y="13752"/>
                  </a:lnTo>
                  <a:lnTo>
                    <a:pt x="8518" y="13752"/>
                  </a:lnTo>
                  <a:lnTo>
                    <a:pt x="81" y="15363"/>
                  </a:lnTo>
                  <a:lnTo>
                    <a:pt x="11" y="15363"/>
                  </a:lnTo>
                  <a:lnTo>
                    <a:pt x="11" y="15376"/>
                  </a:lnTo>
                  <a:lnTo>
                    <a:pt x="0" y="15378"/>
                  </a:lnTo>
                  <a:lnTo>
                    <a:pt x="11" y="15378"/>
                  </a:lnTo>
                  <a:lnTo>
                    <a:pt x="11" y="21600"/>
                  </a:lnTo>
                  <a:lnTo>
                    <a:pt x="21600" y="21600"/>
                  </a:lnTo>
                  <a:lnTo>
                    <a:pt x="21600" y="15363"/>
                  </a:lnTo>
                  <a:cubicBezTo>
                    <a:pt x="21600" y="15363"/>
                    <a:pt x="21599" y="15363"/>
                    <a:pt x="21599" y="15363"/>
                  </a:cubicBezTo>
                  <a:close/>
                </a:path>
              </a:pathLst>
            </a:custGeom>
            <a:grpFill/>
            <a:ln w="12700" cap="flat">
              <a:noFill/>
              <a:miter lim="400000"/>
            </a:ln>
            <a:effectLst/>
          </p:spPr>
          <p:txBody>
            <a:bodyPr wrap="square" lIns="38100" tIns="38100" rIns="38100" bIns="38100" numCol="1" anchor="ctr">
              <a:noAutofit/>
            </a:bodyPr>
            <a:lstStyle/>
            <a:p>
              <a:pPr>
                <a:defRPr sz="3200">
                  <a:solidFill>
                    <a:srgbClr val="FFFFFF"/>
                  </a:solidFill>
                  <a:latin typeface="Helvetica Light"/>
                  <a:ea typeface="Helvetica Light"/>
                  <a:cs typeface="Helvetica Light"/>
                  <a:sym typeface="Helvetica Light"/>
                </a:defRPr>
              </a:pPr>
              <a:endParaRPr sz="3200" kern="0">
                <a:solidFill>
                  <a:schemeClr val="bg1"/>
                </a:solidFill>
                <a:latin typeface="微软雅黑" panose="020B0503020204020204" pitchFamily="34" charset="-122"/>
                <a:ea typeface="Helvetica Light"/>
                <a:cs typeface="Helvetica Light"/>
                <a:sym typeface="Helvetica Light"/>
              </a:endParaRPr>
            </a:p>
          </p:txBody>
        </p:sp>
        <p:sp>
          <p:nvSpPr>
            <p:cNvPr id="36" name="Shape 1670"/>
            <p:cNvSpPr/>
            <p:nvPr/>
          </p:nvSpPr>
          <p:spPr>
            <a:xfrm>
              <a:off x="1552575" y="3293894"/>
              <a:ext cx="775215" cy="744446"/>
            </a:xfrm>
            <a:prstGeom prst="rect">
              <a:avLst/>
            </a:prstGeom>
            <a:grpFill/>
            <a:ln w="12700" cap="flat">
              <a:noFill/>
              <a:miter lim="400000"/>
            </a:ln>
            <a:effectLst/>
          </p:spPr>
          <p:txBody>
            <a:bodyPr wrap="square" lIns="50800" tIns="50800" rIns="50800" bIns="50800" numCol="1" anchor="ctr">
              <a:noAutofit/>
            </a:bodyPr>
            <a:lstStyle/>
            <a:p>
              <a:pPr>
                <a:defRPr sz="3200">
                  <a:solidFill>
                    <a:srgbClr val="FFFFFF"/>
                  </a:solidFill>
                  <a:latin typeface="Helvetica Light"/>
                  <a:ea typeface="Helvetica Light"/>
                  <a:cs typeface="Helvetica Light"/>
                  <a:sym typeface="Helvetica Light"/>
                </a:defRPr>
              </a:pPr>
              <a:endParaRPr sz="3200" kern="0">
                <a:solidFill>
                  <a:schemeClr val="bg1"/>
                </a:solidFill>
                <a:latin typeface="微软雅黑" panose="020B0503020204020204" pitchFamily="34" charset="-122"/>
                <a:ea typeface="Helvetica Light"/>
                <a:cs typeface="Helvetica Light"/>
                <a:sym typeface="Helvetica Light"/>
              </a:endParaRPr>
            </a:p>
          </p:txBody>
        </p:sp>
      </p:grpSp>
      <p:grpSp>
        <p:nvGrpSpPr>
          <p:cNvPr id="37" name="Group 3"/>
          <p:cNvGrpSpPr/>
          <p:nvPr/>
        </p:nvGrpSpPr>
        <p:grpSpPr>
          <a:xfrm>
            <a:off x="1641465" y="3844640"/>
            <a:ext cx="5934075" cy="744446"/>
            <a:chOff x="1552575" y="4176376"/>
            <a:chExt cx="5934075" cy="744446"/>
          </a:xfrm>
          <a:solidFill>
            <a:srgbClr val="779F08"/>
          </a:solidFill>
        </p:grpSpPr>
        <p:sp>
          <p:nvSpPr>
            <p:cNvPr id="38" name="Shape 1674"/>
            <p:cNvSpPr/>
            <p:nvPr/>
          </p:nvSpPr>
          <p:spPr>
            <a:xfrm rot="5400000">
              <a:off x="4504723" y="1934483"/>
              <a:ext cx="735623" cy="5228231"/>
            </a:xfrm>
            <a:custGeom>
              <a:avLst/>
              <a:gdLst/>
              <a:ahLst/>
              <a:cxnLst>
                <a:cxn ang="0">
                  <a:pos x="wd2" y="hd2"/>
                </a:cxn>
                <a:cxn ang="5400000">
                  <a:pos x="wd2" y="hd2"/>
                </a:cxn>
                <a:cxn ang="10800000">
                  <a:pos x="wd2" y="hd2"/>
                </a:cxn>
                <a:cxn ang="16200000">
                  <a:pos x="wd2" y="hd2"/>
                </a:cxn>
              </a:cxnLst>
              <a:rect l="0" t="0" r="r" b="b"/>
              <a:pathLst>
                <a:path w="21600" h="21600" extrusionOk="0">
                  <a:moveTo>
                    <a:pt x="21532" y="15373"/>
                  </a:moveTo>
                  <a:lnTo>
                    <a:pt x="12874" y="13752"/>
                  </a:lnTo>
                  <a:lnTo>
                    <a:pt x="12874" y="1814"/>
                  </a:lnTo>
                  <a:lnTo>
                    <a:pt x="0" y="0"/>
                  </a:lnTo>
                  <a:lnTo>
                    <a:pt x="0" y="13779"/>
                  </a:lnTo>
                  <a:lnTo>
                    <a:pt x="2" y="13779"/>
                  </a:lnTo>
                  <a:lnTo>
                    <a:pt x="111" y="15373"/>
                  </a:lnTo>
                  <a:lnTo>
                    <a:pt x="2" y="15373"/>
                  </a:lnTo>
                  <a:lnTo>
                    <a:pt x="2" y="21600"/>
                  </a:lnTo>
                  <a:lnTo>
                    <a:pt x="21600" y="21600"/>
                  </a:lnTo>
                  <a:lnTo>
                    <a:pt x="21600" y="15373"/>
                  </a:lnTo>
                  <a:cubicBezTo>
                    <a:pt x="21600" y="15373"/>
                    <a:pt x="21532" y="15373"/>
                    <a:pt x="21532" y="15373"/>
                  </a:cubicBezTo>
                  <a:close/>
                </a:path>
              </a:pathLst>
            </a:custGeom>
            <a:grpFill/>
            <a:ln w="12700" cap="flat">
              <a:noFill/>
              <a:miter lim="400000"/>
            </a:ln>
            <a:effectLst/>
          </p:spPr>
          <p:txBody>
            <a:bodyPr wrap="square" lIns="38100" tIns="38100" rIns="38100" bIns="38100" numCol="1" anchor="ctr">
              <a:noAutofit/>
            </a:bodyPr>
            <a:lstStyle/>
            <a:p>
              <a:pPr>
                <a:defRPr sz="3200">
                  <a:solidFill>
                    <a:srgbClr val="FFFFFF"/>
                  </a:solidFill>
                  <a:latin typeface="Helvetica Light"/>
                  <a:ea typeface="Helvetica Light"/>
                  <a:cs typeface="Helvetica Light"/>
                  <a:sym typeface="Helvetica Light"/>
                </a:defRPr>
              </a:pPr>
              <a:endParaRPr sz="3200" kern="0">
                <a:solidFill>
                  <a:schemeClr val="bg1"/>
                </a:solidFill>
                <a:latin typeface="微软雅黑" panose="020B0503020204020204" pitchFamily="34" charset="-122"/>
                <a:ea typeface="Helvetica Light"/>
                <a:cs typeface="Helvetica Light"/>
                <a:sym typeface="Helvetica Light"/>
              </a:endParaRPr>
            </a:p>
          </p:txBody>
        </p:sp>
        <p:sp>
          <p:nvSpPr>
            <p:cNvPr id="39" name="Shape 1675"/>
            <p:cNvSpPr/>
            <p:nvPr/>
          </p:nvSpPr>
          <p:spPr>
            <a:xfrm>
              <a:off x="1552575" y="4176376"/>
              <a:ext cx="775215" cy="744446"/>
            </a:xfrm>
            <a:prstGeom prst="rect">
              <a:avLst/>
            </a:prstGeom>
            <a:grpFill/>
            <a:ln w="12700" cap="flat">
              <a:noFill/>
              <a:miter lim="400000"/>
            </a:ln>
            <a:effectLst/>
          </p:spPr>
          <p:txBody>
            <a:bodyPr wrap="square" lIns="50800" tIns="50800" rIns="50800" bIns="50800" numCol="1" anchor="ctr">
              <a:noAutofit/>
            </a:bodyPr>
            <a:lstStyle/>
            <a:p>
              <a:pPr>
                <a:defRPr sz="3200">
                  <a:solidFill>
                    <a:srgbClr val="FFFFFF"/>
                  </a:solidFill>
                  <a:latin typeface="Helvetica Light"/>
                  <a:ea typeface="Helvetica Light"/>
                  <a:cs typeface="Helvetica Light"/>
                  <a:sym typeface="Helvetica Light"/>
                </a:defRPr>
              </a:pPr>
              <a:endParaRPr sz="3200" kern="0">
                <a:solidFill>
                  <a:schemeClr val="bg1"/>
                </a:solidFill>
                <a:latin typeface="微软雅黑" panose="020B0503020204020204" pitchFamily="34" charset="-122"/>
                <a:ea typeface="Helvetica Light"/>
                <a:cs typeface="Helvetica Light"/>
                <a:sym typeface="Helvetica Light"/>
              </a:endParaRPr>
            </a:p>
          </p:txBody>
        </p:sp>
      </p:grpSp>
      <p:grpSp>
        <p:nvGrpSpPr>
          <p:cNvPr id="40" name="Group 4"/>
          <p:cNvGrpSpPr/>
          <p:nvPr/>
        </p:nvGrpSpPr>
        <p:grpSpPr>
          <a:xfrm>
            <a:off x="1641465" y="4424639"/>
            <a:ext cx="5442604" cy="1042518"/>
            <a:chOff x="1552575" y="4756375"/>
            <a:chExt cx="5442604" cy="1042518"/>
          </a:xfrm>
          <a:solidFill>
            <a:srgbClr val="779F08"/>
          </a:solidFill>
        </p:grpSpPr>
        <p:sp>
          <p:nvSpPr>
            <p:cNvPr id="41" name="Shape 1679"/>
            <p:cNvSpPr/>
            <p:nvPr/>
          </p:nvSpPr>
          <p:spPr>
            <a:xfrm rot="5400000">
              <a:off x="4081932" y="2880436"/>
              <a:ext cx="1037307" cy="4789186"/>
            </a:xfrm>
            <a:custGeom>
              <a:avLst/>
              <a:gdLst/>
              <a:ahLst/>
              <a:cxnLst>
                <a:cxn ang="0">
                  <a:pos x="wd2" y="hd2"/>
                </a:cxn>
                <a:cxn ang="5400000">
                  <a:pos x="wd2" y="hd2"/>
                </a:cxn>
                <a:cxn ang="10800000">
                  <a:pos x="wd2" y="hd2"/>
                </a:cxn>
                <a:cxn ang="16200000">
                  <a:pos x="wd2" y="hd2"/>
                </a:cxn>
              </a:cxnLst>
              <a:rect l="0" t="0" r="r" b="b"/>
              <a:pathLst>
                <a:path w="21600" h="21600" extrusionOk="0">
                  <a:moveTo>
                    <a:pt x="21405" y="14802"/>
                  </a:moveTo>
                  <a:lnTo>
                    <a:pt x="9188" y="13032"/>
                  </a:lnTo>
                  <a:lnTo>
                    <a:pt x="9188" y="2006"/>
                  </a:lnTo>
                  <a:lnTo>
                    <a:pt x="22" y="0"/>
                  </a:lnTo>
                  <a:lnTo>
                    <a:pt x="22" y="13032"/>
                  </a:lnTo>
                  <a:lnTo>
                    <a:pt x="0" y="13032"/>
                  </a:lnTo>
                  <a:lnTo>
                    <a:pt x="22" y="13039"/>
                  </a:lnTo>
                  <a:lnTo>
                    <a:pt x="22" y="13062"/>
                  </a:lnTo>
                  <a:lnTo>
                    <a:pt x="104" y="13062"/>
                  </a:lnTo>
                  <a:lnTo>
                    <a:pt x="6144" y="14808"/>
                  </a:lnTo>
                  <a:lnTo>
                    <a:pt x="6271" y="14808"/>
                  </a:lnTo>
                  <a:lnTo>
                    <a:pt x="6271" y="21600"/>
                  </a:lnTo>
                  <a:lnTo>
                    <a:pt x="21600" y="21600"/>
                  </a:lnTo>
                  <a:lnTo>
                    <a:pt x="21600" y="14802"/>
                  </a:lnTo>
                  <a:cubicBezTo>
                    <a:pt x="21600" y="14802"/>
                    <a:pt x="21405" y="14802"/>
                    <a:pt x="21405" y="14802"/>
                  </a:cubicBezTo>
                  <a:close/>
                </a:path>
              </a:pathLst>
            </a:custGeom>
            <a:grpFill/>
            <a:ln w="12700" cap="flat">
              <a:noFill/>
              <a:miter lim="400000"/>
            </a:ln>
            <a:effectLst/>
          </p:spPr>
          <p:txBody>
            <a:bodyPr wrap="square" lIns="38100" tIns="38100" rIns="38100" bIns="38100" numCol="1" anchor="ctr">
              <a:noAutofit/>
            </a:bodyPr>
            <a:lstStyle/>
            <a:p>
              <a:pPr>
                <a:defRPr sz="3200">
                  <a:solidFill>
                    <a:srgbClr val="FFFFFF"/>
                  </a:solidFill>
                  <a:latin typeface="Helvetica Light"/>
                  <a:ea typeface="Helvetica Light"/>
                  <a:cs typeface="Helvetica Light"/>
                  <a:sym typeface="Helvetica Light"/>
                </a:defRPr>
              </a:pPr>
              <a:endParaRPr sz="3200" kern="0">
                <a:solidFill>
                  <a:schemeClr val="bg1"/>
                </a:solidFill>
                <a:latin typeface="微软雅黑" panose="020B0503020204020204" pitchFamily="34" charset="-122"/>
                <a:ea typeface="Helvetica Light"/>
                <a:cs typeface="Helvetica Light"/>
                <a:sym typeface="Helvetica Light"/>
              </a:endParaRPr>
            </a:p>
          </p:txBody>
        </p:sp>
        <p:sp>
          <p:nvSpPr>
            <p:cNvPr id="42" name="Shape 1680"/>
            <p:cNvSpPr/>
            <p:nvPr/>
          </p:nvSpPr>
          <p:spPr>
            <a:xfrm>
              <a:off x="1552575" y="5054446"/>
              <a:ext cx="775215" cy="744447"/>
            </a:xfrm>
            <a:prstGeom prst="rect">
              <a:avLst/>
            </a:prstGeom>
            <a:grpFill/>
            <a:ln w="12700" cap="flat">
              <a:noFill/>
              <a:miter lim="400000"/>
            </a:ln>
            <a:effectLst/>
          </p:spPr>
          <p:txBody>
            <a:bodyPr wrap="square" lIns="50800" tIns="50800" rIns="50800" bIns="50800" numCol="1" anchor="ctr">
              <a:noAutofit/>
            </a:bodyPr>
            <a:lstStyle/>
            <a:p>
              <a:pPr>
                <a:defRPr sz="3200">
                  <a:solidFill>
                    <a:srgbClr val="FFFFFF"/>
                  </a:solidFill>
                  <a:latin typeface="Helvetica Light"/>
                  <a:ea typeface="Helvetica Light"/>
                  <a:cs typeface="Helvetica Light"/>
                  <a:sym typeface="Helvetica Light"/>
                </a:defRPr>
              </a:pPr>
              <a:endParaRPr sz="3200" kern="0">
                <a:solidFill>
                  <a:schemeClr val="bg1"/>
                </a:solidFill>
                <a:latin typeface="微软雅黑" panose="020B0503020204020204" pitchFamily="34" charset="-122"/>
                <a:ea typeface="Helvetica Light"/>
                <a:cs typeface="Helvetica Light"/>
                <a:sym typeface="Helvetica Light"/>
              </a:endParaRPr>
            </a:p>
          </p:txBody>
        </p:sp>
      </p:grpSp>
      <p:sp>
        <p:nvSpPr>
          <p:cNvPr id="43" name="Shape 1684"/>
          <p:cNvSpPr/>
          <p:nvPr/>
        </p:nvSpPr>
        <p:spPr>
          <a:xfrm>
            <a:off x="2919756" y="2288507"/>
            <a:ext cx="361315" cy="317959"/>
          </a:xfrm>
          <a:custGeom>
            <a:avLst/>
            <a:gdLst/>
            <a:ahLst/>
            <a:cxnLst>
              <a:cxn ang="0">
                <a:pos x="wd2" y="hd2"/>
              </a:cxn>
              <a:cxn ang="5400000">
                <a:pos x="wd2" y="hd2"/>
              </a:cxn>
              <a:cxn ang="10800000">
                <a:pos x="wd2" y="hd2"/>
              </a:cxn>
              <a:cxn ang="16200000">
                <a:pos x="wd2" y="hd2"/>
              </a:cxn>
            </a:cxnLst>
            <a:rect l="0" t="0" r="r" b="b"/>
            <a:pathLst>
              <a:path w="21600" h="21600" extrusionOk="0">
                <a:moveTo>
                  <a:pt x="11041" y="15188"/>
                </a:moveTo>
                <a:cubicBezTo>
                  <a:pt x="8905" y="14174"/>
                  <a:pt x="8222" y="13317"/>
                  <a:pt x="8222" y="11485"/>
                </a:cubicBezTo>
                <a:cubicBezTo>
                  <a:pt x="8222" y="10385"/>
                  <a:pt x="8875" y="10744"/>
                  <a:pt x="9161" y="8730"/>
                </a:cubicBezTo>
                <a:cubicBezTo>
                  <a:pt x="9279" y="7894"/>
                  <a:pt x="9855" y="8716"/>
                  <a:pt x="9966" y="6808"/>
                </a:cubicBezTo>
                <a:cubicBezTo>
                  <a:pt x="9966" y="6047"/>
                  <a:pt x="9651" y="5858"/>
                  <a:pt x="9651" y="5858"/>
                </a:cubicBezTo>
                <a:cubicBezTo>
                  <a:pt x="9651" y="5858"/>
                  <a:pt x="9811" y="4733"/>
                  <a:pt x="9873" y="3867"/>
                </a:cubicBezTo>
                <a:cubicBezTo>
                  <a:pt x="9951" y="2788"/>
                  <a:pt x="9396" y="0"/>
                  <a:pt x="6431" y="0"/>
                </a:cubicBezTo>
                <a:cubicBezTo>
                  <a:pt x="3466" y="0"/>
                  <a:pt x="2909" y="2788"/>
                  <a:pt x="2987" y="3867"/>
                </a:cubicBezTo>
                <a:cubicBezTo>
                  <a:pt x="3050" y="4733"/>
                  <a:pt x="3210" y="5858"/>
                  <a:pt x="3210" y="5858"/>
                </a:cubicBezTo>
                <a:cubicBezTo>
                  <a:pt x="3210" y="5858"/>
                  <a:pt x="2895" y="6047"/>
                  <a:pt x="2895" y="6808"/>
                </a:cubicBezTo>
                <a:cubicBezTo>
                  <a:pt x="3005" y="8716"/>
                  <a:pt x="3582" y="7894"/>
                  <a:pt x="3700" y="8730"/>
                </a:cubicBezTo>
                <a:cubicBezTo>
                  <a:pt x="3987" y="10744"/>
                  <a:pt x="4639" y="10385"/>
                  <a:pt x="4639" y="11485"/>
                </a:cubicBezTo>
                <a:cubicBezTo>
                  <a:pt x="4639" y="13317"/>
                  <a:pt x="3956" y="14174"/>
                  <a:pt x="1819" y="15188"/>
                </a:cubicBezTo>
                <a:cubicBezTo>
                  <a:pt x="1169" y="15497"/>
                  <a:pt x="0" y="15976"/>
                  <a:pt x="0" y="17129"/>
                </a:cubicBezTo>
                <a:lnTo>
                  <a:pt x="0" y="21600"/>
                </a:lnTo>
                <a:lnTo>
                  <a:pt x="15005" y="21600"/>
                </a:lnTo>
                <a:cubicBezTo>
                  <a:pt x="15005" y="21600"/>
                  <a:pt x="15005" y="18955"/>
                  <a:pt x="15005" y="18248"/>
                </a:cubicBezTo>
                <a:cubicBezTo>
                  <a:pt x="15005" y="17196"/>
                  <a:pt x="13184" y="16207"/>
                  <a:pt x="11041" y="15188"/>
                </a:cubicBezTo>
                <a:close/>
                <a:moveTo>
                  <a:pt x="21600" y="21600"/>
                </a:moveTo>
                <a:cubicBezTo>
                  <a:pt x="21600" y="21600"/>
                  <a:pt x="21557" y="16953"/>
                  <a:pt x="21307" y="16471"/>
                </a:cubicBezTo>
                <a:cubicBezTo>
                  <a:pt x="20935" y="15754"/>
                  <a:pt x="20071" y="15261"/>
                  <a:pt x="18463" y="14498"/>
                </a:cubicBezTo>
                <a:cubicBezTo>
                  <a:pt x="16861" y="13736"/>
                  <a:pt x="16349" y="13094"/>
                  <a:pt x="16349" y="11720"/>
                </a:cubicBezTo>
                <a:cubicBezTo>
                  <a:pt x="16349" y="10894"/>
                  <a:pt x="16838" y="11164"/>
                  <a:pt x="17053" y="9653"/>
                </a:cubicBezTo>
                <a:cubicBezTo>
                  <a:pt x="17142" y="9026"/>
                  <a:pt x="17574" y="9643"/>
                  <a:pt x="17657" y="8212"/>
                </a:cubicBezTo>
                <a:cubicBezTo>
                  <a:pt x="17657" y="7642"/>
                  <a:pt x="17420" y="7499"/>
                  <a:pt x="17420" y="7499"/>
                </a:cubicBezTo>
                <a:cubicBezTo>
                  <a:pt x="17420" y="7499"/>
                  <a:pt x="17541" y="6656"/>
                  <a:pt x="17588" y="6006"/>
                </a:cubicBezTo>
                <a:cubicBezTo>
                  <a:pt x="17646" y="5197"/>
                  <a:pt x="17229" y="3106"/>
                  <a:pt x="15005" y="3106"/>
                </a:cubicBezTo>
                <a:cubicBezTo>
                  <a:pt x="12781" y="3106"/>
                  <a:pt x="12365" y="5197"/>
                  <a:pt x="12422" y="6006"/>
                </a:cubicBezTo>
                <a:cubicBezTo>
                  <a:pt x="12469" y="6656"/>
                  <a:pt x="12589" y="7499"/>
                  <a:pt x="12589" y="7499"/>
                </a:cubicBezTo>
                <a:cubicBezTo>
                  <a:pt x="12589" y="7499"/>
                  <a:pt x="12353" y="7642"/>
                  <a:pt x="12353" y="8212"/>
                </a:cubicBezTo>
                <a:cubicBezTo>
                  <a:pt x="12437" y="9643"/>
                  <a:pt x="12868" y="9026"/>
                  <a:pt x="12957" y="9653"/>
                </a:cubicBezTo>
                <a:cubicBezTo>
                  <a:pt x="13173" y="11164"/>
                  <a:pt x="13662" y="10894"/>
                  <a:pt x="13662" y="11720"/>
                </a:cubicBezTo>
                <a:cubicBezTo>
                  <a:pt x="13662" y="12655"/>
                  <a:pt x="13424" y="13250"/>
                  <a:pt x="12768" y="13776"/>
                </a:cubicBezTo>
                <a:cubicBezTo>
                  <a:pt x="16268" y="15766"/>
                  <a:pt x="16737" y="16172"/>
                  <a:pt x="16737" y="17952"/>
                </a:cubicBezTo>
                <a:lnTo>
                  <a:pt x="16737" y="21600"/>
                </a:lnTo>
                <a:cubicBezTo>
                  <a:pt x="16737" y="21600"/>
                  <a:pt x="21600" y="21600"/>
                  <a:pt x="21600" y="21600"/>
                </a:cubicBezTo>
                <a:close/>
              </a:path>
            </a:pathLst>
          </a:custGeom>
          <a:solidFill>
            <a:srgbClr val="FFFFFF"/>
          </a:solidFill>
          <a:ln w="12700" cap="flat">
            <a:noFill/>
            <a:miter lim="400000"/>
          </a:ln>
          <a:effectLst/>
        </p:spPr>
        <p:txBody>
          <a:bodyPr wrap="square" lIns="38100" tIns="38100" rIns="38100" bIns="38100" numCol="1" anchor="ctr">
            <a:noAutofit/>
          </a:bodyPr>
          <a:lstStyle/>
          <a:p>
            <a:pPr>
              <a:defRPr sz="3100" b="1">
                <a:latin typeface="Kontrapunkt Bob Bold"/>
                <a:ea typeface="Kontrapunkt Bob Bold"/>
                <a:cs typeface="Kontrapunkt Bob Bold"/>
                <a:sym typeface="Kontrapunkt Bob Bold"/>
              </a:defRPr>
            </a:pPr>
            <a:endParaRPr sz="3100" b="1">
              <a:solidFill>
                <a:schemeClr val="bg1"/>
              </a:solidFill>
              <a:latin typeface="微软雅黑" panose="020B0503020204020204" pitchFamily="34" charset="-122"/>
              <a:ea typeface="Kontrapunkt Bob Bold"/>
              <a:cs typeface="Kontrapunkt Bob Bold"/>
              <a:sym typeface="Kontrapunkt Bob Bold"/>
            </a:endParaRPr>
          </a:p>
        </p:txBody>
      </p:sp>
      <p:sp>
        <p:nvSpPr>
          <p:cNvPr id="44" name="Shape 1687"/>
          <p:cNvSpPr/>
          <p:nvPr/>
        </p:nvSpPr>
        <p:spPr>
          <a:xfrm>
            <a:off x="2919756" y="3153710"/>
            <a:ext cx="361315" cy="361342"/>
          </a:xfrm>
          <a:custGeom>
            <a:avLst/>
            <a:gdLst/>
            <a:ahLst/>
            <a:cxnLst>
              <a:cxn ang="0">
                <a:pos x="wd2" y="hd2"/>
              </a:cxn>
              <a:cxn ang="5400000">
                <a:pos x="wd2" y="hd2"/>
              </a:cxn>
              <a:cxn ang="10800000">
                <a:pos x="wd2" y="hd2"/>
              </a:cxn>
              <a:cxn ang="16200000">
                <a:pos x="wd2" y="hd2"/>
              </a:cxn>
            </a:cxnLst>
            <a:rect l="0" t="0" r="r" b="b"/>
            <a:pathLst>
              <a:path w="21600" h="21600" extrusionOk="0">
                <a:moveTo>
                  <a:pt x="11679" y="19547"/>
                </a:moveTo>
                <a:lnTo>
                  <a:pt x="11679" y="14693"/>
                </a:lnTo>
                <a:lnTo>
                  <a:pt x="9921" y="14693"/>
                </a:lnTo>
                <a:lnTo>
                  <a:pt x="9921" y="19547"/>
                </a:lnTo>
                <a:cubicBezTo>
                  <a:pt x="5768" y="19134"/>
                  <a:pt x="2465" y="15832"/>
                  <a:pt x="2052" y="11679"/>
                </a:cubicBezTo>
                <a:lnTo>
                  <a:pt x="6907" y="11679"/>
                </a:lnTo>
                <a:lnTo>
                  <a:pt x="6907" y="9921"/>
                </a:lnTo>
                <a:lnTo>
                  <a:pt x="2052" y="9921"/>
                </a:lnTo>
                <a:cubicBezTo>
                  <a:pt x="2465" y="5768"/>
                  <a:pt x="5768" y="2466"/>
                  <a:pt x="9921" y="2054"/>
                </a:cubicBezTo>
                <a:lnTo>
                  <a:pt x="9921" y="6907"/>
                </a:lnTo>
                <a:lnTo>
                  <a:pt x="11679" y="6907"/>
                </a:lnTo>
                <a:lnTo>
                  <a:pt x="11679" y="2054"/>
                </a:lnTo>
                <a:cubicBezTo>
                  <a:pt x="15832" y="2466"/>
                  <a:pt x="19135" y="5768"/>
                  <a:pt x="19548" y="9921"/>
                </a:cubicBezTo>
                <a:lnTo>
                  <a:pt x="14693" y="9921"/>
                </a:lnTo>
                <a:lnTo>
                  <a:pt x="14693" y="11679"/>
                </a:lnTo>
                <a:lnTo>
                  <a:pt x="19548" y="11679"/>
                </a:lnTo>
                <a:cubicBezTo>
                  <a:pt x="19135" y="15832"/>
                  <a:pt x="15832" y="19134"/>
                  <a:pt x="11679" y="19547"/>
                </a:cubicBezTo>
                <a:close/>
                <a:moveTo>
                  <a:pt x="10799" y="0"/>
                </a:moveTo>
                <a:cubicBezTo>
                  <a:pt x="4835" y="0"/>
                  <a:pt x="0" y="4836"/>
                  <a:pt x="0" y="10800"/>
                </a:cubicBezTo>
                <a:cubicBezTo>
                  <a:pt x="0" y="16765"/>
                  <a:pt x="4835" y="21600"/>
                  <a:pt x="10799" y="21600"/>
                </a:cubicBezTo>
                <a:cubicBezTo>
                  <a:pt x="16765" y="21600"/>
                  <a:pt x="21600" y="16765"/>
                  <a:pt x="21600" y="10800"/>
                </a:cubicBezTo>
                <a:cubicBezTo>
                  <a:pt x="21600" y="4836"/>
                  <a:pt x="16765" y="0"/>
                  <a:pt x="10799" y="0"/>
                </a:cubicBezTo>
                <a:close/>
              </a:path>
            </a:pathLst>
          </a:custGeom>
          <a:solidFill>
            <a:srgbClr val="FFFFFF"/>
          </a:solidFill>
          <a:ln w="12700" cap="flat">
            <a:noFill/>
            <a:miter lim="400000"/>
          </a:ln>
          <a:effectLst/>
        </p:spPr>
        <p:txBody>
          <a:bodyPr wrap="square" lIns="38100" tIns="38100" rIns="38100" bIns="38100" numCol="1" anchor="ctr">
            <a:noAutofit/>
          </a:bodyPr>
          <a:lstStyle/>
          <a:p>
            <a:pPr>
              <a:defRPr sz="3100" b="1">
                <a:latin typeface="Kontrapunkt Bob Bold"/>
                <a:ea typeface="Kontrapunkt Bob Bold"/>
                <a:cs typeface="Kontrapunkt Bob Bold"/>
                <a:sym typeface="Kontrapunkt Bob Bold"/>
              </a:defRPr>
            </a:pPr>
            <a:endParaRPr sz="3100" b="1">
              <a:solidFill>
                <a:schemeClr val="bg1"/>
              </a:solidFill>
              <a:latin typeface="微软雅黑" panose="020B0503020204020204" pitchFamily="34" charset="-122"/>
              <a:ea typeface="Kontrapunkt Bob Bold"/>
              <a:cs typeface="Kontrapunkt Bob Bold"/>
              <a:sym typeface="Kontrapunkt Bob Bold"/>
            </a:endParaRPr>
          </a:p>
        </p:txBody>
      </p:sp>
      <p:sp>
        <p:nvSpPr>
          <p:cNvPr id="45" name="Shape 1690"/>
          <p:cNvSpPr/>
          <p:nvPr/>
        </p:nvSpPr>
        <p:spPr>
          <a:xfrm>
            <a:off x="2927774" y="4034658"/>
            <a:ext cx="345279" cy="361342"/>
          </a:xfrm>
          <a:custGeom>
            <a:avLst/>
            <a:gdLst/>
            <a:ahLst/>
            <a:cxnLst>
              <a:cxn ang="0">
                <a:pos x="wd2" y="hd2"/>
              </a:cxn>
              <a:cxn ang="5400000">
                <a:pos x="wd2" y="hd2"/>
              </a:cxn>
              <a:cxn ang="10800000">
                <a:pos x="wd2" y="hd2"/>
              </a:cxn>
              <a:cxn ang="16200000">
                <a:pos x="wd2" y="hd2"/>
              </a:cxn>
            </a:cxnLst>
            <a:rect l="0" t="0" r="r" b="b"/>
            <a:pathLst>
              <a:path w="20781" h="20933" extrusionOk="0">
                <a:moveTo>
                  <a:pt x="18450" y="13962"/>
                </a:moveTo>
                <a:cubicBezTo>
                  <a:pt x="18104" y="14098"/>
                  <a:pt x="15778" y="12331"/>
                  <a:pt x="14291" y="9001"/>
                </a:cubicBezTo>
                <a:cubicBezTo>
                  <a:pt x="12804" y="5669"/>
                  <a:pt x="12992" y="2625"/>
                  <a:pt x="13337" y="2491"/>
                </a:cubicBezTo>
                <a:cubicBezTo>
                  <a:pt x="13683" y="2355"/>
                  <a:pt x="15952" y="4486"/>
                  <a:pt x="17438" y="7816"/>
                </a:cubicBezTo>
                <a:cubicBezTo>
                  <a:pt x="18925" y="11146"/>
                  <a:pt x="18797" y="13826"/>
                  <a:pt x="18450" y="13962"/>
                </a:cubicBezTo>
                <a:close/>
                <a:moveTo>
                  <a:pt x="19117" y="7012"/>
                </a:moveTo>
                <a:cubicBezTo>
                  <a:pt x="17204" y="2727"/>
                  <a:pt x="14125" y="-537"/>
                  <a:pt x="12567" y="74"/>
                </a:cubicBezTo>
                <a:cubicBezTo>
                  <a:pt x="9922" y="1108"/>
                  <a:pt x="14143" y="6078"/>
                  <a:pt x="1154" y="11160"/>
                </a:cubicBezTo>
                <a:cubicBezTo>
                  <a:pt x="32" y="11600"/>
                  <a:pt x="-253" y="13356"/>
                  <a:pt x="217" y="14406"/>
                </a:cubicBezTo>
                <a:cubicBezTo>
                  <a:pt x="685" y="15456"/>
                  <a:pt x="2220" y="16502"/>
                  <a:pt x="3342" y="16062"/>
                </a:cubicBezTo>
                <a:cubicBezTo>
                  <a:pt x="3537" y="15987"/>
                  <a:pt x="4250" y="15766"/>
                  <a:pt x="4250" y="15766"/>
                </a:cubicBezTo>
                <a:cubicBezTo>
                  <a:pt x="5051" y="16802"/>
                  <a:pt x="5889" y="16187"/>
                  <a:pt x="6186" y="16845"/>
                </a:cubicBezTo>
                <a:cubicBezTo>
                  <a:pt x="6544" y="17635"/>
                  <a:pt x="7322" y="19353"/>
                  <a:pt x="7586" y="19939"/>
                </a:cubicBezTo>
                <a:cubicBezTo>
                  <a:pt x="7850" y="20522"/>
                  <a:pt x="8450" y="21063"/>
                  <a:pt x="8885" y="20905"/>
                </a:cubicBezTo>
                <a:cubicBezTo>
                  <a:pt x="9318" y="20745"/>
                  <a:pt x="10797" y="20203"/>
                  <a:pt x="11362" y="19997"/>
                </a:cubicBezTo>
                <a:cubicBezTo>
                  <a:pt x="11927" y="19790"/>
                  <a:pt x="12062" y="19306"/>
                  <a:pt x="11889" y="18922"/>
                </a:cubicBezTo>
                <a:cubicBezTo>
                  <a:pt x="11703" y="18510"/>
                  <a:pt x="10939" y="18390"/>
                  <a:pt x="10721" y="17908"/>
                </a:cubicBezTo>
                <a:cubicBezTo>
                  <a:pt x="10503" y="17428"/>
                  <a:pt x="9791" y="15886"/>
                  <a:pt x="9586" y="15400"/>
                </a:cubicBezTo>
                <a:cubicBezTo>
                  <a:pt x="9308" y="14739"/>
                  <a:pt x="9899" y="14201"/>
                  <a:pt x="10759" y="14116"/>
                </a:cubicBezTo>
                <a:cubicBezTo>
                  <a:pt x="16671" y="13522"/>
                  <a:pt x="17775" y="17037"/>
                  <a:pt x="19789" y="16249"/>
                </a:cubicBezTo>
                <a:cubicBezTo>
                  <a:pt x="21347" y="15640"/>
                  <a:pt x="21030" y="11296"/>
                  <a:pt x="19117" y="7012"/>
                </a:cubicBezTo>
                <a:close/>
              </a:path>
            </a:pathLst>
          </a:custGeom>
          <a:solidFill>
            <a:srgbClr val="FFFFFF"/>
          </a:solidFill>
          <a:ln w="12700" cap="flat">
            <a:noFill/>
            <a:miter lim="400000"/>
          </a:ln>
          <a:effectLst/>
        </p:spPr>
        <p:txBody>
          <a:bodyPr wrap="square" lIns="38100" tIns="38100" rIns="38100" bIns="38100" numCol="1" anchor="ctr">
            <a:noAutofit/>
          </a:bodyPr>
          <a:lstStyle/>
          <a:p>
            <a:pPr>
              <a:defRPr sz="3100" b="1">
                <a:latin typeface="Kontrapunkt Bob Bold"/>
                <a:ea typeface="Kontrapunkt Bob Bold"/>
                <a:cs typeface="Kontrapunkt Bob Bold"/>
                <a:sym typeface="Kontrapunkt Bob Bold"/>
              </a:defRPr>
            </a:pPr>
            <a:endParaRPr sz="3100" b="1">
              <a:solidFill>
                <a:schemeClr val="bg1"/>
              </a:solidFill>
              <a:latin typeface="微软雅黑" panose="020B0503020204020204" pitchFamily="34" charset="-122"/>
              <a:ea typeface="Kontrapunkt Bob Bold"/>
              <a:cs typeface="Kontrapunkt Bob Bold"/>
              <a:sym typeface="Kontrapunkt Bob Bold"/>
            </a:endParaRPr>
          </a:p>
        </p:txBody>
      </p:sp>
      <p:sp>
        <p:nvSpPr>
          <p:cNvPr id="46" name="Shape 1693"/>
          <p:cNvSpPr/>
          <p:nvPr/>
        </p:nvSpPr>
        <p:spPr>
          <a:xfrm>
            <a:off x="2920607" y="4914263"/>
            <a:ext cx="359614" cy="361341"/>
          </a:xfrm>
          <a:custGeom>
            <a:avLst/>
            <a:gdLst/>
            <a:ahLst/>
            <a:cxnLst>
              <a:cxn ang="0">
                <a:pos x="wd2" y="hd2"/>
              </a:cxn>
              <a:cxn ang="5400000">
                <a:pos x="wd2" y="hd2"/>
              </a:cxn>
              <a:cxn ang="10800000">
                <a:pos x="wd2" y="hd2"/>
              </a:cxn>
              <a:cxn ang="16200000">
                <a:pos x="wd2" y="hd2"/>
              </a:cxn>
            </a:cxnLst>
            <a:rect l="0" t="0" r="r" b="b"/>
            <a:pathLst>
              <a:path w="21600" h="21600" extrusionOk="0">
                <a:moveTo>
                  <a:pt x="1735" y="3821"/>
                </a:moveTo>
                <a:lnTo>
                  <a:pt x="4745" y="3821"/>
                </a:lnTo>
                <a:cubicBezTo>
                  <a:pt x="4832" y="6659"/>
                  <a:pt x="5371" y="8569"/>
                  <a:pt x="6052" y="9978"/>
                </a:cubicBezTo>
                <a:cubicBezTo>
                  <a:pt x="3968" y="8590"/>
                  <a:pt x="2022" y="6988"/>
                  <a:pt x="1735" y="3821"/>
                </a:cubicBezTo>
                <a:close/>
                <a:moveTo>
                  <a:pt x="10800" y="1439"/>
                </a:moveTo>
                <a:cubicBezTo>
                  <a:pt x="14079" y="1438"/>
                  <a:pt x="15359" y="2749"/>
                  <a:pt x="15358" y="3236"/>
                </a:cubicBezTo>
                <a:cubicBezTo>
                  <a:pt x="15358" y="3725"/>
                  <a:pt x="14080" y="5035"/>
                  <a:pt x="10800" y="5038"/>
                </a:cubicBezTo>
                <a:cubicBezTo>
                  <a:pt x="7521" y="5035"/>
                  <a:pt x="6242" y="3725"/>
                  <a:pt x="6242" y="3236"/>
                </a:cubicBezTo>
                <a:cubicBezTo>
                  <a:pt x="6241" y="2749"/>
                  <a:pt x="7521" y="1438"/>
                  <a:pt x="10800" y="1439"/>
                </a:cubicBezTo>
                <a:close/>
                <a:moveTo>
                  <a:pt x="15548" y="9978"/>
                </a:moveTo>
                <a:cubicBezTo>
                  <a:pt x="16230" y="8569"/>
                  <a:pt x="16768" y="6659"/>
                  <a:pt x="16855" y="3821"/>
                </a:cubicBezTo>
                <a:lnTo>
                  <a:pt x="19866" y="3821"/>
                </a:lnTo>
                <a:cubicBezTo>
                  <a:pt x="19580" y="6988"/>
                  <a:pt x="17632" y="8590"/>
                  <a:pt x="15548" y="9978"/>
                </a:cubicBezTo>
                <a:close/>
                <a:moveTo>
                  <a:pt x="12216" y="15911"/>
                </a:moveTo>
                <a:cubicBezTo>
                  <a:pt x="12216" y="14207"/>
                  <a:pt x="13537" y="13266"/>
                  <a:pt x="15690" y="11871"/>
                </a:cubicBezTo>
                <a:cubicBezTo>
                  <a:pt x="18323" y="10163"/>
                  <a:pt x="21600" y="8040"/>
                  <a:pt x="21600" y="2998"/>
                </a:cubicBezTo>
                <a:cubicBezTo>
                  <a:pt x="21600" y="2544"/>
                  <a:pt x="21220" y="2177"/>
                  <a:pt x="20750" y="2177"/>
                </a:cubicBezTo>
                <a:lnTo>
                  <a:pt x="16635" y="2177"/>
                </a:lnTo>
                <a:cubicBezTo>
                  <a:pt x="16053" y="1125"/>
                  <a:pt x="14320" y="0"/>
                  <a:pt x="10800" y="0"/>
                </a:cubicBezTo>
                <a:cubicBezTo>
                  <a:pt x="7281" y="0"/>
                  <a:pt x="5547" y="1125"/>
                  <a:pt x="4966" y="2177"/>
                </a:cubicBezTo>
                <a:lnTo>
                  <a:pt x="850" y="2177"/>
                </a:lnTo>
                <a:cubicBezTo>
                  <a:pt x="380" y="2177"/>
                  <a:pt x="0" y="2544"/>
                  <a:pt x="0" y="2998"/>
                </a:cubicBezTo>
                <a:cubicBezTo>
                  <a:pt x="0" y="8040"/>
                  <a:pt x="3277" y="10163"/>
                  <a:pt x="5912" y="11871"/>
                </a:cubicBezTo>
                <a:cubicBezTo>
                  <a:pt x="8065" y="13266"/>
                  <a:pt x="9384" y="14207"/>
                  <a:pt x="9384" y="15911"/>
                </a:cubicBezTo>
                <a:lnTo>
                  <a:pt x="9384" y="17450"/>
                </a:lnTo>
                <a:cubicBezTo>
                  <a:pt x="7122" y="17696"/>
                  <a:pt x="5461" y="18514"/>
                  <a:pt x="5461" y="19487"/>
                </a:cubicBezTo>
                <a:cubicBezTo>
                  <a:pt x="5461" y="20654"/>
                  <a:pt x="7851" y="21600"/>
                  <a:pt x="10800" y="21600"/>
                </a:cubicBezTo>
                <a:cubicBezTo>
                  <a:pt x="13749" y="21600"/>
                  <a:pt x="16139" y="20654"/>
                  <a:pt x="16139" y="19487"/>
                </a:cubicBezTo>
                <a:cubicBezTo>
                  <a:pt x="16139" y="18514"/>
                  <a:pt x="14478" y="17696"/>
                  <a:pt x="12216" y="17450"/>
                </a:cubicBezTo>
                <a:cubicBezTo>
                  <a:pt x="12216" y="17450"/>
                  <a:pt x="12216" y="15911"/>
                  <a:pt x="12216" y="15911"/>
                </a:cubicBezTo>
                <a:close/>
              </a:path>
            </a:pathLst>
          </a:custGeom>
          <a:solidFill>
            <a:srgbClr val="FFFFFF"/>
          </a:solidFill>
          <a:ln w="12700" cap="flat">
            <a:noFill/>
            <a:miter lim="400000"/>
          </a:ln>
          <a:effectLst/>
        </p:spPr>
        <p:txBody>
          <a:bodyPr wrap="square" lIns="38100" tIns="38100" rIns="38100" bIns="38100" numCol="1" anchor="ctr">
            <a:noAutofit/>
          </a:bodyPr>
          <a:lstStyle/>
          <a:p>
            <a:pPr>
              <a:defRPr sz="3100" b="1">
                <a:latin typeface="Kontrapunkt Bob Bold"/>
                <a:ea typeface="Kontrapunkt Bob Bold"/>
                <a:cs typeface="Kontrapunkt Bob Bold"/>
                <a:sym typeface="Kontrapunkt Bob Bold"/>
              </a:defRPr>
            </a:pPr>
            <a:endParaRPr sz="3100" b="1">
              <a:solidFill>
                <a:schemeClr val="bg1"/>
              </a:solidFill>
              <a:latin typeface="微软雅黑" panose="020B0503020204020204" pitchFamily="34" charset="-122"/>
              <a:ea typeface="Kontrapunkt Bob Bold"/>
              <a:cs typeface="Kontrapunkt Bob Bold"/>
              <a:sym typeface="Kontrapunkt Bob Bold"/>
            </a:endParaRPr>
          </a:p>
        </p:txBody>
      </p:sp>
      <p:sp>
        <p:nvSpPr>
          <p:cNvPr id="47" name="TextBox 23"/>
          <p:cNvSpPr txBox="1"/>
          <p:nvPr/>
        </p:nvSpPr>
        <p:spPr>
          <a:xfrm>
            <a:off x="4527540" y="2763369"/>
            <a:ext cx="1841500" cy="215444"/>
          </a:xfrm>
          <a:prstGeom prst="rect">
            <a:avLst/>
          </a:prstGeom>
          <a:noFill/>
        </p:spPr>
        <p:txBody>
          <a:bodyPr wrap="square" lIns="0" tIns="0" rIns="0" bIns="0" rtlCol="0">
            <a:spAutoFit/>
          </a:bodyPr>
          <a:lstStyle/>
          <a:p>
            <a:pPr defTabSz="1176655">
              <a:defRPr/>
            </a:pPr>
            <a:r>
              <a:rPr lang="zh-CN" altLang="en-US" sz="1400" dirty="0">
                <a:solidFill>
                  <a:schemeClr val="bg1"/>
                </a:solidFill>
                <a:latin typeface="微软雅黑" panose="020B0503020204020204" pitchFamily="34" charset="-122"/>
                <a:ea typeface="微软雅黑" panose="020B0503020204020204" pitchFamily="34" charset="-122"/>
              </a:rPr>
              <a:t>添加标题</a:t>
            </a:r>
            <a:endParaRPr lang="en-GB" altLang="zh-CN" sz="1400" dirty="0">
              <a:solidFill>
                <a:schemeClr val="bg1"/>
              </a:solidFill>
              <a:latin typeface="微软雅黑" panose="020B0503020204020204" pitchFamily="34" charset="-122"/>
              <a:ea typeface="微软雅黑" panose="020B0503020204020204" pitchFamily="34" charset="-122"/>
            </a:endParaRPr>
          </a:p>
        </p:txBody>
      </p:sp>
      <p:sp>
        <p:nvSpPr>
          <p:cNvPr id="48" name="TextBox 24"/>
          <p:cNvSpPr txBox="1"/>
          <p:nvPr/>
        </p:nvSpPr>
        <p:spPr>
          <a:xfrm>
            <a:off x="4527540" y="3344010"/>
            <a:ext cx="1841500" cy="215444"/>
          </a:xfrm>
          <a:prstGeom prst="rect">
            <a:avLst/>
          </a:prstGeom>
          <a:noFill/>
        </p:spPr>
        <p:txBody>
          <a:bodyPr wrap="square" lIns="0" tIns="0" rIns="0" bIns="0" rtlCol="0">
            <a:spAutoFit/>
          </a:bodyPr>
          <a:lstStyle/>
          <a:p>
            <a:pPr defTabSz="1176655">
              <a:defRPr/>
            </a:pPr>
            <a:r>
              <a:rPr lang="zh-CN" altLang="en-US" sz="1400" dirty="0">
                <a:solidFill>
                  <a:schemeClr val="bg1"/>
                </a:solidFill>
                <a:latin typeface="微软雅黑" panose="020B0503020204020204" pitchFamily="34" charset="-122"/>
                <a:ea typeface="微软雅黑" panose="020B0503020204020204" pitchFamily="34" charset="-122"/>
              </a:rPr>
              <a:t>添加标题</a:t>
            </a:r>
            <a:endParaRPr lang="en-GB" altLang="zh-CN" sz="1400" dirty="0">
              <a:solidFill>
                <a:schemeClr val="bg1"/>
              </a:solidFill>
              <a:latin typeface="微软雅黑" panose="020B0503020204020204" pitchFamily="34" charset="-122"/>
              <a:ea typeface="微软雅黑" panose="020B0503020204020204" pitchFamily="34" charset="-122"/>
            </a:endParaRPr>
          </a:p>
        </p:txBody>
      </p:sp>
      <p:sp>
        <p:nvSpPr>
          <p:cNvPr id="49" name="TextBox 25"/>
          <p:cNvSpPr txBox="1"/>
          <p:nvPr/>
        </p:nvSpPr>
        <p:spPr>
          <a:xfrm>
            <a:off x="4527540" y="3947148"/>
            <a:ext cx="1841500" cy="215444"/>
          </a:xfrm>
          <a:prstGeom prst="rect">
            <a:avLst/>
          </a:prstGeom>
          <a:noFill/>
        </p:spPr>
        <p:txBody>
          <a:bodyPr wrap="square" lIns="0" tIns="0" rIns="0" bIns="0" rtlCol="0">
            <a:spAutoFit/>
          </a:bodyPr>
          <a:lstStyle/>
          <a:p>
            <a:pPr defTabSz="1176655">
              <a:defRPr/>
            </a:pPr>
            <a:r>
              <a:rPr lang="zh-CN" altLang="en-US" sz="1400" dirty="0">
                <a:solidFill>
                  <a:schemeClr val="bg1"/>
                </a:solidFill>
                <a:latin typeface="微软雅黑" panose="020B0503020204020204" pitchFamily="34" charset="-122"/>
                <a:ea typeface="微软雅黑" panose="020B0503020204020204" pitchFamily="34" charset="-122"/>
              </a:rPr>
              <a:t>添加标题</a:t>
            </a:r>
            <a:endParaRPr lang="en-GB" altLang="zh-CN" sz="1400" dirty="0">
              <a:solidFill>
                <a:schemeClr val="bg1"/>
              </a:solidFill>
              <a:latin typeface="微软雅黑" panose="020B0503020204020204" pitchFamily="34" charset="-122"/>
              <a:ea typeface="微软雅黑" panose="020B0503020204020204" pitchFamily="34" charset="-122"/>
            </a:endParaRPr>
          </a:p>
        </p:txBody>
      </p:sp>
      <p:sp>
        <p:nvSpPr>
          <p:cNvPr id="50" name="TextBox 26"/>
          <p:cNvSpPr txBox="1"/>
          <p:nvPr/>
        </p:nvSpPr>
        <p:spPr>
          <a:xfrm>
            <a:off x="4527540" y="4527789"/>
            <a:ext cx="1841500" cy="215444"/>
          </a:xfrm>
          <a:prstGeom prst="rect">
            <a:avLst/>
          </a:prstGeom>
          <a:noFill/>
        </p:spPr>
        <p:txBody>
          <a:bodyPr wrap="square" lIns="0" tIns="0" rIns="0" bIns="0" rtlCol="0">
            <a:spAutoFit/>
          </a:bodyPr>
          <a:lstStyle/>
          <a:p>
            <a:pPr defTabSz="1176655">
              <a:defRPr/>
            </a:pPr>
            <a:r>
              <a:rPr lang="zh-CN" altLang="en-US" sz="1400" dirty="0">
                <a:solidFill>
                  <a:schemeClr val="bg1"/>
                </a:solidFill>
                <a:latin typeface="微软雅黑" panose="020B0503020204020204" pitchFamily="34" charset="-122"/>
                <a:ea typeface="微软雅黑" panose="020B0503020204020204" pitchFamily="34" charset="-122"/>
              </a:rPr>
              <a:t>添加标题</a:t>
            </a:r>
            <a:endParaRPr lang="en-GB" altLang="zh-CN" sz="1400" dirty="0">
              <a:solidFill>
                <a:schemeClr val="bg1"/>
              </a:solidFill>
              <a:latin typeface="微软雅黑" panose="020B0503020204020204" pitchFamily="34" charset="-122"/>
              <a:ea typeface="微软雅黑" panose="020B0503020204020204" pitchFamily="34" charset="-122"/>
            </a:endParaRPr>
          </a:p>
        </p:txBody>
      </p:sp>
      <p:sp>
        <p:nvSpPr>
          <p:cNvPr id="51" name="TextBox 27"/>
          <p:cNvSpPr txBox="1"/>
          <p:nvPr/>
        </p:nvSpPr>
        <p:spPr>
          <a:xfrm>
            <a:off x="6180639" y="1896361"/>
            <a:ext cx="2789802" cy="507365"/>
          </a:xfrm>
          <a:prstGeom prst="rect">
            <a:avLst/>
          </a:prstGeom>
          <a:noFill/>
        </p:spPr>
        <p:txBody>
          <a:bodyPr wrap="square" lIns="0" tIns="0" rIns="0" bIns="0" rtlCol="0">
            <a:spAutoFit/>
          </a:bodyPr>
          <a:lstStyle/>
          <a:p>
            <a:r>
              <a:rPr lang="zh-CN" altLang="en-US" sz="1100" dirty="0" smtClean="0">
                <a:latin typeface="微软雅黑" panose="020B0503020204020204" pitchFamily="34" charset="-122"/>
                <a:ea typeface="微软雅黑" panose="020B0503020204020204" pitchFamily="34" charset="-122"/>
              </a:rPr>
              <a:t>此处添加详细文本描述，建议与标题相关并符合整体语言风格 ，语言描述尽量简洁生动。尽量将每页幻灯片</a:t>
            </a:r>
            <a:endParaRPr lang="en-GB" sz="1100" dirty="0">
              <a:latin typeface="微软雅黑" panose="020B0503020204020204" pitchFamily="34" charset="-122"/>
              <a:ea typeface="微软雅黑" panose="020B0503020204020204" pitchFamily="34" charset="-122"/>
            </a:endParaRPr>
          </a:p>
        </p:txBody>
      </p:sp>
      <p:sp>
        <p:nvSpPr>
          <p:cNvPr id="52" name="TextBox 28"/>
          <p:cNvSpPr txBox="1"/>
          <p:nvPr/>
        </p:nvSpPr>
        <p:spPr>
          <a:xfrm>
            <a:off x="7651755" y="2906746"/>
            <a:ext cx="2789802" cy="507831"/>
          </a:xfrm>
          <a:prstGeom prst="rect">
            <a:avLst/>
          </a:prstGeom>
          <a:noFill/>
        </p:spPr>
        <p:txBody>
          <a:bodyPr wrap="square" lIns="0" tIns="0" rIns="0" bIns="0" rtlCol="0">
            <a:spAutoFit/>
          </a:bodyPr>
          <a:lstStyle/>
          <a:p>
            <a:r>
              <a:rPr lang="zh-CN" altLang="en-US" sz="1100" dirty="0" smtClean="0">
                <a:latin typeface="微软雅黑" panose="020B0503020204020204" pitchFamily="34" charset="-122"/>
                <a:ea typeface="微软雅黑" panose="020B0503020204020204" pitchFamily="34" charset="-122"/>
              </a:rPr>
              <a:t>此处添加详细文本描述，建议与标题相关并符合整体语言风格，语言描述尽量简洁生动。尽量将每页幻灯片</a:t>
            </a:r>
            <a:endParaRPr lang="en-GB" sz="1100" dirty="0">
              <a:latin typeface="微软雅黑" panose="020B0503020204020204" pitchFamily="34" charset="-122"/>
              <a:ea typeface="微软雅黑" panose="020B0503020204020204" pitchFamily="34" charset="-122"/>
            </a:endParaRPr>
          </a:p>
        </p:txBody>
      </p:sp>
      <p:sp>
        <p:nvSpPr>
          <p:cNvPr id="53" name="TextBox 29"/>
          <p:cNvSpPr txBox="1"/>
          <p:nvPr/>
        </p:nvSpPr>
        <p:spPr>
          <a:xfrm>
            <a:off x="7648050" y="4139031"/>
            <a:ext cx="2789802" cy="507831"/>
          </a:xfrm>
          <a:prstGeom prst="rect">
            <a:avLst/>
          </a:prstGeom>
          <a:noFill/>
        </p:spPr>
        <p:txBody>
          <a:bodyPr wrap="square" lIns="0" tIns="0" rIns="0" bIns="0" rtlCol="0">
            <a:spAutoFit/>
          </a:bodyPr>
          <a:lstStyle/>
          <a:p>
            <a:r>
              <a:rPr lang="zh-CN" altLang="en-US" sz="1100" dirty="0" smtClean="0">
                <a:latin typeface="微软雅黑" panose="020B0503020204020204" pitchFamily="34" charset="-122"/>
                <a:ea typeface="微软雅黑" panose="020B0503020204020204" pitchFamily="34" charset="-122"/>
              </a:rPr>
              <a:t>此处添加详细文本描述，建议与标题相关并符合整体语言风格，语言描述尽量简洁生动。尽量将每页幻灯片</a:t>
            </a:r>
            <a:endParaRPr lang="en-GB" sz="1100" dirty="0">
              <a:latin typeface="微软雅黑" panose="020B0503020204020204" pitchFamily="34" charset="-122"/>
              <a:ea typeface="微软雅黑" panose="020B0503020204020204" pitchFamily="34" charset="-122"/>
            </a:endParaRPr>
          </a:p>
        </p:txBody>
      </p:sp>
      <p:sp>
        <p:nvSpPr>
          <p:cNvPr id="54" name="TextBox 30"/>
          <p:cNvSpPr txBox="1"/>
          <p:nvPr/>
        </p:nvSpPr>
        <p:spPr>
          <a:xfrm>
            <a:off x="6184890" y="5158941"/>
            <a:ext cx="2817383" cy="507831"/>
          </a:xfrm>
          <a:prstGeom prst="rect">
            <a:avLst/>
          </a:prstGeom>
          <a:noFill/>
        </p:spPr>
        <p:txBody>
          <a:bodyPr wrap="square" lIns="0" tIns="0" rIns="0" bIns="0" rtlCol="0">
            <a:spAutoFit/>
          </a:bodyPr>
          <a:lstStyle/>
          <a:p>
            <a:r>
              <a:rPr lang="zh-CN" altLang="en-US" sz="1100" dirty="0" smtClean="0">
                <a:latin typeface="微软雅黑" panose="020B0503020204020204" pitchFamily="34" charset="-122"/>
                <a:ea typeface="微软雅黑" panose="020B0503020204020204" pitchFamily="34" charset="-122"/>
              </a:rPr>
              <a:t>此处添加详细文本描述，建议与标题相关并符合整体语言风格，语言描述尽量简洁生动。尽量将每页幻灯片</a:t>
            </a:r>
            <a:endParaRPr lang="en-GB" sz="1100" dirty="0">
              <a:latin typeface="微软雅黑" panose="020B0503020204020204" pitchFamily="34" charset="-122"/>
              <a:ea typeface="微软雅黑" panose="020B0503020204020204" pitchFamily="34" charset="-122"/>
            </a:endParaRPr>
          </a:p>
        </p:txBody>
      </p:sp>
      <p:sp>
        <p:nvSpPr>
          <p:cNvPr id="55" name="Text Placeholder 2"/>
          <p:cNvSpPr txBox="1"/>
          <p:nvPr/>
        </p:nvSpPr>
        <p:spPr>
          <a:xfrm>
            <a:off x="1641465" y="2084885"/>
            <a:ext cx="775215" cy="734825"/>
          </a:xfrm>
          <a:prstGeom prst="rect">
            <a:avLst/>
          </a:prstGeom>
          <a:noFill/>
        </p:spPr>
        <p:txBody>
          <a:bodyPr vert="horz" lIns="0" tIns="45720" rIns="0" bIns="4572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defRPr/>
            </a:pPr>
            <a:r>
              <a:rPr lang="en-US" sz="2400" dirty="0" smtClean="0">
                <a:solidFill>
                  <a:schemeClr val="bg1"/>
                </a:solidFill>
                <a:latin typeface="微软雅黑" panose="020B0503020204020204" pitchFamily="34" charset="-122"/>
                <a:ea typeface="微软雅黑" panose="020B0503020204020204" pitchFamily="34" charset="-122"/>
              </a:rPr>
              <a:t>1</a:t>
            </a:r>
            <a:endParaRPr lang="en-GB" sz="2400" dirty="0">
              <a:solidFill>
                <a:schemeClr val="bg1"/>
              </a:solidFill>
              <a:latin typeface="微软雅黑" panose="020B0503020204020204" pitchFamily="34" charset="-122"/>
              <a:ea typeface="微软雅黑" panose="020B0503020204020204" pitchFamily="34" charset="-122"/>
            </a:endParaRPr>
          </a:p>
        </p:txBody>
      </p:sp>
      <p:sp>
        <p:nvSpPr>
          <p:cNvPr id="56" name="Text Placeholder 2"/>
          <p:cNvSpPr txBox="1"/>
          <p:nvPr/>
        </p:nvSpPr>
        <p:spPr>
          <a:xfrm>
            <a:off x="1641464" y="2961386"/>
            <a:ext cx="775215" cy="734825"/>
          </a:xfrm>
          <a:prstGeom prst="rect">
            <a:avLst/>
          </a:prstGeom>
          <a:noFill/>
        </p:spPr>
        <p:txBody>
          <a:bodyPr vert="horz" lIns="0" tIns="45720" rIns="0" bIns="4572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defRPr/>
            </a:pPr>
            <a:r>
              <a:rPr lang="en-US" sz="2400" smtClean="0">
                <a:solidFill>
                  <a:schemeClr val="bg1"/>
                </a:solidFill>
                <a:latin typeface="微软雅黑" panose="020B0503020204020204" pitchFamily="34" charset="-122"/>
                <a:ea typeface="微软雅黑" panose="020B0503020204020204" pitchFamily="34" charset="-122"/>
              </a:rPr>
              <a:t>2</a:t>
            </a:r>
            <a:endParaRPr lang="en-GB" sz="2400" dirty="0">
              <a:solidFill>
                <a:schemeClr val="bg1"/>
              </a:solidFill>
              <a:latin typeface="微软雅黑" panose="020B0503020204020204" pitchFamily="34" charset="-122"/>
              <a:ea typeface="微软雅黑" panose="020B0503020204020204" pitchFamily="34" charset="-122"/>
            </a:endParaRPr>
          </a:p>
        </p:txBody>
      </p:sp>
      <p:sp>
        <p:nvSpPr>
          <p:cNvPr id="57" name="Text Placeholder 2"/>
          <p:cNvSpPr txBox="1"/>
          <p:nvPr/>
        </p:nvSpPr>
        <p:spPr>
          <a:xfrm>
            <a:off x="1639596" y="3849498"/>
            <a:ext cx="775215" cy="734825"/>
          </a:xfrm>
          <a:prstGeom prst="rect">
            <a:avLst/>
          </a:prstGeom>
          <a:noFill/>
        </p:spPr>
        <p:txBody>
          <a:bodyPr vert="horz" lIns="0" tIns="45720" rIns="0" bIns="4572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defRPr/>
            </a:pPr>
            <a:r>
              <a:rPr lang="en-US" sz="2400" smtClean="0">
                <a:solidFill>
                  <a:schemeClr val="bg1"/>
                </a:solidFill>
                <a:latin typeface="微软雅黑" panose="020B0503020204020204" pitchFamily="34" charset="-122"/>
                <a:ea typeface="微软雅黑" panose="020B0503020204020204" pitchFamily="34" charset="-122"/>
              </a:rPr>
              <a:t>3</a:t>
            </a:r>
            <a:endParaRPr lang="en-GB" sz="2400" dirty="0">
              <a:solidFill>
                <a:schemeClr val="bg1"/>
              </a:solidFill>
              <a:latin typeface="微软雅黑" panose="020B0503020204020204" pitchFamily="34" charset="-122"/>
              <a:ea typeface="微软雅黑" panose="020B0503020204020204" pitchFamily="34" charset="-122"/>
            </a:endParaRPr>
          </a:p>
        </p:txBody>
      </p:sp>
      <p:sp>
        <p:nvSpPr>
          <p:cNvPr id="58" name="Text Placeholder 2"/>
          <p:cNvSpPr txBox="1"/>
          <p:nvPr/>
        </p:nvSpPr>
        <p:spPr>
          <a:xfrm>
            <a:off x="1639595" y="4725999"/>
            <a:ext cx="775215" cy="734825"/>
          </a:xfrm>
          <a:prstGeom prst="rect">
            <a:avLst/>
          </a:prstGeom>
          <a:noFill/>
        </p:spPr>
        <p:txBody>
          <a:bodyPr vert="horz" lIns="0" tIns="45720" rIns="0" bIns="4572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defRPr/>
            </a:pPr>
            <a:r>
              <a:rPr lang="en-US" sz="2400" smtClean="0">
                <a:solidFill>
                  <a:schemeClr val="bg1"/>
                </a:solidFill>
                <a:latin typeface="微软雅黑" panose="020B0503020204020204" pitchFamily="34" charset="-122"/>
                <a:ea typeface="微软雅黑" panose="020B0503020204020204" pitchFamily="34" charset="-122"/>
              </a:rPr>
              <a:t>4</a:t>
            </a:r>
            <a:endParaRPr lang="en-GB" sz="2400" dirty="0">
              <a:solidFill>
                <a:schemeClr val="bg1"/>
              </a:solidFill>
              <a:latin typeface="微软雅黑" panose="020B0503020204020204" pitchFamily="34" charset="-122"/>
              <a:ea typeface="微软雅黑" panose="020B0503020204020204" pitchFamily="34" charset="-122"/>
            </a:endParaRPr>
          </a:p>
        </p:txBody>
      </p:sp>
      <p:grpSp>
        <p:nvGrpSpPr>
          <p:cNvPr id="59" name="组合 58"/>
          <p:cNvGrpSpPr/>
          <p:nvPr/>
        </p:nvGrpSpPr>
        <p:grpSpPr>
          <a:xfrm>
            <a:off x="619317" y="612033"/>
            <a:ext cx="4312731" cy="631070"/>
            <a:chOff x="587000" y="509069"/>
            <a:chExt cx="4312730" cy="631069"/>
          </a:xfrm>
        </p:grpSpPr>
        <p:sp>
          <p:nvSpPr>
            <p:cNvPr id="61" name="Text Box 7"/>
            <p:cNvSpPr txBox="1">
              <a:spLocks noChangeArrowheads="1"/>
            </p:cNvSpPr>
            <p:nvPr/>
          </p:nvSpPr>
          <p:spPr bwMode="auto">
            <a:xfrm>
              <a:off x="2498624" y="762555"/>
              <a:ext cx="2401106" cy="353942"/>
            </a:xfrm>
            <a:prstGeom prst="rect">
              <a:avLst/>
            </a:prstGeom>
            <a:noFill/>
            <a:ln w="9525">
              <a:noFill/>
              <a:miter lim="800000"/>
            </a:ln>
          </p:spPr>
          <p:txBody>
            <a:bodyPr wrap="none" lIns="45720" tIns="22860" rIns="45720" bIns="22860">
              <a:spAutoFit/>
            </a:bodyPr>
            <a:lstStyle/>
            <a:p>
              <a:pPr algn="ctr" defTabSz="1087755"/>
              <a:r>
                <a:rPr lang="en-CA" sz="2000" spc="-150" dirty="0" smtClean="0">
                  <a:latin typeface="微软雅黑" panose="020B0503020204020204" pitchFamily="34" charset="-122"/>
                  <a:ea typeface="微软雅黑" panose="020B0503020204020204" pitchFamily="34" charset="-122"/>
                  <a:cs typeface="Open Sans" panose="020B0606030504020204" pitchFamily="34" charset="0"/>
                </a:rPr>
                <a:t>TEACHING CONTENT</a:t>
              </a:r>
              <a:endParaRPr lang="en-CA" sz="2000" spc="-150" dirty="0">
                <a:latin typeface="微软雅黑" panose="020B0503020204020204" pitchFamily="34" charset="-122"/>
                <a:ea typeface="微软雅黑" panose="020B0503020204020204" pitchFamily="34" charset="-122"/>
                <a:cs typeface="Open Sans" panose="020B0606030504020204" pitchFamily="34" charset="0"/>
              </a:endParaRPr>
            </a:p>
          </p:txBody>
        </p:sp>
        <p:sp>
          <p:nvSpPr>
            <p:cNvPr id="62" name="矩形 61"/>
            <p:cNvSpPr/>
            <p:nvPr/>
          </p:nvSpPr>
          <p:spPr>
            <a:xfrm>
              <a:off x="587000" y="509069"/>
              <a:ext cx="1980029" cy="631069"/>
            </a:xfrm>
            <a:prstGeom prst="rect">
              <a:avLst/>
            </a:prstGeom>
          </p:spPr>
          <p:txBody>
            <a:bodyPr wrap="none">
              <a:spAutoFit/>
            </a:bodyPr>
            <a:lstStyle/>
            <a:p>
              <a:pPr algn="ctr" defTabSz="1087755"/>
              <a:r>
                <a:rPr lang="zh-CN" altLang="en-US" sz="3500" dirty="0" smtClean="0">
                  <a:latin typeface="微软雅黑" panose="020B0503020204020204" pitchFamily="34" charset="-122"/>
                  <a:ea typeface="微软雅黑" panose="020B0503020204020204" pitchFamily="34" charset="-122"/>
                  <a:cs typeface="Open Sans" panose="020B0606030504020204" pitchFamily="34" charset="0"/>
                </a:rPr>
                <a:t>教学内容</a:t>
              </a:r>
              <a:endParaRPr lang="en-CA" altLang="zh-CN" sz="3500" dirty="0">
                <a:latin typeface="微软雅黑" panose="020B0503020204020204" pitchFamily="34" charset="-122"/>
                <a:ea typeface="微软雅黑" panose="020B0503020204020204" pitchFamily="34" charset="-122"/>
                <a:cs typeface="Open Sans" panose="020B0606030504020204" pitchFamily="34" charset="0"/>
              </a:endParaRPr>
            </a:p>
          </p:txBody>
        </p:sp>
      </p:grpSp>
      <p:sp>
        <p:nvSpPr>
          <p:cNvPr id="63" name="矩形 62"/>
          <p:cNvSpPr/>
          <p:nvPr/>
        </p:nvSpPr>
        <p:spPr>
          <a:xfrm>
            <a:off x="4131" y="696085"/>
            <a:ext cx="411010" cy="462967"/>
          </a:xfrm>
          <a:prstGeom prst="rect">
            <a:avLst/>
          </a:prstGeom>
          <a:solidFill>
            <a:srgbClr val="779F0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矩形 63"/>
          <p:cNvSpPr/>
          <p:nvPr/>
        </p:nvSpPr>
        <p:spPr>
          <a:xfrm>
            <a:off x="-2935" y="715567"/>
            <a:ext cx="349776" cy="477054"/>
          </a:xfrm>
          <a:prstGeom prst="rect">
            <a:avLst/>
          </a:prstGeom>
        </p:spPr>
        <p:txBody>
          <a:bodyPr wrap="none">
            <a:spAutoFit/>
          </a:bodyPr>
          <a:lstStyle/>
          <a:p>
            <a:r>
              <a:rPr lang="en-CA" altLang="zh-CN" sz="2500" spc="-150" dirty="0" smtClean="0">
                <a:solidFill>
                  <a:schemeClr val="bg1"/>
                </a:solidFill>
                <a:latin typeface="微软雅黑" panose="020B0503020204020204" pitchFamily="34" charset="-122"/>
                <a:ea typeface="微软雅黑" panose="020B0503020204020204" pitchFamily="34" charset="-122"/>
                <a:cs typeface="Open Sans" panose="020B0606030504020204" pitchFamily="34" charset="0"/>
              </a:rPr>
              <a:t>T</a:t>
            </a:r>
            <a:endParaRPr lang="zh-CN" altLang="en-US" sz="2500" dirty="0">
              <a:solidFill>
                <a:schemeClr val="bg1"/>
              </a:solidFill>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63"/>
                                        </p:tgtEl>
                                        <p:attrNameLst>
                                          <p:attrName>style.visibility</p:attrName>
                                        </p:attrNameLst>
                                      </p:cBhvr>
                                      <p:to>
                                        <p:strVal val="visible"/>
                                      </p:to>
                                    </p:set>
                                    <p:anim calcmode="lin" valueType="num">
                                      <p:cBhvr>
                                        <p:cTn id="7" dur="500" fill="hold"/>
                                        <p:tgtEl>
                                          <p:spTgt spid="63"/>
                                        </p:tgtEl>
                                        <p:attrNameLst>
                                          <p:attrName>ppt_w</p:attrName>
                                        </p:attrNameLst>
                                      </p:cBhvr>
                                      <p:tavLst>
                                        <p:tav tm="0">
                                          <p:val>
                                            <p:fltVal val="0"/>
                                          </p:val>
                                        </p:tav>
                                        <p:tav tm="100000">
                                          <p:val>
                                            <p:strVal val="#ppt_w"/>
                                          </p:val>
                                        </p:tav>
                                      </p:tavLst>
                                    </p:anim>
                                    <p:anim calcmode="lin" valueType="num">
                                      <p:cBhvr>
                                        <p:cTn id="8" dur="500" fill="hold"/>
                                        <p:tgtEl>
                                          <p:spTgt spid="63"/>
                                        </p:tgtEl>
                                        <p:attrNameLst>
                                          <p:attrName>ppt_h</p:attrName>
                                        </p:attrNameLst>
                                      </p:cBhvr>
                                      <p:tavLst>
                                        <p:tav tm="0">
                                          <p:val>
                                            <p:fltVal val="0"/>
                                          </p:val>
                                        </p:tav>
                                        <p:tav tm="100000">
                                          <p:val>
                                            <p:strVal val="#ppt_h"/>
                                          </p:val>
                                        </p:tav>
                                      </p:tavLst>
                                    </p:anim>
                                    <p:animEffect transition="in" filter="fade">
                                      <p:cBhvr>
                                        <p:cTn id="9" dur="500"/>
                                        <p:tgtEl>
                                          <p:spTgt spid="63"/>
                                        </p:tgtEl>
                                      </p:cBhvr>
                                    </p:animEffect>
                                  </p:childTnLst>
                                </p:cTn>
                              </p:par>
                            </p:childTnLst>
                          </p:cTn>
                        </p:par>
                        <p:par>
                          <p:cTn id="10" fill="hold">
                            <p:stCondLst>
                              <p:cond delay="500"/>
                            </p:stCondLst>
                            <p:childTnLst>
                              <p:par>
                                <p:cTn id="11" presetID="22" presetClass="entr" presetSubtype="4" fill="hold" nodeType="afterEffect">
                                  <p:stCondLst>
                                    <p:cond delay="0"/>
                                  </p:stCondLst>
                                  <p:childTnLst>
                                    <p:set>
                                      <p:cBhvr>
                                        <p:cTn id="12" dur="1" fill="hold">
                                          <p:stCondLst>
                                            <p:cond delay="0"/>
                                          </p:stCondLst>
                                        </p:cTn>
                                        <p:tgtEl>
                                          <p:spTgt spid="64">
                                            <p:txEl>
                                              <p:pRg st="0" end="0"/>
                                            </p:txEl>
                                          </p:spTgt>
                                        </p:tgtEl>
                                        <p:attrNameLst>
                                          <p:attrName>style.visibility</p:attrName>
                                        </p:attrNameLst>
                                      </p:cBhvr>
                                      <p:to>
                                        <p:strVal val="visible"/>
                                      </p:to>
                                    </p:set>
                                    <p:animEffect transition="in" filter="wipe(down)">
                                      <p:cBhvr>
                                        <p:cTn id="13" dur="500"/>
                                        <p:tgtEl>
                                          <p:spTgt spid="64">
                                            <p:txEl>
                                              <p:pRg st="0" end="0"/>
                                            </p:txEl>
                                          </p:spTgt>
                                        </p:tgtEl>
                                      </p:cBhvr>
                                    </p:animEffect>
                                  </p:childTnLst>
                                </p:cTn>
                              </p:par>
                            </p:childTnLst>
                          </p:cTn>
                        </p:par>
                        <p:par>
                          <p:cTn id="14" fill="hold">
                            <p:stCondLst>
                              <p:cond delay="1000"/>
                            </p:stCondLst>
                            <p:childTnLst>
                              <p:par>
                                <p:cTn id="15" presetID="22" presetClass="entr" presetSubtype="8" fill="hold" nodeType="afterEffect">
                                  <p:stCondLst>
                                    <p:cond delay="0"/>
                                  </p:stCondLst>
                                  <p:childTnLst>
                                    <p:set>
                                      <p:cBhvr>
                                        <p:cTn id="16" dur="1" fill="hold">
                                          <p:stCondLst>
                                            <p:cond delay="0"/>
                                          </p:stCondLst>
                                        </p:cTn>
                                        <p:tgtEl>
                                          <p:spTgt spid="59"/>
                                        </p:tgtEl>
                                        <p:attrNameLst>
                                          <p:attrName>style.visibility</p:attrName>
                                        </p:attrNameLst>
                                      </p:cBhvr>
                                      <p:to>
                                        <p:strVal val="visible"/>
                                      </p:to>
                                    </p:set>
                                    <p:animEffect transition="in" filter="wipe(left)">
                                      <p:cBhvr>
                                        <p:cTn id="17" dur="500"/>
                                        <p:tgtEl>
                                          <p:spTgt spid="59"/>
                                        </p:tgtEl>
                                      </p:cBhvr>
                                    </p:animEffect>
                                  </p:childTnLst>
                                </p:cTn>
                              </p:par>
                            </p:childTnLst>
                          </p:cTn>
                        </p:par>
                        <p:par>
                          <p:cTn id="18" fill="hold">
                            <p:stCondLst>
                              <p:cond delay="1500"/>
                            </p:stCondLst>
                            <p:childTnLst>
                              <p:par>
                                <p:cTn id="19" presetID="22" presetClass="entr" presetSubtype="8" fill="hold" nodeType="afterEffect">
                                  <p:stCondLst>
                                    <p:cond delay="0"/>
                                  </p:stCondLst>
                                  <p:childTnLst>
                                    <p:set>
                                      <p:cBhvr>
                                        <p:cTn id="20" dur="1" fill="hold">
                                          <p:stCondLst>
                                            <p:cond delay="0"/>
                                          </p:stCondLst>
                                        </p:cTn>
                                        <p:tgtEl>
                                          <p:spTgt spid="31"/>
                                        </p:tgtEl>
                                        <p:attrNameLst>
                                          <p:attrName>style.visibility</p:attrName>
                                        </p:attrNameLst>
                                      </p:cBhvr>
                                      <p:to>
                                        <p:strVal val="visible"/>
                                      </p:to>
                                    </p:set>
                                    <p:animEffect transition="in" filter="wipe(left)">
                                      <p:cBhvr>
                                        <p:cTn id="21" dur="200"/>
                                        <p:tgtEl>
                                          <p:spTgt spid="31"/>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55">
                                            <p:txEl>
                                              <p:pRg st="0" end="0"/>
                                            </p:txEl>
                                          </p:spTgt>
                                        </p:tgtEl>
                                        <p:attrNameLst>
                                          <p:attrName>style.visibility</p:attrName>
                                        </p:attrNameLst>
                                      </p:cBhvr>
                                      <p:to>
                                        <p:strVal val="visible"/>
                                      </p:to>
                                    </p:set>
                                    <p:animEffect transition="in" filter="fade">
                                      <p:cBhvr>
                                        <p:cTn id="24" dur="200"/>
                                        <p:tgtEl>
                                          <p:spTgt spid="55">
                                            <p:txEl>
                                              <p:pRg st="0" end="0"/>
                                            </p:txEl>
                                          </p:spTgt>
                                        </p:tgtEl>
                                      </p:cBhvr>
                                    </p:animEffect>
                                  </p:childTnLst>
                                </p:cTn>
                              </p:par>
                            </p:childTnLst>
                          </p:cTn>
                        </p:par>
                        <p:par>
                          <p:cTn id="25" fill="hold">
                            <p:stCondLst>
                              <p:cond delay="2000"/>
                            </p:stCondLst>
                            <p:childTnLst>
                              <p:par>
                                <p:cTn id="26" presetID="10" presetClass="entr" presetSubtype="0" fill="hold" grpId="0" nodeType="afterEffect">
                                  <p:stCondLst>
                                    <p:cond delay="0"/>
                                  </p:stCondLst>
                                  <p:childTnLst>
                                    <p:set>
                                      <p:cBhvr>
                                        <p:cTn id="27" dur="1" fill="hold">
                                          <p:stCondLst>
                                            <p:cond delay="0"/>
                                          </p:stCondLst>
                                        </p:cTn>
                                        <p:tgtEl>
                                          <p:spTgt spid="43"/>
                                        </p:tgtEl>
                                        <p:attrNameLst>
                                          <p:attrName>style.visibility</p:attrName>
                                        </p:attrNameLst>
                                      </p:cBhvr>
                                      <p:to>
                                        <p:strVal val="visible"/>
                                      </p:to>
                                    </p:set>
                                    <p:animEffect transition="in" filter="fade">
                                      <p:cBhvr>
                                        <p:cTn id="28" dur="200"/>
                                        <p:tgtEl>
                                          <p:spTgt spid="43"/>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47"/>
                                        </p:tgtEl>
                                        <p:attrNameLst>
                                          <p:attrName>style.visibility</p:attrName>
                                        </p:attrNameLst>
                                      </p:cBhvr>
                                      <p:to>
                                        <p:strVal val="visible"/>
                                      </p:to>
                                    </p:set>
                                    <p:animEffect transition="in" filter="fade">
                                      <p:cBhvr>
                                        <p:cTn id="31" dur="200"/>
                                        <p:tgtEl>
                                          <p:spTgt spid="47"/>
                                        </p:tgtEl>
                                      </p:cBhvr>
                                    </p:animEffect>
                                  </p:childTnLst>
                                </p:cTn>
                              </p:par>
                            </p:childTnLst>
                          </p:cTn>
                        </p:par>
                        <p:par>
                          <p:cTn id="32" fill="hold">
                            <p:stCondLst>
                              <p:cond delay="2500"/>
                            </p:stCondLst>
                            <p:childTnLst>
                              <p:par>
                                <p:cTn id="33" presetID="10" presetClass="entr" presetSubtype="0" fill="hold" grpId="0" nodeType="afterEffect">
                                  <p:stCondLst>
                                    <p:cond delay="0"/>
                                  </p:stCondLst>
                                  <p:childTnLst>
                                    <p:set>
                                      <p:cBhvr>
                                        <p:cTn id="34" dur="1" fill="hold">
                                          <p:stCondLst>
                                            <p:cond delay="0"/>
                                          </p:stCondLst>
                                        </p:cTn>
                                        <p:tgtEl>
                                          <p:spTgt spid="51"/>
                                        </p:tgtEl>
                                        <p:attrNameLst>
                                          <p:attrName>style.visibility</p:attrName>
                                        </p:attrNameLst>
                                      </p:cBhvr>
                                      <p:to>
                                        <p:strVal val="visible"/>
                                      </p:to>
                                    </p:set>
                                    <p:animEffect transition="in" filter="fade">
                                      <p:cBhvr>
                                        <p:cTn id="35" dur="200"/>
                                        <p:tgtEl>
                                          <p:spTgt spid="51"/>
                                        </p:tgtEl>
                                      </p:cBhvr>
                                    </p:animEffect>
                                  </p:childTnLst>
                                </p:cTn>
                              </p:par>
                            </p:childTnLst>
                          </p:cTn>
                        </p:par>
                        <p:par>
                          <p:cTn id="36" fill="hold">
                            <p:stCondLst>
                              <p:cond delay="3000"/>
                            </p:stCondLst>
                            <p:childTnLst>
                              <p:par>
                                <p:cTn id="37" presetID="22" presetClass="entr" presetSubtype="8" fill="hold" nodeType="afterEffect">
                                  <p:stCondLst>
                                    <p:cond delay="0"/>
                                  </p:stCondLst>
                                  <p:childTnLst>
                                    <p:set>
                                      <p:cBhvr>
                                        <p:cTn id="38" dur="1" fill="hold">
                                          <p:stCondLst>
                                            <p:cond delay="0"/>
                                          </p:stCondLst>
                                        </p:cTn>
                                        <p:tgtEl>
                                          <p:spTgt spid="34"/>
                                        </p:tgtEl>
                                        <p:attrNameLst>
                                          <p:attrName>style.visibility</p:attrName>
                                        </p:attrNameLst>
                                      </p:cBhvr>
                                      <p:to>
                                        <p:strVal val="visible"/>
                                      </p:to>
                                    </p:set>
                                    <p:animEffect transition="in" filter="wipe(left)">
                                      <p:cBhvr>
                                        <p:cTn id="39" dur="200"/>
                                        <p:tgtEl>
                                          <p:spTgt spid="34"/>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56">
                                            <p:txEl>
                                              <p:pRg st="0" end="0"/>
                                            </p:txEl>
                                          </p:spTgt>
                                        </p:tgtEl>
                                        <p:attrNameLst>
                                          <p:attrName>style.visibility</p:attrName>
                                        </p:attrNameLst>
                                      </p:cBhvr>
                                      <p:to>
                                        <p:strVal val="visible"/>
                                      </p:to>
                                    </p:set>
                                    <p:animEffect transition="in" filter="fade">
                                      <p:cBhvr>
                                        <p:cTn id="42" dur="200"/>
                                        <p:tgtEl>
                                          <p:spTgt spid="56">
                                            <p:txEl>
                                              <p:pRg st="0" end="0"/>
                                            </p:txEl>
                                          </p:spTgt>
                                        </p:tgtEl>
                                      </p:cBhvr>
                                    </p:animEffect>
                                  </p:childTnLst>
                                </p:cTn>
                              </p:par>
                            </p:childTnLst>
                          </p:cTn>
                        </p:par>
                        <p:par>
                          <p:cTn id="43" fill="hold">
                            <p:stCondLst>
                              <p:cond delay="3500"/>
                            </p:stCondLst>
                            <p:childTnLst>
                              <p:par>
                                <p:cTn id="44" presetID="10" presetClass="entr" presetSubtype="0" fill="hold" grpId="0" nodeType="afterEffect">
                                  <p:stCondLst>
                                    <p:cond delay="0"/>
                                  </p:stCondLst>
                                  <p:childTnLst>
                                    <p:set>
                                      <p:cBhvr>
                                        <p:cTn id="45" dur="1" fill="hold">
                                          <p:stCondLst>
                                            <p:cond delay="0"/>
                                          </p:stCondLst>
                                        </p:cTn>
                                        <p:tgtEl>
                                          <p:spTgt spid="44"/>
                                        </p:tgtEl>
                                        <p:attrNameLst>
                                          <p:attrName>style.visibility</p:attrName>
                                        </p:attrNameLst>
                                      </p:cBhvr>
                                      <p:to>
                                        <p:strVal val="visible"/>
                                      </p:to>
                                    </p:set>
                                    <p:animEffect transition="in" filter="fade">
                                      <p:cBhvr>
                                        <p:cTn id="46" dur="200"/>
                                        <p:tgtEl>
                                          <p:spTgt spid="44"/>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48"/>
                                        </p:tgtEl>
                                        <p:attrNameLst>
                                          <p:attrName>style.visibility</p:attrName>
                                        </p:attrNameLst>
                                      </p:cBhvr>
                                      <p:to>
                                        <p:strVal val="visible"/>
                                      </p:to>
                                    </p:set>
                                    <p:animEffect transition="in" filter="fade">
                                      <p:cBhvr>
                                        <p:cTn id="49" dur="200"/>
                                        <p:tgtEl>
                                          <p:spTgt spid="48"/>
                                        </p:tgtEl>
                                      </p:cBhvr>
                                    </p:animEffect>
                                  </p:childTnLst>
                                </p:cTn>
                              </p:par>
                            </p:childTnLst>
                          </p:cTn>
                        </p:par>
                        <p:par>
                          <p:cTn id="50" fill="hold">
                            <p:stCondLst>
                              <p:cond delay="4000"/>
                            </p:stCondLst>
                            <p:childTnLst>
                              <p:par>
                                <p:cTn id="51" presetID="10" presetClass="entr" presetSubtype="0" fill="hold" grpId="0" nodeType="afterEffect">
                                  <p:stCondLst>
                                    <p:cond delay="0"/>
                                  </p:stCondLst>
                                  <p:childTnLst>
                                    <p:set>
                                      <p:cBhvr>
                                        <p:cTn id="52" dur="1" fill="hold">
                                          <p:stCondLst>
                                            <p:cond delay="0"/>
                                          </p:stCondLst>
                                        </p:cTn>
                                        <p:tgtEl>
                                          <p:spTgt spid="52"/>
                                        </p:tgtEl>
                                        <p:attrNameLst>
                                          <p:attrName>style.visibility</p:attrName>
                                        </p:attrNameLst>
                                      </p:cBhvr>
                                      <p:to>
                                        <p:strVal val="visible"/>
                                      </p:to>
                                    </p:set>
                                    <p:animEffect transition="in" filter="fade">
                                      <p:cBhvr>
                                        <p:cTn id="53" dur="200"/>
                                        <p:tgtEl>
                                          <p:spTgt spid="52"/>
                                        </p:tgtEl>
                                      </p:cBhvr>
                                    </p:animEffect>
                                  </p:childTnLst>
                                </p:cTn>
                              </p:par>
                            </p:childTnLst>
                          </p:cTn>
                        </p:par>
                        <p:par>
                          <p:cTn id="54" fill="hold">
                            <p:stCondLst>
                              <p:cond delay="4500"/>
                            </p:stCondLst>
                            <p:childTnLst>
                              <p:par>
                                <p:cTn id="55" presetID="22" presetClass="entr" presetSubtype="8" fill="hold" nodeType="afterEffect">
                                  <p:stCondLst>
                                    <p:cond delay="0"/>
                                  </p:stCondLst>
                                  <p:childTnLst>
                                    <p:set>
                                      <p:cBhvr>
                                        <p:cTn id="56" dur="1" fill="hold">
                                          <p:stCondLst>
                                            <p:cond delay="0"/>
                                          </p:stCondLst>
                                        </p:cTn>
                                        <p:tgtEl>
                                          <p:spTgt spid="37"/>
                                        </p:tgtEl>
                                        <p:attrNameLst>
                                          <p:attrName>style.visibility</p:attrName>
                                        </p:attrNameLst>
                                      </p:cBhvr>
                                      <p:to>
                                        <p:strVal val="visible"/>
                                      </p:to>
                                    </p:set>
                                    <p:animEffect transition="in" filter="wipe(left)">
                                      <p:cBhvr>
                                        <p:cTn id="57" dur="200"/>
                                        <p:tgtEl>
                                          <p:spTgt spid="37"/>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57">
                                            <p:txEl>
                                              <p:pRg st="0" end="0"/>
                                            </p:txEl>
                                          </p:spTgt>
                                        </p:tgtEl>
                                        <p:attrNameLst>
                                          <p:attrName>style.visibility</p:attrName>
                                        </p:attrNameLst>
                                      </p:cBhvr>
                                      <p:to>
                                        <p:strVal val="visible"/>
                                      </p:to>
                                    </p:set>
                                    <p:animEffect transition="in" filter="fade">
                                      <p:cBhvr>
                                        <p:cTn id="60" dur="200"/>
                                        <p:tgtEl>
                                          <p:spTgt spid="57">
                                            <p:txEl>
                                              <p:pRg st="0" end="0"/>
                                            </p:txEl>
                                          </p:spTgt>
                                        </p:tgtEl>
                                      </p:cBhvr>
                                    </p:animEffect>
                                  </p:childTnLst>
                                </p:cTn>
                              </p:par>
                            </p:childTnLst>
                          </p:cTn>
                        </p:par>
                        <p:par>
                          <p:cTn id="61" fill="hold">
                            <p:stCondLst>
                              <p:cond delay="5000"/>
                            </p:stCondLst>
                            <p:childTnLst>
                              <p:par>
                                <p:cTn id="62" presetID="10" presetClass="entr" presetSubtype="0" fill="hold" grpId="0" nodeType="afterEffect">
                                  <p:stCondLst>
                                    <p:cond delay="0"/>
                                  </p:stCondLst>
                                  <p:childTnLst>
                                    <p:set>
                                      <p:cBhvr>
                                        <p:cTn id="63" dur="1" fill="hold">
                                          <p:stCondLst>
                                            <p:cond delay="0"/>
                                          </p:stCondLst>
                                        </p:cTn>
                                        <p:tgtEl>
                                          <p:spTgt spid="45"/>
                                        </p:tgtEl>
                                        <p:attrNameLst>
                                          <p:attrName>style.visibility</p:attrName>
                                        </p:attrNameLst>
                                      </p:cBhvr>
                                      <p:to>
                                        <p:strVal val="visible"/>
                                      </p:to>
                                    </p:set>
                                    <p:animEffect transition="in" filter="fade">
                                      <p:cBhvr>
                                        <p:cTn id="64" dur="200"/>
                                        <p:tgtEl>
                                          <p:spTgt spid="45"/>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49"/>
                                        </p:tgtEl>
                                        <p:attrNameLst>
                                          <p:attrName>style.visibility</p:attrName>
                                        </p:attrNameLst>
                                      </p:cBhvr>
                                      <p:to>
                                        <p:strVal val="visible"/>
                                      </p:to>
                                    </p:set>
                                    <p:animEffect transition="in" filter="fade">
                                      <p:cBhvr>
                                        <p:cTn id="67" dur="200"/>
                                        <p:tgtEl>
                                          <p:spTgt spid="49"/>
                                        </p:tgtEl>
                                      </p:cBhvr>
                                    </p:animEffect>
                                  </p:childTnLst>
                                </p:cTn>
                              </p:par>
                            </p:childTnLst>
                          </p:cTn>
                        </p:par>
                        <p:par>
                          <p:cTn id="68" fill="hold">
                            <p:stCondLst>
                              <p:cond delay="5500"/>
                            </p:stCondLst>
                            <p:childTnLst>
                              <p:par>
                                <p:cTn id="69" presetID="10" presetClass="entr" presetSubtype="0" fill="hold" grpId="0" nodeType="afterEffect">
                                  <p:stCondLst>
                                    <p:cond delay="0"/>
                                  </p:stCondLst>
                                  <p:childTnLst>
                                    <p:set>
                                      <p:cBhvr>
                                        <p:cTn id="70" dur="1" fill="hold">
                                          <p:stCondLst>
                                            <p:cond delay="0"/>
                                          </p:stCondLst>
                                        </p:cTn>
                                        <p:tgtEl>
                                          <p:spTgt spid="53"/>
                                        </p:tgtEl>
                                        <p:attrNameLst>
                                          <p:attrName>style.visibility</p:attrName>
                                        </p:attrNameLst>
                                      </p:cBhvr>
                                      <p:to>
                                        <p:strVal val="visible"/>
                                      </p:to>
                                    </p:set>
                                    <p:animEffect transition="in" filter="fade">
                                      <p:cBhvr>
                                        <p:cTn id="71" dur="200"/>
                                        <p:tgtEl>
                                          <p:spTgt spid="53"/>
                                        </p:tgtEl>
                                      </p:cBhvr>
                                    </p:animEffect>
                                  </p:childTnLst>
                                </p:cTn>
                              </p:par>
                            </p:childTnLst>
                          </p:cTn>
                        </p:par>
                        <p:par>
                          <p:cTn id="72" fill="hold">
                            <p:stCondLst>
                              <p:cond delay="6000"/>
                            </p:stCondLst>
                            <p:childTnLst>
                              <p:par>
                                <p:cTn id="73" presetID="22" presetClass="entr" presetSubtype="8" fill="hold" nodeType="afterEffect">
                                  <p:stCondLst>
                                    <p:cond delay="0"/>
                                  </p:stCondLst>
                                  <p:childTnLst>
                                    <p:set>
                                      <p:cBhvr>
                                        <p:cTn id="74" dur="1" fill="hold">
                                          <p:stCondLst>
                                            <p:cond delay="0"/>
                                          </p:stCondLst>
                                        </p:cTn>
                                        <p:tgtEl>
                                          <p:spTgt spid="40"/>
                                        </p:tgtEl>
                                        <p:attrNameLst>
                                          <p:attrName>style.visibility</p:attrName>
                                        </p:attrNameLst>
                                      </p:cBhvr>
                                      <p:to>
                                        <p:strVal val="visible"/>
                                      </p:to>
                                    </p:set>
                                    <p:animEffect transition="in" filter="wipe(left)">
                                      <p:cBhvr>
                                        <p:cTn id="75" dur="200"/>
                                        <p:tgtEl>
                                          <p:spTgt spid="40"/>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58">
                                            <p:txEl>
                                              <p:pRg st="0" end="0"/>
                                            </p:txEl>
                                          </p:spTgt>
                                        </p:tgtEl>
                                        <p:attrNameLst>
                                          <p:attrName>style.visibility</p:attrName>
                                        </p:attrNameLst>
                                      </p:cBhvr>
                                      <p:to>
                                        <p:strVal val="visible"/>
                                      </p:to>
                                    </p:set>
                                    <p:animEffect transition="in" filter="fade">
                                      <p:cBhvr>
                                        <p:cTn id="78" dur="200"/>
                                        <p:tgtEl>
                                          <p:spTgt spid="58">
                                            <p:txEl>
                                              <p:pRg st="0" end="0"/>
                                            </p:txEl>
                                          </p:spTgt>
                                        </p:tgtEl>
                                      </p:cBhvr>
                                    </p:animEffect>
                                  </p:childTnLst>
                                </p:cTn>
                              </p:par>
                            </p:childTnLst>
                          </p:cTn>
                        </p:par>
                        <p:par>
                          <p:cTn id="79" fill="hold">
                            <p:stCondLst>
                              <p:cond delay="6500"/>
                            </p:stCondLst>
                            <p:childTnLst>
                              <p:par>
                                <p:cTn id="80" presetID="10" presetClass="entr" presetSubtype="0" fill="hold" grpId="0" nodeType="afterEffect">
                                  <p:stCondLst>
                                    <p:cond delay="0"/>
                                  </p:stCondLst>
                                  <p:childTnLst>
                                    <p:set>
                                      <p:cBhvr>
                                        <p:cTn id="81" dur="1" fill="hold">
                                          <p:stCondLst>
                                            <p:cond delay="0"/>
                                          </p:stCondLst>
                                        </p:cTn>
                                        <p:tgtEl>
                                          <p:spTgt spid="46"/>
                                        </p:tgtEl>
                                        <p:attrNameLst>
                                          <p:attrName>style.visibility</p:attrName>
                                        </p:attrNameLst>
                                      </p:cBhvr>
                                      <p:to>
                                        <p:strVal val="visible"/>
                                      </p:to>
                                    </p:set>
                                    <p:animEffect transition="in" filter="fade">
                                      <p:cBhvr>
                                        <p:cTn id="82" dur="200"/>
                                        <p:tgtEl>
                                          <p:spTgt spid="46"/>
                                        </p:tgtEl>
                                      </p:cBhvr>
                                    </p:animEffect>
                                  </p:childTnLst>
                                </p:cTn>
                              </p:par>
                              <p:par>
                                <p:cTn id="83" presetID="10" presetClass="entr" presetSubtype="0" fill="hold" grpId="0" nodeType="withEffect">
                                  <p:stCondLst>
                                    <p:cond delay="0"/>
                                  </p:stCondLst>
                                  <p:childTnLst>
                                    <p:set>
                                      <p:cBhvr>
                                        <p:cTn id="84" dur="1" fill="hold">
                                          <p:stCondLst>
                                            <p:cond delay="0"/>
                                          </p:stCondLst>
                                        </p:cTn>
                                        <p:tgtEl>
                                          <p:spTgt spid="50"/>
                                        </p:tgtEl>
                                        <p:attrNameLst>
                                          <p:attrName>style.visibility</p:attrName>
                                        </p:attrNameLst>
                                      </p:cBhvr>
                                      <p:to>
                                        <p:strVal val="visible"/>
                                      </p:to>
                                    </p:set>
                                    <p:animEffect transition="in" filter="fade">
                                      <p:cBhvr>
                                        <p:cTn id="85" dur="200"/>
                                        <p:tgtEl>
                                          <p:spTgt spid="50"/>
                                        </p:tgtEl>
                                      </p:cBhvr>
                                    </p:animEffect>
                                  </p:childTnLst>
                                </p:cTn>
                              </p:par>
                            </p:childTnLst>
                          </p:cTn>
                        </p:par>
                        <p:par>
                          <p:cTn id="86" fill="hold">
                            <p:stCondLst>
                              <p:cond delay="7000"/>
                            </p:stCondLst>
                            <p:childTnLst>
                              <p:par>
                                <p:cTn id="87" presetID="10" presetClass="entr" presetSubtype="0" fill="hold" grpId="0" nodeType="afterEffect">
                                  <p:stCondLst>
                                    <p:cond delay="0"/>
                                  </p:stCondLst>
                                  <p:childTnLst>
                                    <p:set>
                                      <p:cBhvr>
                                        <p:cTn id="88" dur="1" fill="hold">
                                          <p:stCondLst>
                                            <p:cond delay="0"/>
                                          </p:stCondLst>
                                        </p:cTn>
                                        <p:tgtEl>
                                          <p:spTgt spid="54"/>
                                        </p:tgtEl>
                                        <p:attrNameLst>
                                          <p:attrName>style.visibility</p:attrName>
                                        </p:attrNameLst>
                                      </p:cBhvr>
                                      <p:to>
                                        <p:strVal val="visible"/>
                                      </p:to>
                                    </p:set>
                                    <p:animEffect transition="in" filter="fade">
                                      <p:cBhvr>
                                        <p:cTn id="89" dur="2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44" grpId="0" animBg="1"/>
      <p:bldP spid="45" grpId="0" animBg="1"/>
      <p:bldP spid="46" grpId="0" animBg="1"/>
      <p:bldP spid="47" grpId="0"/>
      <p:bldP spid="48" grpId="0"/>
      <p:bldP spid="49" grpId="0"/>
      <p:bldP spid="50" grpId="0"/>
      <p:bldP spid="51" grpId="0"/>
      <p:bldP spid="52" grpId="0"/>
      <p:bldP spid="53" grpId="0"/>
      <p:bldP spid="54" grpId="0"/>
      <p:bldP spid="55" grpId="0" build="p"/>
      <p:bldP spid="56" grpId="0" build="p"/>
      <p:bldP spid="57" grpId="0" build="p"/>
      <p:bldP spid="58" grpId="0" build="p"/>
      <p:bldP spid="6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圆角矩形 8"/>
          <p:cNvSpPr/>
          <p:nvPr/>
        </p:nvSpPr>
        <p:spPr>
          <a:xfrm>
            <a:off x="4201092" y="2278074"/>
            <a:ext cx="1584176" cy="1584176"/>
          </a:xfrm>
          <a:prstGeom prst="roundRect">
            <a:avLst>
              <a:gd name="adj" fmla="val 9051"/>
            </a:avLst>
          </a:prstGeom>
          <a:blipFill>
            <a:blip r:embed="rId3"/>
            <a:stretch>
              <a:fillRect/>
            </a:stretch>
          </a:blipFill>
          <a:ln w="25400" cap="flat" cmpd="sng" algn="ctr">
            <a:noFill/>
            <a:prstDash val="solid"/>
          </a:ln>
          <a:effectLst/>
        </p:spPr>
        <p:txBody>
          <a:bodyPr rtlCol="0" anchor="ctr"/>
          <a:lstStyle/>
          <a:p>
            <a:pPr algn="ctr" defTabSz="914400">
              <a:defRPr/>
            </a:pPr>
            <a:endParaRPr lang="zh-CN" altLang="en-US" kern="0">
              <a:latin typeface="Calibri" panose="020F0502020204030204"/>
              <a:ea typeface="宋体" panose="02010600030101010101" pitchFamily="2" charset="-122"/>
            </a:endParaRPr>
          </a:p>
        </p:txBody>
      </p:sp>
      <p:sp>
        <p:nvSpPr>
          <p:cNvPr id="10" name="圆角矩形 9"/>
          <p:cNvSpPr/>
          <p:nvPr/>
        </p:nvSpPr>
        <p:spPr>
          <a:xfrm>
            <a:off x="5929284" y="2278074"/>
            <a:ext cx="1584176" cy="1584176"/>
          </a:xfrm>
          <a:prstGeom prst="roundRect">
            <a:avLst>
              <a:gd name="adj" fmla="val 9051"/>
            </a:avLst>
          </a:prstGeom>
          <a:blipFill>
            <a:blip r:embed="rId4"/>
            <a:stretch>
              <a:fillRect/>
            </a:stretch>
          </a:blipFill>
          <a:ln w="25400" cap="flat" cmpd="sng" algn="ctr">
            <a:noFill/>
            <a:prstDash val="solid"/>
          </a:ln>
          <a:effectLst/>
        </p:spPr>
        <p:txBody>
          <a:bodyPr rtlCol="0" anchor="ctr"/>
          <a:lstStyle/>
          <a:p>
            <a:pPr algn="ctr" defTabSz="914400">
              <a:defRPr/>
            </a:pPr>
            <a:endParaRPr lang="zh-CN" altLang="en-US" kern="0">
              <a:latin typeface="Calibri" panose="020F0502020204030204"/>
              <a:ea typeface="宋体" panose="02010600030101010101" pitchFamily="2" charset="-122"/>
            </a:endParaRPr>
          </a:p>
        </p:txBody>
      </p:sp>
      <p:sp>
        <p:nvSpPr>
          <p:cNvPr id="11" name="圆角矩形 10"/>
          <p:cNvSpPr/>
          <p:nvPr/>
        </p:nvSpPr>
        <p:spPr>
          <a:xfrm>
            <a:off x="4201092" y="4006265"/>
            <a:ext cx="1584176" cy="1584176"/>
          </a:xfrm>
          <a:prstGeom prst="roundRect">
            <a:avLst>
              <a:gd name="adj" fmla="val 9051"/>
            </a:avLst>
          </a:prstGeom>
          <a:blipFill>
            <a:blip r:embed="rId5"/>
            <a:stretch>
              <a:fillRect/>
            </a:stretch>
          </a:blipFill>
          <a:ln w="25400" cap="flat" cmpd="sng" algn="ctr">
            <a:noFill/>
            <a:prstDash val="solid"/>
          </a:ln>
          <a:effectLst/>
        </p:spPr>
        <p:txBody>
          <a:bodyPr rtlCol="0" anchor="ctr"/>
          <a:lstStyle/>
          <a:p>
            <a:pPr algn="ctr" defTabSz="914400">
              <a:defRPr/>
            </a:pPr>
            <a:endParaRPr lang="zh-CN" altLang="en-US" kern="0">
              <a:latin typeface="Calibri" panose="020F0502020204030204"/>
              <a:ea typeface="宋体" panose="02010600030101010101" pitchFamily="2" charset="-122"/>
            </a:endParaRPr>
          </a:p>
        </p:txBody>
      </p:sp>
      <p:sp>
        <p:nvSpPr>
          <p:cNvPr id="12" name="圆角矩形 11"/>
          <p:cNvSpPr/>
          <p:nvPr/>
        </p:nvSpPr>
        <p:spPr>
          <a:xfrm>
            <a:off x="5929284" y="4006265"/>
            <a:ext cx="1584176" cy="1584176"/>
          </a:xfrm>
          <a:prstGeom prst="roundRect">
            <a:avLst>
              <a:gd name="adj" fmla="val 9051"/>
            </a:avLst>
          </a:prstGeom>
          <a:blipFill>
            <a:blip r:embed="rId6"/>
            <a:stretch>
              <a:fillRect/>
            </a:stretch>
          </a:blipFill>
          <a:ln w="25400" cap="flat" cmpd="sng" algn="ctr">
            <a:noFill/>
            <a:prstDash val="solid"/>
          </a:ln>
          <a:effectLst/>
        </p:spPr>
        <p:txBody>
          <a:bodyPr rtlCol="0" anchor="ctr"/>
          <a:lstStyle/>
          <a:p>
            <a:pPr algn="ctr" defTabSz="914400">
              <a:defRPr/>
            </a:pPr>
            <a:endParaRPr lang="zh-CN" altLang="en-US" kern="0">
              <a:latin typeface="Calibri" panose="020F0502020204030204"/>
              <a:ea typeface="宋体" panose="02010600030101010101" pitchFamily="2" charset="-122"/>
            </a:endParaRPr>
          </a:p>
        </p:txBody>
      </p:sp>
      <p:sp>
        <p:nvSpPr>
          <p:cNvPr id="13" name="圆角矩形 12"/>
          <p:cNvSpPr/>
          <p:nvPr/>
        </p:nvSpPr>
        <p:spPr>
          <a:xfrm>
            <a:off x="5353221" y="3430202"/>
            <a:ext cx="432048" cy="432048"/>
          </a:xfrm>
          <a:prstGeom prst="roundRect">
            <a:avLst/>
          </a:prstGeom>
          <a:solidFill>
            <a:srgbClr val="779F08"/>
          </a:solidFill>
          <a:ln w="25400" cap="flat" cmpd="sng" algn="ctr">
            <a:noFill/>
            <a:prstDash val="solid"/>
          </a:ln>
          <a:effectLst/>
        </p:spPr>
        <p:txBody>
          <a:bodyPr rtlCol="0" anchor="ctr"/>
          <a:lstStyle/>
          <a:p>
            <a:pPr algn="ctr" defTabSz="914400">
              <a:defRPr/>
            </a:pPr>
            <a:r>
              <a:rPr lang="en-US" altLang="zh-CN" kern="0">
                <a:solidFill>
                  <a:schemeClr val="bg1"/>
                </a:solidFill>
                <a:latin typeface="Calibri" panose="020F0502020204030204"/>
                <a:ea typeface="宋体" panose="02010600030101010101" pitchFamily="2" charset="-122"/>
              </a:rPr>
              <a:t>1</a:t>
            </a:r>
            <a:endParaRPr lang="zh-CN" altLang="en-US" kern="0">
              <a:solidFill>
                <a:schemeClr val="bg1"/>
              </a:solidFill>
              <a:latin typeface="Calibri" panose="020F0502020204030204"/>
              <a:ea typeface="宋体" panose="02010600030101010101" pitchFamily="2" charset="-122"/>
            </a:endParaRPr>
          </a:p>
        </p:txBody>
      </p:sp>
      <p:sp>
        <p:nvSpPr>
          <p:cNvPr id="14" name="圆角矩形 13"/>
          <p:cNvSpPr/>
          <p:nvPr/>
        </p:nvSpPr>
        <p:spPr>
          <a:xfrm>
            <a:off x="5929285" y="3430202"/>
            <a:ext cx="432048" cy="432048"/>
          </a:xfrm>
          <a:prstGeom prst="roundRect">
            <a:avLst/>
          </a:prstGeom>
          <a:solidFill>
            <a:srgbClr val="779F08"/>
          </a:solidFill>
          <a:ln w="25400" cap="flat" cmpd="sng" algn="ctr">
            <a:noFill/>
            <a:prstDash val="solid"/>
          </a:ln>
          <a:effectLst/>
        </p:spPr>
        <p:txBody>
          <a:bodyPr rtlCol="0" anchor="ctr"/>
          <a:lstStyle/>
          <a:p>
            <a:pPr algn="ctr" defTabSz="914400">
              <a:defRPr/>
            </a:pPr>
            <a:r>
              <a:rPr lang="en-US" altLang="zh-CN" kern="0">
                <a:solidFill>
                  <a:schemeClr val="bg1"/>
                </a:solidFill>
                <a:latin typeface="Calibri" panose="020F0502020204030204"/>
                <a:ea typeface="宋体" panose="02010600030101010101" pitchFamily="2" charset="-122"/>
              </a:rPr>
              <a:t>2</a:t>
            </a:r>
            <a:endParaRPr lang="zh-CN" altLang="en-US" kern="0">
              <a:solidFill>
                <a:schemeClr val="bg1"/>
              </a:solidFill>
              <a:latin typeface="Calibri" panose="020F0502020204030204"/>
              <a:ea typeface="宋体" panose="02010600030101010101" pitchFamily="2" charset="-122"/>
            </a:endParaRPr>
          </a:p>
        </p:txBody>
      </p:sp>
      <p:sp>
        <p:nvSpPr>
          <p:cNvPr id="15" name="圆角矩形 14"/>
          <p:cNvSpPr/>
          <p:nvPr/>
        </p:nvSpPr>
        <p:spPr>
          <a:xfrm>
            <a:off x="5353221" y="4006267"/>
            <a:ext cx="432048" cy="432048"/>
          </a:xfrm>
          <a:prstGeom prst="roundRect">
            <a:avLst/>
          </a:prstGeom>
          <a:solidFill>
            <a:srgbClr val="779F08"/>
          </a:solidFill>
          <a:ln w="25400" cap="flat" cmpd="sng" algn="ctr">
            <a:noFill/>
            <a:prstDash val="solid"/>
          </a:ln>
          <a:effectLst/>
        </p:spPr>
        <p:txBody>
          <a:bodyPr rtlCol="0" anchor="ctr"/>
          <a:lstStyle/>
          <a:p>
            <a:pPr algn="ctr" defTabSz="914400">
              <a:defRPr/>
            </a:pPr>
            <a:r>
              <a:rPr lang="en-US" altLang="zh-CN" kern="0">
                <a:solidFill>
                  <a:schemeClr val="bg1"/>
                </a:solidFill>
                <a:latin typeface="Calibri" panose="020F0502020204030204"/>
                <a:ea typeface="宋体" panose="02010600030101010101" pitchFamily="2" charset="-122"/>
              </a:rPr>
              <a:t>3</a:t>
            </a:r>
            <a:endParaRPr lang="zh-CN" altLang="en-US" kern="0">
              <a:solidFill>
                <a:schemeClr val="bg1"/>
              </a:solidFill>
              <a:latin typeface="Calibri" panose="020F0502020204030204"/>
              <a:ea typeface="宋体" panose="02010600030101010101" pitchFamily="2" charset="-122"/>
            </a:endParaRPr>
          </a:p>
        </p:txBody>
      </p:sp>
      <p:sp>
        <p:nvSpPr>
          <p:cNvPr id="16" name="圆角矩形 15"/>
          <p:cNvSpPr/>
          <p:nvPr/>
        </p:nvSpPr>
        <p:spPr>
          <a:xfrm>
            <a:off x="5929285" y="4006267"/>
            <a:ext cx="432048" cy="432048"/>
          </a:xfrm>
          <a:prstGeom prst="roundRect">
            <a:avLst/>
          </a:prstGeom>
          <a:solidFill>
            <a:srgbClr val="779F08"/>
          </a:solidFill>
          <a:ln w="25400" cap="flat" cmpd="sng" algn="ctr">
            <a:noFill/>
            <a:prstDash val="solid"/>
          </a:ln>
          <a:effectLst/>
        </p:spPr>
        <p:txBody>
          <a:bodyPr rtlCol="0" anchor="ctr"/>
          <a:lstStyle/>
          <a:p>
            <a:pPr algn="ctr" defTabSz="914400">
              <a:defRPr/>
            </a:pPr>
            <a:r>
              <a:rPr lang="en-US" altLang="zh-CN" kern="0">
                <a:solidFill>
                  <a:schemeClr val="bg1"/>
                </a:solidFill>
                <a:latin typeface="Calibri" panose="020F0502020204030204"/>
                <a:ea typeface="宋体" panose="02010600030101010101" pitchFamily="2" charset="-122"/>
              </a:rPr>
              <a:t>4</a:t>
            </a:r>
            <a:endParaRPr lang="zh-CN" altLang="en-US" kern="0">
              <a:solidFill>
                <a:schemeClr val="bg1"/>
              </a:solidFill>
              <a:latin typeface="Calibri" panose="020F0502020204030204"/>
              <a:ea typeface="宋体" panose="02010600030101010101" pitchFamily="2" charset="-122"/>
            </a:endParaRPr>
          </a:p>
        </p:txBody>
      </p:sp>
      <p:sp>
        <p:nvSpPr>
          <p:cNvPr id="17" name="TextBox 37"/>
          <p:cNvSpPr txBox="1"/>
          <p:nvPr/>
        </p:nvSpPr>
        <p:spPr>
          <a:xfrm>
            <a:off x="1735517" y="2811748"/>
            <a:ext cx="2232248" cy="692497"/>
          </a:xfrm>
          <a:prstGeom prst="rect">
            <a:avLst/>
          </a:prstGeom>
          <a:noFill/>
        </p:spPr>
        <p:txBody>
          <a:bodyPr wrap="square" rtlCol="0">
            <a:spAutoFit/>
          </a:bodyPr>
          <a:lstStyle/>
          <a:p>
            <a:pPr algn="just" defTabSz="914400">
              <a:lnSpc>
                <a:spcPct val="130000"/>
              </a:lnSpc>
              <a:defRPr/>
            </a:pPr>
            <a:r>
              <a:rPr lang="zh-CN" altLang="en-US" sz="1000" kern="0" dirty="0">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18" name="TextBox 38"/>
          <p:cNvSpPr txBox="1"/>
          <p:nvPr/>
        </p:nvSpPr>
        <p:spPr>
          <a:xfrm>
            <a:off x="2225182" y="2350084"/>
            <a:ext cx="1774276" cy="461665"/>
          </a:xfrm>
          <a:prstGeom prst="rect">
            <a:avLst/>
          </a:prstGeom>
          <a:noFill/>
        </p:spPr>
        <p:txBody>
          <a:bodyPr wrap="square" tIns="0" bIns="0" rtlCol="0" anchor="t">
            <a:spAutoFit/>
          </a:bodyPr>
          <a:lstStyle/>
          <a:p>
            <a:pPr defTabSz="914400">
              <a:lnSpc>
                <a:spcPct val="150000"/>
              </a:lnSpc>
              <a:defRPr/>
            </a:pPr>
            <a:r>
              <a:rPr lang="zh-CN" altLang="en-US" sz="2000" b="1" kern="0" dirty="0">
                <a:latin typeface="微软雅黑" panose="020B0503020204020204" pitchFamily="34" charset="-122"/>
                <a:ea typeface="微软雅黑" panose="020B0503020204020204" pitchFamily="34" charset="-122"/>
                <a:cs typeface="华文黑体" pitchFamily="2" charset="-122"/>
              </a:rPr>
              <a:t>点击添加标题</a:t>
            </a:r>
          </a:p>
        </p:txBody>
      </p:sp>
      <p:sp>
        <p:nvSpPr>
          <p:cNvPr id="19" name="TextBox 39"/>
          <p:cNvSpPr txBox="1"/>
          <p:nvPr/>
        </p:nvSpPr>
        <p:spPr>
          <a:xfrm>
            <a:off x="7712181" y="2811748"/>
            <a:ext cx="2232248" cy="692497"/>
          </a:xfrm>
          <a:prstGeom prst="rect">
            <a:avLst/>
          </a:prstGeom>
          <a:noFill/>
        </p:spPr>
        <p:txBody>
          <a:bodyPr wrap="square" rtlCol="0">
            <a:spAutoFit/>
          </a:bodyPr>
          <a:lstStyle/>
          <a:p>
            <a:pPr algn="just" defTabSz="914400">
              <a:lnSpc>
                <a:spcPct val="130000"/>
              </a:lnSpc>
              <a:defRPr/>
            </a:pPr>
            <a:r>
              <a:rPr lang="zh-CN" altLang="en-US" sz="1000" kern="0" dirty="0">
                <a:latin typeface="微软雅黑" panose="020B0503020204020204" pitchFamily="34" charset="-122"/>
                <a:ea typeface="微软雅黑" panose="020B0503020204020204" pitchFamily="34" charset="-122"/>
              </a:rPr>
              <a:t>您的内容打在这里，或者通过复制您的文本后，在此框中选择粘贴，并选择只保留</a:t>
            </a:r>
            <a:r>
              <a:rPr lang="zh-CN" altLang="en-US" sz="1000" kern="0">
                <a:latin typeface="微软雅黑" panose="020B0503020204020204" pitchFamily="34" charset="-122"/>
                <a:ea typeface="微软雅黑" panose="020B0503020204020204" pitchFamily="34" charset="-122"/>
              </a:rPr>
              <a:t>文字。</a:t>
            </a:r>
          </a:p>
        </p:txBody>
      </p:sp>
      <p:sp>
        <p:nvSpPr>
          <p:cNvPr id="20" name="TextBox 40"/>
          <p:cNvSpPr txBox="1"/>
          <p:nvPr/>
        </p:nvSpPr>
        <p:spPr>
          <a:xfrm>
            <a:off x="7712181" y="2350084"/>
            <a:ext cx="1774276" cy="461665"/>
          </a:xfrm>
          <a:prstGeom prst="rect">
            <a:avLst/>
          </a:prstGeom>
          <a:noFill/>
        </p:spPr>
        <p:txBody>
          <a:bodyPr wrap="square" tIns="0" bIns="0" rtlCol="0" anchor="t">
            <a:spAutoFit/>
          </a:bodyPr>
          <a:lstStyle/>
          <a:p>
            <a:pPr defTabSz="914400">
              <a:lnSpc>
                <a:spcPct val="150000"/>
              </a:lnSpc>
              <a:defRPr/>
            </a:pPr>
            <a:r>
              <a:rPr lang="zh-CN" altLang="en-US" sz="2000" b="1" kern="0" dirty="0">
                <a:latin typeface="微软雅黑" panose="020B0503020204020204" pitchFamily="34" charset="-122"/>
                <a:ea typeface="微软雅黑" panose="020B0503020204020204" pitchFamily="34" charset="-122"/>
                <a:cs typeface="华文黑体" pitchFamily="2" charset="-122"/>
              </a:rPr>
              <a:t>点击添加标题</a:t>
            </a:r>
          </a:p>
        </p:txBody>
      </p:sp>
      <p:sp>
        <p:nvSpPr>
          <p:cNvPr id="21" name="TextBox 41"/>
          <p:cNvSpPr txBox="1"/>
          <p:nvPr/>
        </p:nvSpPr>
        <p:spPr>
          <a:xfrm>
            <a:off x="1735517" y="4668698"/>
            <a:ext cx="2232248" cy="692497"/>
          </a:xfrm>
          <a:prstGeom prst="rect">
            <a:avLst/>
          </a:prstGeom>
          <a:noFill/>
        </p:spPr>
        <p:txBody>
          <a:bodyPr wrap="square" rtlCol="0">
            <a:spAutoFit/>
          </a:bodyPr>
          <a:lstStyle/>
          <a:p>
            <a:pPr algn="just" defTabSz="914400">
              <a:lnSpc>
                <a:spcPct val="130000"/>
              </a:lnSpc>
              <a:defRPr/>
            </a:pPr>
            <a:r>
              <a:rPr lang="zh-CN" altLang="en-US" sz="1000" kern="0" dirty="0">
                <a:latin typeface="微软雅黑" panose="020B0503020204020204" pitchFamily="34" charset="-122"/>
                <a:ea typeface="微软雅黑" panose="020B0503020204020204" pitchFamily="34" charset="-122"/>
              </a:rPr>
              <a:t>您的内容打在这里，或者通过复制您的文本后，在此框中选择粘贴，并选择只保留</a:t>
            </a:r>
            <a:r>
              <a:rPr lang="zh-CN" altLang="en-US" sz="1000" kern="0">
                <a:latin typeface="微软雅黑" panose="020B0503020204020204" pitchFamily="34" charset="-122"/>
                <a:ea typeface="微软雅黑" panose="020B0503020204020204" pitchFamily="34" charset="-122"/>
              </a:rPr>
              <a:t>文字。</a:t>
            </a:r>
          </a:p>
        </p:txBody>
      </p:sp>
      <p:sp>
        <p:nvSpPr>
          <p:cNvPr id="22" name="TextBox 42"/>
          <p:cNvSpPr txBox="1"/>
          <p:nvPr/>
        </p:nvSpPr>
        <p:spPr>
          <a:xfrm>
            <a:off x="2225182" y="4207033"/>
            <a:ext cx="1774276" cy="461665"/>
          </a:xfrm>
          <a:prstGeom prst="rect">
            <a:avLst/>
          </a:prstGeom>
          <a:noFill/>
        </p:spPr>
        <p:txBody>
          <a:bodyPr wrap="square" tIns="0" bIns="0" rtlCol="0" anchor="t">
            <a:spAutoFit/>
          </a:bodyPr>
          <a:lstStyle/>
          <a:p>
            <a:pPr defTabSz="914400">
              <a:lnSpc>
                <a:spcPct val="150000"/>
              </a:lnSpc>
              <a:defRPr/>
            </a:pPr>
            <a:r>
              <a:rPr lang="zh-CN" altLang="en-US" sz="2000" b="1" kern="0" dirty="0">
                <a:latin typeface="微软雅黑" panose="020B0503020204020204" pitchFamily="34" charset="-122"/>
                <a:ea typeface="微软雅黑" panose="020B0503020204020204" pitchFamily="34" charset="-122"/>
                <a:cs typeface="华文黑体" pitchFamily="2" charset="-122"/>
              </a:rPr>
              <a:t>点击添加标题</a:t>
            </a:r>
          </a:p>
        </p:txBody>
      </p:sp>
      <p:sp>
        <p:nvSpPr>
          <p:cNvPr id="23" name="TextBox 43"/>
          <p:cNvSpPr txBox="1"/>
          <p:nvPr/>
        </p:nvSpPr>
        <p:spPr>
          <a:xfrm>
            <a:off x="7712181" y="4668698"/>
            <a:ext cx="2232248" cy="692497"/>
          </a:xfrm>
          <a:prstGeom prst="rect">
            <a:avLst/>
          </a:prstGeom>
          <a:noFill/>
        </p:spPr>
        <p:txBody>
          <a:bodyPr wrap="square" rtlCol="0">
            <a:spAutoFit/>
          </a:bodyPr>
          <a:lstStyle/>
          <a:p>
            <a:pPr algn="just" defTabSz="914400">
              <a:lnSpc>
                <a:spcPct val="130000"/>
              </a:lnSpc>
              <a:defRPr/>
            </a:pPr>
            <a:r>
              <a:rPr lang="zh-CN" altLang="en-US" sz="1000" kern="0" dirty="0">
                <a:latin typeface="微软雅黑" panose="020B0503020204020204" pitchFamily="34" charset="-122"/>
                <a:ea typeface="微软雅黑" panose="020B0503020204020204" pitchFamily="34" charset="-122"/>
              </a:rPr>
              <a:t>您的内容打在这里，或者通过复制您的文本后，在此框中选择粘贴，并选择只保留</a:t>
            </a:r>
            <a:r>
              <a:rPr lang="zh-CN" altLang="en-US" sz="1000" kern="0">
                <a:latin typeface="微软雅黑" panose="020B0503020204020204" pitchFamily="34" charset="-122"/>
                <a:ea typeface="微软雅黑" panose="020B0503020204020204" pitchFamily="34" charset="-122"/>
              </a:rPr>
              <a:t>文字。</a:t>
            </a:r>
          </a:p>
        </p:txBody>
      </p:sp>
      <p:sp>
        <p:nvSpPr>
          <p:cNvPr id="24" name="TextBox 44"/>
          <p:cNvSpPr txBox="1"/>
          <p:nvPr/>
        </p:nvSpPr>
        <p:spPr>
          <a:xfrm>
            <a:off x="7712181" y="4207033"/>
            <a:ext cx="1774276" cy="461665"/>
          </a:xfrm>
          <a:prstGeom prst="rect">
            <a:avLst/>
          </a:prstGeom>
          <a:noFill/>
        </p:spPr>
        <p:txBody>
          <a:bodyPr wrap="square" tIns="0" bIns="0" rtlCol="0" anchor="t">
            <a:spAutoFit/>
          </a:bodyPr>
          <a:lstStyle/>
          <a:p>
            <a:pPr defTabSz="914400">
              <a:lnSpc>
                <a:spcPct val="150000"/>
              </a:lnSpc>
              <a:defRPr/>
            </a:pPr>
            <a:r>
              <a:rPr lang="zh-CN" altLang="en-US" sz="2000" b="1" kern="0" dirty="0">
                <a:latin typeface="微软雅黑" panose="020B0503020204020204" pitchFamily="34" charset="-122"/>
                <a:ea typeface="微软雅黑" panose="020B0503020204020204" pitchFamily="34" charset="-122"/>
                <a:cs typeface="华文黑体" pitchFamily="2" charset="-122"/>
              </a:rPr>
              <a:t>点击添加标题</a:t>
            </a:r>
          </a:p>
        </p:txBody>
      </p:sp>
      <p:grpSp>
        <p:nvGrpSpPr>
          <p:cNvPr id="25" name="组合 24"/>
          <p:cNvGrpSpPr/>
          <p:nvPr/>
        </p:nvGrpSpPr>
        <p:grpSpPr>
          <a:xfrm>
            <a:off x="619317" y="612033"/>
            <a:ext cx="4312731" cy="631070"/>
            <a:chOff x="587000" y="509069"/>
            <a:chExt cx="4312730" cy="631069"/>
          </a:xfrm>
        </p:grpSpPr>
        <p:sp>
          <p:nvSpPr>
            <p:cNvPr id="27" name="Text Box 7"/>
            <p:cNvSpPr txBox="1">
              <a:spLocks noChangeArrowheads="1"/>
            </p:cNvSpPr>
            <p:nvPr/>
          </p:nvSpPr>
          <p:spPr bwMode="auto">
            <a:xfrm>
              <a:off x="2498624" y="762555"/>
              <a:ext cx="2401106" cy="353942"/>
            </a:xfrm>
            <a:prstGeom prst="rect">
              <a:avLst/>
            </a:prstGeom>
            <a:noFill/>
            <a:ln w="9525">
              <a:noFill/>
              <a:miter lim="800000"/>
            </a:ln>
          </p:spPr>
          <p:txBody>
            <a:bodyPr wrap="none" lIns="45720" tIns="22860" rIns="45720" bIns="22860">
              <a:spAutoFit/>
            </a:bodyPr>
            <a:lstStyle/>
            <a:p>
              <a:pPr algn="ctr" defTabSz="1087755"/>
              <a:r>
                <a:rPr lang="en-CA" sz="2000" spc="-150" dirty="0" smtClean="0">
                  <a:latin typeface="微软雅黑" panose="020B0503020204020204" pitchFamily="34" charset="-122"/>
                  <a:ea typeface="微软雅黑" panose="020B0503020204020204" pitchFamily="34" charset="-122"/>
                  <a:cs typeface="Open Sans" panose="020B0606030504020204" pitchFamily="34" charset="0"/>
                </a:rPr>
                <a:t>TEACHING CONTENT</a:t>
              </a:r>
              <a:endParaRPr lang="en-CA" sz="2000" spc="-150" dirty="0">
                <a:latin typeface="微软雅黑" panose="020B0503020204020204" pitchFamily="34" charset="-122"/>
                <a:ea typeface="微软雅黑" panose="020B0503020204020204" pitchFamily="34" charset="-122"/>
                <a:cs typeface="Open Sans" panose="020B0606030504020204" pitchFamily="34" charset="0"/>
              </a:endParaRPr>
            </a:p>
          </p:txBody>
        </p:sp>
        <p:sp>
          <p:nvSpPr>
            <p:cNvPr id="28" name="矩形 27"/>
            <p:cNvSpPr/>
            <p:nvPr/>
          </p:nvSpPr>
          <p:spPr>
            <a:xfrm>
              <a:off x="587000" y="509069"/>
              <a:ext cx="1980029" cy="631069"/>
            </a:xfrm>
            <a:prstGeom prst="rect">
              <a:avLst/>
            </a:prstGeom>
          </p:spPr>
          <p:txBody>
            <a:bodyPr wrap="none">
              <a:spAutoFit/>
            </a:bodyPr>
            <a:lstStyle/>
            <a:p>
              <a:pPr algn="ctr" defTabSz="1087755"/>
              <a:r>
                <a:rPr lang="zh-CN" altLang="en-US" sz="3500" dirty="0" smtClean="0">
                  <a:latin typeface="微软雅黑" panose="020B0503020204020204" pitchFamily="34" charset="-122"/>
                  <a:ea typeface="微软雅黑" panose="020B0503020204020204" pitchFamily="34" charset="-122"/>
                  <a:cs typeface="Open Sans" panose="020B0606030504020204" pitchFamily="34" charset="0"/>
                </a:rPr>
                <a:t>教学内容</a:t>
              </a:r>
              <a:endParaRPr lang="en-CA" altLang="zh-CN" sz="3500" dirty="0">
                <a:latin typeface="微软雅黑" panose="020B0503020204020204" pitchFamily="34" charset="-122"/>
                <a:ea typeface="微软雅黑" panose="020B0503020204020204" pitchFamily="34" charset="-122"/>
                <a:cs typeface="Open Sans" panose="020B0606030504020204" pitchFamily="34" charset="0"/>
              </a:endParaRPr>
            </a:p>
          </p:txBody>
        </p:sp>
      </p:grpSp>
      <p:sp>
        <p:nvSpPr>
          <p:cNvPr id="29" name="矩形 28"/>
          <p:cNvSpPr/>
          <p:nvPr/>
        </p:nvSpPr>
        <p:spPr>
          <a:xfrm>
            <a:off x="4131" y="696085"/>
            <a:ext cx="411010" cy="462967"/>
          </a:xfrm>
          <a:prstGeom prst="rect">
            <a:avLst/>
          </a:prstGeom>
          <a:solidFill>
            <a:srgbClr val="779F0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2935" y="715567"/>
            <a:ext cx="349776" cy="477054"/>
          </a:xfrm>
          <a:prstGeom prst="rect">
            <a:avLst/>
          </a:prstGeom>
        </p:spPr>
        <p:txBody>
          <a:bodyPr wrap="none">
            <a:spAutoFit/>
          </a:bodyPr>
          <a:lstStyle/>
          <a:p>
            <a:r>
              <a:rPr lang="en-CA" altLang="zh-CN" sz="2500" spc="-150" dirty="0" smtClean="0">
                <a:solidFill>
                  <a:schemeClr val="bg1"/>
                </a:solidFill>
                <a:latin typeface="微软雅黑" panose="020B0503020204020204" pitchFamily="34" charset="-122"/>
                <a:ea typeface="微软雅黑" panose="020B0503020204020204" pitchFamily="34" charset="-122"/>
                <a:cs typeface="Open Sans" panose="020B0606030504020204" pitchFamily="34" charset="0"/>
              </a:rPr>
              <a:t>T</a:t>
            </a:r>
            <a:endParaRPr lang="zh-CN" altLang="en-US" sz="2500" dirty="0">
              <a:solidFill>
                <a:schemeClr val="bg1"/>
              </a:solidFill>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500" fill="hold"/>
                                        <p:tgtEl>
                                          <p:spTgt spid="29"/>
                                        </p:tgtEl>
                                        <p:attrNameLst>
                                          <p:attrName>ppt_w</p:attrName>
                                        </p:attrNameLst>
                                      </p:cBhvr>
                                      <p:tavLst>
                                        <p:tav tm="0">
                                          <p:val>
                                            <p:fltVal val="0"/>
                                          </p:val>
                                        </p:tav>
                                        <p:tav tm="100000">
                                          <p:val>
                                            <p:strVal val="#ppt_w"/>
                                          </p:val>
                                        </p:tav>
                                      </p:tavLst>
                                    </p:anim>
                                    <p:anim calcmode="lin" valueType="num">
                                      <p:cBhvr>
                                        <p:cTn id="8" dur="500" fill="hold"/>
                                        <p:tgtEl>
                                          <p:spTgt spid="29"/>
                                        </p:tgtEl>
                                        <p:attrNameLst>
                                          <p:attrName>ppt_h</p:attrName>
                                        </p:attrNameLst>
                                      </p:cBhvr>
                                      <p:tavLst>
                                        <p:tav tm="0">
                                          <p:val>
                                            <p:fltVal val="0"/>
                                          </p:val>
                                        </p:tav>
                                        <p:tav tm="100000">
                                          <p:val>
                                            <p:strVal val="#ppt_h"/>
                                          </p:val>
                                        </p:tav>
                                      </p:tavLst>
                                    </p:anim>
                                    <p:animEffect transition="in" filter="fade">
                                      <p:cBhvr>
                                        <p:cTn id="9" dur="500"/>
                                        <p:tgtEl>
                                          <p:spTgt spid="29"/>
                                        </p:tgtEl>
                                      </p:cBhvr>
                                    </p:animEffect>
                                  </p:childTnLst>
                                </p:cTn>
                              </p:par>
                            </p:childTnLst>
                          </p:cTn>
                        </p:par>
                        <p:par>
                          <p:cTn id="10" fill="hold">
                            <p:stCondLst>
                              <p:cond delay="500"/>
                            </p:stCondLst>
                            <p:childTnLst>
                              <p:par>
                                <p:cTn id="11" presetID="22" presetClass="entr" presetSubtype="4" fill="hold" nodeType="afterEffect">
                                  <p:stCondLst>
                                    <p:cond delay="0"/>
                                  </p:stCondLst>
                                  <p:childTnLst>
                                    <p:set>
                                      <p:cBhvr>
                                        <p:cTn id="12" dur="1" fill="hold">
                                          <p:stCondLst>
                                            <p:cond delay="0"/>
                                          </p:stCondLst>
                                        </p:cTn>
                                        <p:tgtEl>
                                          <p:spTgt spid="30">
                                            <p:txEl>
                                              <p:pRg st="0" end="0"/>
                                            </p:txEl>
                                          </p:spTgt>
                                        </p:tgtEl>
                                        <p:attrNameLst>
                                          <p:attrName>style.visibility</p:attrName>
                                        </p:attrNameLst>
                                      </p:cBhvr>
                                      <p:to>
                                        <p:strVal val="visible"/>
                                      </p:to>
                                    </p:set>
                                    <p:animEffect transition="in" filter="wipe(down)">
                                      <p:cBhvr>
                                        <p:cTn id="13" dur="500"/>
                                        <p:tgtEl>
                                          <p:spTgt spid="30">
                                            <p:txEl>
                                              <p:pRg st="0" end="0"/>
                                            </p:txEl>
                                          </p:spTgt>
                                        </p:tgtEl>
                                      </p:cBhvr>
                                    </p:animEffect>
                                  </p:childTnLst>
                                </p:cTn>
                              </p:par>
                            </p:childTnLst>
                          </p:cTn>
                        </p:par>
                        <p:par>
                          <p:cTn id="14" fill="hold">
                            <p:stCondLst>
                              <p:cond delay="1000"/>
                            </p:stCondLst>
                            <p:childTnLst>
                              <p:par>
                                <p:cTn id="15" presetID="22" presetClass="entr" presetSubtype="8" fill="hold" nodeType="after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wipe(left)">
                                      <p:cBhvr>
                                        <p:cTn id="17" dur="500"/>
                                        <p:tgtEl>
                                          <p:spTgt spid="25"/>
                                        </p:tgtEl>
                                      </p:cBhvr>
                                    </p:animEffect>
                                  </p:childTnLst>
                                </p:cTn>
                              </p:par>
                            </p:childTnLst>
                          </p:cTn>
                        </p:par>
                        <p:par>
                          <p:cTn id="18" fill="hold">
                            <p:stCondLst>
                              <p:cond delay="1500"/>
                            </p:stCondLst>
                            <p:childTnLst>
                              <p:par>
                                <p:cTn id="19" presetID="49" presetClass="entr" presetSubtype="0" decel="100000" fill="hold" grpId="0" nodeType="after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p:cTn id="21" dur="500" fill="hold"/>
                                        <p:tgtEl>
                                          <p:spTgt spid="9"/>
                                        </p:tgtEl>
                                        <p:attrNameLst>
                                          <p:attrName>ppt_w</p:attrName>
                                        </p:attrNameLst>
                                      </p:cBhvr>
                                      <p:tavLst>
                                        <p:tav tm="0">
                                          <p:val>
                                            <p:fltVal val="0"/>
                                          </p:val>
                                        </p:tav>
                                        <p:tav tm="100000">
                                          <p:val>
                                            <p:strVal val="#ppt_w"/>
                                          </p:val>
                                        </p:tav>
                                      </p:tavLst>
                                    </p:anim>
                                    <p:anim calcmode="lin" valueType="num">
                                      <p:cBhvr>
                                        <p:cTn id="22" dur="500" fill="hold"/>
                                        <p:tgtEl>
                                          <p:spTgt spid="9"/>
                                        </p:tgtEl>
                                        <p:attrNameLst>
                                          <p:attrName>ppt_h</p:attrName>
                                        </p:attrNameLst>
                                      </p:cBhvr>
                                      <p:tavLst>
                                        <p:tav tm="0">
                                          <p:val>
                                            <p:fltVal val="0"/>
                                          </p:val>
                                        </p:tav>
                                        <p:tav tm="100000">
                                          <p:val>
                                            <p:strVal val="#ppt_h"/>
                                          </p:val>
                                        </p:tav>
                                      </p:tavLst>
                                    </p:anim>
                                    <p:anim calcmode="lin" valueType="num">
                                      <p:cBhvr>
                                        <p:cTn id="23" dur="500" fill="hold"/>
                                        <p:tgtEl>
                                          <p:spTgt spid="9"/>
                                        </p:tgtEl>
                                        <p:attrNameLst>
                                          <p:attrName>style.rotation</p:attrName>
                                        </p:attrNameLst>
                                      </p:cBhvr>
                                      <p:tavLst>
                                        <p:tav tm="0">
                                          <p:val>
                                            <p:fltVal val="360"/>
                                          </p:val>
                                        </p:tav>
                                        <p:tav tm="100000">
                                          <p:val>
                                            <p:fltVal val="0"/>
                                          </p:val>
                                        </p:tav>
                                      </p:tavLst>
                                    </p:anim>
                                    <p:animEffect transition="in" filter="fade">
                                      <p:cBhvr>
                                        <p:cTn id="24" dur="500"/>
                                        <p:tgtEl>
                                          <p:spTgt spid="9"/>
                                        </p:tgtEl>
                                      </p:cBhvr>
                                    </p:animEffect>
                                  </p:childTnLst>
                                </p:cTn>
                              </p:par>
                              <p:par>
                                <p:cTn id="25" presetID="49" presetClass="entr" presetSubtype="0" decel="100000" fill="hold" grpId="0" nodeType="withEffect">
                                  <p:stCondLst>
                                    <p:cond delay="200"/>
                                  </p:stCondLst>
                                  <p:childTnLst>
                                    <p:set>
                                      <p:cBhvr>
                                        <p:cTn id="26" dur="1" fill="hold">
                                          <p:stCondLst>
                                            <p:cond delay="0"/>
                                          </p:stCondLst>
                                        </p:cTn>
                                        <p:tgtEl>
                                          <p:spTgt spid="10"/>
                                        </p:tgtEl>
                                        <p:attrNameLst>
                                          <p:attrName>style.visibility</p:attrName>
                                        </p:attrNameLst>
                                      </p:cBhvr>
                                      <p:to>
                                        <p:strVal val="visible"/>
                                      </p:to>
                                    </p:set>
                                    <p:anim calcmode="lin" valueType="num">
                                      <p:cBhvr>
                                        <p:cTn id="27" dur="500" fill="hold"/>
                                        <p:tgtEl>
                                          <p:spTgt spid="10"/>
                                        </p:tgtEl>
                                        <p:attrNameLst>
                                          <p:attrName>ppt_w</p:attrName>
                                        </p:attrNameLst>
                                      </p:cBhvr>
                                      <p:tavLst>
                                        <p:tav tm="0">
                                          <p:val>
                                            <p:fltVal val="0"/>
                                          </p:val>
                                        </p:tav>
                                        <p:tav tm="100000">
                                          <p:val>
                                            <p:strVal val="#ppt_w"/>
                                          </p:val>
                                        </p:tav>
                                      </p:tavLst>
                                    </p:anim>
                                    <p:anim calcmode="lin" valueType="num">
                                      <p:cBhvr>
                                        <p:cTn id="28" dur="500" fill="hold"/>
                                        <p:tgtEl>
                                          <p:spTgt spid="10"/>
                                        </p:tgtEl>
                                        <p:attrNameLst>
                                          <p:attrName>ppt_h</p:attrName>
                                        </p:attrNameLst>
                                      </p:cBhvr>
                                      <p:tavLst>
                                        <p:tav tm="0">
                                          <p:val>
                                            <p:fltVal val="0"/>
                                          </p:val>
                                        </p:tav>
                                        <p:tav tm="100000">
                                          <p:val>
                                            <p:strVal val="#ppt_h"/>
                                          </p:val>
                                        </p:tav>
                                      </p:tavLst>
                                    </p:anim>
                                    <p:anim calcmode="lin" valueType="num">
                                      <p:cBhvr>
                                        <p:cTn id="29" dur="500" fill="hold"/>
                                        <p:tgtEl>
                                          <p:spTgt spid="10"/>
                                        </p:tgtEl>
                                        <p:attrNameLst>
                                          <p:attrName>style.rotation</p:attrName>
                                        </p:attrNameLst>
                                      </p:cBhvr>
                                      <p:tavLst>
                                        <p:tav tm="0">
                                          <p:val>
                                            <p:fltVal val="360"/>
                                          </p:val>
                                        </p:tav>
                                        <p:tav tm="100000">
                                          <p:val>
                                            <p:fltVal val="0"/>
                                          </p:val>
                                        </p:tav>
                                      </p:tavLst>
                                    </p:anim>
                                    <p:animEffect transition="in" filter="fade">
                                      <p:cBhvr>
                                        <p:cTn id="30" dur="500"/>
                                        <p:tgtEl>
                                          <p:spTgt spid="10"/>
                                        </p:tgtEl>
                                      </p:cBhvr>
                                    </p:animEffect>
                                  </p:childTnLst>
                                </p:cTn>
                              </p:par>
                              <p:par>
                                <p:cTn id="31" presetID="49" presetClass="entr" presetSubtype="0" decel="100000" fill="hold" grpId="0" nodeType="withEffect">
                                  <p:stCondLst>
                                    <p:cond delay="400"/>
                                  </p:stCondLst>
                                  <p:childTnLst>
                                    <p:set>
                                      <p:cBhvr>
                                        <p:cTn id="32" dur="1" fill="hold">
                                          <p:stCondLst>
                                            <p:cond delay="0"/>
                                          </p:stCondLst>
                                        </p:cTn>
                                        <p:tgtEl>
                                          <p:spTgt spid="11"/>
                                        </p:tgtEl>
                                        <p:attrNameLst>
                                          <p:attrName>style.visibility</p:attrName>
                                        </p:attrNameLst>
                                      </p:cBhvr>
                                      <p:to>
                                        <p:strVal val="visible"/>
                                      </p:to>
                                    </p:set>
                                    <p:anim calcmode="lin" valueType="num">
                                      <p:cBhvr>
                                        <p:cTn id="33" dur="500" fill="hold"/>
                                        <p:tgtEl>
                                          <p:spTgt spid="11"/>
                                        </p:tgtEl>
                                        <p:attrNameLst>
                                          <p:attrName>ppt_w</p:attrName>
                                        </p:attrNameLst>
                                      </p:cBhvr>
                                      <p:tavLst>
                                        <p:tav tm="0">
                                          <p:val>
                                            <p:fltVal val="0"/>
                                          </p:val>
                                        </p:tav>
                                        <p:tav tm="100000">
                                          <p:val>
                                            <p:strVal val="#ppt_w"/>
                                          </p:val>
                                        </p:tav>
                                      </p:tavLst>
                                    </p:anim>
                                    <p:anim calcmode="lin" valueType="num">
                                      <p:cBhvr>
                                        <p:cTn id="34" dur="500" fill="hold"/>
                                        <p:tgtEl>
                                          <p:spTgt spid="11"/>
                                        </p:tgtEl>
                                        <p:attrNameLst>
                                          <p:attrName>ppt_h</p:attrName>
                                        </p:attrNameLst>
                                      </p:cBhvr>
                                      <p:tavLst>
                                        <p:tav tm="0">
                                          <p:val>
                                            <p:fltVal val="0"/>
                                          </p:val>
                                        </p:tav>
                                        <p:tav tm="100000">
                                          <p:val>
                                            <p:strVal val="#ppt_h"/>
                                          </p:val>
                                        </p:tav>
                                      </p:tavLst>
                                    </p:anim>
                                    <p:anim calcmode="lin" valueType="num">
                                      <p:cBhvr>
                                        <p:cTn id="35" dur="500" fill="hold"/>
                                        <p:tgtEl>
                                          <p:spTgt spid="11"/>
                                        </p:tgtEl>
                                        <p:attrNameLst>
                                          <p:attrName>style.rotation</p:attrName>
                                        </p:attrNameLst>
                                      </p:cBhvr>
                                      <p:tavLst>
                                        <p:tav tm="0">
                                          <p:val>
                                            <p:fltVal val="360"/>
                                          </p:val>
                                        </p:tav>
                                        <p:tav tm="100000">
                                          <p:val>
                                            <p:fltVal val="0"/>
                                          </p:val>
                                        </p:tav>
                                      </p:tavLst>
                                    </p:anim>
                                    <p:animEffect transition="in" filter="fade">
                                      <p:cBhvr>
                                        <p:cTn id="36" dur="500"/>
                                        <p:tgtEl>
                                          <p:spTgt spid="11"/>
                                        </p:tgtEl>
                                      </p:cBhvr>
                                    </p:animEffect>
                                  </p:childTnLst>
                                </p:cTn>
                              </p:par>
                              <p:par>
                                <p:cTn id="37" presetID="49" presetClass="entr" presetSubtype="0" decel="100000" fill="hold" grpId="0" nodeType="withEffect">
                                  <p:stCondLst>
                                    <p:cond delay="600"/>
                                  </p:stCondLst>
                                  <p:childTnLst>
                                    <p:set>
                                      <p:cBhvr>
                                        <p:cTn id="38" dur="1" fill="hold">
                                          <p:stCondLst>
                                            <p:cond delay="0"/>
                                          </p:stCondLst>
                                        </p:cTn>
                                        <p:tgtEl>
                                          <p:spTgt spid="12"/>
                                        </p:tgtEl>
                                        <p:attrNameLst>
                                          <p:attrName>style.visibility</p:attrName>
                                        </p:attrNameLst>
                                      </p:cBhvr>
                                      <p:to>
                                        <p:strVal val="visible"/>
                                      </p:to>
                                    </p:set>
                                    <p:anim calcmode="lin" valueType="num">
                                      <p:cBhvr>
                                        <p:cTn id="39" dur="500" fill="hold"/>
                                        <p:tgtEl>
                                          <p:spTgt spid="12"/>
                                        </p:tgtEl>
                                        <p:attrNameLst>
                                          <p:attrName>ppt_w</p:attrName>
                                        </p:attrNameLst>
                                      </p:cBhvr>
                                      <p:tavLst>
                                        <p:tav tm="0">
                                          <p:val>
                                            <p:fltVal val="0"/>
                                          </p:val>
                                        </p:tav>
                                        <p:tav tm="100000">
                                          <p:val>
                                            <p:strVal val="#ppt_w"/>
                                          </p:val>
                                        </p:tav>
                                      </p:tavLst>
                                    </p:anim>
                                    <p:anim calcmode="lin" valueType="num">
                                      <p:cBhvr>
                                        <p:cTn id="40" dur="500" fill="hold"/>
                                        <p:tgtEl>
                                          <p:spTgt spid="12"/>
                                        </p:tgtEl>
                                        <p:attrNameLst>
                                          <p:attrName>ppt_h</p:attrName>
                                        </p:attrNameLst>
                                      </p:cBhvr>
                                      <p:tavLst>
                                        <p:tav tm="0">
                                          <p:val>
                                            <p:fltVal val="0"/>
                                          </p:val>
                                        </p:tav>
                                        <p:tav tm="100000">
                                          <p:val>
                                            <p:strVal val="#ppt_h"/>
                                          </p:val>
                                        </p:tav>
                                      </p:tavLst>
                                    </p:anim>
                                    <p:anim calcmode="lin" valueType="num">
                                      <p:cBhvr>
                                        <p:cTn id="41" dur="500" fill="hold"/>
                                        <p:tgtEl>
                                          <p:spTgt spid="12"/>
                                        </p:tgtEl>
                                        <p:attrNameLst>
                                          <p:attrName>style.rotation</p:attrName>
                                        </p:attrNameLst>
                                      </p:cBhvr>
                                      <p:tavLst>
                                        <p:tav tm="0">
                                          <p:val>
                                            <p:fltVal val="360"/>
                                          </p:val>
                                        </p:tav>
                                        <p:tav tm="100000">
                                          <p:val>
                                            <p:fltVal val="0"/>
                                          </p:val>
                                        </p:tav>
                                      </p:tavLst>
                                    </p:anim>
                                    <p:animEffect transition="in" filter="fade">
                                      <p:cBhvr>
                                        <p:cTn id="42" dur="500"/>
                                        <p:tgtEl>
                                          <p:spTgt spid="12"/>
                                        </p:tgtEl>
                                      </p:cBhvr>
                                    </p:animEffect>
                                  </p:childTnLst>
                                </p:cTn>
                              </p:par>
                            </p:childTnLst>
                          </p:cTn>
                        </p:par>
                        <p:par>
                          <p:cTn id="43" fill="hold">
                            <p:stCondLst>
                              <p:cond delay="2000"/>
                            </p:stCondLst>
                            <p:childTnLst>
                              <p:par>
                                <p:cTn id="44" presetID="23" presetClass="entr" presetSubtype="16" fill="hold" grpId="0" nodeType="afterEffect">
                                  <p:stCondLst>
                                    <p:cond delay="0"/>
                                  </p:stCondLst>
                                  <p:childTnLst>
                                    <p:set>
                                      <p:cBhvr>
                                        <p:cTn id="45" dur="1" fill="hold">
                                          <p:stCondLst>
                                            <p:cond delay="0"/>
                                          </p:stCondLst>
                                        </p:cTn>
                                        <p:tgtEl>
                                          <p:spTgt spid="13"/>
                                        </p:tgtEl>
                                        <p:attrNameLst>
                                          <p:attrName>style.visibility</p:attrName>
                                        </p:attrNameLst>
                                      </p:cBhvr>
                                      <p:to>
                                        <p:strVal val="visible"/>
                                      </p:to>
                                    </p:set>
                                    <p:anim calcmode="lin" valueType="num">
                                      <p:cBhvr>
                                        <p:cTn id="46" dur="500" fill="hold"/>
                                        <p:tgtEl>
                                          <p:spTgt spid="13"/>
                                        </p:tgtEl>
                                        <p:attrNameLst>
                                          <p:attrName>ppt_w</p:attrName>
                                        </p:attrNameLst>
                                      </p:cBhvr>
                                      <p:tavLst>
                                        <p:tav tm="0">
                                          <p:val>
                                            <p:fltVal val="0"/>
                                          </p:val>
                                        </p:tav>
                                        <p:tav tm="100000">
                                          <p:val>
                                            <p:strVal val="#ppt_w"/>
                                          </p:val>
                                        </p:tav>
                                      </p:tavLst>
                                    </p:anim>
                                    <p:anim calcmode="lin" valueType="num">
                                      <p:cBhvr>
                                        <p:cTn id="47" dur="500" fill="hold"/>
                                        <p:tgtEl>
                                          <p:spTgt spid="13"/>
                                        </p:tgtEl>
                                        <p:attrNameLst>
                                          <p:attrName>ppt_h</p:attrName>
                                        </p:attrNameLst>
                                      </p:cBhvr>
                                      <p:tavLst>
                                        <p:tav tm="0">
                                          <p:val>
                                            <p:fltVal val="0"/>
                                          </p:val>
                                        </p:tav>
                                        <p:tav tm="100000">
                                          <p:val>
                                            <p:strVal val="#ppt_h"/>
                                          </p:val>
                                        </p:tav>
                                      </p:tavLst>
                                    </p:anim>
                                  </p:childTnLst>
                                </p:cTn>
                              </p:par>
                              <p:par>
                                <p:cTn id="48" presetID="23" presetClass="entr" presetSubtype="16" fill="hold" grpId="0" nodeType="withEffect">
                                  <p:stCondLst>
                                    <p:cond delay="0"/>
                                  </p:stCondLst>
                                  <p:childTnLst>
                                    <p:set>
                                      <p:cBhvr>
                                        <p:cTn id="49" dur="1" fill="hold">
                                          <p:stCondLst>
                                            <p:cond delay="0"/>
                                          </p:stCondLst>
                                        </p:cTn>
                                        <p:tgtEl>
                                          <p:spTgt spid="14"/>
                                        </p:tgtEl>
                                        <p:attrNameLst>
                                          <p:attrName>style.visibility</p:attrName>
                                        </p:attrNameLst>
                                      </p:cBhvr>
                                      <p:to>
                                        <p:strVal val="visible"/>
                                      </p:to>
                                    </p:set>
                                    <p:anim calcmode="lin" valueType="num">
                                      <p:cBhvr>
                                        <p:cTn id="50" dur="500" fill="hold"/>
                                        <p:tgtEl>
                                          <p:spTgt spid="14"/>
                                        </p:tgtEl>
                                        <p:attrNameLst>
                                          <p:attrName>ppt_w</p:attrName>
                                        </p:attrNameLst>
                                      </p:cBhvr>
                                      <p:tavLst>
                                        <p:tav tm="0">
                                          <p:val>
                                            <p:fltVal val="0"/>
                                          </p:val>
                                        </p:tav>
                                        <p:tav tm="100000">
                                          <p:val>
                                            <p:strVal val="#ppt_w"/>
                                          </p:val>
                                        </p:tav>
                                      </p:tavLst>
                                    </p:anim>
                                    <p:anim calcmode="lin" valueType="num">
                                      <p:cBhvr>
                                        <p:cTn id="51" dur="500" fill="hold"/>
                                        <p:tgtEl>
                                          <p:spTgt spid="14"/>
                                        </p:tgtEl>
                                        <p:attrNameLst>
                                          <p:attrName>ppt_h</p:attrName>
                                        </p:attrNameLst>
                                      </p:cBhvr>
                                      <p:tavLst>
                                        <p:tav tm="0">
                                          <p:val>
                                            <p:fltVal val="0"/>
                                          </p:val>
                                        </p:tav>
                                        <p:tav tm="100000">
                                          <p:val>
                                            <p:strVal val="#ppt_h"/>
                                          </p:val>
                                        </p:tav>
                                      </p:tavLst>
                                    </p:anim>
                                  </p:childTnLst>
                                </p:cTn>
                              </p:par>
                              <p:par>
                                <p:cTn id="52" presetID="23" presetClass="entr" presetSubtype="16" fill="hold" grpId="0" nodeType="withEffect">
                                  <p:stCondLst>
                                    <p:cond delay="0"/>
                                  </p:stCondLst>
                                  <p:childTnLst>
                                    <p:set>
                                      <p:cBhvr>
                                        <p:cTn id="53" dur="1" fill="hold">
                                          <p:stCondLst>
                                            <p:cond delay="0"/>
                                          </p:stCondLst>
                                        </p:cTn>
                                        <p:tgtEl>
                                          <p:spTgt spid="15"/>
                                        </p:tgtEl>
                                        <p:attrNameLst>
                                          <p:attrName>style.visibility</p:attrName>
                                        </p:attrNameLst>
                                      </p:cBhvr>
                                      <p:to>
                                        <p:strVal val="visible"/>
                                      </p:to>
                                    </p:set>
                                    <p:anim calcmode="lin" valueType="num">
                                      <p:cBhvr>
                                        <p:cTn id="54" dur="500" fill="hold"/>
                                        <p:tgtEl>
                                          <p:spTgt spid="15"/>
                                        </p:tgtEl>
                                        <p:attrNameLst>
                                          <p:attrName>ppt_w</p:attrName>
                                        </p:attrNameLst>
                                      </p:cBhvr>
                                      <p:tavLst>
                                        <p:tav tm="0">
                                          <p:val>
                                            <p:fltVal val="0"/>
                                          </p:val>
                                        </p:tav>
                                        <p:tav tm="100000">
                                          <p:val>
                                            <p:strVal val="#ppt_w"/>
                                          </p:val>
                                        </p:tav>
                                      </p:tavLst>
                                    </p:anim>
                                    <p:anim calcmode="lin" valueType="num">
                                      <p:cBhvr>
                                        <p:cTn id="55" dur="500" fill="hold"/>
                                        <p:tgtEl>
                                          <p:spTgt spid="15"/>
                                        </p:tgtEl>
                                        <p:attrNameLst>
                                          <p:attrName>ppt_h</p:attrName>
                                        </p:attrNameLst>
                                      </p:cBhvr>
                                      <p:tavLst>
                                        <p:tav tm="0">
                                          <p:val>
                                            <p:fltVal val="0"/>
                                          </p:val>
                                        </p:tav>
                                        <p:tav tm="100000">
                                          <p:val>
                                            <p:strVal val="#ppt_h"/>
                                          </p:val>
                                        </p:tav>
                                      </p:tavLst>
                                    </p:anim>
                                  </p:childTnLst>
                                </p:cTn>
                              </p:par>
                              <p:par>
                                <p:cTn id="56" presetID="23" presetClass="entr" presetSubtype="16" fill="hold" grpId="0" nodeType="withEffect">
                                  <p:stCondLst>
                                    <p:cond delay="0"/>
                                  </p:stCondLst>
                                  <p:childTnLst>
                                    <p:set>
                                      <p:cBhvr>
                                        <p:cTn id="57" dur="1" fill="hold">
                                          <p:stCondLst>
                                            <p:cond delay="0"/>
                                          </p:stCondLst>
                                        </p:cTn>
                                        <p:tgtEl>
                                          <p:spTgt spid="16"/>
                                        </p:tgtEl>
                                        <p:attrNameLst>
                                          <p:attrName>style.visibility</p:attrName>
                                        </p:attrNameLst>
                                      </p:cBhvr>
                                      <p:to>
                                        <p:strVal val="visible"/>
                                      </p:to>
                                    </p:set>
                                    <p:anim calcmode="lin" valueType="num">
                                      <p:cBhvr>
                                        <p:cTn id="58" dur="500" fill="hold"/>
                                        <p:tgtEl>
                                          <p:spTgt spid="16"/>
                                        </p:tgtEl>
                                        <p:attrNameLst>
                                          <p:attrName>ppt_w</p:attrName>
                                        </p:attrNameLst>
                                      </p:cBhvr>
                                      <p:tavLst>
                                        <p:tav tm="0">
                                          <p:val>
                                            <p:fltVal val="0"/>
                                          </p:val>
                                        </p:tav>
                                        <p:tav tm="100000">
                                          <p:val>
                                            <p:strVal val="#ppt_w"/>
                                          </p:val>
                                        </p:tav>
                                      </p:tavLst>
                                    </p:anim>
                                    <p:anim calcmode="lin" valueType="num">
                                      <p:cBhvr>
                                        <p:cTn id="59" dur="500" fill="hold"/>
                                        <p:tgtEl>
                                          <p:spTgt spid="16"/>
                                        </p:tgtEl>
                                        <p:attrNameLst>
                                          <p:attrName>ppt_h</p:attrName>
                                        </p:attrNameLst>
                                      </p:cBhvr>
                                      <p:tavLst>
                                        <p:tav tm="0">
                                          <p:val>
                                            <p:fltVal val="0"/>
                                          </p:val>
                                        </p:tav>
                                        <p:tav tm="100000">
                                          <p:val>
                                            <p:strVal val="#ppt_h"/>
                                          </p:val>
                                        </p:tav>
                                      </p:tavLst>
                                    </p:anim>
                                  </p:childTnLst>
                                </p:cTn>
                              </p:par>
                            </p:childTnLst>
                          </p:cTn>
                        </p:par>
                        <p:par>
                          <p:cTn id="60" fill="hold">
                            <p:stCondLst>
                              <p:cond delay="2500"/>
                            </p:stCondLst>
                            <p:childTnLst>
                              <p:par>
                                <p:cTn id="61" presetID="12" presetClass="entr" presetSubtype="2" fill="hold" grpId="0" nodeType="afterEffect">
                                  <p:stCondLst>
                                    <p:cond delay="0"/>
                                  </p:stCondLst>
                                  <p:childTnLst>
                                    <p:set>
                                      <p:cBhvr>
                                        <p:cTn id="62" dur="1" fill="hold">
                                          <p:stCondLst>
                                            <p:cond delay="0"/>
                                          </p:stCondLst>
                                        </p:cTn>
                                        <p:tgtEl>
                                          <p:spTgt spid="18"/>
                                        </p:tgtEl>
                                        <p:attrNameLst>
                                          <p:attrName>style.visibility</p:attrName>
                                        </p:attrNameLst>
                                      </p:cBhvr>
                                      <p:to>
                                        <p:strVal val="visible"/>
                                      </p:to>
                                    </p:set>
                                    <p:anim calcmode="lin" valueType="num">
                                      <p:cBhvr additive="base">
                                        <p:cTn id="63" dur="500"/>
                                        <p:tgtEl>
                                          <p:spTgt spid="18"/>
                                        </p:tgtEl>
                                        <p:attrNameLst>
                                          <p:attrName>ppt_x</p:attrName>
                                        </p:attrNameLst>
                                      </p:cBhvr>
                                      <p:tavLst>
                                        <p:tav tm="0">
                                          <p:val>
                                            <p:strVal val="#ppt_x+#ppt_w*1.125000"/>
                                          </p:val>
                                        </p:tav>
                                        <p:tav tm="100000">
                                          <p:val>
                                            <p:strVal val="#ppt_x"/>
                                          </p:val>
                                        </p:tav>
                                      </p:tavLst>
                                    </p:anim>
                                    <p:animEffect transition="in" filter="wipe(left)">
                                      <p:cBhvr>
                                        <p:cTn id="64" dur="500"/>
                                        <p:tgtEl>
                                          <p:spTgt spid="18"/>
                                        </p:tgtEl>
                                      </p:cBhvr>
                                    </p:animEffect>
                                  </p:childTnLst>
                                </p:cTn>
                              </p:par>
                              <p:par>
                                <p:cTn id="65" presetID="12" presetClass="entr" presetSubtype="2" fill="hold" grpId="0" nodeType="withEffect">
                                  <p:stCondLst>
                                    <p:cond delay="0"/>
                                  </p:stCondLst>
                                  <p:childTnLst>
                                    <p:set>
                                      <p:cBhvr>
                                        <p:cTn id="66" dur="1" fill="hold">
                                          <p:stCondLst>
                                            <p:cond delay="0"/>
                                          </p:stCondLst>
                                        </p:cTn>
                                        <p:tgtEl>
                                          <p:spTgt spid="17"/>
                                        </p:tgtEl>
                                        <p:attrNameLst>
                                          <p:attrName>style.visibility</p:attrName>
                                        </p:attrNameLst>
                                      </p:cBhvr>
                                      <p:to>
                                        <p:strVal val="visible"/>
                                      </p:to>
                                    </p:set>
                                    <p:anim calcmode="lin" valueType="num">
                                      <p:cBhvr additive="base">
                                        <p:cTn id="67" dur="500"/>
                                        <p:tgtEl>
                                          <p:spTgt spid="17"/>
                                        </p:tgtEl>
                                        <p:attrNameLst>
                                          <p:attrName>ppt_x</p:attrName>
                                        </p:attrNameLst>
                                      </p:cBhvr>
                                      <p:tavLst>
                                        <p:tav tm="0">
                                          <p:val>
                                            <p:strVal val="#ppt_x+#ppt_w*1.125000"/>
                                          </p:val>
                                        </p:tav>
                                        <p:tav tm="100000">
                                          <p:val>
                                            <p:strVal val="#ppt_x"/>
                                          </p:val>
                                        </p:tav>
                                      </p:tavLst>
                                    </p:anim>
                                    <p:animEffect transition="in" filter="wipe(left)">
                                      <p:cBhvr>
                                        <p:cTn id="68" dur="500"/>
                                        <p:tgtEl>
                                          <p:spTgt spid="17"/>
                                        </p:tgtEl>
                                      </p:cBhvr>
                                    </p:animEffect>
                                  </p:childTnLst>
                                </p:cTn>
                              </p:par>
                              <p:par>
                                <p:cTn id="69" presetID="12" presetClass="entr" presetSubtype="8" fill="hold" grpId="0" nodeType="withEffect">
                                  <p:stCondLst>
                                    <p:cond delay="0"/>
                                  </p:stCondLst>
                                  <p:childTnLst>
                                    <p:set>
                                      <p:cBhvr>
                                        <p:cTn id="70" dur="1" fill="hold">
                                          <p:stCondLst>
                                            <p:cond delay="0"/>
                                          </p:stCondLst>
                                        </p:cTn>
                                        <p:tgtEl>
                                          <p:spTgt spid="20"/>
                                        </p:tgtEl>
                                        <p:attrNameLst>
                                          <p:attrName>style.visibility</p:attrName>
                                        </p:attrNameLst>
                                      </p:cBhvr>
                                      <p:to>
                                        <p:strVal val="visible"/>
                                      </p:to>
                                    </p:set>
                                    <p:anim calcmode="lin" valueType="num">
                                      <p:cBhvr additive="base">
                                        <p:cTn id="71" dur="500"/>
                                        <p:tgtEl>
                                          <p:spTgt spid="20"/>
                                        </p:tgtEl>
                                        <p:attrNameLst>
                                          <p:attrName>ppt_x</p:attrName>
                                        </p:attrNameLst>
                                      </p:cBhvr>
                                      <p:tavLst>
                                        <p:tav tm="0">
                                          <p:val>
                                            <p:strVal val="#ppt_x-#ppt_w*1.125000"/>
                                          </p:val>
                                        </p:tav>
                                        <p:tav tm="100000">
                                          <p:val>
                                            <p:strVal val="#ppt_x"/>
                                          </p:val>
                                        </p:tav>
                                      </p:tavLst>
                                    </p:anim>
                                    <p:animEffect transition="in" filter="wipe(right)">
                                      <p:cBhvr>
                                        <p:cTn id="72" dur="500"/>
                                        <p:tgtEl>
                                          <p:spTgt spid="20"/>
                                        </p:tgtEl>
                                      </p:cBhvr>
                                    </p:animEffect>
                                  </p:childTnLst>
                                </p:cTn>
                              </p:par>
                              <p:par>
                                <p:cTn id="73" presetID="12" presetClass="entr" presetSubtype="8" fill="hold" grpId="0" nodeType="withEffect">
                                  <p:stCondLst>
                                    <p:cond delay="0"/>
                                  </p:stCondLst>
                                  <p:childTnLst>
                                    <p:set>
                                      <p:cBhvr>
                                        <p:cTn id="74" dur="1" fill="hold">
                                          <p:stCondLst>
                                            <p:cond delay="0"/>
                                          </p:stCondLst>
                                        </p:cTn>
                                        <p:tgtEl>
                                          <p:spTgt spid="19"/>
                                        </p:tgtEl>
                                        <p:attrNameLst>
                                          <p:attrName>style.visibility</p:attrName>
                                        </p:attrNameLst>
                                      </p:cBhvr>
                                      <p:to>
                                        <p:strVal val="visible"/>
                                      </p:to>
                                    </p:set>
                                    <p:anim calcmode="lin" valueType="num">
                                      <p:cBhvr additive="base">
                                        <p:cTn id="75" dur="500"/>
                                        <p:tgtEl>
                                          <p:spTgt spid="19"/>
                                        </p:tgtEl>
                                        <p:attrNameLst>
                                          <p:attrName>ppt_x</p:attrName>
                                        </p:attrNameLst>
                                      </p:cBhvr>
                                      <p:tavLst>
                                        <p:tav tm="0">
                                          <p:val>
                                            <p:strVal val="#ppt_x-#ppt_w*1.125000"/>
                                          </p:val>
                                        </p:tav>
                                        <p:tav tm="100000">
                                          <p:val>
                                            <p:strVal val="#ppt_x"/>
                                          </p:val>
                                        </p:tav>
                                      </p:tavLst>
                                    </p:anim>
                                    <p:animEffect transition="in" filter="wipe(right)">
                                      <p:cBhvr>
                                        <p:cTn id="76" dur="500"/>
                                        <p:tgtEl>
                                          <p:spTgt spid="19"/>
                                        </p:tgtEl>
                                      </p:cBhvr>
                                    </p:animEffect>
                                  </p:childTnLst>
                                </p:cTn>
                              </p:par>
                              <p:par>
                                <p:cTn id="77" presetID="12" presetClass="entr" presetSubtype="2" fill="hold" grpId="0" nodeType="withEffect">
                                  <p:stCondLst>
                                    <p:cond delay="0"/>
                                  </p:stCondLst>
                                  <p:childTnLst>
                                    <p:set>
                                      <p:cBhvr>
                                        <p:cTn id="78" dur="1" fill="hold">
                                          <p:stCondLst>
                                            <p:cond delay="0"/>
                                          </p:stCondLst>
                                        </p:cTn>
                                        <p:tgtEl>
                                          <p:spTgt spid="22"/>
                                        </p:tgtEl>
                                        <p:attrNameLst>
                                          <p:attrName>style.visibility</p:attrName>
                                        </p:attrNameLst>
                                      </p:cBhvr>
                                      <p:to>
                                        <p:strVal val="visible"/>
                                      </p:to>
                                    </p:set>
                                    <p:anim calcmode="lin" valueType="num">
                                      <p:cBhvr additive="base">
                                        <p:cTn id="79" dur="500"/>
                                        <p:tgtEl>
                                          <p:spTgt spid="22"/>
                                        </p:tgtEl>
                                        <p:attrNameLst>
                                          <p:attrName>ppt_x</p:attrName>
                                        </p:attrNameLst>
                                      </p:cBhvr>
                                      <p:tavLst>
                                        <p:tav tm="0">
                                          <p:val>
                                            <p:strVal val="#ppt_x+#ppt_w*1.125000"/>
                                          </p:val>
                                        </p:tav>
                                        <p:tav tm="100000">
                                          <p:val>
                                            <p:strVal val="#ppt_x"/>
                                          </p:val>
                                        </p:tav>
                                      </p:tavLst>
                                    </p:anim>
                                    <p:animEffect transition="in" filter="wipe(left)">
                                      <p:cBhvr>
                                        <p:cTn id="80" dur="500"/>
                                        <p:tgtEl>
                                          <p:spTgt spid="22"/>
                                        </p:tgtEl>
                                      </p:cBhvr>
                                    </p:animEffect>
                                  </p:childTnLst>
                                </p:cTn>
                              </p:par>
                              <p:par>
                                <p:cTn id="81" presetID="12" presetClass="entr" presetSubtype="2" fill="hold" grpId="0" nodeType="withEffect">
                                  <p:stCondLst>
                                    <p:cond delay="0"/>
                                  </p:stCondLst>
                                  <p:childTnLst>
                                    <p:set>
                                      <p:cBhvr>
                                        <p:cTn id="82" dur="1" fill="hold">
                                          <p:stCondLst>
                                            <p:cond delay="0"/>
                                          </p:stCondLst>
                                        </p:cTn>
                                        <p:tgtEl>
                                          <p:spTgt spid="21"/>
                                        </p:tgtEl>
                                        <p:attrNameLst>
                                          <p:attrName>style.visibility</p:attrName>
                                        </p:attrNameLst>
                                      </p:cBhvr>
                                      <p:to>
                                        <p:strVal val="visible"/>
                                      </p:to>
                                    </p:set>
                                    <p:anim calcmode="lin" valueType="num">
                                      <p:cBhvr additive="base">
                                        <p:cTn id="83" dur="500"/>
                                        <p:tgtEl>
                                          <p:spTgt spid="21"/>
                                        </p:tgtEl>
                                        <p:attrNameLst>
                                          <p:attrName>ppt_x</p:attrName>
                                        </p:attrNameLst>
                                      </p:cBhvr>
                                      <p:tavLst>
                                        <p:tav tm="0">
                                          <p:val>
                                            <p:strVal val="#ppt_x+#ppt_w*1.125000"/>
                                          </p:val>
                                        </p:tav>
                                        <p:tav tm="100000">
                                          <p:val>
                                            <p:strVal val="#ppt_x"/>
                                          </p:val>
                                        </p:tav>
                                      </p:tavLst>
                                    </p:anim>
                                    <p:animEffect transition="in" filter="wipe(left)">
                                      <p:cBhvr>
                                        <p:cTn id="84" dur="500"/>
                                        <p:tgtEl>
                                          <p:spTgt spid="21"/>
                                        </p:tgtEl>
                                      </p:cBhvr>
                                    </p:animEffect>
                                  </p:childTnLst>
                                </p:cTn>
                              </p:par>
                              <p:par>
                                <p:cTn id="85" presetID="12" presetClass="entr" presetSubtype="8" fill="hold" grpId="0" nodeType="withEffect">
                                  <p:stCondLst>
                                    <p:cond delay="0"/>
                                  </p:stCondLst>
                                  <p:childTnLst>
                                    <p:set>
                                      <p:cBhvr>
                                        <p:cTn id="86" dur="1" fill="hold">
                                          <p:stCondLst>
                                            <p:cond delay="0"/>
                                          </p:stCondLst>
                                        </p:cTn>
                                        <p:tgtEl>
                                          <p:spTgt spid="24"/>
                                        </p:tgtEl>
                                        <p:attrNameLst>
                                          <p:attrName>style.visibility</p:attrName>
                                        </p:attrNameLst>
                                      </p:cBhvr>
                                      <p:to>
                                        <p:strVal val="visible"/>
                                      </p:to>
                                    </p:set>
                                    <p:anim calcmode="lin" valueType="num">
                                      <p:cBhvr additive="base">
                                        <p:cTn id="87" dur="500"/>
                                        <p:tgtEl>
                                          <p:spTgt spid="24"/>
                                        </p:tgtEl>
                                        <p:attrNameLst>
                                          <p:attrName>ppt_x</p:attrName>
                                        </p:attrNameLst>
                                      </p:cBhvr>
                                      <p:tavLst>
                                        <p:tav tm="0">
                                          <p:val>
                                            <p:strVal val="#ppt_x-#ppt_w*1.125000"/>
                                          </p:val>
                                        </p:tav>
                                        <p:tav tm="100000">
                                          <p:val>
                                            <p:strVal val="#ppt_x"/>
                                          </p:val>
                                        </p:tav>
                                      </p:tavLst>
                                    </p:anim>
                                    <p:animEffect transition="in" filter="wipe(right)">
                                      <p:cBhvr>
                                        <p:cTn id="88" dur="500"/>
                                        <p:tgtEl>
                                          <p:spTgt spid="24"/>
                                        </p:tgtEl>
                                      </p:cBhvr>
                                    </p:animEffect>
                                  </p:childTnLst>
                                </p:cTn>
                              </p:par>
                              <p:par>
                                <p:cTn id="89" presetID="12" presetClass="entr" presetSubtype="8" fill="hold" grpId="0" nodeType="withEffect">
                                  <p:stCondLst>
                                    <p:cond delay="0"/>
                                  </p:stCondLst>
                                  <p:childTnLst>
                                    <p:set>
                                      <p:cBhvr>
                                        <p:cTn id="90" dur="1" fill="hold">
                                          <p:stCondLst>
                                            <p:cond delay="0"/>
                                          </p:stCondLst>
                                        </p:cTn>
                                        <p:tgtEl>
                                          <p:spTgt spid="23"/>
                                        </p:tgtEl>
                                        <p:attrNameLst>
                                          <p:attrName>style.visibility</p:attrName>
                                        </p:attrNameLst>
                                      </p:cBhvr>
                                      <p:to>
                                        <p:strVal val="visible"/>
                                      </p:to>
                                    </p:set>
                                    <p:anim calcmode="lin" valueType="num">
                                      <p:cBhvr additive="base">
                                        <p:cTn id="91" dur="500"/>
                                        <p:tgtEl>
                                          <p:spTgt spid="23"/>
                                        </p:tgtEl>
                                        <p:attrNameLst>
                                          <p:attrName>ppt_x</p:attrName>
                                        </p:attrNameLst>
                                      </p:cBhvr>
                                      <p:tavLst>
                                        <p:tav tm="0">
                                          <p:val>
                                            <p:strVal val="#ppt_x-#ppt_w*1.125000"/>
                                          </p:val>
                                        </p:tav>
                                        <p:tav tm="100000">
                                          <p:val>
                                            <p:strVal val="#ppt_x"/>
                                          </p:val>
                                        </p:tav>
                                      </p:tavLst>
                                    </p:anim>
                                    <p:animEffect transition="in" filter="wipe(right)">
                                      <p:cBhvr>
                                        <p:cTn id="92"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animBg="1"/>
      <p:bldP spid="14" grpId="0" animBg="1"/>
      <p:bldP spid="15" grpId="0" animBg="1"/>
      <p:bldP spid="16" grpId="0" animBg="1"/>
      <p:bldP spid="17" grpId="0"/>
      <p:bldP spid="18" grpId="0"/>
      <p:bldP spid="19" grpId="0"/>
      <p:bldP spid="20" grpId="0"/>
      <p:bldP spid="21" grpId="0"/>
      <p:bldP spid="22" grpId="0"/>
      <p:bldP spid="23" grpId="0"/>
      <p:bldP spid="24" grpId="0"/>
      <p:bldP spid="2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Shape 2056"/>
          <p:cNvSpPr/>
          <p:nvPr/>
        </p:nvSpPr>
        <p:spPr>
          <a:xfrm>
            <a:off x="1828917" y="2263519"/>
            <a:ext cx="7686314" cy="3712872"/>
          </a:xfrm>
          <a:custGeom>
            <a:avLst/>
            <a:gdLst/>
            <a:ahLst/>
            <a:cxnLst>
              <a:cxn ang="0">
                <a:pos x="wd2" y="hd2"/>
              </a:cxn>
              <a:cxn ang="5400000">
                <a:pos x="wd2" y="hd2"/>
              </a:cxn>
              <a:cxn ang="10800000">
                <a:pos x="wd2" y="hd2"/>
              </a:cxn>
              <a:cxn ang="16200000">
                <a:pos x="wd2" y="hd2"/>
              </a:cxn>
            </a:cxnLst>
            <a:rect l="0" t="0" r="r" b="b"/>
            <a:pathLst>
              <a:path w="21600" h="21600" extrusionOk="0">
                <a:moveTo>
                  <a:pt x="17908" y="215"/>
                </a:moveTo>
                <a:lnTo>
                  <a:pt x="18515" y="2111"/>
                </a:lnTo>
                <a:lnTo>
                  <a:pt x="11972" y="10428"/>
                </a:lnTo>
                <a:lnTo>
                  <a:pt x="8013" y="7302"/>
                </a:lnTo>
                <a:lnTo>
                  <a:pt x="0" y="17211"/>
                </a:lnTo>
                <a:lnTo>
                  <a:pt x="1642" y="21600"/>
                </a:lnTo>
                <a:lnTo>
                  <a:pt x="8648" y="10721"/>
                </a:lnTo>
                <a:lnTo>
                  <a:pt x="12228" y="13359"/>
                </a:lnTo>
                <a:lnTo>
                  <a:pt x="19035" y="3738"/>
                </a:lnTo>
                <a:lnTo>
                  <a:pt x="19906" y="6461"/>
                </a:lnTo>
                <a:lnTo>
                  <a:pt x="20553" y="4063"/>
                </a:lnTo>
                <a:lnTo>
                  <a:pt x="20938" y="2571"/>
                </a:lnTo>
                <a:lnTo>
                  <a:pt x="21600" y="0"/>
                </a:lnTo>
                <a:cubicBezTo>
                  <a:pt x="21600" y="0"/>
                  <a:pt x="17908" y="215"/>
                  <a:pt x="17908" y="215"/>
                </a:cubicBezTo>
                <a:close/>
              </a:path>
            </a:pathLst>
          </a:custGeom>
          <a:solidFill>
            <a:srgbClr val="779F08"/>
          </a:solidFill>
          <a:ln w="12700">
            <a:miter lim="400000"/>
          </a:ln>
          <a:effectLst>
            <a:outerShdw blurRad="50800" dist="38100" dir="2700000" algn="tl" rotWithShape="0">
              <a:prstClr val="black">
                <a:alpha val="40000"/>
              </a:prstClr>
            </a:outerShdw>
          </a:effectLst>
        </p:spPr>
        <p:txBody>
          <a:bodyPr lIns="38100" tIns="38100" rIns="38100" bIns="38100" anchor="ctr"/>
          <a:lstStyle/>
          <a:p>
            <a:pPr>
              <a:defRPr sz="3200">
                <a:solidFill>
                  <a:srgbClr val="FFFFFF"/>
                </a:solidFill>
                <a:latin typeface="Helvetica Light"/>
                <a:ea typeface="Helvetica Light"/>
                <a:cs typeface="Helvetica Light"/>
                <a:sym typeface="Helvetica Light"/>
              </a:defRPr>
            </a:pPr>
            <a:endParaRPr sz="3200" kern="0">
              <a:latin typeface="微软雅黑" panose="020B0503020204020204" pitchFamily="34" charset="-122"/>
              <a:ea typeface="Helvetica Light"/>
              <a:cs typeface="Helvetica Light"/>
              <a:sym typeface="Helvetica Light"/>
            </a:endParaRPr>
          </a:p>
        </p:txBody>
      </p:sp>
      <p:sp>
        <p:nvSpPr>
          <p:cNvPr id="36" name="Shape 2057"/>
          <p:cNvSpPr/>
          <p:nvPr/>
        </p:nvSpPr>
        <p:spPr>
          <a:xfrm>
            <a:off x="2227476" y="5114513"/>
            <a:ext cx="470082" cy="47008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cap="flat">
            <a:noFill/>
            <a:miter lim="400000"/>
          </a:ln>
          <a:effectLst/>
        </p:spPr>
        <p:txBody>
          <a:bodyPr wrap="square" lIns="50800" tIns="50800" rIns="50800" bIns="50800" numCol="1" anchor="ctr">
            <a:noAutofit/>
          </a:bodyPr>
          <a:lstStyle/>
          <a:p>
            <a:pPr>
              <a:defRPr sz="3100" b="1">
                <a:latin typeface="Kontrapunkt Bob Bold"/>
                <a:ea typeface="Kontrapunkt Bob Bold"/>
                <a:cs typeface="Kontrapunkt Bob Bold"/>
                <a:sym typeface="Kontrapunkt Bob Bold"/>
              </a:defRPr>
            </a:pPr>
            <a:endParaRPr sz="3100" b="1">
              <a:latin typeface="微软雅黑" panose="020B0503020204020204" pitchFamily="34" charset="-122"/>
              <a:ea typeface="Kontrapunkt Bob Bold"/>
              <a:cs typeface="Kontrapunkt Bob Bold"/>
              <a:sym typeface="Kontrapunkt Bob Bold"/>
            </a:endParaRPr>
          </a:p>
        </p:txBody>
      </p:sp>
      <p:sp>
        <p:nvSpPr>
          <p:cNvPr id="37" name="Shape 2060"/>
          <p:cNvSpPr/>
          <p:nvPr/>
        </p:nvSpPr>
        <p:spPr>
          <a:xfrm>
            <a:off x="4524682" y="3619029"/>
            <a:ext cx="470082" cy="47008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cap="flat">
            <a:noFill/>
            <a:miter lim="400000"/>
          </a:ln>
          <a:effectLst/>
        </p:spPr>
        <p:txBody>
          <a:bodyPr wrap="square" lIns="50800" tIns="50800" rIns="50800" bIns="50800" numCol="1" anchor="ctr">
            <a:noAutofit/>
          </a:bodyPr>
          <a:lstStyle/>
          <a:p>
            <a:pPr>
              <a:defRPr sz="3100" b="1">
                <a:latin typeface="Kontrapunkt Bob Bold"/>
                <a:ea typeface="Kontrapunkt Bob Bold"/>
                <a:cs typeface="Kontrapunkt Bob Bold"/>
                <a:sym typeface="Kontrapunkt Bob Bold"/>
              </a:defRPr>
            </a:pPr>
            <a:endParaRPr sz="3100" b="1">
              <a:latin typeface="微软雅黑" panose="020B0503020204020204" pitchFamily="34" charset="-122"/>
              <a:ea typeface="Kontrapunkt Bob Bold"/>
              <a:cs typeface="Kontrapunkt Bob Bold"/>
              <a:sym typeface="Kontrapunkt Bob Bold"/>
            </a:endParaRPr>
          </a:p>
        </p:txBody>
      </p:sp>
      <p:sp>
        <p:nvSpPr>
          <p:cNvPr id="38" name="Shape 2063"/>
          <p:cNvSpPr/>
          <p:nvPr/>
        </p:nvSpPr>
        <p:spPr>
          <a:xfrm>
            <a:off x="5900509" y="4061601"/>
            <a:ext cx="470082" cy="47008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cap="flat">
            <a:noFill/>
            <a:miter lim="400000"/>
          </a:ln>
          <a:effectLst/>
        </p:spPr>
        <p:txBody>
          <a:bodyPr wrap="square" lIns="50800" tIns="50800" rIns="50800" bIns="50800" numCol="1" anchor="ctr">
            <a:noAutofit/>
          </a:bodyPr>
          <a:lstStyle/>
          <a:p>
            <a:pPr>
              <a:defRPr sz="3100" b="1">
                <a:latin typeface="Kontrapunkt Bob Bold"/>
                <a:ea typeface="Kontrapunkt Bob Bold"/>
                <a:cs typeface="Kontrapunkt Bob Bold"/>
                <a:sym typeface="Kontrapunkt Bob Bold"/>
              </a:defRPr>
            </a:pPr>
            <a:endParaRPr sz="3100" b="1">
              <a:latin typeface="微软雅黑" panose="020B0503020204020204" pitchFamily="34" charset="-122"/>
              <a:ea typeface="Kontrapunkt Bob Bold"/>
              <a:cs typeface="Kontrapunkt Bob Bold"/>
              <a:sym typeface="Kontrapunkt Bob Bold"/>
            </a:endParaRPr>
          </a:p>
        </p:txBody>
      </p:sp>
      <p:sp>
        <p:nvSpPr>
          <p:cNvPr id="39" name="Shape 2066"/>
          <p:cNvSpPr/>
          <p:nvPr/>
        </p:nvSpPr>
        <p:spPr>
          <a:xfrm>
            <a:off x="8466013" y="2407688"/>
            <a:ext cx="470082" cy="47008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cap="flat">
            <a:noFill/>
            <a:miter lim="400000"/>
          </a:ln>
          <a:effectLst/>
        </p:spPr>
        <p:txBody>
          <a:bodyPr wrap="square" lIns="50800" tIns="50800" rIns="50800" bIns="50800" numCol="1" anchor="ctr">
            <a:noAutofit/>
          </a:bodyPr>
          <a:lstStyle/>
          <a:p>
            <a:pPr>
              <a:defRPr sz="3100" b="1">
                <a:latin typeface="Kontrapunkt Bob Bold"/>
                <a:ea typeface="Kontrapunkt Bob Bold"/>
                <a:cs typeface="Kontrapunkt Bob Bold"/>
                <a:sym typeface="Kontrapunkt Bob Bold"/>
              </a:defRPr>
            </a:pPr>
            <a:endParaRPr sz="3100" b="1">
              <a:latin typeface="微软雅黑" panose="020B0503020204020204" pitchFamily="34" charset="-122"/>
              <a:ea typeface="Kontrapunkt Bob Bold"/>
              <a:cs typeface="Kontrapunkt Bob Bold"/>
              <a:sym typeface="Kontrapunkt Bob Bold"/>
            </a:endParaRPr>
          </a:p>
        </p:txBody>
      </p:sp>
      <p:sp>
        <p:nvSpPr>
          <p:cNvPr id="40" name="TextBox 12"/>
          <p:cNvSpPr txBox="1"/>
          <p:nvPr/>
        </p:nvSpPr>
        <p:spPr>
          <a:xfrm>
            <a:off x="1296541" y="3489252"/>
            <a:ext cx="2378100" cy="645795"/>
          </a:xfrm>
          <a:prstGeom prst="rect">
            <a:avLst/>
          </a:prstGeom>
          <a:noFill/>
        </p:spPr>
        <p:txBody>
          <a:bodyPr wrap="square" lIns="0" tIns="0" rIns="0" bIns="0" rtlCol="0">
            <a:spAutoFit/>
          </a:bodyPr>
          <a:lstStyle/>
          <a:p>
            <a:r>
              <a:rPr lang="zh-CN" altLang="en-US" sz="1050" dirty="0">
                <a:latin typeface="微软雅黑" panose="020B0503020204020204" pitchFamily="34" charset="-122"/>
                <a:ea typeface="微软雅黑" panose="020B0503020204020204" pitchFamily="34" charset="-122"/>
              </a:rPr>
              <a:t>此处添加详细文本描述，建议与标题相关并符合整体语言风格，语言描述尽量简洁生动。尽量将每页幻灯片的字数控制在</a:t>
            </a:r>
            <a:r>
              <a:rPr lang="en-US" altLang="zh-CN" sz="1050" dirty="0">
                <a:latin typeface="微软雅黑" panose="020B0503020204020204" pitchFamily="34" charset="-122"/>
                <a:ea typeface="微软雅黑" panose="020B0503020204020204" pitchFamily="34" charset="-122"/>
              </a:rPr>
              <a:t>200</a:t>
            </a:r>
            <a:r>
              <a:rPr lang="zh-CN" altLang="en-US" sz="1050" dirty="0">
                <a:latin typeface="微软雅黑" panose="020B0503020204020204" pitchFamily="34" charset="-122"/>
                <a:ea typeface="微软雅黑" panose="020B0503020204020204" pitchFamily="34" charset="-122"/>
              </a:rPr>
              <a:t>字以内 </a:t>
            </a:r>
          </a:p>
        </p:txBody>
      </p:sp>
      <p:sp>
        <p:nvSpPr>
          <p:cNvPr id="41" name="Text Placeholder 2"/>
          <p:cNvSpPr txBox="1"/>
          <p:nvPr/>
        </p:nvSpPr>
        <p:spPr>
          <a:xfrm>
            <a:off x="1301744" y="3131840"/>
            <a:ext cx="2317193" cy="295275"/>
          </a:xfrm>
          <a:prstGeom prst="rect">
            <a:avLst/>
          </a:prstGeom>
          <a:noFill/>
        </p:spPr>
        <p:txBody>
          <a:bodyPr vert="horz" lIns="0" tIns="45720" rIns="0" bIns="4572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zh-CN" altLang="en-US" sz="1400" dirty="0">
                <a:solidFill>
                  <a:schemeClr val="tx1"/>
                </a:solidFill>
                <a:latin typeface="微软雅黑" panose="020B0503020204020204" pitchFamily="34" charset="-122"/>
                <a:ea typeface="微软雅黑" panose="020B0503020204020204" pitchFamily="34" charset="-122"/>
              </a:rPr>
              <a:t>添加标题</a:t>
            </a:r>
            <a:endParaRPr lang="en-GB" sz="1400" dirty="0">
              <a:solidFill>
                <a:schemeClr val="tx1"/>
              </a:solidFill>
              <a:latin typeface="微软雅黑" panose="020B0503020204020204" pitchFamily="34" charset="-122"/>
              <a:ea typeface="微软雅黑" panose="020B0503020204020204" pitchFamily="34" charset="-122"/>
            </a:endParaRPr>
          </a:p>
        </p:txBody>
      </p:sp>
      <p:sp>
        <p:nvSpPr>
          <p:cNvPr id="42" name="TextBox 14"/>
          <p:cNvSpPr txBox="1"/>
          <p:nvPr/>
        </p:nvSpPr>
        <p:spPr>
          <a:xfrm>
            <a:off x="3674641" y="2733773"/>
            <a:ext cx="2378100" cy="646331"/>
          </a:xfrm>
          <a:prstGeom prst="rect">
            <a:avLst/>
          </a:prstGeom>
          <a:noFill/>
        </p:spPr>
        <p:txBody>
          <a:bodyPr wrap="square" lIns="0" tIns="0" rIns="0" bIns="0" rtlCol="0">
            <a:spAutoFit/>
          </a:bodyPr>
          <a:lstStyle/>
          <a:p>
            <a:r>
              <a:rPr lang="zh-CN" altLang="en-US" sz="1050" dirty="0">
                <a:latin typeface="微软雅黑" panose="020B0503020204020204" pitchFamily="34" charset="-122"/>
                <a:ea typeface="微软雅黑" panose="020B0503020204020204" pitchFamily="34" charset="-122"/>
              </a:rPr>
              <a:t>此处添加详细文本描述，建议与标题相关并符合整体语言风格，语言描述尽量简洁生动。尽量将每页幻灯片的字数控制在</a:t>
            </a:r>
            <a:r>
              <a:rPr lang="en-US" altLang="zh-CN" sz="1050" dirty="0">
                <a:latin typeface="微软雅黑" panose="020B0503020204020204" pitchFamily="34" charset="-122"/>
                <a:ea typeface="微软雅黑" panose="020B0503020204020204" pitchFamily="34" charset="-122"/>
              </a:rPr>
              <a:t>200</a:t>
            </a:r>
            <a:r>
              <a:rPr lang="zh-CN" altLang="en-US" sz="1050" dirty="0">
                <a:latin typeface="微软雅黑" panose="020B0503020204020204" pitchFamily="34" charset="-122"/>
                <a:ea typeface="微软雅黑" panose="020B0503020204020204" pitchFamily="34" charset="-122"/>
              </a:rPr>
              <a:t>字以内</a:t>
            </a:r>
          </a:p>
        </p:txBody>
      </p:sp>
      <p:sp>
        <p:nvSpPr>
          <p:cNvPr id="43" name="Text Placeholder 2"/>
          <p:cNvSpPr txBox="1"/>
          <p:nvPr/>
        </p:nvSpPr>
        <p:spPr>
          <a:xfrm>
            <a:off x="3679844" y="2376361"/>
            <a:ext cx="2317193" cy="295275"/>
          </a:xfrm>
          <a:prstGeom prst="rect">
            <a:avLst/>
          </a:prstGeom>
          <a:noFill/>
        </p:spPr>
        <p:txBody>
          <a:bodyPr vert="horz" lIns="0" tIns="45720" rIns="0" bIns="4572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zh-CN" altLang="en-US" sz="1400" dirty="0">
                <a:solidFill>
                  <a:schemeClr val="tx1"/>
                </a:solidFill>
                <a:latin typeface="微软雅黑" panose="020B0503020204020204" pitchFamily="34" charset="-122"/>
                <a:ea typeface="微软雅黑" panose="020B0503020204020204" pitchFamily="34" charset="-122"/>
              </a:rPr>
              <a:t>添加标题</a:t>
            </a:r>
            <a:endParaRPr lang="en-GB" sz="1400" dirty="0">
              <a:solidFill>
                <a:schemeClr val="tx1"/>
              </a:solidFill>
              <a:latin typeface="微软雅黑" panose="020B0503020204020204" pitchFamily="34" charset="-122"/>
              <a:ea typeface="微软雅黑" panose="020B0503020204020204" pitchFamily="34" charset="-122"/>
            </a:endParaRPr>
          </a:p>
        </p:txBody>
      </p:sp>
      <p:sp>
        <p:nvSpPr>
          <p:cNvPr id="44" name="TextBox 16"/>
          <p:cNvSpPr txBox="1"/>
          <p:nvPr/>
        </p:nvSpPr>
        <p:spPr>
          <a:xfrm>
            <a:off x="5474870" y="5114513"/>
            <a:ext cx="2378100" cy="646331"/>
          </a:xfrm>
          <a:prstGeom prst="rect">
            <a:avLst/>
          </a:prstGeom>
          <a:noFill/>
        </p:spPr>
        <p:txBody>
          <a:bodyPr wrap="square" lIns="0" tIns="0" rIns="0" bIns="0" rtlCol="0">
            <a:spAutoFit/>
          </a:bodyPr>
          <a:lstStyle/>
          <a:p>
            <a:r>
              <a:rPr lang="zh-CN" altLang="en-US" sz="1050" dirty="0">
                <a:latin typeface="微软雅黑" panose="020B0503020204020204" pitchFamily="34" charset="-122"/>
                <a:ea typeface="微软雅黑" panose="020B0503020204020204" pitchFamily="34" charset="-122"/>
              </a:rPr>
              <a:t>此处添加详细文本描述，建议与标题相关并符合整体语言风格，语言描述尽量简洁生动。尽量将每页幻灯片的字数控制在</a:t>
            </a:r>
            <a:r>
              <a:rPr lang="en-US" altLang="zh-CN" sz="1050" dirty="0">
                <a:latin typeface="微软雅黑" panose="020B0503020204020204" pitchFamily="34" charset="-122"/>
                <a:ea typeface="微软雅黑" panose="020B0503020204020204" pitchFamily="34" charset="-122"/>
              </a:rPr>
              <a:t>200</a:t>
            </a:r>
            <a:r>
              <a:rPr lang="zh-CN" altLang="en-US" sz="1050" dirty="0">
                <a:latin typeface="微软雅黑" panose="020B0503020204020204" pitchFamily="34" charset="-122"/>
                <a:ea typeface="微软雅黑" panose="020B0503020204020204" pitchFamily="34" charset="-122"/>
              </a:rPr>
              <a:t>字以内</a:t>
            </a:r>
          </a:p>
        </p:txBody>
      </p:sp>
      <p:sp>
        <p:nvSpPr>
          <p:cNvPr id="45" name="Text Placeholder 2"/>
          <p:cNvSpPr txBox="1"/>
          <p:nvPr/>
        </p:nvSpPr>
        <p:spPr>
          <a:xfrm>
            <a:off x="5480073" y="4757101"/>
            <a:ext cx="2317193" cy="295275"/>
          </a:xfrm>
          <a:prstGeom prst="rect">
            <a:avLst/>
          </a:prstGeom>
          <a:noFill/>
        </p:spPr>
        <p:txBody>
          <a:bodyPr vert="horz" lIns="0" tIns="45720" rIns="0" bIns="4572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zh-CN" altLang="en-US" sz="1400" dirty="0">
                <a:solidFill>
                  <a:schemeClr val="tx1"/>
                </a:solidFill>
                <a:latin typeface="微软雅黑" panose="020B0503020204020204" pitchFamily="34" charset="-122"/>
                <a:ea typeface="微软雅黑" panose="020B0503020204020204" pitchFamily="34" charset="-122"/>
              </a:rPr>
              <a:t>添加标题</a:t>
            </a:r>
            <a:endParaRPr lang="en-GB" sz="1400" dirty="0">
              <a:solidFill>
                <a:schemeClr val="tx1"/>
              </a:solidFill>
              <a:latin typeface="微软雅黑" panose="020B0503020204020204" pitchFamily="34" charset="-122"/>
              <a:ea typeface="微软雅黑" panose="020B0503020204020204" pitchFamily="34" charset="-122"/>
            </a:endParaRPr>
          </a:p>
        </p:txBody>
      </p:sp>
      <p:sp>
        <p:nvSpPr>
          <p:cNvPr id="46" name="TextBox 18"/>
          <p:cNvSpPr txBox="1"/>
          <p:nvPr/>
        </p:nvSpPr>
        <p:spPr>
          <a:xfrm>
            <a:off x="8326181" y="3950917"/>
            <a:ext cx="2378100" cy="646331"/>
          </a:xfrm>
          <a:prstGeom prst="rect">
            <a:avLst/>
          </a:prstGeom>
          <a:noFill/>
        </p:spPr>
        <p:txBody>
          <a:bodyPr wrap="square" lIns="0" tIns="0" rIns="0" bIns="0" rtlCol="0">
            <a:spAutoFit/>
          </a:bodyPr>
          <a:lstStyle/>
          <a:p>
            <a:r>
              <a:rPr lang="zh-CN" altLang="en-US" sz="1050" dirty="0">
                <a:latin typeface="微软雅黑" panose="020B0503020204020204" pitchFamily="34" charset="-122"/>
                <a:ea typeface="微软雅黑" panose="020B0503020204020204" pitchFamily="34" charset="-122"/>
              </a:rPr>
              <a:t>此处添加详细文本描述，建议与标题相关并符合整体语言风格，语言描述尽量简洁生动。尽量将每页幻灯片的字数控制在</a:t>
            </a:r>
            <a:r>
              <a:rPr lang="en-US" altLang="zh-CN" sz="1050" dirty="0">
                <a:latin typeface="微软雅黑" panose="020B0503020204020204" pitchFamily="34" charset="-122"/>
                <a:ea typeface="微软雅黑" panose="020B0503020204020204" pitchFamily="34" charset="-122"/>
              </a:rPr>
              <a:t>200</a:t>
            </a:r>
            <a:r>
              <a:rPr lang="zh-CN" altLang="en-US" sz="1050" dirty="0">
                <a:latin typeface="微软雅黑" panose="020B0503020204020204" pitchFamily="34" charset="-122"/>
                <a:ea typeface="微软雅黑" panose="020B0503020204020204" pitchFamily="34" charset="-122"/>
              </a:rPr>
              <a:t>字以内</a:t>
            </a:r>
          </a:p>
        </p:txBody>
      </p:sp>
      <p:sp>
        <p:nvSpPr>
          <p:cNvPr id="47" name="Text Placeholder 2"/>
          <p:cNvSpPr txBox="1"/>
          <p:nvPr/>
        </p:nvSpPr>
        <p:spPr>
          <a:xfrm>
            <a:off x="8331384" y="3593505"/>
            <a:ext cx="2317193" cy="295275"/>
          </a:xfrm>
          <a:prstGeom prst="rect">
            <a:avLst/>
          </a:prstGeom>
          <a:noFill/>
        </p:spPr>
        <p:txBody>
          <a:bodyPr vert="horz" lIns="0" tIns="45720" rIns="0" bIns="4572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zh-CN" altLang="en-US" sz="1400" dirty="0">
                <a:solidFill>
                  <a:schemeClr val="tx1"/>
                </a:solidFill>
                <a:latin typeface="微软雅黑" panose="020B0503020204020204" pitchFamily="34" charset="-122"/>
                <a:ea typeface="微软雅黑" panose="020B0503020204020204" pitchFamily="34" charset="-122"/>
              </a:rPr>
              <a:t>添加标题</a:t>
            </a:r>
            <a:endParaRPr lang="en-GB" sz="1400" dirty="0">
              <a:solidFill>
                <a:schemeClr val="tx1"/>
              </a:solidFill>
              <a:latin typeface="微软雅黑" panose="020B0503020204020204" pitchFamily="34" charset="-122"/>
              <a:ea typeface="微软雅黑" panose="020B0503020204020204" pitchFamily="34" charset="-122"/>
            </a:endParaRPr>
          </a:p>
        </p:txBody>
      </p:sp>
      <p:sp>
        <p:nvSpPr>
          <p:cNvPr id="48" name="Text Placeholder 2"/>
          <p:cNvSpPr txBox="1"/>
          <p:nvPr/>
        </p:nvSpPr>
        <p:spPr>
          <a:xfrm>
            <a:off x="2227476" y="5114513"/>
            <a:ext cx="470082" cy="470081"/>
          </a:xfrm>
          <a:prstGeom prst="rect">
            <a:avLst/>
          </a:prstGeom>
          <a:noFill/>
        </p:spPr>
        <p:txBody>
          <a:bodyPr vert="horz" lIns="0" tIns="45720" rIns="0" bIns="4572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defRPr/>
            </a:pPr>
            <a:r>
              <a:rPr lang="en-GB" sz="1400" dirty="0" smtClean="0">
                <a:solidFill>
                  <a:schemeClr val="tx1"/>
                </a:solidFill>
                <a:latin typeface="微软雅黑" panose="020B0503020204020204" pitchFamily="34" charset="-122"/>
                <a:ea typeface="微软雅黑" panose="020B0503020204020204" pitchFamily="34" charset="-122"/>
              </a:rPr>
              <a:t>01</a:t>
            </a:r>
            <a:endParaRPr lang="en-GB" sz="1400" dirty="0">
              <a:solidFill>
                <a:schemeClr val="tx1"/>
              </a:solidFill>
              <a:latin typeface="微软雅黑" panose="020B0503020204020204" pitchFamily="34" charset="-122"/>
              <a:ea typeface="微软雅黑" panose="020B0503020204020204" pitchFamily="34" charset="-122"/>
            </a:endParaRPr>
          </a:p>
        </p:txBody>
      </p:sp>
      <p:sp>
        <p:nvSpPr>
          <p:cNvPr id="49" name="Text Placeholder 2"/>
          <p:cNvSpPr txBox="1"/>
          <p:nvPr/>
        </p:nvSpPr>
        <p:spPr>
          <a:xfrm>
            <a:off x="4521893" y="3617622"/>
            <a:ext cx="470082" cy="470081"/>
          </a:xfrm>
          <a:prstGeom prst="rect">
            <a:avLst/>
          </a:prstGeom>
          <a:noFill/>
        </p:spPr>
        <p:txBody>
          <a:bodyPr vert="horz" lIns="0" tIns="45720" rIns="0" bIns="4572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defRPr/>
            </a:pPr>
            <a:r>
              <a:rPr lang="en-GB" sz="1400" smtClean="0">
                <a:solidFill>
                  <a:schemeClr val="tx1"/>
                </a:solidFill>
                <a:latin typeface="微软雅黑" panose="020B0503020204020204" pitchFamily="34" charset="-122"/>
                <a:ea typeface="微软雅黑" panose="020B0503020204020204" pitchFamily="34" charset="-122"/>
              </a:rPr>
              <a:t>02</a:t>
            </a:r>
            <a:endParaRPr lang="en-GB" sz="1400" dirty="0">
              <a:solidFill>
                <a:schemeClr val="tx1"/>
              </a:solidFill>
              <a:latin typeface="微软雅黑" panose="020B0503020204020204" pitchFamily="34" charset="-122"/>
              <a:ea typeface="微软雅黑" panose="020B0503020204020204" pitchFamily="34" charset="-122"/>
            </a:endParaRPr>
          </a:p>
        </p:txBody>
      </p:sp>
      <p:sp>
        <p:nvSpPr>
          <p:cNvPr id="50" name="Text Placeholder 2"/>
          <p:cNvSpPr txBox="1"/>
          <p:nvPr/>
        </p:nvSpPr>
        <p:spPr>
          <a:xfrm>
            <a:off x="5900975" y="4060993"/>
            <a:ext cx="470082" cy="470081"/>
          </a:xfrm>
          <a:prstGeom prst="rect">
            <a:avLst/>
          </a:prstGeom>
          <a:noFill/>
        </p:spPr>
        <p:txBody>
          <a:bodyPr vert="horz" lIns="0" tIns="45720" rIns="0" bIns="4572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defRPr/>
            </a:pPr>
            <a:r>
              <a:rPr lang="en-GB" sz="1400" smtClean="0">
                <a:solidFill>
                  <a:schemeClr val="tx1"/>
                </a:solidFill>
                <a:latin typeface="微软雅黑" panose="020B0503020204020204" pitchFamily="34" charset="-122"/>
                <a:ea typeface="微软雅黑" panose="020B0503020204020204" pitchFamily="34" charset="-122"/>
              </a:rPr>
              <a:t>03</a:t>
            </a:r>
            <a:endParaRPr lang="en-GB" sz="1400" dirty="0">
              <a:solidFill>
                <a:schemeClr val="tx1"/>
              </a:solidFill>
              <a:latin typeface="微软雅黑" panose="020B0503020204020204" pitchFamily="34" charset="-122"/>
              <a:ea typeface="微软雅黑" panose="020B0503020204020204" pitchFamily="34" charset="-122"/>
            </a:endParaRPr>
          </a:p>
        </p:txBody>
      </p:sp>
      <p:sp>
        <p:nvSpPr>
          <p:cNvPr id="51" name="Text Placeholder 2"/>
          <p:cNvSpPr txBox="1"/>
          <p:nvPr/>
        </p:nvSpPr>
        <p:spPr>
          <a:xfrm>
            <a:off x="8466106" y="2407688"/>
            <a:ext cx="470082" cy="470081"/>
          </a:xfrm>
          <a:prstGeom prst="rect">
            <a:avLst/>
          </a:prstGeom>
          <a:noFill/>
        </p:spPr>
        <p:txBody>
          <a:bodyPr vert="horz" lIns="0" tIns="45720" rIns="0" bIns="4572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defRPr/>
            </a:pPr>
            <a:r>
              <a:rPr lang="en-GB" sz="1400" smtClean="0">
                <a:solidFill>
                  <a:schemeClr val="tx1"/>
                </a:solidFill>
                <a:latin typeface="微软雅黑" panose="020B0503020204020204" pitchFamily="34" charset="-122"/>
                <a:ea typeface="微软雅黑" panose="020B0503020204020204" pitchFamily="34" charset="-122"/>
              </a:rPr>
              <a:t>04</a:t>
            </a:r>
            <a:endParaRPr lang="en-GB" sz="1400" dirty="0">
              <a:solidFill>
                <a:schemeClr val="tx1"/>
              </a:solidFill>
              <a:latin typeface="微软雅黑" panose="020B0503020204020204" pitchFamily="34" charset="-122"/>
              <a:ea typeface="微软雅黑" panose="020B0503020204020204" pitchFamily="34" charset="-122"/>
            </a:endParaRPr>
          </a:p>
        </p:txBody>
      </p:sp>
      <p:grpSp>
        <p:nvGrpSpPr>
          <p:cNvPr id="24" name="组合 23"/>
          <p:cNvGrpSpPr/>
          <p:nvPr/>
        </p:nvGrpSpPr>
        <p:grpSpPr>
          <a:xfrm>
            <a:off x="619317" y="612033"/>
            <a:ext cx="4312731" cy="631070"/>
            <a:chOff x="587000" y="509069"/>
            <a:chExt cx="4312730" cy="631069"/>
          </a:xfrm>
        </p:grpSpPr>
        <p:sp>
          <p:nvSpPr>
            <p:cNvPr id="25" name="Text Box 7"/>
            <p:cNvSpPr txBox="1">
              <a:spLocks noChangeArrowheads="1"/>
            </p:cNvSpPr>
            <p:nvPr/>
          </p:nvSpPr>
          <p:spPr bwMode="auto">
            <a:xfrm>
              <a:off x="2498624" y="762555"/>
              <a:ext cx="2401106" cy="353942"/>
            </a:xfrm>
            <a:prstGeom prst="rect">
              <a:avLst/>
            </a:prstGeom>
            <a:noFill/>
            <a:ln w="9525">
              <a:noFill/>
              <a:miter lim="800000"/>
            </a:ln>
          </p:spPr>
          <p:txBody>
            <a:bodyPr wrap="none" lIns="45720" tIns="22860" rIns="45720" bIns="22860">
              <a:spAutoFit/>
            </a:bodyPr>
            <a:lstStyle/>
            <a:p>
              <a:pPr algn="ctr" defTabSz="1087755"/>
              <a:r>
                <a:rPr lang="en-CA" sz="2000" spc="-150" dirty="0" smtClean="0">
                  <a:latin typeface="微软雅黑" panose="020B0503020204020204" pitchFamily="34" charset="-122"/>
                  <a:ea typeface="微软雅黑" panose="020B0503020204020204" pitchFamily="34" charset="-122"/>
                  <a:cs typeface="Open Sans" panose="020B0606030504020204" pitchFamily="34" charset="0"/>
                </a:rPr>
                <a:t>TEACHING CONTENT</a:t>
              </a:r>
              <a:endParaRPr lang="en-CA" sz="2000" spc="-150" dirty="0">
                <a:latin typeface="微软雅黑" panose="020B0503020204020204" pitchFamily="34" charset="-122"/>
                <a:ea typeface="微软雅黑" panose="020B0503020204020204" pitchFamily="34" charset="-122"/>
                <a:cs typeface="Open Sans" panose="020B0606030504020204" pitchFamily="34" charset="0"/>
              </a:endParaRPr>
            </a:p>
          </p:txBody>
        </p:sp>
        <p:sp>
          <p:nvSpPr>
            <p:cNvPr id="26" name="矩形 25"/>
            <p:cNvSpPr/>
            <p:nvPr/>
          </p:nvSpPr>
          <p:spPr>
            <a:xfrm>
              <a:off x="587000" y="509069"/>
              <a:ext cx="1980029" cy="631069"/>
            </a:xfrm>
            <a:prstGeom prst="rect">
              <a:avLst/>
            </a:prstGeom>
          </p:spPr>
          <p:txBody>
            <a:bodyPr wrap="none">
              <a:spAutoFit/>
            </a:bodyPr>
            <a:lstStyle/>
            <a:p>
              <a:pPr algn="ctr" defTabSz="1087755"/>
              <a:r>
                <a:rPr lang="zh-CN" altLang="en-US" sz="3500" dirty="0" smtClean="0">
                  <a:latin typeface="微软雅黑" panose="020B0503020204020204" pitchFamily="34" charset="-122"/>
                  <a:ea typeface="微软雅黑" panose="020B0503020204020204" pitchFamily="34" charset="-122"/>
                  <a:cs typeface="Open Sans" panose="020B0606030504020204" pitchFamily="34" charset="0"/>
                </a:rPr>
                <a:t>教学内容</a:t>
              </a:r>
              <a:endParaRPr lang="en-CA" altLang="zh-CN" sz="3500" dirty="0">
                <a:latin typeface="微软雅黑" panose="020B0503020204020204" pitchFamily="34" charset="-122"/>
                <a:ea typeface="微软雅黑" panose="020B0503020204020204" pitchFamily="34" charset="-122"/>
                <a:cs typeface="Open Sans" panose="020B0606030504020204" pitchFamily="34" charset="0"/>
              </a:endParaRPr>
            </a:p>
          </p:txBody>
        </p:sp>
      </p:grpSp>
      <p:sp>
        <p:nvSpPr>
          <p:cNvPr id="27" name="矩形 26"/>
          <p:cNvSpPr/>
          <p:nvPr/>
        </p:nvSpPr>
        <p:spPr>
          <a:xfrm>
            <a:off x="4131" y="696085"/>
            <a:ext cx="411010" cy="462967"/>
          </a:xfrm>
          <a:prstGeom prst="rect">
            <a:avLst/>
          </a:prstGeom>
          <a:solidFill>
            <a:srgbClr val="779F0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p:cNvSpPr/>
          <p:nvPr/>
        </p:nvSpPr>
        <p:spPr>
          <a:xfrm>
            <a:off x="-2935" y="715567"/>
            <a:ext cx="349776" cy="477054"/>
          </a:xfrm>
          <a:prstGeom prst="rect">
            <a:avLst/>
          </a:prstGeom>
        </p:spPr>
        <p:txBody>
          <a:bodyPr wrap="none">
            <a:spAutoFit/>
          </a:bodyPr>
          <a:lstStyle/>
          <a:p>
            <a:r>
              <a:rPr lang="en-CA" altLang="zh-CN" sz="2500" spc="-150" dirty="0" smtClean="0">
                <a:solidFill>
                  <a:schemeClr val="bg1"/>
                </a:solidFill>
                <a:latin typeface="微软雅黑" panose="020B0503020204020204" pitchFamily="34" charset="-122"/>
                <a:ea typeface="微软雅黑" panose="020B0503020204020204" pitchFamily="34" charset="-122"/>
                <a:cs typeface="Open Sans" panose="020B0606030504020204" pitchFamily="34" charset="0"/>
              </a:rPr>
              <a:t>T</a:t>
            </a:r>
            <a:endParaRPr lang="zh-CN" altLang="en-US" sz="2500" dirty="0">
              <a:solidFill>
                <a:schemeClr val="bg1"/>
              </a:solidFill>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p:cTn id="7" dur="500" fill="hold"/>
                                        <p:tgtEl>
                                          <p:spTgt spid="27"/>
                                        </p:tgtEl>
                                        <p:attrNameLst>
                                          <p:attrName>ppt_w</p:attrName>
                                        </p:attrNameLst>
                                      </p:cBhvr>
                                      <p:tavLst>
                                        <p:tav tm="0">
                                          <p:val>
                                            <p:fltVal val="0"/>
                                          </p:val>
                                        </p:tav>
                                        <p:tav tm="100000">
                                          <p:val>
                                            <p:strVal val="#ppt_w"/>
                                          </p:val>
                                        </p:tav>
                                      </p:tavLst>
                                    </p:anim>
                                    <p:anim calcmode="lin" valueType="num">
                                      <p:cBhvr>
                                        <p:cTn id="8" dur="500" fill="hold"/>
                                        <p:tgtEl>
                                          <p:spTgt spid="27"/>
                                        </p:tgtEl>
                                        <p:attrNameLst>
                                          <p:attrName>ppt_h</p:attrName>
                                        </p:attrNameLst>
                                      </p:cBhvr>
                                      <p:tavLst>
                                        <p:tav tm="0">
                                          <p:val>
                                            <p:fltVal val="0"/>
                                          </p:val>
                                        </p:tav>
                                        <p:tav tm="100000">
                                          <p:val>
                                            <p:strVal val="#ppt_h"/>
                                          </p:val>
                                        </p:tav>
                                      </p:tavLst>
                                    </p:anim>
                                    <p:animEffect transition="in" filter="fade">
                                      <p:cBhvr>
                                        <p:cTn id="9" dur="500"/>
                                        <p:tgtEl>
                                          <p:spTgt spid="27"/>
                                        </p:tgtEl>
                                      </p:cBhvr>
                                    </p:animEffect>
                                  </p:childTnLst>
                                </p:cTn>
                              </p:par>
                            </p:childTnLst>
                          </p:cTn>
                        </p:par>
                        <p:par>
                          <p:cTn id="10" fill="hold">
                            <p:stCondLst>
                              <p:cond delay="500"/>
                            </p:stCondLst>
                            <p:childTnLst>
                              <p:par>
                                <p:cTn id="11" presetID="22" presetClass="entr" presetSubtype="4" fill="hold" nodeType="afterEffect">
                                  <p:stCondLst>
                                    <p:cond delay="0"/>
                                  </p:stCondLst>
                                  <p:childTnLst>
                                    <p:set>
                                      <p:cBhvr>
                                        <p:cTn id="12" dur="1" fill="hold">
                                          <p:stCondLst>
                                            <p:cond delay="0"/>
                                          </p:stCondLst>
                                        </p:cTn>
                                        <p:tgtEl>
                                          <p:spTgt spid="28">
                                            <p:txEl>
                                              <p:pRg st="0" end="0"/>
                                            </p:txEl>
                                          </p:spTgt>
                                        </p:tgtEl>
                                        <p:attrNameLst>
                                          <p:attrName>style.visibility</p:attrName>
                                        </p:attrNameLst>
                                      </p:cBhvr>
                                      <p:to>
                                        <p:strVal val="visible"/>
                                      </p:to>
                                    </p:set>
                                    <p:animEffect transition="in" filter="wipe(down)">
                                      <p:cBhvr>
                                        <p:cTn id="13" dur="500"/>
                                        <p:tgtEl>
                                          <p:spTgt spid="28">
                                            <p:txEl>
                                              <p:pRg st="0" end="0"/>
                                            </p:txEl>
                                          </p:spTgt>
                                        </p:tgtEl>
                                      </p:cBhvr>
                                    </p:animEffect>
                                  </p:childTnLst>
                                </p:cTn>
                              </p:par>
                            </p:childTnLst>
                          </p:cTn>
                        </p:par>
                        <p:par>
                          <p:cTn id="14" fill="hold">
                            <p:stCondLst>
                              <p:cond delay="1000"/>
                            </p:stCondLst>
                            <p:childTnLst>
                              <p:par>
                                <p:cTn id="15" presetID="22" presetClass="entr" presetSubtype="8" fill="hold" nodeType="after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wipe(left)">
                                      <p:cBhvr>
                                        <p:cTn id="17" dur="500"/>
                                        <p:tgtEl>
                                          <p:spTgt spid="24"/>
                                        </p:tgtEl>
                                      </p:cBhvr>
                                    </p:animEffect>
                                  </p:childTnLst>
                                </p:cTn>
                              </p:par>
                            </p:childTnLst>
                          </p:cTn>
                        </p:par>
                        <p:par>
                          <p:cTn id="18" fill="hold">
                            <p:stCondLst>
                              <p:cond delay="1500"/>
                            </p:stCondLst>
                            <p:childTnLst>
                              <p:par>
                                <p:cTn id="19" presetID="22" presetClass="entr" presetSubtype="8" fill="hold" grpId="0" nodeType="afterEffect">
                                  <p:stCondLst>
                                    <p:cond delay="0"/>
                                  </p:stCondLst>
                                  <p:childTnLst>
                                    <p:set>
                                      <p:cBhvr>
                                        <p:cTn id="20" dur="1" fill="hold">
                                          <p:stCondLst>
                                            <p:cond delay="0"/>
                                          </p:stCondLst>
                                        </p:cTn>
                                        <p:tgtEl>
                                          <p:spTgt spid="35"/>
                                        </p:tgtEl>
                                        <p:attrNameLst>
                                          <p:attrName>style.visibility</p:attrName>
                                        </p:attrNameLst>
                                      </p:cBhvr>
                                      <p:to>
                                        <p:strVal val="visible"/>
                                      </p:to>
                                    </p:set>
                                    <p:animEffect transition="in" filter="wipe(left)">
                                      <p:cBhvr>
                                        <p:cTn id="21" dur="200"/>
                                        <p:tgtEl>
                                          <p:spTgt spid="35"/>
                                        </p:tgtEl>
                                      </p:cBhvr>
                                    </p:animEffect>
                                  </p:childTnLst>
                                </p:cTn>
                              </p:par>
                            </p:childTnLst>
                          </p:cTn>
                        </p:par>
                        <p:par>
                          <p:cTn id="22" fill="hold">
                            <p:stCondLst>
                              <p:cond delay="2000"/>
                            </p:stCondLst>
                            <p:childTnLst>
                              <p:par>
                                <p:cTn id="23" presetID="10" presetClass="entr" presetSubtype="0" fill="hold" grpId="0" nodeType="afterEffect">
                                  <p:stCondLst>
                                    <p:cond delay="0"/>
                                  </p:stCondLst>
                                  <p:childTnLst>
                                    <p:set>
                                      <p:cBhvr>
                                        <p:cTn id="24" dur="1" fill="hold">
                                          <p:stCondLst>
                                            <p:cond delay="0"/>
                                          </p:stCondLst>
                                        </p:cTn>
                                        <p:tgtEl>
                                          <p:spTgt spid="36"/>
                                        </p:tgtEl>
                                        <p:attrNameLst>
                                          <p:attrName>style.visibility</p:attrName>
                                        </p:attrNameLst>
                                      </p:cBhvr>
                                      <p:to>
                                        <p:strVal val="visible"/>
                                      </p:to>
                                    </p:set>
                                    <p:animEffect transition="in" filter="fade">
                                      <p:cBhvr>
                                        <p:cTn id="25" dur="200"/>
                                        <p:tgtEl>
                                          <p:spTgt spid="36"/>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48">
                                            <p:txEl>
                                              <p:pRg st="0" end="0"/>
                                            </p:txEl>
                                          </p:spTgt>
                                        </p:tgtEl>
                                        <p:attrNameLst>
                                          <p:attrName>style.visibility</p:attrName>
                                        </p:attrNameLst>
                                      </p:cBhvr>
                                      <p:to>
                                        <p:strVal val="visible"/>
                                      </p:to>
                                    </p:set>
                                    <p:animEffect transition="in" filter="fade">
                                      <p:cBhvr>
                                        <p:cTn id="28" dur="200"/>
                                        <p:tgtEl>
                                          <p:spTgt spid="48">
                                            <p:txEl>
                                              <p:pRg st="0" end="0"/>
                                            </p:txEl>
                                          </p:spTgt>
                                        </p:tgtEl>
                                      </p:cBhvr>
                                    </p:animEffect>
                                  </p:childTnLst>
                                </p:cTn>
                              </p:par>
                            </p:childTnLst>
                          </p:cTn>
                        </p:par>
                        <p:par>
                          <p:cTn id="29" fill="hold">
                            <p:stCondLst>
                              <p:cond delay="2500"/>
                            </p:stCondLst>
                            <p:childTnLst>
                              <p:par>
                                <p:cTn id="30" presetID="1" presetClass="entr" presetSubtype="0" fill="hold" grpId="0" nodeType="afterEffect">
                                  <p:stCondLst>
                                    <p:cond delay="0"/>
                                  </p:stCondLst>
                                  <p:childTnLst>
                                    <p:set>
                                      <p:cBhvr>
                                        <p:cTn id="31" dur="1" fill="hold">
                                          <p:stCondLst>
                                            <p:cond delay="199"/>
                                          </p:stCondLst>
                                        </p:cTn>
                                        <p:tgtEl>
                                          <p:spTgt spid="41">
                                            <p:txEl>
                                              <p:pRg st="0" end="0"/>
                                            </p:txEl>
                                          </p:spTgt>
                                        </p:tgtEl>
                                        <p:attrNameLst>
                                          <p:attrName>style.visibility</p:attrName>
                                        </p:attrNameLst>
                                      </p:cBhvr>
                                      <p:to>
                                        <p:strVal val="visible"/>
                                      </p:to>
                                    </p:set>
                                  </p:childTnLst>
                                </p:cTn>
                              </p:par>
                              <p:par>
                                <p:cTn id="32" presetID="18" presetClass="entr" presetSubtype="6" fill="hold" grpId="0" nodeType="withEffect">
                                  <p:stCondLst>
                                    <p:cond delay="0"/>
                                  </p:stCondLst>
                                  <p:childTnLst>
                                    <p:set>
                                      <p:cBhvr>
                                        <p:cTn id="33" dur="1" fill="hold">
                                          <p:stCondLst>
                                            <p:cond delay="0"/>
                                          </p:stCondLst>
                                        </p:cTn>
                                        <p:tgtEl>
                                          <p:spTgt spid="40"/>
                                        </p:tgtEl>
                                        <p:attrNameLst>
                                          <p:attrName>style.visibility</p:attrName>
                                        </p:attrNameLst>
                                      </p:cBhvr>
                                      <p:to>
                                        <p:strVal val="visible"/>
                                      </p:to>
                                    </p:set>
                                    <p:animEffect transition="in" filter="strips(downRight)">
                                      <p:cBhvr>
                                        <p:cTn id="34" dur="200"/>
                                        <p:tgtEl>
                                          <p:spTgt spid="40"/>
                                        </p:tgtEl>
                                      </p:cBhvr>
                                    </p:animEffect>
                                  </p:childTnLst>
                                </p:cTn>
                              </p:par>
                            </p:childTnLst>
                          </p:cTn>
                        </p:par>
                        <p:par>
                          <p:cTn id="35" fill="hold">
                            <p:stCondLst>
                              <p:cond delay="3000"/>
                            </p:stCondLst>
                            <p:childTnLst>
                              <p:par>
                                <p:cTn id="36" presetID="10" presetClass="entr" presetSubtype="0" fill="hold" grpId="0" nodeType="afterEffect">
                                  <p:stCondLst>
                                    <p:cond delay="0"/>
                                  </p:stCondLst>
                                  <p:childTnLst>
                                    <p:set>
                                      <p:cBhvr>
                                        <p:cTn id="37" dur="1" fill="hold">
                                          <p:stCondLst>
                                            <p:cond delay="0"/>
                                          </p:stCondLst>
                                        </p:cTn>
                                        <p:tgtEl>
                                          <p:spTgt spid="37"/>
                                        </p:tgtEl>
                                        <p:attrNameLst>
                                          <p:attrName>style.visibility</p:attrName>
                                        </p:attrNameLst>
                                      </p:cBhvr>
                                      <p:to>
                                        <p:strVal val="visible"/>
                                      </p:to>
                                    </p:set>
                                    <p:animEffect transition="in" filter="fade">
                                      <p:cBhvr>
                                        <p:cTn id="38" dur="200"/>
                                        <p:tgtEl>
                                          <p:spTgt spid="37"/>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49">
                                            <p:txEl>
                                              <p:pRg st="0" end="0"/>
                                            </p:txEl>
                                          </p:spTgt>
                                        </p:tgtEl>
                                        <p:attrNameLst>
                                          <p:attrName>style.visibility</p:attrName>
                                        </p:attrNameLst>
                                      </p:cBhvr>
                                      <p:to>
                                        <p:strVal val="visible"/>
                                      </p:to>
                                    </p:set>
                                    <p:animEffect transition="in" filter="fade">
                                      <p:cBhvr>
                                        <p:cTn id="41" dur="200"/>
                                        <p:tgtEl>
                                          <p:spTgt spid="49">
                                            <p:txEl>
                                              <p:pRg st="0" end="0"/>
                                            </p:txEl>
                                          </p:spTgt>
                                        </p:tgtEl>
                                      </p:cBhvr>
                                    </p:animEffect>
                                  </p:childTnLst>
                                </p:cTn>
                              </p:par>
                            </p:childTnLst>
                          </p:cTn>
                        </p:par>
                        <p:par>
                          <p:cTn id="42" fill="hold">
                            <p:stCondLst>
                              <p:cond delay="3500"/>
                            </p:stCondLst>
                            <p:childTnLst>
                              <p:par>
                                <p:cTn id="43" presetID="1" presetClass="entr" presetSubtype="0" fill="hold" grpId="0" nodeType="afterEffect">
                                  <p:stCondLst>
                                    <p:cond delay="0"/>
                                  </p:stCondLst>
                                  <p:childTnLst>
                                    <p:set>
                                      <p:cBhvr>
                                        <p:cTn id="44" dur="1" fill="hold">
                                          <p:stCondLst>
                                            <p:cond delay="199"/>
                                          </p:stCondLst>
                                        </p:cTn>
                                        <p:tgtEl>
                                          <p:spTgt spid="43">
                                            <p:txEl>
                                              <p:pRg st="0" end="0"/>
                                            </p:txEl>
                                          </p:spTgt>
                                        </p:tgtEl>
                                        <p:attrNameLst>
                                          <p:attrName>style.visibility</p:attrName>
                                        </p:attrNameLst>
                                      </p:cBhvr>
                                      <p:to>
                                        <p:strVal val="visible"/>
                                      </p:to>
                                    </p:set>
                                  </p:childTnLst>
                                </p:cTn>
                              </p:par>
                              <p:par>
                                <p:cTn id="45" presetID="18" presetClass="entr" presetSubtype="6" fill="hold" grpId="0" nodeType="withEffect">
                                  <p:stCondLst>
                                    <p:cond delay="0"/>
                                  </p:stCondLst>
                                  <p:childTnLst>
                                    <p:set>
                                      <p:cBhvr>
                                        <p:cTn id="46" dur="1" fill="hold">
                                          <p:stCondLst>
                                            <p:cond delay="0"/>
                                          </p:stCondLst>
                                        </p:cTn>
                                        <p:tgtEl>
                                          <p:spTgt spid="42"/>
                                        </p:tgtEl>
                                        <p:attrNameLst>
                                          <p:attrName>style.visibility</p:attrName>
                                        </p:attrNameLst>
                                      </p:cBhvr>
                                      <p:to>
                                        <p:strVal val="visible"/>
                                      </p:to>
                                    </p:set>
                                    <p:animEffect transition="in" filter="strips(downRight)">
                                      <p:cBhvr>
                                        <p:cTn id="47" dur="200"/>
                                        <p:tgtEl>
                                          <p:spTgt spid="42"/>
                                        </p:tgtEl>
                                      </p:cBhvr>
                                    </p:animEffect>
                                  </p:childTnLst>
                                </p:cTn>
                              </p:par>
                            </p:childTnLst>
                          </p:cTn>
                        </p:par>
                        <p:par>
                          <p:cTn id="48" fill="hold">
                            <p:stCondLst>
                              <p:cond delay="4000"/>
                            </p:stCondLst>
                            <p:childTnLst>
                              <p:par>
                                <p:cTn id="49" presetID="10" presetClass="entr" presetSubtype="0" fill="hold" grpId="0" nodeType="afterEffect">
                                  <p:stCondLst>
                                    <p:cond delay="0"/>
                                  </p:stCondLst>
                                  <p:childTnLst>
                                    <p:set>
                                      <p:cBhvr>
                                        <p:cTn id="50" dur="1" fill="hold">
                                          <p:stCondLst>
                                            <p:cond delay="0"/>
                                          </p:stCondLst>
                                        </p:cTn>
                                        <p:tgtEl>
                                          <p:spTgt spid="38"/>
                                        </p:tgtEl>
                                        <p:attrNameLst>
                                          <p:attrName>style.visibility</p:attrName>
                                        </p:attrNameLst>
                                      </p:cBhvr>
                                      <p:to>
                                        <p:strVal val="visible"/>
                                      </p:to>
                                    </p:set>
                                    <p:animEffect transition="in" filter="fade">
                                      <p:cBhvr>
                                        <p:cTn id="51" dur="200"/>
                                        <p:tgtEl>
                                          <p:spTgt spid="38"/>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50">
                                            <p:txEl>
                                              <p:pRg st="0" end="0"/>
                                            </p:txEl>
                                          </p:spTgt>
                                        </p:tgtEl>
                                        <p:attrNameLst>
                                          <p:attrName>style.visibility</p:attrName>
                                        </p:attrNameLst>
                                      </p:cBhvr>
                                      <p:to>
                                        <p:strVal val="visible"/>
                                      </p:to>
                                    </p:set>
                                    <p:animEffect transition="in" filter="fade">
                                      <p:cBhvr>
                                        <p:cTn id="54" dur="200"/>
                                        <p:tgtEl>
                                          <p:spTgt spid="50">
                                            <p:txEl>
                                              <p:pRg st="0" end="0"/>
                                            </p:txEl>
                                          </p:spTgt>
                                        </p:tgtEl>
                                      </p:cBhvr>
                                    </p:animEffect>
                                  </p:childTnLst>
                                </p:cTn>
                              </p:par>
                            </p:childTnLst>
                          </p:cTn>
                        </p:par>
                        <p:par>
                          <p:cTn id="55" fill="hold">
                            <p:stCondLst>
                              <p:cond delay="4500"/>
                            </p:stCondLst>
                            <p:childTnLst>
                              <p:par>
                                <p:cTn id="56" presetID="1" presetClass="entr" presetSubtype="0" fill="hold" grpId="0" nodeType="afterEffect">
                                  <p:stCondLst>
                                    <p:cond delay="0"/>
                                  </p:stCondLst>
                                  <p:childTnLst>
                                    <p:set>
                                      <p:cBhvr>
                                        <p:cTn id="57" dur="1" fill="hold">
                                          <p:stCondLst>
                                            <p:cond delay="199"/>
                                          </p:stCondLst>
                                        </p:cTn>
                                        <p:tgtEl>
                                          <p:spTgt spid="45">
                                            <p:txEl>
                                              <p:pRg st="0" end="0"/>
                                            </p:txEl>
                                          </p:spTgt>
                                        </p:tgtEl>
                                        <p:attrNameLst>
                                          <p:attrName>style.visibility</p:attrName>
                                        </p:attrNameLst>
                                      </p:cBhvr>
                                      <p:to>
                                        <p:strVal val="visible"/>
                                      </p:to>
                                    </p:set>
                                  </p:childTnLst>
                                </p:cTn>
                              </p:par>
                              <p:par>
                                <p:cTn id="58" presetID="18" presetClass="entr" presetSubtype="6" fill="hold" grpId="0" nodeType="withEffect">
                                  <p:stCondLst>
                                    <p:cond delay="0"/>
                                  </p:stCondLst>
                                  <p:childTnLst>
                                    <p:set>
                                      <p:cBhvr>
                                        <p:cTn id="59" dur="1" fill="hold">
                                          <p:stCondLst>
                                            <p:cond delay="0"/>
                                          </p:stCondLst>
                                        </p:cTn>
                                        <p:tgtEl>
                                          <p:spTgt spid="44"/>
                                        </p:tgtEl>
                                        <p:attrNameLst>
                                          <p:attrName>style.visibility</p:attrName>
                                        </p:attrNameLst>
                                      </p:cBhvr>
                                      <p:to>
                                        <p:strVal val="visible"/>
                                      </p:to>
                                    </p:set>
                                    <p:animEffect transition="in" filter="strips(downRight)">
                                      <p:cBhvr>
                                        <p:cTn id="60" dur="200"/>
                                        <p:tgtEl>
                                          <p:spTgt spid="44"/>
                                        </p:tgtEl>
                                      </p:cBhvr>
                                    </p:animEffect>
                                  </p:childTnLst>
                                </p:cTn>
                              </p:par>
                            </p:childTnLst>
                          </p:cTn>
                        </p:par>
                        <p:par>
                          <p:cTn id="61" fill="hold">
                            <p:stCondLst>
                              <p:cond delay="5000"/>
                            </p:stCondLst>
                            <p:childTnLst>
                              <p:par>
                                <p:cTn id="62" presetID="10" presetClass="entr" presetSubtype="0" fill="hold" grpId="0" nodeType="afterEffect">
                                  <p:stCondLst>
                                    <p:cond delay="0"/>
                                  </p:stCondLst>
                                  <p:childTnLst>
                                    <p:set>
                                      <p:cBhvr>
                                        <p:cTn id="63" dur="1" fill="hold">
                                          <p:stCondLst>
                                            <p:cond delay="0"/>
                                          </p:stCondLst>
                                        </p:cTn>
                                        <p:tgtEl>
                                          <p:spTgt spid="39"/>
                                        </p:tgtEl>
                                        <p:attrNameLst>
                                          <p:attrName>style.visibility</p:attrName>
                                        </p:attrNameLst>
                                      </p:cBhvr>
                                      <p:to>
                                        <p:strVal val="visible"/>
                                      </p:to>
                                    </p:set>
                                    <p:animEffect transition="in" filter="fade">
                                      <p:cBhvr>
                                        <p:cTn id="64" dur="200"/>
                                        <p:tgtEl>
                                          <p:spTgt spid="39"/>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51">
                                            <p:txEl>
                                              <p:pRg st="0" end="0"/>
                                            </p:txEl>
                                          </p:spTgt>
                                        </p:tgtEl>
                                        <p:attrNameLst>
                                          <p:attrName>style.visibility</p:attrName>
                                        </p:attrNameLst>
                                      </p:cBhvr>
                                      <p:to>
                                        <p:strVal val="visible"/>
                                      </p:to>
                                    </p:set>
                                    <p:animEffect transition="in" filter="fade">
                                      <p:cBhvr>
                                        <p:cTn id="67" dur="200"/>
                                        <p:tgtEl>
                                          <p:spTgt spid="51">
                                            <p:txEl>
                                              <p:pRg st="0" end="0"/>
                                            </p:txEl>
                                          </p:spTgt>
                                        </p:tgtEl>
                                      </p:cBhvr>
                                    </p:animEffect>
                                  </p:childTnLst>
                                </p:cTn>
                              </p:par>
                            </p:childTnLst>
                          </p:cTn>
                        </p:par>
                        <p:par>
                          <p:cTn id="68" fill="hold">
                            <p:stCondLst>
                              <p:cond delay="5500"/>
                            </p:stCondLst>
                            <p:childTnLst>
                              <p:par>
                                <p:cTn id="69" presetID="1" presetClass="entr" presetSubtype="0" fill="hold" grpId="0" nodeType="afterEffect">
                                  <p:stCondLst>
                                    <p:cond delay="0"/>
                                  </p:stCondLst>
                                  <p:childTnLst>
                                    <p:set>
                                      <p:cBhvr>
                                        <p:cTn id="70" dur="1" fill="hold">
                                          <p:stCondLst>
                                            <p:cond delay="199"/>
                                          </p:stCondLst>
                                        </p:cTn>
                                        <p:tgtEl>
                                          <p:spTgt spid="47">
                                            <p:txEl>
                                              <p:pRg st="0" end="0"/>
                                            </p:txEl>
                                          </p:spTgt>
                                        </p:tgtEl>
                                        <p:attrNameLst>
                                          <p:attrName>style.visibility</p:attrName>
                                        </p:attrNameLst>
                                      </p:cBhvr>
                                      <p:to>
                                        <p:strVal val="visible"/>
                                      </p:to>
                                    </p:set>
                                  </p:childTnLst>
                                </p:cTn>
                              </p:par>
                              <p:par>
                                <p:cTn id="71" presetID="18" presetClass="entr" presetSubtype="6" fill="hold" grpId="0" nodeType="withEffect">
                                  <p:stCondLst>
                                    <p:cond delay="0"/>
                                  </p:stCondLst>
                                  <p:childTnLst>
                                    <p:set>
                                      <p:cBhvr>
                                        <p:cTn id="72" dur="1" fill="hold">
                                          <p:stCondLst>
                                            <p:cond delay="0"/>
                                          </p:stCondLst>
                                        </p:cTn>
                                        <p:tgtEl>
                                          <p:spTgt spid="46"/>
                                        </p:tgtEl>
                                        <p:attrNameLst>
                                          <p:attrName>style.visibility</p:attrName>
                                        </p:attrNameLst>
                                      </p:cBhvr>
                                      <p:to>
                                        <p:strVal val="visible"/>
                                      </p:to>
                                    </p:set>
                                    <p:animEffect transition="in" filter="strips(downRight)">
                                      <p:cBhvr>
                                        <p:cTn id="73" dur="2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animBg="1"/>
      <p:bldP spid="37" grpId="0" animBg="1"/>
      <p:bldP spid="38" grpId="0" animBg="1"/>
      <p:bldP spid="39" grpId="0" animBg="1"/>
      <p:bldP spid="40" grpId="0"/>
      <p:bldP spid="41" grpId="0" build="p"/>
      <p:bldP spid="42" grpId="0"/>
      <p:bldP spid="43" grpId="0" build="p"/>
      <p:bldP spid="44" grpId="0"/>
      <p:bldP spid="45" grpId="0" build="p"/>
      <p:bldP spid="46" grpId="0"/>
      <p:bldP spid="47" grpId="0" build="p"/>
      <p:bldP spid="48" grpId="0" build="p"/>
      <p:bldP spid="49" grpId="0" build="p"/>
      <p:bldP spid="50" grpId="0" build="p"/>
      <p:bldP spid="51" grpId="0" build="p"/>
      <p:bldP spid="2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6099489" y="2118169"/>
            <a:ext cx="3778736" cy="1052832"/>
            <a:chOff x="-5553919" y="6019555"/>
            <a:chExt cx="2624327" cy="731190"/>
          </a:xfrm>
        </p:grpSpPr>
        <p:sp>
          <p:nvSpPr>
            <p:cNvPr id="8" name="TextBox 6"/>
            <p:cNvSpPr txBox="1">
              <a:spLocks noChangeArrowheads="1"/>
            </p:cNvSpPr>
            <p:nvPr/>
          </p:nvSpPr>
          <p:spPr bwMode="auto">
            <a:xfrm>
              <a:off x="-5553919" y="6019555"/>
              <a:ext cx="2348290" cy="49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r>
                <a:rPr lang="zh-CN" altLang="en-US" sz="4000" b="1" spc="600" dirty="0" smtClean="0">
                  <a:latin typeface="黑体" panose="02010609060101010101" pitchFamily="49" charset="-122"/>
                  <a:ea typeface="黑体" panose="02010609060101010101" pitchFamily="49" charset="-122"/>
                </a:rPr>
                <a:t>教学目标</a:t>
              </a:r>
              <a:endParaRPr lang="zh-CN" altLang="en-US" sz="4000" b="1" spc="600" dirty="0">
                <a:latin typeface="黑体" panose="02010609060101010101" pitchFamily="49" charset="-122"/>
                <a:ea typeface="黑体" panose="02010609060101010101" pitchFamily="49" charset="-122"/>
              </a:endParaRPr>
            </a:p>
          </p:txBody>
        </p:sp>
        <p:sp>
          <p:nvSpPr>
            <p:cNvPr id="9" name="TextBox 111"/>
            <p:cNvSpPr txBox="1"/>
            <p:nvPr/>
          </p:nvSpPr>
          <p:spPr>
            <a:xfrm>
              <a:off x="-5475997" y="6472869"/>
              <a:ext cx="2546405" cy="277876"/>
            </a:xfrm>
            <a:prstGeom prst="rect">
              <a:avLst/>
            </a:prstGeom>
            <a:noFill/>
          </p:spPr>
          <p:txBody>
            <a:bodyPr wrap="square" rtlCol="0">
              <a:spAutoFit/>
            </a:bodyPr>
            <a:lstStyle/>
            <a:p>
              <a:r>
                <a:rPr lang="en-US" altLang="zh-CN" sz="2000" dirty="0" smtClean="0">
                  <a:solidFill>
                    <a:schemeClr val="bg1">
                      <a:lumMod val="50000"/>
                    </a:schemeClr>
                  </a:solidFill>
                  <a:latin typeface="微软雅黑" panose="020B0503020204020204" pitchFamily="34" charset="-122"/>
                  <a:ea typeface="微软雅黑" panose="020B0503020204020204" pitchFamily="34" charset="-122"/>
                </a:rPr>
                <a:t>TEACHING GOAL</a:t>
              </a:r>
              <a:endParaRPr lang="en-US" altLang="zh-CN" sz="2000"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10" name="组合 29"/>
          <p:cNvGrpSpPr/>
          <p:nvPr/>
        </p:nvGrpSpPr>
        <p:grpSpPr>
          <a:xfrm rot="5438413">
            <a:off x="6068600" y="-1144226"/>
            <a:ext cx="286601" cy="9422017"/>
            <a:chOff x="1601672" y="-1118831"/>
            <a:chExt cx="102209" cy="9144000"/>
          </a:xfrm>
        </p:grpSpPr>
        <p:pic>
          <p:nvPicPr>
            <p:cNvPr id="11"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2767" r="7205" b="57679"/>
            <a:stretch>
              <a:fillRect/>
            </a:stretch>
          </p:blipFill>
          <p:spPr bwMode="auto">
            <a:xfrm rot="5400000">
              <a:off x="-2912457" y="3408831"/>
              <a:ext cx="9144000" cy="886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矩形 31"/>
            <p:cNvSpPr/>
            <p:nvPr/>
          </p:nvSpPr>
          <p:spPr>
            <a:xfrm rot="5400000">
              <a:off x="-2127855" y="3519835"/>
              <a:ext cx="7477053" cy="18000"/>
            </a:xfrm>
            <a:prstGeom prst="rect">
              <a:avLst/>
            </a:prstGeom>
            <a:gradFill>
              <a:gsLst>
                <a:gs pos="49628">
                  <a:sysClr val="windowText" lastClr="000000">
                    <a:lumMod val="85000"/>
                    <a:lumOff val="15000"/>
                  </a:sysClr>
                </a:gs>
                <a:gs pos="2000">
                  <a:sysClr val="window" lastClr="FFFFFF">
                    <a:alpha val="0"/>
                  </a:sysClr>
                </a:gs>
                <a:gs pos="100000">
                  <a:sysClr val="window" lastClr="FFFFFF">
                    <a:alpha val="0"/>
                  </a:sysClr>
                </a:gs>
              </a:gsLst>
              <a:lin ang="10800000" scaled="1"/>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sp>
        <p:nvSpPr>
          <p:cNvPr id="13" name="矩形 14"/>
          <p:cNvSpPr/>
          <p:nvPr/>
        </p:nvSpPr>
        <p:spPr>
          <a:xfrm rot="2074258">
            <a:off x="3554624" y="1139041"/>
            <a:ext cx="1589311" cy="2997412"/>
          </a:xfrm>
          <a:custGeom>
            <a:avLst/>
            <a:gdLst>
              <a:gd name="connsiteX0" fmla="*/ 1224136 w 1237784"/>
              <a:gd name="connsiteY0" fmla="*/ 0 h 2334439"/>
              <a:gd name="connsiteX1" fmla="*/ 1237784 w 1237784"/>
              <a:gd name="connsiteY1" fmla="*/ 1485835 h 2334439"/>
              <a:gd name="connsiteX2" fmla="*/ 0 w 1237784"/>
              <a:gd name="connsiteY2" fmla="*/ 2334439 h 2334439"/>
              <a:gd name="connsiteX3" fmla="*/ 0 w 1237784"/>
              <a:gd name="connsiteY3" fmla="*/ 838861 h 2334439"/>
              <a:gd name="connsiteX4" fmla="*/ 1224136 w 1237784"/>
              <a:gd name="connsiteY4" fmla="*/ 0 h 2334439"/>
              <a:gd name="connsiteX0-1" fmla="*/ 1224136 w 1237784"/>
              <a:gd name="connsiteY0-2" fmla="*/ 0 h 2334439"/>
              <a:gd name="connsiteX1-3" fmla="*/ 1237784 w 1237784"/>
              <a:gd name="connsiteY1-4" fmla="*/ 1485835 h 2334439"/>
              <a:gd name="connsiteX2-5" fmla="*/ 0 w 1237784"/>
              <a:gd name="connsiteY2-6" fmla="*/ 2334439 h 2334439"/>
              <a:gd name="connsiteX3-7" fmla="*/ 0 w 1237784"/>
              <a:gd name="connsiteY3-8" fmla="*/ 797918 h 2334439"/>
              <a:gd name="connsiteX4-9" fmla="*/ 1224136 w 1237784"/>
              <a:gd name="connsiteY4-10" fmla="*/ 0 h 2334439"/>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37784" h="2334439">
                <a:moveTo>
                  <a:pt x="1224136" y="0"/>
                </a:moveTo>
                <a:lnTo>
                  <a:pt x="1237784" y="1485835"/>
                </a:lnTo>
                <a:lnTo>
                  <a:pt x="0" y="2334439"/>
                </a:lnTo>
                <a:lnTo>
                  <a:pt x="0" y="797918"/>
                </a:lnTo>
                <a:lnTo>
                  <a:pt x="1224136" y="0"/>
                </a:lnTo>
                <a:close/>
              </a:path>
            </a:pathLst>
          </a:custGeom>
          <a:solidFill>
            <a:srgbClr val="779F08"/>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14" name="TextBox 36"/>
          <p:cNvSpPr txBox="1"/>
          <p:nvPr/>
        </p:nvSpPr>
        <p:spPr>
          <a:xfrm>
            <a:off x="3515859" y="2246869"/>
            <a:ext cx="1724896" cy="630942"/>
          </a:xfrm>
          <a:prstGeom prst="rect">
            <a:avLst/>
          </a:prstGeom>
          <a:noFill/>
        </p:spPr>
        <p:txBody>
          <a:bodyPr wrap="none" rtlCol="0">
            <a:spAutoFit/>
          </a:bodyPr>
          <a:lstStyle/>
          <a:p>
            <a:r>
              <a:rPr lang="en-US" sz="3500" b="1" dirty="0" smtClean="0">
                <a:solidFill>
                  <a:schemeClr val="bg1">
                    <a:lumMod val="95000"/>
                  </a:schemeClr>
                </a:solidFill>
              </a:rPr>
              <a:t>SECOND</a:t>
            </a:r>
            <a:endParaRPr lang="en-GB" sz="3500" b="1" dirty="0">
              <a:solidFill>
                <a:schemeClr val="bg1">
                  <a:lumMod val="95000"/>
                </a:schemeClr>
              </a:solidFill>
            </a:endParaRPr>
          </a:p>
        </p:txBody>
      </p:sp>
    </p:spTree>
  </p:cSld>
  <p:clrMapOvr>
    <a:masterClrMapping/>
  </p:clrMapOvr>
  <mc:AlternateContent xmlns:mc="http://schemas.openxmlformats.org/markup-compatibility/2006" xmlns:p14="http://schemas.microsoft.com/office/powerpoint/2010/main">
    <mc:Choice Requires="p14">
      <p:transition spd="slow" p14:dur="3000" advClick="0" advTm="0">
        <p14:vortex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00"/>
                                        <p:tgtEl>
                                          <p:spTgt spid="13"/>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down)">
                                      <p:cBhvr>
                                        <p:cTn id="11" dur="500"/>
                                        <p:tgtEl>
                                          <p:spTgt spid="14"/>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down)">
                                      <p:cBhvr>
                                        <p:cTn id="15" dur="500"/>
                                        <p:tgtEl>
                                          <p:spTgt spid="10"/>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left)">
                                      <p:cBhvr>
                                        <p:cTn id="1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19"/>
          <p:cNvGrpSpPr/>
          <p:nvPr/>
        </p:nvGrpSpPr>
        <p:grpSpPr>
          <a:xfrm>
            <a:off x="8350750" y="3113567"/>
            <a:ext cx="1106423" cy="1283451"/>
            <a:chOff x="8074978" y="3021037"/>
            <a:chExt cx="1106424" cy="1283451"/>
          </a:xfrm>
        </p:grpSpPr>
        <p:sp>
          <p:nvSpPr>
            <p:cNvPr id="10" name="Hexagon 8"/>
            <p:cNvSpPr/>
            <p:nvPr/>
          </p:nvSpPr>
          <p:spPr>
            <a:xfrm rot="16200000">
              <a:off x="7986464" y="3109551"/>
              <a:ext cx="1283451" cy="1106424"/>
            </a:xfrm>
            <a:prstGeom prst="hexagon">
              <a:avLst/>
            </a:prstGeom>
            <a:solidFill>
              <a:srgbClr val="779F0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25">
                <a:solidFill>
                  <a:schemeClr val="tx1"/>
                </a:solidFill>
                <a:latin typeface="Arial" panose="020B0604020202020204" pitchFamily="34" charset="0"/>
                <a:cs typeface="Arial" panose="020B0604020202020204" pitchFamily="34" charset="0"/>
              </a:endParaRPr>
            </a:p>
          </p:txBody>
        </p:sp>
        <p:sp>
          <p:nvSpPr>
            <p:cNvPr id="11" name="Freeform 10"/>
            <p:cNvSpPr>
              <a:spLocks noEditPoints="1"/>
            </p:cNvSpPr>
            <p:nvPr/>
          </p:nvSpPr>
          <p:spPr bwMode="auto">
            <a:xfrm>
              <a:off x="8434230" y="3407614"/>
              <a:ext cx="387918" cy="438717"/>
            </a:xfrm>
            <a:custGeom>
              <a:avLst/>
              <a:gdLst>
                <a:gd name="T0" fmla="*/ 20 w 78"/>
                <a:gd name="T1" fmla="*/ 7 h 88"/>
                <a:gd name="T2" fmla="*/ 20 w 78"/>
                <a:gd name="T3" fmla="*/ 11 h 88"/>
                <a:gd name="T4" fmla="*/ 5 w 78"/>
                <a:gd name="T5" fmla="*/ 6 h 88"/>
                <a:gd name="T6" fmla="*/ 1 w 78"/>
                <a:gd name="T7" fmla="*/ 8 h 88"/>
                <a:gd name="T8" fmla="*/ 0 w 78"/>
                <a:gd name="T9" fmla="*/ 20 h 88"/>
                <a:gd name="T10" fmla="*/ 3 w 78"/>
                <a:gd name="T11" fmla="*/ 38 h 88"/>
                <a:gd name="T12" fmla="*/ 17 w 78"/>
                <a:gd name="T13" fmla="*/ 49 h 88"/>
                <a:gd name="T14" fmla="*/ 20 w 78"/>
                <a:gd name="T15" fmla="*/ 50 h 88"/>
                <a:gd name="T16" fmla="*/ 20 w 78"/>
                <a:gd name="T17" fmla="*/ 49 h 88"/>
                <a:gd name="T18" fmla="*/ 31 w 78"/>
                <a:gd name="T19" fmla="*/ 52 h 88"/>
                <a:gd name="T20" fmla="*/ 31 w 78"/>
                <a:gd name="T21" fmla="*/ 64 h 88"/>
                <a:gd name="T22" fmla="*/ 27 w 78"/>
                <a:gd name="T23" fmla="*/ 64 h 88"/>
                <a:gd name="T24" fmla="*/ 27 w 78"/>
                <a:gd name="T25" fmla="*/ 68 h 88"/>
                <a:gd name="T26" fmla="*/ 15 w 78"/>
                <a:gd name="T27" fmla="*/ 68 h 88"/>
                <a:gd name="T28" fmla="*/ 15 w 78"/>
                <a:gd name="T29" fmla="*/ 88 h 88"/>
                <a:gd name="T30" fmla="*/ 64 w 78"/>
                <a:gd name="T31" fmla="*/ 88 h 88"/>
                <a:gd name="T32" fmla="*/ 64 w 78"/>
                <a:gd name="T33" fmla="*/ 68 h 88"/>
                <a:gd name="T34" fmla="*/ 52 w 78"/>
                <a:gd name="T35" fmla="*/ 68 h 88"/>
                <a:gd name="T36" fmla="*/ 52 w 78"/>
                <a:gd name="T37" fmla="*/ 64 h 88"/>
                <a:gd name="T38" fmla="*/ 47 w 78"/>
                <a:gd name="T39" fmla="*/ 64 h 88"/>
                <a:gd name="T40" fmla="*/ 47 w 78"/>
                <a:gd name="T41" fmla="*/ 52 h 88"/>
                <a:gd name="T42" fmla="*/ 58 w 78"/>
                <a:gd name="T43" fmla="*/ 49 h 88"/>
                <a:gd name="T44" fmla="*/ 58 w 78"/>
                <a:gd name="T45" fmla="*/ 50 h 88"/>
                <a:gd name="T46" fmla="*/ 61 w 78"/>
                <a:gd name="T47" fmla="*/ 49 h 88"/>
                <a:gd name="T48" fmla="*/ 75 w 78"/>
                <a:gd name="T49" fmla="*/ 38 h 88"/>
                <a:gd name="T50" fmla="*/ 78 w 78"/>
                <a:gd name="T51" fmla="*/ 20 h 88"/>
                <a:gd name="T52" fmla="*/ 77 w 78"/>
                <a:gd name="T53" fmla="*/ 8 h 88"/>
                <a:gd name="T54" fmla="*/ 73 w 78"/>
                <a:gd name="T55" fmla="*/ 6 h 88"/>
                <a:gd name="T56" fmla="*/ 58 w 78"/>
                <a:gd name="T57" fmla="*/ 11 h 88"/>
                <a:gd name="T58" fmla="*/ 58 w 78"/>
                <a:gd name="T59" fmla="*/ 7 h 88"/>
                <a:gd name="T60" fmla="*/ 60 w 78"/>
                <a:gd name="T61" fmla="*/ 7 h 88"/>
                <a:gd name="T62" fmla="*/ 60 w 78"/>
                <a:gd name="T63" fmla="*/ 0 h 88"/>
                <a:gd name="T64" fmla="*/ 17 w 78"/>
                <a:gd name="T65" fmla="*/ 0 h 88"/>
                <a:gd name="T66" fmla="*/ 17 w 78"/>
                <a:gd name="T67" fmla="*/ 7 h 88"/>
                <a:gd name="T68" fmla="*/ 20 w 78"/>
                <a:gd name="T69" fmla="*/ 7 h 88"/>
                <a:gd name="T70" fmla="*/ 63 w 78"/>
                <a:gd name="T71" fmla="*/ 42 h 88"/>
                <a:gd name="T72" fmla="*/ 59 w 78"/>
                <a:gd name="T73" fmla="*/ 20 h 88"/>
                <a:gd name="T74" fmla="*/ 61 w 78"/>
                <a:gd name="T75" fmla="*/ 22 h 88"/>
                <a:gd name="T76" fmla="*/ 66 w 78"/>
                <a:gd name="T77" fmla="*/ 18 h 88"/>
                <a:gd name="T78" fmla="*/ 64 w 78"/>
                <a:gd name="T79" fmla="*/ 16 h 88"/>
                <a:gd name="T80" fmla="*/ 71 w 78"/>
                <a:gd name="T81" fmla="*/ 13 h 88"/>
                <a:gd name="T82" fmla="*/ 72 w 78"/>
                <a:gd name="T83" fmla="*/ 20 h 88"/>
                <a:gd name="T84" fmla="*/ 69 w 78"/>
                <a:gd name="T85" fmla="*/ 36 h 88"/>
                <a:gd name="T86" fmla="*/ 63 w 78"/>
                <a:gd name="T87" fmla="*/ 42 h 88"/>
                <a:gd name="T88" fmla="*/ 19 w 78"/>
                <a:gd name="T89" fmla="*/ 20 h 88"/>
                <a:gd name="T90" fmla="*/ 15 w 78"/>
                <a:gd name="T91" fmla="*/ 42 h 88"/>
                <a:gd name="T92" fmla="*/ 9 w 78"/>
                <a:gd name="T93" fmla="*/ 36 h 88"/>
                <a:gd name="T94" fmla="*/ 6 w 78"/>
                <a:gd name="T95" fmla="*/ 20 h 88"/>
                <a:gd name="T96" fmla="*/ 7 w 78"/>
                <a:gd name="T97" fmla="*/ 13 h 88"/>
                <a:gd name="T98" fmla="*/ 14 w 78"/>
                <a:gd name="T99" fmla="*/ 16 h 88"/>
                <a:gd name="T100" fmla="*/ 12 w 78"/>
                <a:gd name="T101" fmla="*/ 18 h 88"/>
                <a:gd name="T102" fmla="*/ 17 w 78"/>
                <a:gd name="T103" fmla="*/ 22 h 88"/>
                <a:gd name="T104" fmla="*/ 19 w 78"/>
                <a:gd name="T105" fmla="*/ 20 h 88"/>
                <a:gd name="T106" fmla="*/ 32 w 78"/>
                <a:gd name="T107" fmla="*/ 10 h 88"/>
                <a:gd name="T108" fmla="*/ 32 w 78"/>
                <a:gd name="T109" fmla="*/ 45 h 88"/>
                <a:gd name="T110" fmla="*/ 25 w 78"/>
                <a:gd name="T111" fmla="*/ 41 h 88"/>
                <a:gd name="T112" fmla="*/ 28 w 78"/>
                <a:gd name="T113" fmla="*/ 14 h 88"/>
                <a:gd name="T114" fmla="*/ 28 w 78"/>
                <a:gd name="T115" fmla="*/ 10 h 88"/>
                <a:gd name="T116" fmla="*/ 32 w 78"/>
                <a:gd name="T117" fmla="*/ 1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8" h="88">
                  <a:moveTo>
                    <a:pt x="20" y="7"/>
                  </a:moveTo>
                  <a:cubicBezTo>
                    <a:pt x="20" y="8"/>
                    <a:pt x="21" y="10"/>
                    <a:pt x="20" y="11"/>
                  </a:cubicBezTo>
                  <a:cubicBezTo>
                    <a:pt x="5" y="6"/>
                    <a:pt x="5" y="6"/>
                    <a:pt x="5" y="6"/>
                  </a:cubicBezTo>
                  <a:cubicBezTo>
                    <a:pt x="1" y="8"/>
                    <a:pt x="1" y="8"/>
                    <a:pt x="1" y="8"/>
                  </a:cubicBezTo>
                  <a:cubicBezTo>
                    <a:pt x="0" y="11"/>
                    <a:pt x="0" y="16"/>
                    <a:pt x="0" y="20"/>
                  </a:cubicBezTo>
                  <a:cubicBezTo>
                    <a:pt x="0" y="26"/>
                    <a:pt x="1" y="33"/>
                    <a:pt x="3" y="38"/>
                  </a:cubicBezTo>
                  <a:cubicBezTo>
                    <a:pt x="6" y="44"/>
                    <a:pt x="10" y="48"/>
                    <a:pt x="17" y="49"/>
                  </a:cubicBezTo>
                  <a:cubicBezTo>
                    <a:pt x="18" y="50"/>
                    <a:pt x="19" y="50"/>
                    <a:pt x="20" y="50"/>
                  </a:cubicBezTo>
                  <a:cubicBezTo>
                    <a:pt x="20" y="49"/>
                    <a:pt x="20" y="49"/>
                    <a:pt x="20" y="49"/>
                  </a:cubicBezTo>
                  <a:cubicBezTo>
                    <a:pt x="22" y="51"/>
                    <a:pt x="26" y="52"/>
                    <a:pt x="31" y="52"/>
                  </a:cubicBezTo>
                  <a:cubicBezTo>
                    <a:pt x="31" y="64"/>
                    <a:pt x="31" y="64"/>
                    <a:pt x="31" y="64"/>
                  </a:cubicBezTo>
                  <a:cubicBezTo>
                    <a:pt x="27" y="64"/>
                    <a:pt x="27" y="64"/>
                    <a:pt x="27" y="64"/>
                  </a:cubicBezTo>
                  <a:cubicBezTo>
                    <a:pt x="27" y="68"/>
                    <a:pt x="27" y="68"/>
                    <a:pt x="27" y="68"/>
                  </a:cubicBezTo>
                  <a:cubicBezTo>
                    <a:pt x="15" y="68"/>
                    <a:pt x="15" y="68"/>
                    <a:pt x="15" y="68"/>
                  </a:cubicBezTo>
                  <a:cubicBezTo>
                    <a:pt x="15" y="88"/>
                    <a:pt x="15" y="88"/>
                    <a:pt x="15" y="88"/>
                  </a:cubicBezTo>
                  <a:cubicBezTo>
                    <a:pt x="64" y="88"/>
                    <a:pt x="64" y="88"/>
                    <a:pt x="64" y="88"/>
                  </a:cubicBezTo>
                  <a:cubicBezTo>
                    <a:pt x="64" y="68"/>
                    <a:pt x="64" y="68"/>
                    <a:pt x="64" y="68"/>
                  </a:cubicBezTo>
                  <a:cubicBezTo>
                    <a:pt x="52" y="68"/>
                    <a:pt x="52" y="68"/>
                    <a:pt x="52" y="68"/>
                  </a:cubicBezTo>
                  <a:cubicBezTo>
                    <a:pt x="52" y="64"/>
                    <a:pt x="52" y="64"/>
                    <a:pt x="52" y="64"/>
                  </a:cubicBezTo>
                  <a:cubicBezTo>
                    <a:pt x="47" y="64"/>
                    <a:pt x="47" y="64"/>
                    <a:pt x="47" y="64"/>
                  </a:cubicBezTo>
                  <a:cubicBezTo>
                    <a:pt x="47" y="52"/>
                    <a:pt x="47" y="52"/>
                    <a:pt x="47" y="52"/>
                  </a:cubicBezTo>
                  <a:cubicBezTo>
                    <a:pt x="52" y="52"/>
                    <a:pt x="56" y="51"/>
                    <a:pt x="58" y="49"/>
                  </a:cubicBezTo>
                  <a:cubicBezTo>
                    <a:pt x="58" y="50"/>
                    <a:pt x="58" y="50"/>
                    <a:pt x="58" y="50"/>
                  </a:cubicBezTo>
                  <a:cubicBezTo>
                    <a:pt x="59" y="50"/>
                    <a:pt x="60" y="50"/>
                    <a:pt x="61" y="49"/>
                  </a:cubicBezTo>
                  <a:cubicBezTo>
                    <a:pt x="68" y="48"/>
                    <a:pt x="72" y="44"/>
                    <a:pt x="75" y="38"/>
                  </a:cubicBezTo>
                  <a:cubicBezTo>
                    <a:pt x="77" y="33"/>
                    <a:pt x="78" y="26"/>
                    <a:pt x="78" y="20"/>
                  </a:cubicBezTo>
                  <a:cubicBezTo>
                    <a:pt x="78" y="16"/>
                    <a:pt x="78" y="11"/>
                    <a:pt x="77" y="8"/>
                  </a:cubicBezTo>
                  <a:cubicBezTo>
                    <a:pt x="73" y="6"/>
                    <a:pt x="73" y="6"/>
                    <a:pt x="73" y="6"/>
                  </a:cubicBezTo>
                  <a:cubicBezTo>
                    <a:pt x="58" y="11"/>
                    <a:pt x="58" y="11"/>
                    <a:pt x="58" y="11"/>
                  </a:cubicBezTo>
                  <a:cubicBezTo>
                    <a:pt x="57" y="10"/>
                    <a:pt x="58" y="8"/>
                    <a:pt x="58" y="7"/>
                  </a:cubicBezTo>
                  <a:cubicBezTo>
                    <a:pt x="60" y="7"/>
                    <a:pt x="60" y="7"/>
                    <a:pt x="60" y="7"/>
                  </a:cubicBezTo>
                  <a:cubicBezTo>
                    <a:pt x="60" y="0"/>
                    <a:pt x="60" y="0"/>
                    <a:pt x="60" y="0"/>
                  </a:cubicBezTo>
                  <a:cubicBezTo>
                    <a:pt x="17" y="0"/>
                    <a:pt x="17" y="0"/>
                    <a:pt x="17" y="0"/>
                  </a:cubicBezTo>
                  <a:cubicBezTo>
                    <a:pt x="17" y="7"/>
                    <a:pt x="17" y="7"/>
                    <a:pt x="17" y="7"/>
                  </a:cubicBezTo>
                  <a:cubicBezTo>
                    <a:pt x="20" y="7"/>
                    <a:pt x="20" y="7"/>
                    <a:pt x="20" y="7"/>
                  </a:cubicBezTo>
                  <a:close/>
                  <a:moveTo>
                    <a:pt x="63" y="42"/>
                  </a:moveTo>
                  <a:cubicBezTo>
                    <a:pt x="64" y="36"/>
                    <a:pt x="60" y="28"/>
                    <a:pt x="59" y="20"/>
                  </a:cubicBezTo>
                  <a:cubicBezTo>
                    <a:pt x="61" y="22"/>
                    <a:pt x="61" y="22"/>
                    <a:pt x="61" y="22"/>
                  </a:cubicBezTo>
                  <a:cubicBezTo>
                    <a:pt x="66" y="18"/>
                    <a:pt x="66" y="18"/>
                    <a:pt x="66" y="18"/>
                  </a:cubicBezTo>
                  <a:cubicBezTo>
                    <a:pt x="64" y="16"/>
                    <a:pt x="64" y="16"/>
                    <a:pt x="64" y="16"/>
                  </a:cubicBezTo>
                  <a:cubicBezTo>
                    <a:pt x="71" y="13"/>
                    <a:pt x="71" y="13"/>
                    <a:pt x="71" y="13"/>
                  </a:cubicBezTo>
                  <a:cubicBezTo>
                    <a:pt x="72" y="15"/>
                    <a:pt x="72" y="18"/>
                    <a:pt x="72" y="20"/>
                  </a:cubicBezTo>
                  <a:cubicBezTo>
                    <a:pt x="71" y="26"/>
                    <a:pt x="71" y="31"/>
                    <a:pt x="69" y="36"/>
                  </a:cubicBezTo>
                  <a:cubicBezTo>
                    <a:pt x="67" y="39"/>
                    <a:pt x="65" y="41"/>
                    <a:pt x="63" y="42"/>
                  </a:cubicBezTo>
                  <a:close/>
                  <a:moveTo>
                    <a:pt x="19" y="20"/>
                  </a:moveTo>
                  <a:cubicBezTo>
                    <a:pt x="17" y="28"/>
                    <a:pt x="14" y="36"/>
                    <a:pt x="15" y="42"/>
                  </a:cubicBezTo>
                  <a:cubicBezTo>
                    <a:pt x="13" y="41"/>
                    <a:pt x="11" y="39"/>
                    <a:pt x="9" y="36"/>
                  </a:cubicBezTo>
                  <a:cubicBezTo>
                    <a:pt x="7" y="31"/>
                    <a:pt x="6" y="26"/>
                    <a:pt x="6" y="20"/>
                  </a:cubicBezTo>
                  <a:cubicBezTo>
                    <a:pt x="6" y="18"/>
                    <a:pt x="6" y="15"/>
                    <a:pt x="7" y="13"/>
                  </a:cubicBezTo>
                  <a:cubicBezTo>
                    <a:pt x="14" y="16"/>
                    <a:pt x="14" y="16"/>
                    <a:pt x="14" y="16"/>
                  </a:cubicBezTo>
                  <a:cubicBezTo>
                    <a:pt x="12" y="18"/>
                    <a:pt x="12" y="18"/>
                    <a:pt x="12" y="18"/>
                  </a:cubicBezTo>
                  <a:cubicBezTo>
                    <a:pt x="17" y="22"/>
                    <a:pt x="17" y="22"/>
                    <a:pt x="17" y="22"/>
                  </a:cubicBezTo>
                  <a:cubicBezTo>
                    <a:pt x="19" y="20"/>
                    <a:pt x="19" y="20"/>
                    <a:pt x="19" y="20"/>
                  </a:cubicBezTo>
                  <a:close/>
                  <a:moveTo>
                    <a:pt x="32" y="10"/>
                  </a:moveTo>
                  <a:cubicBezTo>
                    <a:pt x="32" y="45"/>
                    <a:pt x="32" y="45"/>
                    <a:pt x="32" y="45"/>
                  </a:cubicBezTo>
                  <a:cubicBezTo>
                    <a:pt x="32" y="45"/>
                    <a:pt x="27" y="45"/>
                    <a:pt x="25" y="41"/>
                  </a:cubicBezTo>
                  <a:cubicBezTo>
                    <a:pt x="24" y="37"/>
                    <a:pt x="28" y="16"/>
                    <a:pt x="28" y="14"/>
                  </a:cubicBezTo>
                  <a:cubicBezTo>
                    <a:pt x="28" y="13"/>
                    <a:pt x="28" y="10"/>
                    <a:pt x="28" y="10"/>
                  </a:cubicBezTo>
                  <a:lnTo>
                    <a:pt x="32" y="10"/>
                  </a:lnTo>
                  <a:close/>
                </a:path>
              </a:pathLst>
            </a:custGeom>
            <a:solidFill>
              <a:schemeClr val="bg2"/>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anose="020B0604020202020204" pitchFamily="34" charset="0"/>
                <a:cs typeface="Arial" panose="020B0604020202020204" pitchFamily="34" charset="0"/>
              </a:endParaRPr>
            </a:p>
          </p:txBody>
        </p:sp>
      </p:grpSp>
      <p:grpSp>
        <p:nvGrpSpPr>
          <p:cNvPr id="12" name="Group 17"/>
          <p:cNvGrpSpPr/>
          <p:nvPr/>
        </p:nvGrpSpPr>
        <p:grpSpPr>
          <a:xfrm>
            <a:off x="7084655" y="3113567"/>
            <a:ext cx="1106423" cy="1283451"/>
            <a:chOff x="6808883" y="3021037"/>
            <a:chExt cx="1106424" cy="1283451"/>
          </a:xfrm>
        </p:grpSpPr>
        <p:sp>
          <p:nvSpPr>
            <p:cNvPr id="13" name="Hexagon 7"/>
            <p:cNvSpPr/>
            <p:nvPr/>
          </p:nvSpPr>
          <p:spPr>
            <a:xfrm rot="16200000">
              <a:off x="6720369" y="3109551"/>
              <a:ext cx="1283451" cy="1106424"/>
            </a:xfrm>
            <a:prstGeom prst="hexagon">
              <a:avLst/>
            </a:prstGeom>
            <a:solidFill>
              <a:srgbClr val="779F0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25">
                <a:solidFill>
                  <a:schemeClr val="tx1"/>
                </a:solidFill>
                <a:latin typeface="Arial" panose="020B0604020202020204" pitchFamily="34" charset="0"/>
                <a:cs typeface="Arial" panose="020B0604020202020204" pitchFamily="34" charset="0"/>
              </a:endParaRPr>
            </a:p>
          </p:txBody>
        </p:sp>
        <p:sp>
          <p:nvSpPr>
            <p:cNvPr id="14" name="Freeform 11"/>
            <p:cNvSpPr>
              <a:spLocks noEditPoints="1"/>
            </p:cNvSpPr>
            <p:nvPr/>
          </p:nvSpPr>
          <p:spPr bwMode="auto">
            <a:xfrm>
              <a:off x="7146406" y="3391452"/>
              <a:ext cx="443335" cy="471043"/>
            </a:xfrm>
            <a:custGeom>
              <a:avLst/>
              <a:gdLst>
                <a:gd name="T0" fmla="*/ 75 w 89"/>
                <a:gd name="T1" fmla="*/ 22 h 95"/>
                <a:gd name="T2" fmla="*/ 89 w 89"/>
                <a:gd name="T3" fmla="*/ 53 h 95"/>
                <a:gd name="T4" fmla="*/ 78 w 89"/>
                <a:gd name="T5" fmla="*/ 80 h 95"/>
                <a:gd name="T6" fmla="*/ 47 w 89"/>
                <a:gd name="T7" fmla="*/ 53 h 95"/>
                <a:gd name="T8" fmla="*/ 75 w 89"/>
                <a:gd name="T9" fmla="*/ 22 h 95"/>
                <a:gd name="T10" fmla="*/ 76 w 89"/>
                <a:gd name="T11" fmla="*/ 83 h 95"/>
                <a:gd name="T12" fmla="*/ 69 w 89"/>
                <a:gd name="T13" fmla="*/ 88 h 95"/>
                <a:gd name="T14" fmla="*/ 74 w 89"/>
                <a:gd name="T15" fmla="*/ 81 h 95"/>
                <a:gd name="T16" fmla="*/ 76 w 89"/>
                <a:gd name="T17" fmla="*/ 83 h 95"/>
                <a:gd name="T18" fmla="*/ 64 w 89"/>
                <a:gd name="T19" fmla="*/ 92 h 95"/>
                <a:gd name="T20" fmla="*/ 72 w 89"/>
                <a:gd name="T21" fmla="*/ 79 h 95"/>
                <a:gd name="T22" fmla="*/ 70 w 89"/>
                <a:gd name="T23" fmla="*/ 77 h 95"/>
                <a:gd name="T24" fmla="*/ 60 w 89"/>
                <a:gd name="T25" fmla="*/ 94 h 95"/>
                <a:gd name="T26" fmla="*/ 64 w 89"/>
                <a:gd name="T27" fmla="*/ 92 h 95"/>
                <a:gd name="T28" fmla="*/ 58 w 89"/>
                <a:gd name="T29" fmla="*/ 91 h 95"/>
                <a:gd name="T30" fmla="*/ 67 w 89"/>
                <a:gd name="T31" fmla="*/ 75 h 95"/>
                <a:gd name="T32" fmla="*/ 65 w 89"/>
                <a:gd name="T33" fmla="*/ 74 h 95"/>
                <a:gd name="T34" fmla="*/ 57 w 89"/>
                <a:gd name="T35" fmla="*/ 88 h 95"/>
                <a:gd name="T36" fmla="*/ 58 w 89"/>
                <a:gd name="T37" fmla="*/ 91 h 95"/>
                <a:gd name="T38" fmla="*/ 56 w 89"/>
                <a:gd name="T39" fmla="*/ 84 h 95"/>
                <a:gd name="T40" fmla="*/ 63 w 89"/>
                <a:gd name="T41" fmla="*/ 72 h 95"/>
                <a:gd name="T42" fmla="*/ 61 w 89"/>
                <a:gd name="T43" fmla="*/ 70 h 95"/>
                <a:gd name="T44" fmla="*/ 55 w 89"/>
                <a:gd name="T45" fmla="*/ 81 h 95"/>
                <a:gd name="T46" fmla="*/ 56 w 89"/>
                <a:gd name="T47" fmla="*/ 84 h 95"/>
                <a:gd name="T48" fmla="*/ 53 w 89"/>
                <a:gd name="T49" fmla="*/ 78 h 95"/>
                <a:gd name="T50" fmla="*/ 59 w 89"/>
                <a:gd name="T51" fmla="*/ 68 h 95"/>
                <a:gd name="T52" fmla="*/ 57 w 89"/>
                <a:gd name="T53" fmla="*/ 66 h 95"/>
                <a:gd name="T54" fmla="*/ 52 w 89"/>
                <a:gd name="T55" fmla="*/ 75 h 95"/>
                <a:gd name="T56" fmla="*/ 53 w 89"/>
                <a:gd name="T57" fmla="*/ 78 h 95"/>
                <a:gd name="T58" fmla="*/ 51 w 89"/>
                <a:gd name="T59" fmla="*/ 71 h 95"/>
                <a:gd name="T60" fmla="*/ 55 w 89"/>
                <a:gd name="T61" fmla="*/ 64 h 95"/>
                <a:gd name="T62" fmla="*/ 53 w 89"/>
                <a:gd name="T63" fmla="*/ 62 h 95"/>
                <a:gd name="T64" fmla="*/ 50 w 89"/>
                <a:gd name="T65" fmla="*/ 68 h 95"/>
                <a:gd name="T66" fmla="*/ 51 w 89"/>
                <a:gd name="T67" fmla="*/ 71 h 95"/>
                <a:gd name="T68" fmla="*/ 48 w 89"/>
                <a:gd name="T69" fmla="*/ 65 h 95"/>
                <a:gd name="T70" fmla="*/ 51 w 89"/>
                <a:gd name="T71" fmla="*/ 61 h 95"/>
                <a:gd name="T72" fmla="*/ 49 w 89"/>
                <a:gd name="T73" fmla="*/ 59 h 95"/>
                <a:gd name="T74" fmla="*/ 47 w 89"/>
                <a:gd name="T75" fmla="*/ 61 h 95"/>
                <a:gd name="T76" fmla="*/ 48 w 89"/>
                <a:gd name="T77" fmla="*/ 65 h 95"/>
                <a:gd name="T78" fmla="*/ 46 w 89"/>
                <a:gd name="T79" fmla="*/ 58 h 95"/>
                <a:gd name="T80" fmla="*/ 45 w 89"/>
                <a:gd name="T81" fmla="*/ 55 h 95"/>
                <a:gd name="T82" fmla="*/ 47 w 89"/>
                <a:gd name="T83" fmla="*/ 57 h 95"/>
                <a:gd name="T84" fmla="*/ 46 w 89"/>
                <a:gd name="T85" fmla="*/ 58 h 95"/>
                <a:gd name="T86" fmla="*/ 59 w 89"/>
                <a:gd name="T87" fmla="*/ 17 h 95"/>
                <a:gd name="T88" fmla="*/ 41 w 89"/>
                <a:gd name="T89" fmla="*/ 54 h 95"/>
                <a:gd name="T90" fmla="*/ 36 w 89"/>
                <a:gd name="T91" fmla="*/ 13 h 95"/>
                <a:gd name="T92" fmla="*/ 0 w 89"/>
                <a:gd name="T93" fmla="*/ 54 h 95"/>
                <a:gd name="T94" fmla="*/ 41 w 89"/>
                <a:gd name="T95" fmla="*/ 95 h 95"/>
                <a:gd name="T96" fmla="*/ 55 w 89"/>
                <a:gd name="T97" fmla="*/ 93 h 95"/>
                <a:gd name="T98" fmla="*/ 41 w 89"/>
                <a:gd name="T99" fmla="*/ 54 h 95"/>
                <a:gd name="T100" fmla="*/ 68 w 89"/>
                <a:gd name="T101" fmla="*/ 23 h 95"/>
                <a:gd name="T102" fmla="*/ 59 w 89"/>
                <a:gd name="T103" fmla="*/ 17 h 95"/>
                <a:gd name="T104" fmla="*/ 43 w 89"/>
                <a:gd name="T105" fmla="*/ 0 h 95"/>
                <a:gd name="T106" fmla="*/ 38 w 89"/>
                <a:gd name="T107" fmla="*/ 0 h 95"/>
                <a:gd name="T108" fmla="*/ 43 w 89"/>
                <a:gd name="T109" fmla="*/ 41 h 95"/>
                <a:gd name="T110" fmla="*/ 61 w 89"/>
                <a:gd name="T111" fmla="*/ 4 h 95"/>
                <a:gd name="T112" fmla="*/ 43 w 89"/>
                <a:gd name="T113"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9" h="95">
                  <a:moveTo>
                    <a:pt x="75" y="22"/>
                  </a:moveTo>
                  <a:cubicBezTo>
                    <a:pt x="83" y="29"/>
                    <a:pt x="89" y="40"/>
                    <a:pt x="89" y="53"/>
                  </a:cubicBezTo>
                  <a:cubicBezTo>
                    <a:pt x="89" y="63"/>
                    <a:pt x="85" y="73"/>
                    <a:pt x="78" y="80"/>
                  </a:cubicBezTo>
                  <a:cubicBezTo>
                    <a:pt x="47" y="53"/>
                    <a:pt x="47" y="53"/>
                    <a:pt x="47" y="53"/>
                  </a:cubicBezTo>
                  <a:cubicBezTo>
                    <a:pt x="75" y="22"/>
                    <a:pt x="75" y="22"/>
                    <a:pt x="75" y="22"/>
                  </a:cubicBezTo>
                  <a:close/>
                  <a:moveTo>
                    <a:pt x="76" y="83"/>
                  </a:moveTo>
                  <a:cubicBezTo>
                    <a:pt x="74" y="85"/>
                    <a:pt x="72" y="87"/>
                    <a:pt x="69" y="88"/>
                  </a:cubicBezTo>
                  <a:cubicBezTo>
                    <a:pt x="74" y="81"/>
                    <a:pt x="74" y="81"/>
                    <a:pt x="74" y="81"/>
                  </a:cubicBezTo>
                  <a:cubicBezTo>
                    <a:pt x="76" y="83"/>
                    <a:pt x="76" y="83"/>
                    <a:pt x="76" y="83"/>
                  </a:cubicBezTo>
                  <a:close/>
                  <a:moveTo>
                    <a:pt x="64" y="92"/>
                  </a:moveTo>
                  <a:cubicBezTo>
                    <a:pt x="72" y="79"/>
                    <a:pt x="72" y="79"/>
                    <a:pt x="72" y="79"/>
                  </a:cubicBezTo>
                  <a:cubicBezTo>
                    <a:pt x="70" y="77"/>
                    <a:pt x="70" y="77"/>
                    <a:pt x="70" y="77"/>
                  </a:cubicBezTo>
                  <a:cubicBezTo>
                    <a:pt x="60" y="94"/>
                    <a:pt x="60" y="94"/>
                    <a:pt x="60" y="94"/>
                  </a:cubicBezTo>
                  <a:cubicBezTo>
                    <a:pt x="61" y="93"/>
                    <a:pt x="63" y="92"/>
                    <a:pt x="64" y="92"/>
                  </a:cubicBezTo>
                  <a:close/>
                  <a:moveTo>
                    <a:pt x="58" y="91"/>
                  </a:moveTo>
                  <a:cubicBezTo>
                    <a:pt x="67" y="75"/>
                    <a:pt x="67" y="75"/>
                    <a:pt x="67" y="75"/>
                  </a:cubicBezTo>
                  <a:cubicBezTo>
                    <a:pt x="65" y="74"/>
                    <a:pt x="65" y="74"/>
                    <a:pt x="65" y="74"/>
                  </a:cubicBezTo>
                  <a:cubicBezTo>
                    <a:pt x="57" y="88"/>
                    <a:pt x="57" y="88"/>
                    <a:pt x="57" y="88"/>
                  </a:cubicBezTo>
                  <a:cubicBezTo>
                    <a:pt x="58" y="91"/>
                    <a:pt x="58" y="91"/>
                    <a:pt x="58" y="91"/>
                  </a:cubicBezTo>
                  <a:close/>
                  <a:moveTo>
                    <a:pt x="56" y="84"/>
                  </a:moveTo>
                  <a:cubicBezTo>
                    <a:pt x="63" y="72"/>
                    <a:pt x="63" y="72"/>
                    <a:pt x="63" y="72"/>
                  </a:cubicBezTo>
                  <a:cubicBezTo>
                    <a:pt x="61" y="70"/>
                    <a:pt x="61" y="70"/>
                    <a:pt x="61" y="70"/>
                  </a:cubicBezTo>
                  <a:cubicBezTo>
                    <a:pt x="55" y="81"/>
                    <a:pt x="55" y="81"/>
                    <a:pt x="55" y="81"/>
                  </a:cubicBezTo>
                  <a:cubicBezTo>
                    <a:pt x="56" y="84"/>
                    <a:pt x="56" y="84"/>
                    <a:pt x="56" y="84"/>
                  </a:cubicBezTo>
                  <a:close/>
                  <a:moveTo>
                    <a:pt x="53" y="78"/>
                  </a:moveTo>
                  <a:cubicBezTo>
                    <a:pt x="59" y="68"/>
                    <a:pt x="59" y="68"/>
                    <a:pt x="59" y="68"/>
                  </a:cubicBezTo>
                  <a:cubicBezTo>
                    <a:pt x="57" y="66"/>
                    <a:pt x="57" y="66"/>
                    <a:pt x="57" y="66"/>
                  </a:cubicBezTo>
                  <a:cubicBezTo>
                    <a:pt x="52" y="75"/>
                    <a:pt x="52" y="75"/>
                    <a:pt x="52" y="75"/>
                  </a:cubicBezTo>
                  <a:cubicBezTo>
                    <a:pt x="53" y="78"/>
                    <a:pt x="53" y="78"/>
                    <a:pt x="53" y="78"/>
                  </a:cubicBezTo>
                  <a:close/>
                  <a:moveTo>
                    <a:pt x="51" y="71"/>
                  </a:moveTo>
                  <a:cubicBezTo>
                    <a:pt x="55" y="64"/>
                    <a:pt x="55" y="64"/>
                    <a:pt x="55" y="64"/>
                  </a:cubicBezTo>
                  <a:cubicBezTo>
                    <a:pt x="53" y="62"/>
                    <a:pt x="53" y="62"/>
                    <a:pt x="53" y="62"/>
                  </a:cubicBezTo>
                  <a:cubicBezTo>
                    <a:pt x="50" y="68"/>
                    <a:pt x="50" y="68"/>
                    <a:pt x="50" y="68"/>
                  </a:cubicBezTo>
                  <a:cubicBezTo>
                    <a:pt x="51" y="71"/>
                    <a:pt x="51" y="71"/>
                    <a:pt x="51" y="71"/>
                  </a:cubicBezTo>
                  <a:close/>
                  <a:moveTo>
                    <a:pt x="48" y="65"/>
                  </a:moveTo>
                  <a:cubicBezTo>
                    <a:pt x="51" y="61"/>
                    <a:pt x="51" y="61"/>
                    <a:pt x="51" y="61"/>
                  </a:cubicBezTo>
                  <a:cubicBezTo>
                    <a:pt x="49" y="59"/>
                    <a:pt x="49" y="59"/>
                    <a:pt x="49" y="59"/>
                  </a:cubicBezTo>
                  <a:cubicBezTo>
                    <a:pt x="47" y="61"/>
                    <a:pt x="47" y="61"/>
                    <a:pt x="47" y="61"/>
                  </a:cubicBezTo>
                  <a:cubicBezTo>
                    <a:pt x="48" y="65"/>
                    <a:pt x="48" y="65"/>
                    <a:pt x="48" y="65"/>
                  </a:cubicBezTo>
                  <a:close/>
                  <a:moveTo>
                    <a:pt x="46" y="58"/>
                  </a:moveTo>
                  <a:cubicBezTo>
                    <a:pt x="45" y="55"/>
                    <a:pt x="45" y="55"/>
                    <a:pt x="45" y="55"/>
                  </a:cubicBezTo>
                  <a:cubicBezTo>
                    <a:pt x="47" y="57"/>
                    <a:pt x="47" y="57"/>
                    <a:pt x="47" y="57"/>
                  </a:cubicBezTo>
                  <a:cubicBezTo>
                    <a:pt x="46" y="58"/>
                    <a:pt x="46" y="58"/>
                    <a:pt x="46" y="58"/>
                  </a:cubicBezTo>
                  <a:close/>
                  <a:moveTo>
                    <a:pt x="59" y="17"/>
                  </a:moveTo>
                  <a:cubicBezTo>
                    <a:pt x="41" y="54"/>
                    <a:pt x="41" y="54"/>
                    <a:pt x="41" y="54"/>
                  </a:cubicBezTo>
                  <a:cubicBezTo>
                    <a:pt x="41" y="54"/>
                    <a:pt x="38" y="28"/>
                    <a:pt x="36" y="13"/>
                  </a:cubicBezTo>
                  <a:cubicBezTo>
                    <a:pt x="16" y="15"/>
                    <a:pt x="0" y="33"/>
                    <a:pt x="0" y="54"/>
                  </a:cubicBezTo>
                  <a:cubicBezTo>
                    <a:pt x="0" y="77"/>
                    <a:pt x="18" y="95"/>
                    <a:pt x="41" y="95"/>
                  </a:cubicBezTo>
                  <a:cubicBezTo>
                    <a:pt x="46" y="95"/>
                    <a:pt x="51" y="94"/>
                    <a:pt x="55" y="93"/>
                  </a:cubicBezTo>
                  <a:cubicBezTo>
                    <a:pt x="41" y="54"/>
                    <a:pt x="41" y="54"/>
                    <a:pt x="41" y="54"/>
                  </a:cubicBezTo>
                  <a:cubicBezTo>
                    <a:pt x="68" y="23"/>
                    <a:pt x="68" y="23"/>
                    <a:pt x="68" y="23"/>
                  </a:cubicBezTo>
                  <a:cubicBezTo>
                    <a:pt x="66" y="20"/>
                    <a:pt x="63" y="18"/>
                    <a:pt x="59" y="17"/>
                  </a:cubicBezTo>
                  <a:close/>
                  <a:moveTo>
                    <a:pt x="43" y="0"/>
                  </a:moveTo>
                  <a:cubicBezTo>
                    <a:pt x="41" y="0"/>
                    <a:pt x="40" y="0"/>
                    <a:pt x="38" y="0"/>
                  </a:cubicBezTo>
                  <a:cubicBezTo>
                    <a:pt x="40" y="15"/>
                    <a:pt x="43" y="41"/>
                    <a:pt x="43" y="41"/>
                  </a:cubicBezTo>
                  <a:cubicBezTo>
                    <a:pt x="61" y="4"/>
                    <a:pt x="61" y="4"/>
                    <a:pt x="61" y="4"/>
                  </a:cubicBezTo>
                  <a:cubicBezTo>
                    <a:pt x="56" y="1"/>
                    <a:pt x="49" y="0"/>
                    <a:pt x="43" y="0"/>
                  </a:cubicBezTo>
                  <a:close/>
                </a:path>
              </a:pathLst>
            </a:custGeom>
            <a:solidFill>
              <a:schemeClr val="bg2"/>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anose="020B0604020202020204" pitchFamily="34" charset="0"/>
                <a:cs typeface="Arial" panose="020B0604020202020204" pitchFamily="34" charset="0"/>
              </a:endParaRPr>
            </a:p>
          </p:txBody>
        </p:sp>
      </p:grpSp>
      <p:grpSp>
        <p:nvGrpSpPr>
          <p:cNvPr id="15" name="Group 15"/>
          <p:cNvGrpSpPr/>
          <p:nvPr/>
        </p:nvGrpSpPr>
        <p:grpSpPr>
          <a:xfrm>
            <a:off x="5818561" y="3113567"/>
            <a:ext cx="1106423" cy="1283451"/>
            <a:chOff x="5542788" y="3021037"/>
            <a:chExt cx="1106424" cy="1283451"/>
          </a:xfrm>
        </p:grpSpPr>
        <p:sp>
          <p:nvSpPr>
            <p:cNvPr id="16" name="Hexagon 5"/>
            <p:cNvSpPr/>
            <p:nvPr/>
          </p:nvSpPr>
          <p:spPr>
            <a:xfrm rot="16200000">
              <a:off x="5454274" y="3109551"/>
              <a:ext cx="1283451" cy="1106424"/>
            </a:xfrm>
            <a:prstGeom prst="hexagon">
              <a:avLst/>
            </a:prstGeom>
            <a:solidFill>
              <a:srgbClr val="779F0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25">
                <a:solidFill>
                  <a:schemeClr val="tx1"/>
                </a:solidFill>
                <a:latin typeface="Arial" panose="020B0604020202020204" pitchFamily="34" charset="0"/>
                <a:cs typeface="Arial" panose="020B0604020202020204" pitchFamily="34" charset="0"/>
              </a:endParaRPr>
            </a:p>
          </p:txBody>
        </p:sp>
        <p:sp>
          <p:nvSpPr>
            <p:cNvPr id="17" name="Freeform 12"/>
            <p:cNvSpPr>
              <a:spLocks noEditPoints="1"/>
            </p:cNvSpPr>
            <p:nvPr/>
          </p:nvSpPr>
          <p:spPr bwMode="auto">
            <a:xfrm>
              <a:off x="5824688" y="3412555"/>
              <a:ext cx="542623" cy="438717"/>
            </a:xfrm>
            <a:custGeom>
              <a:avLst/>
              <a:gdLst>
                <a:gd name="T0" fmla="*/ 86 w 109"/>
                <a:gd name="T1" fmla="*/ 88 h 88"/>
                <a:gd name="T2" fmla="*/ 84 w 109"/>
                <a:gd name="T3" fmla="*/ 44 h 88"/>
                <a:gd name="T4" fmla="*/ 80 w 109"/>
                <a:gd name="T5" fmla="*/ 71 h 88"/>
                <a:gd name="T6" fmla="*/ 109 w 109"/>
                <a:gd name="T7" fmla="*/ 0 h 88"/>
                <a:gd name="T8" fmla="*/ 92 w 109"/>
                <a:gd name="T9" fmla="*/ 33 h 88"/>
                <a:gd name="T10" fmla="*/ 80 w 109"/>
                <a:gd name="T11" fmla="*/ 25 h 88"/>
                <a:gd name="T12" fmla="*/ 67 w 109"/>
                <a:gd name="T13" fmla="*/ 68 h 88"/>
                <a:gd name="T14" fmla="*/ 37 w 109"/>
                <a:gd name="T15" fmla="*/ 73 h 88"/>
                <a:gd name="T16" fmla="*/ 19 w 109"/>
                <a:gd name="T17" fmla="*/ 63 h 88"/>
                <a:gd name="T18" fmla="*/ 0 w 109"/>
                <a:gd name="T19" fmla="*/ 56 h 88"/>
                <a:gd name="T20" fmla="*/ 25 w 109"/>
                <a:gd name="T21" fmla="*/ 48 h 88"/>
                <a:gd name="T22" fmla="*/ 30 w 109"/>
                <a:gd name="T23" fmla="*/ 57 h 88"/>
                <a:gd name="T24" fmla="*/ 44 w 109"/>
                <a:gd name="T25" fmla="*/ 29 h 88"/>
                <a:gd name="T26" fmla="*/ 66 w 109"/>
                <a:gd name="T27" fmla="*/ 50 h 88"/>
                <a:gd name="T28" fmla="*/ 68 w 109"/>
                <a:gd name="T29" fmla="*/ 18 h 88"/>
                <a:gd name="T30" fmla="*/ 78 w 109"/>
                <a:gd name="T31" fmla="*/ 12 h 88"/>
                <a:gd name="T32" fmla="*/ 90 w 109"/>
                <a:gd name="T33" fmla="*/ 1 h 88"/>
                <a:gd name="T34" fmla="*/ 22 w 109"/>
                <a:gd name="T35" fmla="*/ 88 h 88"/>
                <a:gd name="T36" fmla="*/ 29 w 109"/>
                <a:gd name="T37" fmla="*/ 80 h 88"/>
                <a:gd name="T38" fmla="*/ 22 w 109"/>
                <a:gd name="T39" fmla="*/ 79 h 88"/>
                <a:gd name="T40" fmla="*/ 11 w 109"/>
                <a:gd name="T41" fmla="*/ 88 h 88"/>
                <a:gd name="T42" fmla="*/ 17 w 109"/>
                <a:gd name="T43" fmla="*/ 71 h 88"/>
                <a:gd name="T44" fmla="*/ 11 w 109"/>
                <a:gd name="T45" fmla="*/ 73 h 88"/>
                <a:gd name="T46" fmla="*/ 34 w 109"/>
                <a:gd name="T47" fmla="*/ 88 h 88"/>
                <a:gd name="T48" fmla="*/ 40 w 109"/>
                <a:gd name="T49" fmla="*/ 79 h 88"/>
                <a:gd name="T50" fmla="*/ 34 w 109"/>
                <a:gd name="T51" fmla="*/ 80 h 88"/>
                <a:gd name="T52" fmla="*/ 45 w 109"/>
                <a:gd name="T53" fmla="*/ 88 h 88"/>
                <a:gd name="T54" fmla="*/ 52 w 109"/>
                <a:gd name="T55" fmla="*/ 63 h 88"/>
                <a:gd name="T56" fmla="*/ 45 w 109"/>
                <a:gd name="T57" fmla="*/ 69 h 88"/>
                <a:gd name="T58" fmla="*/ 57 w 109"/>
                <a:gd name="T59" fmla="*/ 88 h 88"/>
                <a:gd name="T60" fmla="*/ 63 w 109"/>
                <a:gd name="T61" fmla="*/ 73 h 88"/>
                <a:gd name="T62" fmla="*/ 57 w 109"/>
                <a:gd name="T63" fmla="*/ 88 h 88"/>
                <a:gd name="T64" fmla="*/ 75 w 109"/>
                <a:gd name="T65" fmla="*/ 88 h 88"/>
                <a:gd name="T66" fmla="*/ 68 w 109"/>
                <a:gd name="T67" fmla="*/ 7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chemeClr val="bg2"/>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anose="020B0604020202020204" pitchFamily="34" charset="0"/>
                <a:cs typeface="Arial" panose="020B0604020202020204" pitchFamily="34" charset="0"/>
              </a:endParaRPr>
            </a:p>
          </p:txBody>
        </p:sp>
      </p:grpSp>
      <p:grpSp>
        <p:nvGrpSpPr>
          <p:cNvPr id="18" name="Group 9"/>
          <p:cNvGrpSpPr/>
          <p:nvPr/>
        </p:nvGrpSpPr>
        <p:grpSpPr>
          <a:xfrm>
            <a:off x="4552466" y="3113567"/>
            <a:ext cx="1106423" cy="1283451"/>
            <a:chOff x="4276693" y="3021037"/>
            <a:chExt cx="1106424" cy="1283451"/>
          </a:xfrm>
        </p:grpSpPr>
        <p:sp>
          <p:nvSpPr>
            <p:cNvPr id="19" name="Hexagon 4"/>
            <p:cNvSpPr/>
            <p:nvPr/>
          </p:nvSpPr>
          <p:spPr>
            <a:xfrm rot="16200000">
              <a:off x="4188179" y="3109551"/>
              <a:ext cx="1283451" cy="1106424"/>
            </a:xfrm>
            <a:prstGeom prst="hexagon">
              <a:avLst/>
            </a:prstGeom>
            <a:solidFill>
              <a:srgbClr val="779F0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25">
                <a:solidFill>
                  <a:schemeClr val="tx1"/>
                </a:solidFill>
                <a:latin typeface="Arial" panose="020B0604020202020204" pitchFamily="34" charset="0"/>
                <a:cs typeface="Arial" panose="020B0604020202020204" pitchFamily="34" charset="0"/>
              </a:endParaRPr>
            </a:p>
          </p:txBody>
        </p:sp>
        <p:sp>
          <p:nvSpPr>
            <p:cNvPr id="20" name="Freeform 13"/>
            <p:cNvSpPr>
              <a:spLocks noEditPoints="1"/>
            </p:cNvSpPr>
            <p:nvPr/>
          </p:nvSpPr>
          <p:spPr bwMode="auto">
            <a:xfrm>
              <a:off x="4648645" y="3397222"/>
              <a:ext cx="362518" cy="531079"/>
            </a:xfrm>
            <a:custGeom>
              <a:avLst/>
              <a:gdLst>
                <a:gd name="T0" fmla="*/ 16 w 73"/>
                <a:gd name="T1" fmla="*/ 77 h 107"/>
                <a:gd name="T2" fmla="*/ 57 w 73"/>
                <a:gd name="T3" fmla="*/ 77 h 107"/>
                <a:gd name="T4" fmla="*/ 52 w 73"/>
                <a:gd name="T5" fmla="*/ 101 h 107"/>
                <a:gd name="T6" fmla="*/ 45 w 73"/>
                <a:gd name="T7" fmla="*/ 101 h 107"/>
                <a:gd name="T8" fmla="*/ 37 w 73"/>
                <a:gd name="T9" fmla="*/ 107 h 107"/>
                <a:gd name="T10" fmla="*/ 29 w 73"/>
                <a:gd name="T11" fmla="*/ 101 h 107"/>
                <a:gd name="T12" fmla="*/ 21 w 73"/>
                <a:gd name="T13" fmla="*/ 101 h 107"/>
                <a:gd name="T14" fmla="*/ 16 w 73"/>
                <a:gd name="T15" fmla="*/ 77 h 107"/>
                <a:gd name="T16" fmla="*/ 51 w 73"/>
                <a:gd name="T17" fmla="*/ 29 h 107"/>
                <a:gd name="T18" fmla="*/ 52 w 73"/>
                <a:gd name="T19" fmla="*/ 35 h 107"/>
                <a:gd name="T20" fmla="*/ 51 w 73"/>
                <a:gd name="T21" fmla="*/ 37 h 107"/>
                <a:gd name="T22" fmla="*/ 53 w 73"/>
                <a:gd name="T23" fmla="*/ 38 h 107"/>
                <a:gd name="T24" fmla="*/ 52 w 73"/>
                <a:gd name="T25" fmla="*/ 42 h 107"/>
                <a:gd name="T26" fmla="*/ 50 w 73"/>
                <a:gd name="T27" fmla="*/ 42 h 107"/>
                <a:gd name="T28" fmla="*/ 52 w 73"/>
                <a:gd name="T29" fmla="*/ 44 h 107"/>
                <a:gd name="T30" fmla="*/ 51 w 73"/>
                <a:gd name="T31" fmla="*/ 47 h 107"/>
                <a:gd name="T32" fmla="*/ 50 w 73"/>
                <a:gd name="T33" fmla="*/ 48 h 107"/>
                <a:gd name="T34" fmla="*/ 51 w 73"/>
                <a:gd name="T35" fmla="*/ 49 h 107"/>
                <a:gd name="T36" fmla="*/ 50 w 73"/>
                <a:gd name="T37" fmla="*/ 53 h 107"/>
                <a:gd name="T38" fmla="*/ 47 w 73"/>
                <a:gd name="T39" fmla="*/ 54 h 107"/>
                <a:gd name="T40" fmla="*/ 29 w 73"/>
                <a:gd name="T41" fmla="*/ 49 h 107"/>
                <a:gd name="T42" fmla="*/ 21 w 73"/>
                <a:gd name="T43" fmla="*/ 49 h 107"/>
                <a:gd name="T44" fmla="*/ 21 w 73"/>
                <a:gd name="T45" fmla="*/ 32 h 107"/>
                <a:gd name="T46" fmla="*/ 28 w 73"/>
                <a:gd name="T47" fmla="*/ 31 h 107"/>
                <a:gd name="T48" fmla="*/ 42 w 73"/>
                <a:gd name="T49" fmla="*/ 16 h 107"/>
                <a:gd name="T50" fmla="*/ 38 w 73"/>
                <a:gd name="T51" fmla="*/ 30 h 107"/>
                <a:gd name="T52" fmla="*/ 51 w 73"/>
                <a:gd name="T53" fmla="*/ 29 h 107"/>
                <a:gd name="T54" fmla="*/ 15 w 73"/>
                <a:gd name="T55" fmla="*/ 71 h 107"/>
                <a:gd name="T56" fmla="*/ 25 w 73"/>
                <a:gd name="T57" fmla="*/ 71 h 107"/>
                <a:gd name="T58" fmla="*/ 17 w 73"/>
                <a:gd name="T59" fmla="*/ 48 h 107"/>
                <a:gd name="T60" fmla="*/ 11 w 73"/>
                <a:gd name="T61" fmla="*/ 29 h 107"/>
                <a:gd name="T62" fmla="*/ 23 w 73"/>
                <a:gd name="T63" fmla="*/ 13 h 107"/>
                <a:gd name="T64" fmla="*/ 37 w 73"/>
                <a:gd name="T65" fmla="*/ 11 h 107"/>
                <a:gd name="T66" fmla="*/ 50 w 73"/>
                <a:gd name="T67" fmla="*/ 14 h 107"/>
                <a:gd name="T68" fmla="*/ 62 w 73"/>
                <a:gd name="T69" fmla="*/ 29 h 107"/>
                <a:gd name="T70" fmla="*/ 56 w 73"/>
                <a:gd name="T71" fmla="*/ 48 h 107"/>
                <a:gd name="T72" fmla="*/ 48 w 73"/>
                <a:gd name="T73" fmla="*/ 71 h 107"/>
                <a:gd name="T74" fmla="*/ 58 w 73"/>
                <a:gd name="T75" fmla="*/ 71 h 107"/>
                <a:gd name="T76" fmla="*/ 65 w 73"/>
                <a:gd name="T77" fmla="*/ 52 h 107"/>
                <a:gd name="T78" fmla="*/ 71 w 73"/>
                <a:gd name="T79" fmla="*/ 27 h 107"/>
                <a:gd name="T80" fmla="*/ 55 w 73"/>
                <a:gd name="T81" fmla="*/ 5 h 107"/>
                <a:gd name="T82" fmla="*/ 37 w 73"/>
                <a:gd name="T83" fmla="*/ 1 h 107"/>
                <a:gd name="T84" fmla="*/ 19 w 73"/>
                <a:gd name="T85" fmla="*/ 5 h 107"/>
                <a:gd name="T86" fmla="*/ 2 w 73"/>
                <a:gd name="T87" fmla="*/ 27 h 107"/>
                <a:gd name="T88" fmla="*/ 8 w 73"/>
                <a:gd name="T89" fmla="*/ 53 h 107"/>
                <a:gd name="T90" fmla="*/ 15 w 73"/>
                <a:gd name="T91" fmla="*/ 71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3" h="107">
                  <a:moveTo>
                    <a:pt x="16" y="77"/>
                  </a:moveTo>
                  <a:cubicBezTo>
                    <a:pt x="57" y="77"/>
                    <a:pt x="57" y="77"/>
                    <a:pt x="57" y="77"/>
                  </a:cubicBezTo>
                  <a:cubicBezTo>
                    <a:pt x="52" y="101"/>
                    <a:pt x="52" y="101"/>
                    <a:pt x="52" y="101"/>
                  </a:cubicBezTo>
                  <a:cubicBezTo>
                    <a:pt x="45" y="101"/>
                    <a:pt x="45" y="101"/>
                    <a:pt x="45" y="101"/>
                  </a:cubicBezTo>
                  <a:cubicBezTo>
                    <a:pt x="44" y="104"/>
                    <a:pt x="41" y="107"/>
                    <a:pt x="37" y="107"/>
                  </a:cubicBezTo>
                  <a:cubicBezTo>
                    <a:pt x="33" y="107"/>
                    <a:pt x="30" y="104"/>
                    <a:pt x="29" y="101"/>
                  </a:cubicBezTo>
                  <a:cubicBezTo>
                    <a:pt x="21" y="101"/>
                    <a:pt x="21" y="101"/>
                    <a:pt x="21" y="101"/>
                  </a:cubicBezTo>
                  <a:cubicBezTo>
                    <a:pt x="16" y="77"/>
                    <a:pt x="16" y="77"/>
                    <a:pt x="16" y="77"/>
                  </a:cubicBezTo>
                  <a:close/>
                  <a:moveTo>
                    <a:pt x="51" y="29"/>
                  </a:moveTo>
                  <a:cubicBezTo>
                    <a:pt x="52" y="35"/>
                    <a:pt x="52" y="35"/>
                    <a:pt x="52" y="35"/>
                  </a:cubicBezTo>
                  <a:cubicBezTo>
                    <a:pt x="51" y="37"/>
                    <a:pt x="51" y="37"/>
                    <a:pt x="51" y="37"/>
                  </a:cubicBezTo>
                  <a:cubicBezTo>
                    <a:pt x="53" y="38"/>
                    <a:pt x="53" y="38"/>
                    <a:pt x="53" y="38"/>
                  </a:cubicBezTo>
                  <a:cubicBezTo>
                    <a:pt x="52" y="42"/>
                    <a:pt x="52" y="42"/>
                    <a:pt x="52" y="42"/>
                  </a:cubicBezTo>
                  <a:cubicBezTo>
                    <a:pt x="50" y="42"/>
                    <a:pt x="50" y="42"/>
                    <a:pt x="50" y="42"/>
                  </a:cubicBezTo>
                  <a:cubicBezTo>
                    <a:pt x="52" y="44"/>
                    <a:pt x="52" y="44"/>
                    <a:pt x="52" y="44"/>
                  </a:cubicBezTo>
                  <a:cubicBezTo>
                    <a:pt x="51" y="47"/>
                    <a:pt x="51" y="47"/>
                    <a:pt x="51" y="47"/>
                  </a:cubicBezTo>
                  <a:cubicBezTo>
                    <a:pt x="50" y="48"/>
                    <a:pt x="50" y="48"/>
                    <a:pt x="50" y="48"/>
                  </a:cubicBezTo>
                  <a:cubicBezTo>
                    <a:pt x="51" y="49"/>
                    <a:pt x="51" y="49"/>
                    <a:pt x="51" y="49"/>
                  </a:cubicBezTo>
                  <a:cubicBezTo>
                    <a:pt x="50" y="53"/>
                    <a:pt x="50" y="53"/>
                    <a:pt x="50" y="53"/>
                  </a:cubicBezTo>
                  <a:cubicBezTo>
                    <a:pt x="47" y="54"/>
                    <a:pt x="47" y="54"/>
                    <a:pt x="47" y="54"/>
                  </a:cubicBezTo>
                  <a:cubicBezTo>
                    <a:pt x="29" y="49"/>
                    <a:pt x="29" y="49"/>
                    <a:pt x="29" y="49"/>
                  </a:cubicBezTo>
                  <a:cubicBezTo>
                    <a:pt x="21" y="49"/>
                    <a:pt x="21" y="49"/>
                    <a:pt x="21" y="49"/>
                  </a:cubicBezTo>
                  <a:cubicBezTo>
                    <a:pt x="21" y="32"/>
                    <a:pt x="21" y="32"/>
                    <a:pt x="21" y="32"/>
                  </a:cubicBezTo>
                  <a:cubicBezTo>
                    <a:pt x="28" y="31"/>
                    <a:pt x="28" y="31"/>
                    <a:pt x="28" y="31"/>
                  </a:cubicBezTo>
                  <a:cubicBezTo>
                    <a:pt x="42" y="16"/>
                    <a:pt x="42" y="16"/>
                    <a:pt x="42" y="16"/>
                  </a:cubicBezTo>
                  <a:cubicBezTo>
                    <a:pt x="50" y="21"/>
                    <a:pt x="43" y="27"/>
                    <a:pt x="38" y="30"/>
                  </a:cubicBezTo>
                  <a:cubicBezTo>
                    <a:pt x="51" y="29"/>
                    <a:pt x="51" y="29"/>
                    <a:pt x="51" y="29"/>
                  </a:cubicBezTo>
                  <a:close/>
                  <a:moveTo>
                    <a:pt x="15" y="71"/>
                  </a:moveTo>
                  <a:cubicBezTo>
                    <a:pt x="25" y="71"/>
                    <a:pt x="25" y="71"/>
                    <a:pt x="25" y="71"/>
                  </a:cubicBezTo>
                  <a:cubicBezTo>
                    <a:pt x="24" y="62"/>
                    <a:pt x="20" y="55"/>
                    <a:pt x="17" y="48"/>
                  </a:cubicBezTo>
                  <a:cubicBezTo>
                    <a:pt x="13" y="41"/>
                    <a:pt x="10" y="34"/>
                    <a:pt x="11" y="29"/>
                  </a:cubicBezTo>
                  <a:cubicBezTo>
                    <a:pt x="13" y="21"/>
                    <a:pt x="17" y="16"/>
                    <a:pt x="23" y="13"/>
                  </a:cubicBezTo>
                  <a:cubicBezTo>
                    <a:pt x="27" y="11"/>
                    <a:pt x="32" y="10"/>
                    <a:pt x="37" y="11"/>
                  </a:cubicBezTo>
                  <a:cubicBezTo>
                    <a:pt x="42" y="11"/>
                    <a:pt x="46" y="12"/>
                    <a:pt x="50" y="14"/>
                  </a:cubicBezTo>
                  <a:cubicBezTo>
                    <a:pt x="56" y="17"/>
                    <a:pt x="60" y="22"/>
                    <a:pt x="62" y="29"/>
                  </a:cubicBezTo>
                  <a:cubicBezTo>
                    <a:pt x="63" y="34"/>
                    <a:pt x="59" y="41"/>
                    <a:pt x="56" y="48"/>
                  </a:cubicBezTo>
                  <a:cubicBezTo>
                    <a:pt x="53" y="55"/>
                    <a:pt x="49" y="62"/>
                    <a:pt x="48" y="71"/>
                  </a:cubicBezTo>
                  <a:cubicBezTo>
                    <a:pt x="58" y="71"/>
                    <a:pt x="58" y="71"/>
                    <a:pt x="58" y="71"/>
                  </a:cubicBezTo>
                  <a:cubicBezTo>
                    <a:pt x="59" y="64"/>
                    <a:pt x="62" y="58"/>
                    <a:pt x="65" y="52"/>
                  </a:cubicBezTo>
                  <a:cubicBezTo>
                    <a:pt x="69" y="44"/>
                    <a:pt x="73" y="36"/>
                    <a:pt x="71" y="27"/>
                  </a:cubicBezTo>
                  <a:cubicBezTo>
                    <a:pt x="70" y="17"/>
                    <a:pt x="63" y="9"/>
                    <a:pt x="55" y="5"/>
                  </a:cubicBezTo>
                  <a:cubicBezTo>
                    <a:pt x="49" y="2"/>
                    <a:pt x="43" y="1"/>
                    <a:pt x="37" y="1"/>
                  </a:cubicBezTo>
                  <a:cubicBezTo>
                    <a:pt x="31" y="0"/>
                    <a:pt x="24" y="2"/>
                    <a:pt x="19" y="5"/>
                  </a:cubicBezTo>
                  <a:cubicBezTo>
                    <a:pt x="10" y="9"/>
                    <a:pt x="4" y="16"/>
                    <a:pt x="2" y="27"/>
                  </a:cubicBezTo>
                  <a:cubicBezTo>
                    <a:pt x="0" y="36"/>
                    <a:pt x="4" y="44"/>
                    <a:pt x="8" y="53"/>
                  </a:cubicBezTo>
                  <a:cubicBezTo>
                    <a:pt x="11" y="58"/>
                    <a:pt x="13" y="64"/>
                    <a:pt x="15" y="71"/>
                  </a:cubicBezTo>
                  <a:close/>
                </a:path>
              </a:pathLst>
            </a:custGeom>
            <a:solidFill>
              <a:schemeClr val="bg2"/>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anose="020B0604020202020204" pitchFamily="34" charset="0"/>
                <a:cs typeface="Arial" panose="020B0604020202020204" pitchFamily="34" charset="0"/>
              </a:endParaRPr>
            </a:p>
          </p:txBody>
        </p:sp>
      </p:grpSp>
      <p:grpSp>
        <p:nvGrpSpPr>
          <p:cNvPr id="21" name="Group 6"/>
          <p:cNvGrpSpPr/>
          <p:nvPr/>
        </p:nvGrpSpPr>
        <p:grpSpPr>
          <a:xfrm>
            <a:off x="3286371" y="3113567"/>
            <a:ext cx="1106423" cy="1283451"/>
            <a:chOff x="3010598" y="3021037"/>
            <a:chExt cx="1106424" cy="1283451"/>
          </a:xfrm>
        </p:grpSpPr>
        <p:sp>
          <p:nvSpPr>
            <p:cNvPr id="22" name="Hexagon 3"/>
            <p:cNvSpPr/>
            <p:nvPr/>
          </p:nvSpPr>
          <p:spPr>
            <a:xfrm rot="16200000">
              <a:off x="2922084" y="3109551"/>
              <a:ext cx="1283451" cy="1106424"/>
            </a:xfrm>
            <a:prstGeom prst="hexagon">
              <a:avLst/>
            </a:prstGeom>
            <a:solidFill>
              <a:srgbClr val="779F0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25">
                <a:solidFill>
                  <a:schemeClr val="tx1"/>
                </a:solidFill>
                <a:latin typeface="Arial" panose="020B0604020202020204" pitchFamily="34" charset="0"/>
                <a:cs typeface="Arial" panose="020B0604020202020204" pitchFamily="34" charset="0"/>
              </a:endParaRPr>
            </a:p>
          </p:txBody>
        </p:sp>
        <p:sp>
          <p:nvSpPr>
            <p:cNvPr id="23" name="Freeform 14"/>
            <p:cNvSpPr>
              <a:spLocks noEditPoints="1"/>
            </p:cNvSpPr>
            <p:nvPr/>
          </p:nvSpPr>
          <p:spPr bwMode="auto">
            <a:xfrm>
              <a:off x="3359459" y="3463030"/>
              <a:ext cx="408700" cy="399465"/>
            </a:xfrm>
            <a:custGeom>
              <a:avLst/>
              <a:gdLst>
                <a:gd name="T0" fmla="*/ 74 w 82"/>
                <a:gd name="T1" fmla="*/ 6 h 80"/>
                <a:gd name="T2" fmla="*/ 67 w 82"/>
                <a:gd name="T3" fmla="*/ 27 h 80"/>
                <a:gd name="T4" fmla="*/ 65 w 82"/>
                <a:gd name="T5" fmla="*/ 30 h 80"/>
                <a:gd name="T6" fmla="*/ 75 w 82"/>
                <a:gd name="T7" fmla="*/ 71 h 80"/>
                <a:gd name="T8" fmla="*/ 66 w 82"/>
                <a:gd name="T9" fmla="*/ 80 h 80"/>
                <a:gd name="T10" fmla="*/ 44 w 82"/>
                <a:gd name="T11" fmla="*/ 50 h 80"/>
                <a:gd name="T12" fmla="*/ 36 w 82"/>
                <a:gd name="T13" fmla="*/ 57 h 80"/>
                <a:gd name="T14" fmla="*/ 39 w 82"/>
                <a:gd name="T15" fmla="*/ 70 h 80"/>
                <a:gd name="T16" fmla="*/ 34 w 82"/>
                <a:gd name="T17" fmla="*/ 75 h 80"/>
                <a:gd name="T18" fmla="*/ 26 w 82"/>
                <a:gd name="T19" fmla="*/ 61 h 80"/>
                <a:gd name="T20" fmla="*/ 21 w 82"/>
                <a:gd name="T21" fmla="*/ 67 h 80"/>
                <a:gd name="T22" fmla="*/ 16 w 82"/>
                <a:gd name="T23" fmla="*/ 62 h 80"/>
                <a:gd name="T24" fmla="*/ 21 w 82"/>
                <a:gd name="T25" fmla="*/ 57 h 80"/>
                <a:gd name="T26" fmla="*/ 7 w 82"/>
                <a:gd name="T27" fmla="*/ 50 h 80"/>
                <a:gd name="T28" fmla="*/ 12 w 82"/>
                <a:gd name="T29" fmla="*/ 44 h 80"/>
                <a:gd name="T30" fmla="*/ 25 w 82"/>
                <a:gd name="T31" fmla="*/ 47 h 80"/>
                <a:gd name="T32" fmla="*/ 32 w 82"/>
                <a:gd name="T33" fmla="*/ 39 h 80"/>
                <a:gd name="T34" fmla="*/ 0 w 82"/>
                <a:gd name="T35" fmla="*/ 18 h 80"/>
                <a:gd name="T36" fmla="*/ 9 w 82"/>
                <a:gd name="T37" fmla="*/ 8 h 80"/>
                <a:gd name="T38" fmla="*/ 51 w 82"/>
                <a:gd name="T39" fmla="*/ 16 h 80"/>
                <a:gd name="T40" fmla="*/ 53 w 82"/>
                <a:gd name="T41" fmla="*/ 13 h 80"/>
                <a:gd name="T42" fmla="*/ 74 w 82"/>
                <a:gd name="T43" fmla="*/ 6 h 80"/>
                <a:gd name="T44" fmla="*/ 82 w 82"/>
                <a:gd name="T45" fmla="*/ 50 h 80"/>
                <a:gd name="T46" fmla="*/ 74 w 82"/>
                <a:gd name="T47" fmla="*/ 42 h 80"/>
                <a:gd name="T48" fmla="*/ 72 w 82"/>
                <a:gd name="T49" fmla="*/ 44 h 80"/>
                <a:gd name="T50" fmla="*/ 76 w 82"/>
                <a:gd name="T51" fmla="*/ 57 h 80"/>
                <a:gd name="T52" fmla="*/ 82 w 82"/>
                <a:gd name="T53" fmla="*/ 50 h 80"/>
                <a:gd name="T54" fmla="*/ 29 w 82"/>
                <a:gd name="T55" fmla="*/ 0 h 80"/>
                <a:gd name="T56" fmla="*/ 23 w 82"/>
                <a:gd name="T57" fmla="*/ 7 h 80"/>
                <a:gd name="T58" fmla="*/ 36 w 82"/>
                <a:gd name="T59" fmla="*/ 10 h 80"/>
                <a:gd name="T60" fmla="*/ 37 w 82"/>
                <a:gd name="T61" fmla="*/ 8 h 80"/>
                <a:gd name="T62" fmla="*/ 29 w 82"/>
                <a:gd name="T6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2" h="80">
                  <a:moveTo>
                    <a:pt x="74" y="6"/>
                  </a:moveTo>
                  <a:cubicBezTo>
                    <a:pt x="76" y="15"/>
                    <a:pt x="74" y="21"/>
                    <a:pt x="67" y="27"/>
                  </a:cubicBezTo>
                  <a:cubicBezTo>
                    <a:pt x="65" y="30"/>
                    <a:pt x="65" y="30"/>
                    <a:pt x="65" y="30"/>
                  </a:cubicBezTo>
                  <a:cubicBezTo>
                    <a:pt x="75" y="71"/>
                    <a:pt x="75" y="71"/>
                    <a:pt x="75" y="71"/>
                  </a:cubicBezTo>
                  <a:cubicBezTo>
                    <a:pt x="66" y="80"/>
                    <a:pt x="66" y="80"/>
                    <a:pt x="66" y="80"/>
                  </a:cubicBezTo>
                  <a:cubicBezTo>
                    <a:pt x="44" y="50"/>
                    <a:pt x="44" y="50"/>
                    <a:pt x="44" y="50"/>
                  </a:cubicBezTo>
                  <a:cubicBezTo>
                    <a:pt x="36" y="57"/>
                    <a:pt x="36" y="57"/>
                    <a:pt x="36" y="57"/>
                  </a:cubicBezTo>
                  <a:cubicBezTo>
                    <a:pt x="39" y="70"/>
                    <a:pt x="39" y="70"/>
                    <a:pt x="39" y="70"/>
                  </a:cubicBezTo>
                  <a:cubicBezTo>
                    <a:pt x="34" y="75"/>
                    <a:pt x="34" y="75"/>
                    <a:pt x="34" y="75"/>
                  </a:cubicBezTo>
                  <a:cubicBezTo>
                    <a:pt x="26" y="61"/>
                    <a:pt x="26" y="61"/>
                    <a:pt x="26" y="61"/>
                  </a:cubicBezTo>
                  <a:cubicBezTo>
                    <a:pt x="21" y="67"/>
                    <a:pt x="21" y="67"/>
                    <a:pt x="21" y="67"/>
                  </a:cubicBezTo>
                  <a:cubicBezTo>
                    <a:pt x="16" y="62"/>
                    <a:pt x="16" y="62"/>
                    <a:pt x="16" y="62"/>
                  </a:cubicBezTo>
                  <a:cubicBezTo>
                    <a:pt x="21" y="57"/>
                    <a:pt x="21" y="57"/>
                    <a:pt x="21" y="57"/>
                  </a:cubicBezTo>
                  <a:cubicBezTo>
                    <a:pt x="7" y="50"/>
                    <a:pt x="7" y="50"/>
                    <a:pt x="7" y="50"/>
                  </a:cubicBezTo>
                  <a:cubicBezTo>
                    <a:pt x="12" y="44"/>
                    <a:pt x="12" y="44"/>
                    <a:pt x="12" y="44"/>
                  </a:cubicBezTo>
                  <a:cubicBezTo>
                    <a:pt x="25" y="47"/>
                    <a:pt x="25" y="47"/>
                    <a:pt x="25" y="47"/>
                  </a:cubicBezTo>
                  <a:cubicBezTo>
                    <a:pt x="32" y="39"/>
                    <a:pt x="32" y="39"/>
                    <a:pt x="32" y="39"/>
                  </a:cubicBezTo>
                  <a:cubicBezTo>
                    <a:pt x="0" y="18"/>
                    <a:pt x="0" y="18"/>
                    <a:pt x="0" y="18"/>
                  </a:cubicBezTo>
                  <a:cubicBezTo>
                    <a:pt x="9" y="8"/>
                    <a:pt x="9" y="8"/>
                    <a:pt x="9" y="8"/>
                  </a:cubicBezTo>
                  <a:cubicBezTo>
                    <a:pt x="51" y="16"/>
                    <a:pt x="51" y="16"/>
                    <a:pt x="51" y="16"/>
                  </a:cubicBezTo>
                  <a:cubicBezTo>
                    <a:pt x="53" y="13"/>
                    <a:pt x="53" y="13"/>
                    <a:pt x="53" y="13"/>
                  </a:cubicBezTo>
                  <a:cubicBezTo>
                    <a:pt x="60" y="5"/>
                    <a:pt x="67" y="4"/>
                    <a:pt x="74" y="6"/>
                  </a:cubicBezTo>
                  <a:close/>
                  <a:moveTo>
                    <a:pt x="82" y="50"/>
                  </a:moveTo>
                  <a:cubicBezTo>
                    <a:pt x="74" y="42"/>
                    <a:pt x="74" y="42"/>
                    <a:pt x="74" y="42"/>
                  </a:cubicBezTo>
                  <a:cubicBezTo>
                    <a:pt x="72" y="44"/>
                    <a:pt x="72" y="44"/>
                    <a:pt x="72" y="44"/>
                  </a:cubicBezTo>
                  <a:cubicBezTo>
                    <a:pt x="76" y="57"/>
                    <a:pt x="76" y="57"/>
                    <a:pt x="76" y="57"/>
                  </a:cubicBezTo>
                  <a:cubicBezTo>
                    <a:pt x="82" y="50"/>
                    <a:pt x="82" y="50"/>
                    <a:pt x="82" y="50"/>
                  </a:cubicBezTo>
                  <a:close/>
                  <a:moveTo>
                    <a:pt x="29" y="0"/>
                  </a:moveTo>
                  <a:cubicBezTo>
                    <a:pt x="23" y="7"/>
                    <a:pt x="23" y="7"/>
                    <a:pt x="23" y="7"/>
                  </a:cubicBezTo>
                  <a:cubicBezTo>
                    <a:pt x="36" y="10"/>
                    <a:pt x="36" y="10"/>
                    <a:pt x="36" y="10"/>
                  </a:cubicBezTo>
                  <a:cubicBezTo>
                    <a:pt x="37" y="8"/>
                    <a:pt x="37" y="8"/>
                    <a:pt x="37" y="8"/>
                  </a:cubicBezTo>
                  <a:lnTo>
                    <a:pt x="29" y="0"/>
                  </a:lnTo>
                  <a:close/>
                </a:path>
              </a:pathLst>
            </a:custGeom>
            <a:solidFill>
              <a:schemeClr val="bg2"/>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anose="020B0604020202020204" pitchFamily="34" charset="0"/>
                <a:cs typeface="Arial" panose="020B0604020202020204" pitchFamily="34" charset="0"/>
              </a:endParaRPr>
            </a:p>
          </p:txBody>
        </p:sp>
      </p:grpSp>
      <p:grpSp>
        <p:nvGrpSpPr>
          <p:cNvPr id="24" name="Group 20"/>
          <p:cNvGrpSpPr/>
          <p:nvPr/>
        </p:nvGrpSpPr>
        <p:grpSpPr>
          <a:xfrm>
            <a:off x="951021" y="4152127"/>
            <a:ext cx="2888560" cy="434802"/>
            <a:chOff x="7258929" y="1631852"/>
            <a:chExt cx="1674056" cy="464234"/>
          </a:xfrm>
        </p:grpSpPr>
        <p:cxnSp>
          <p:nvCxnSpPr>
            <p:cNvPr id="25" name="Straight Connector 16"/>
            <p:cNvCxnSpPr/>
            <p:nvPr/>
          </p:nvCxnSpPr>
          <p:spPr>
            <a:xfrm>
              <a:off x="7258929" y="2096086"/>
              <a:ext cx="1674056" cy="0"/>
            </a:xfrm>
            <a:prstGeom prst="line">
              <a:avLst/>
            </a:prstGeom>
            <a:ln>
              <a:solidFill>
                <a:schemeClr val="tx2">
                  <a:lumMod val="40000"/>
                  <a:lumOff val="60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26" name="Straight Connector 18"/>
            <p:cNvCxnSpPr/>
            <p:nvPr/>
          </p:nvCxnSpPr>
          <p:spPr>
            <a:xfrm flipV="1">
              <a:off x="7263620" y="1631852"/>
              <a:ext cx="0" cy="464234"/>
            </a:xfrm>
            <a:prstGeom prst="line">
              <a:avLst/>
            </a:prstGeom>
            <a:ln>
              <a:solidFill>
                <a:schemeClr val="tx2">
                  <a:lumMod val="40000"/>
                  <a:lumOff val="60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27" name="Group 23"/>
          <p:cNvGrpSpPr/>
          <p:nvPr/>
        </p:nvGrpSpPr>
        <p:grpSpPr>
          <a:xfrm>
            <a:off x="854543" y="3011748"/>
            <a:ext cx="2272157" cy="1448374"/>
            <a:chOff x="578770" y="2919219"/>
            <a:chExt cx="2272157" cy="1448375"/>
          </a:xfrm>
        </p:grpSpPr>
        <p:sp>
          <p:nvSpPr>
            <p:cNvPr id="28" name="TextBox 21"/>
            <p:cNvSpPr txBox="1"/>
            <p:nvPr/>
          </p:nvSpPr>
          <p:spPr>
            <a:xfrm>
              <a:off x="578770" y="2919219"/>
              <a:ext cx="1204176" cy="398699"/>
            </a:xfrm>
            <a:prstGeom prst="rect">
              <a:avLst/>
            </a:prstGeom>
            <a:noFill/>
          </p:spPr>
          <p:txBody>
            <a:bodyPr wrap="none" rtlCol="0">
              <a:spAutoFit/>
            </a:bodyPr>
            <a:lstStyle/>
            <a:p>
              <a:pPr lvl="0">
                <a:lnSpc>
                  <a:spcPct val="150000"/>
                </a:lnSpc>
                <a:defRPr/>
              </a:pPr>
              <a:r>
                <a:rPr lang="zh-CN" altLang="en-US" sz="1325" b="1" kern="0" dirty="0">
                  <a:latin typeface="微软雅黑" panose="020B0503020204020204" pitchFamily="34" charset="-122"/>
                  <a:ea typeface="微软雅黑" panose="020B0503020204020204" pitchFamily="34" charset="-122"/>
                  <a:cs typeface="华文黑体" pitchFamily="2" charset="-122"/>
                </a:rPr>
                <a:t>点击添加标题</a:t>
              </a:r>
            </a:p>
          </p:txBody>
        </p:sp>
        <p:sp>
          <p:nvSpPr>
            <p:cNvPr id="29" name="Rectangle 22"/>
            <p:cNvSpPr/>
            <p:nvPr/>
          </p:nvSpPr>
          <p:spPr>
            <a:xfrm>
              <a:off x="581767" y="3351930"/>
              <a:ext cx="2269160" cy="1015664"/>
            </a:xfrm>
            <a:prstGeom prst="rect">
              <a:avLst/>
            </a:prstGeom>
          </p:spPr>
          <p:txBody>
            <a:bodyPr wrap="square">
              <a:spAutoFit/>
            </a:bodyPr>
            <a:lstStyle/>
            <a:p>
              <a:r>
                <a:rPr lang="zh-CN" altLang="en-US" sz="1200" spc="301" dirty="0">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GB" altLang="zh-CN" sz="1200" spc="301" dirty="0">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30" name="Group 24"/>
          <p:cNvGrpSpPr/>
          <p:nvPr/>
        </p:nvGrpSpPr>
        <p:grpSpPr>
          <a:xfrm flipH="1">
            <a:off x="4392792" y="4505027"/>
            <a:ext cx="708196" cy="905091"/>
            <a:chOff x="7258929" y="1631852"/>
            <a:chExt cx="1674056" cy="464234"/>
          </a:xfrm>
        </p:grpSpPr>
        <p:cxnSp>
          <p:nvCxnSpPr>
            <p:cNvPr id="31" name="Straight Connector 25"/>
            <p:cNvCxnSpPr/>
            <p:nvPr/>
          </p:nvCxnSpPr>
          <p:spPr>
            <a:xfrm>
              <a:off x="7258929" y="2096086"/>
              <a:ext cx="1674056" cy="0"/>
            </a:xfrm>
            <a:prstGeom prst="line">
              <a:avLst/>
            </a:prstGeom>
            <a:ln>
              <a:solidFill>
                <a:schemeClr val="tx2">
                  <a:lumMod val="40000"/>
                  <a:lumOff val="60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32" name="Straight Connector 26"/>
            <p:cNvCxnSpPr/>
            <p:nvPr/>
          </p:nvCxnSpPr>
          <p:spPr>
            <a:xfrm flipV="1">
              <a:off x="7263620" y="1631852"/>
              <a:ext cx="0" cy="464234"/>
            </a:xfrm>
            <a:prstGeom prst="line">
              <a:avLst/>
            </a:prstGeom>
            <a:ln>
              <a:solidFill>
                <a:schemeClr val="tx2">
                  <a:lumMod val="40000"/>
                  <a:lumOff val="60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33" name="Group 27"/>
          <p:cNvGrpSpPr/>
          <p:nvPr/>
        </p:nvGrpSpPr>
        <p:grpSpPr>
          <a:xfrm>
            <a:off x="2803577" y="5127071"/>
            <a:ext cx="3296882" cy="1065698"/>
            <a:chOff x="258645" y="2918049"/>
            <a:chExt cx="3296883" cy="1065698"/>
          </a:xfrm>
        </p:grpSpPr>
        <p:sp>
          <p:nvSpPr>
            <p:cNvPr id="34" name="TextBox 28"/>
            <p:cNvSpPr txBox="1"/>
            <p:nvPr/>
          </p:nvSpPr>
          <p:spPr>
            <a:xfrm>
              <a:off x="282329" y="2918049"/>
              <a:ext cx="2085571" cy="398699"/>
            </a:xfrm>
            <a:prstGeom prst="rect">
              <a:avLst/>
            </a:prstGeom>
            <a:noFill/>
          </p:spPr>
          <p:txBody>
            <a:bodyPr wrap="square" rtlCol="0">
              <a:spAutoFit/>
            </a:bodyPr>
            <a:lstStyle/>
            <a:p>
              <a:pPr lvl="0">
                <a:lnSpc>
                  <a:spcPct val="150000"/>
                </a:lnSpc>
                <a:defRPr/>
              </a:pPr>
              <a:r>
                <a:rPr lang="zh-CN" altLang="en-US" sz="1325" b="1" kern="0" dirty="0">
                  <a:latin typeface="微软雅黑" panose="020B0503020204020204" pitchFamily="34" charset="-122"/>
                  <a:ea typeface="微软雅黑" panose="020B0503020204020204" pitchFamily="34" charset="-122"/>
                  <a:cs typeface="华文黑体" pitchFamily="2" charset="-122"/>
                </a:rPr>
                <a:t>点击添加标题</a:t>
              </a:r>
            </a:p>
          </p:txBody>
        </p:sp>
        <p:sp>
          <p:nvSpPr>
            <p:cNvPr id="35" name="Rectangle 29"/>
            <p:cNvSpPr/>
            <p:nvPr/>
          </p:nvSpPr>
          <p:spPr>
            <a:xfrm>
              <a:off x="258645" y="3337416"/>
              <a:ext cx="3296883" cy="646331"/>
            </a:xfrm>
            <a:prstGeom prst="rect">
              <a:avLst/>
            </a:prstGeom>
          </p:spPr>
          <p:txBody>
            <a:bodyPr wrap="square">
              <a:spAutoFit/>
            </a:bodyPr>
            <a:lstStyle/>
            <a:p>
              <a:r>
                <a:rPr lang="zh-CN" altLang="en-US" sz="1200" spc="301" dirty="0">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GB" altLang="zh-CN" sz="1200" spc="301" dirty="0">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36" name="Group 33"/>
          <p:cNvGrpSpPr/>
          <p:nvPr/>
        </p:nvGrpSpPr>
        <p:grpSpPr>
          <a:xfrm flipH="1" flipV="1">
            <a:off x="5286933" y="2509437"/>
            <a:ext cx="1084836" cy="477880"/>
            <a:chOff x="7258929" y="1631852"/>
            <a:chExt cx="1674056" cy="464234"/>
          </a:xfrm>
        </p:grpSpPr>
        <p:cxnSp>
          <p:nvCxnSpPr>
            <p:cNvPr id="37" name="Straight Connector 34"/>
            <p:cNvCxnSpPr/>
            <p:nvPr/>
          </p:nvCxnSpPr>
          <p:spPr>
            <a:xfrm>
              <a:off x="7258929" y="2096086"/>
              <a:ext cx="1674056" cy="0"/>
            </a:xfrm>
            <a:prstGeom prst="line">
              <a:avLst/>
            </a:prstGeom>
            <a:ln>
              <a:solidFill>
                <a:schemeClr val="tx2">
                  <a:lumMod val="40000"/>
                  <a:lumOff val="60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38" name="Straight Connector 35"/>
            <p:cNvCxnSpPr/>
            <p:nvPr/>
          </p:nvCxnSpPr>
          <p:spPr>
            <a:xfrm flipV="1">
              <a:off x="7263620" y="1631852"/>
              <a:ext cx="0" cy="464234"/>
            </a:xfrm>
            <a:prstGeom prst="line">
              <a:avLst/>
            </a:prstGeom>
            <a:ln>
              <a:solidFill>
                <a:schemeClr val="tx2">
                  <a:lumMod val="40000"/>
                  <a:lumOff val="60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39" name="Group 36"/>
          <p:cNvGrpSpPr/>
          <p:nvPr/>
        </p:nvGrpSpPr>
        <p:grpSpPr>
          <a:xfrm>
            <a:off x="3006730" y="1608489"/>
            <a:ext cx="2269161" cy="1432413"/>
            <a:chOff x="581767" y="2935179"/>
            <a:chExt cx="2269160" cy="1432412"/>
          </a:xfrm>
        </p:grpSpPr>
        <p:sp>
          <p:nvSpPr>
            <p:cNvPr id="40" name="TextBox 37"/>
            <p:cNvSpPr txBox="1"/>
            <p:nvPr/>
          </p:nvSpPr>
          <p:spPr>
            <a:xfrm>
              <a:off x="581767" y="2935179"/>
              <a:ext cx="1204175" cy="398699"/>
            </a:xfrm>
            <a:prstGeom prst="rect">
              <a:avLst/>
            </a:prstGeom>
            <a:noFill/>
          </p:spPr>
          <p:txBody>
            <a:bodyPr wrap="none" rtlCol="0">
              <a:spAutoFit/>
            </a:bodyPr>
            <a:lstStyle/>
            <a:p>
              <a:pPr lvl="0">
                <a:lnSpc>
                  <a:spcPct val="150000"/>
                </a:lnSpc>
                <a:defRPr/>
              </a:pPr>
              <a:r>
                <a:rPr lang="zh-CN" altLang="en-US" sz="1325" b="1" kern="0" dirty="0">
                  <a:latin typeface="微软雅黑" panose="020B0503020204020204" pitchFamily="34" charset="-122"/>
                  <a:ea typeface="微软雅黑" panose="020B0503020204020204" pitchFamily="34" charset="-122"/>
                  <a:cs typeface="华文黑体" pitchFamily="2" charset="-122"/>
                </a:rPr>
                <a:t>点击添加标题</a:t>
              </a:r>
            </a:p>
          </p:txBody>
        </p:sp>
        <p:sp>
          <p:nvSpPr>
            <p:cNvPr id="41" name="Rectangle 38"/>
            <p:cNvSpPr/>
            <p:nvPr/>
          </p:nvSpPr>
          <p:spPr>
            <a:xfrm>
              <a:off x="581767" y="3351929"/>
              <a:ext cx="2269160" cy="1015662"/>
            </a:xfrm>
            <a:prstGeom prst="rect">
              <a:avLst/>
            </a:prstGeom>
          </p:spPr>
          <p:txBody>
            <a:bodyPr wrap="square">
              <a:spAutoFit/>
            </a:bodyPr>
            <a:lstStyle/>
            <a:p>
              <a:r>
                <a:rPr lang="zh-CN" altLang="en-US" sz="1200" spc="301" dirty="0">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GB" altLang="zh-CN" sz="1200" spc="301" dirty="0">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42" name="Group 39"/>
          <p:cNvGrpSpPr/>
          <p:nvPr/>
        </p:nvGrpSpPr>
        <p:grpSpPr>
          <a:xfrm flipV="1">
            <a:off x="7634593" y="2506702"/>
            <a:ext cx="716157" cy="477880"/>
            <a:chOff x="7258929" y="1631852"/>
            <a:chExt cx="1674056" cy="464234"/>
          </a:xfrm>
        </p:grpSpPr>
        <p:cxnSp>
          <p:nvCxnSpPr>
            <p:cNvPr id="43" name="Straight Connector 40"/>
            <p:cNvCxnSpPr/>
            <p:nvPr/>
          </p:nvCxnSpPr>
          <p:spPr>
            <a:xfrm>
              <a:off x="7258929" y="2096086"/>
              <a:ext cx="1674056" cy="0"/>
            </a:xfrm>
            <a:prstGeom prst="line">
              <a:avLst/>
            </a:prstGeom>
            <a:ln>
              <a:solidFill>
                <a:schemeClr val="tx2">
                  <a:lumMod val="40000"/>
                  <a:lumOff val="60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44" name="Straight Connector 41"/>
            <p:cNvCxnSpPr/>
            <p:nvPr/>
          </p:nvCxnSpPr>
          <p:spPr>
            <a:xfrm flipV="1">
              <a:off x="7263620" y="1631852"/>
              <a:ext cx="0" cy="464234"/>
            </a:xfrm>
            <a:prstGeom prst="line">
              <a:avLst/>
            </a:prstGeom>
            <a:ln>
              <a:solidFill>
                <a:schemeClr val="tx2">
                  <a:lumMod val="40000"/>
                  <a:lumOff val="60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45" name="Group 42"/>
          <p:cNvGrpSpPr/>
          <p:nvPr/>
        </p:nvGrpSpPr>
        <p:grpSpPr>
          <a:xfrm>
            <a:off x="8478994" y="1572211"/>
            <a:ext cx="2798607" cy="1284029"/>
            <a:chOff x="581767" y="2898896"/>
            <a:chExt cx="2798606" cy="1284028"/>
          </a:xfrm>
        </p:grpSpPr>
        <p:sp>
          <p:nvSpPr>
            <p:cNvPr id="46" name="TextBox 43"/>
            <p:cNvSpPr txBox="1"/>
            <p:nvPr/>
          </p:nvSpPr>
          <p:spPr>
            <a:xfrm>
              <a:off x="581767" y="2898896"/>
              <a:ext cx="1204175" cy="398699"/>
            </a:xfrm>
            <a:prstGeom prst="rect">
              <a:avLst/>
            </a:prstGeom>
            <a:noFill/>
          </p:spPr>
          <p:txBody>
            <a:bodyPr wrap="none" rtlCol="0">
              <a:spAutoFit/>
            </a:bodyPr>
            <a:lstStyle/>
            <a:p>
              <a:pPr lvl="0">
                <a:lnSpc>
                  <a:spcPct val="150000"/>
                </a:lnSpc>
                <a:defRPr/>
              </a:pPr>
              <a:r>
                <a:rPr lang="zh-CN" altLang="en-US" sz="1325" b="1" kern="0" dirty="0">
                  <a:latin typeface="微软雅黑" panose="020B0503020204020204" pitchFamily="34" charset="-122"/>
                  <a:ea typeface="微软雅黑" panose="020B0503020204020204" pitchFamily="34" charset="-122"/>
                  <a:cs typeface="华文黑体" pitchFamily="2" charset="-122"/>
                </a:rPr>
                <a:t>点击添加标题</a:t>
              </a:r>
            </a:p>
          </p:txBody>
        </p:sp>
        <p:sp>
          <p:nvSpPr>
            <p:cNvPr id="47" name="Rectangle 44"/>
            <p:cNvSpPr/>
            <p:nvPr/>
          </p:nvSpPr>
          <p:spPr>
            <a:xfrm>
              <a:off x="581767" y="3351928"/>
              <a:ext cx="2798606" cy="830996"/>
            </a:xfrm>
            <a:prstGeom prst="rect">
              <a:avLst/>
            </a:prstGeom>
          </p:spPr>
          <p:txBody>
            <a:bodyPr wrap="square">
              <a:spAutoFit/>
            </a:bodyPr>
            <a:lstStyle/>
            <a:p>
              <a:r>
                <a:rPr lang="zh-CN" altLang="en-US" sz="1200" spc="301" dirty="0">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GB" altLang="zh-CN" sz="1200" spc="301" dirty="0">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48" name="Group 48"/>
          <p:cNvGrpSpPr/>
          <p:nvPr/>
        </p:nvGrpSpPr>
        <p:grpSpPr>
          <a:xfrm flipH="1" flipV="1">
            <a:off x="8927402" y="2984583"/>
            <a:ext cx="1069910" cy="477880"/>
            <a:chOff x="7258929" y="1631852"/>
            <a:chExt cx="1674056" cy="464234"/>
          </a:xfrm>
        </p:grpSpPr>
        <p:cxnSp>
          <p:nvCxnSpPr>
            <p:cNvPr id="49" name="Straight Connector 49"/>
            <p:cNvCxnSpPr/>
            <p:nvPr/>
          </p:nvCxnSpPr>
          <p:spPr>
            <a:xfrm>
              <a:off x="7258929" y="2096086"/>
              <a:ext cx="1674056" cy="0"/>
            </a:xfrm>
            <a:prstGeom prst="line">
              <a:avLst/>
            </a:prstGeom>
            <a:ln>
              <a:solidFill>
                <a:schemeClr val="tx2">
                  <a:lumMod val="40000"/>
                  <a:lumOff val="60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50" name="Straight Connector 50"/>
            <p:cNvCxnSpPr/>
            <p:nvPr/>
          </p:nvCxnSpPr>
          <p:spPr>
            <a:xfrm flipV="1">
              <a:off x="7263620" y="1631852"/>
              <a:ext cx="0" cy="464234"/>
            </a:xfrm>
            <a:prstGeom prst="line">
              <a:avLst/>
            </a:prstGeom>
            <a:ln>
              <a:solidFill>
                <a:schemeClr val="tx2">
                  <a:lumMod val="40000"/>
                  <a:lumOff val="60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51" name="Group 51"/>
          <p:cNvGrpSpPr/>
          <p:nvPr/>
        </p:nvGrpSpPr>
        <p:grpSpPr>
          <a:xfrm>
            <a:off x="9858631" y="3423068"/>
            <a:ext cx="2269161" cy="1252557"/>
            <a:chOff x="581767" y="2930369"/>
            <a:chExt cx="2269160" cy="1252556"/>
          </a:xfrm>
        </p:grpSpPr>
        <p:sp>
          <p:nvSpPr>
            <p:cNvPr id="52" name="TextBox 52"/>
            <p:cNvSpPr txBox="1"/>
            <p:nvPr/>
          </p:nvSpPr>
          <p:spPr>
            <a:xfrm>
              <a:off x="581767" y="2930369"/>
              <a:ext cx="1204175" cy="398699"/>
            </a:xfrm>
            <a:prstGeom prst="rect">
              <a:avLst/>
            </a:prstGeom>
            <a:noFill/>
          </p:spPr>
          <p:txBody>
            <a:bodyPr wrap="none" rtlCol="0">
              <a:spAutoFit/>
            </a:bodyPr>
            <a:lstStyle/>
            <a:p>
              <a:pPr lvl="0">
                <a:lnSpc>
                  <a:spcPct val="150000"/>
                </a:lnSpc>
                <a:defRPr/>
              </a:pPr>
              <a:r>
                <a:rPr lang="zh-CN" altLang="en-US" sz="1325" b="1" kern="0" dirty="0">
                  <a:latin typeface="微软雅黑" panose="020B0503020204020204" pitchFamily="34" charset="-122"/>
                  <a:ea typeface="微软雅黑" panose="020B0503020204020204" pitchFamily="34" charset="-122"/>
                  <a:cs typeface="华文黑体" pitchFamily="2" charset="-122"/>
                </a:rPr>
                <a:t>点击添加标题</a:t>
              </a:r>
            </a:p>
          </p:txBody>
        </p:sp>
        <p:sp>
          <p:nvSpPr>
            <p:cNvPr id="53" name="Rectangle 53"/>
            <p:cNvSpPr/>
            <p:nvPr/>
          </p:nvSpPr>
          <p:spPr>
            <a:xfrm>
              <a:off x="581767" y="3351929"/>
              <a:ext cx="2269160" cy="830996"/>
            </a:xfrm>
            <a:prstGeom prst="rect">
              <a:avLst/>
            </a:prstGeom>
          </p:spPr>
          <p:txBody>
            <a:bodyPr wrap="square">
              <a:spAutoFit/>
            </a:bodyPr>
            <a:lstStyle/>
            <a:p>
              <a:r>
                <a:rPr lang="zh-CN" altLang="en-US" sz="1200" spc="301" dirty="0">
                  <a:latin typeface="微软雅黑" panose="020B0503020204020204" pitchFamily="34" charset="-122"/>
                  <a:ea typeface="微软雅黑" panose="020B0503020204020204" pitchFamily="34" charset="-122"/>
                </a:rPr>
                <a:t>点击输入本栏的具体文字，简明扼要的说明分项内容，此为概念图</a:t>
              </a:r>
              <a:r>
                <a:rPr lang="zh-CN" altLang="en-US" sz="1200" spc="301" dirty="0" smtClean="0">
                  <a:latin typeface="微软雅黑" panose="020B0503020204020204" pitchFamily="34" charset="-122"/>
                  <a:ea typeface="微软雅黑" panose="020B0503020204020204" pitchFamily="34" charset="-122"/>
                </a:rPr>
                <a:t>解情</a:t>
              </a:r>
              <a:r>
                <a:rPr lang="zh-CN" altLang="en-US" sz="1200" spc="301" dirty="0">
                  <a:latin typeface="微软雅黑" panose="020B0503020204020204" pitchFamily="34" charset="-122"/>
                  <a:ea typeface="微软雅黑" panose="020B0503020204020204" pitchFamily="34" charset="-122"/>
                </a:rPr>
                <a:t>修改</a:t>
              </a:r>
              <a:endParaRPr lang="en-GB" altLang="zh-CN" sz="1200" spc="301" dirty="0">
                <a:latin typeface="微软雅黑" panose="020B0503020204020204" pitchFamily="34" charset="-122"/>
                <a:ea typeface="微软雅黑" panose="020B0503020204020204" pitchFamily="34" charset="-122"/>
                <a:cs typeface="Arial" panose="020B0604020202020204" pitchFamily="34" charset="0"/>
              </a:endParaRPr>
            </a:p>
          </p:txBody>
        </p:sp>
      </p:grpSp>
      <p:sp>
        <p:nvSpPr>
          <p:cNvPr id="54" name="TextBox 54"/>
          <p:cNvSpPr txBox="1"/>
          <p:nvPr/>
        </p:nvSpPr>
        <p:spPr>
          <a:xfrm>
            <a:off x="6240296" y="4890763"/>
            <a:ext cx="1204176" cy="398699"/>
          </a:xfrm>
          <a:prstGeom prst="rect">
            <a:avLst/>
          </a:prstGeom>
          <a:noFill/>
        </p:spPr>
        <p:txBody>
          <a:bodyPr wrap="none" rtlCol="0">
            <a:spAutoFit/>
          </a:bodyPr>
          <a:lstStyle/>
          <a:p>
            <a:pPr lvl="0">
              <a:lnSpc>
                <a:spcPct val="150000"/>
              </a:lnSpc>
              <a:defRPr/>
            </a:pPr>
            <a:r>
              <a:rPr lang="zh-CN" altLang="en-US" sz="1325" b="1" kern="0" dirty="0">
                <a:latin typeface="微软雅黑" panose="020B0503020204020204" pitchFamily="34" charset="-122"/>
                <a:ea typeface="微软雅黑" panose="020B0503020204020204" pitchFamily="34" charset="-122"/>
                <a:cs typeface="华文黑体" pitchFamily="2" charset="-122"/>
              </a:rPr>
              <a:t>点击添加标题</a:t>
            </a:r>
          </a:p>
        </p:txBody>
      </p:sp>
      <p:sp>
        <p:nvSpPr>
          <p:cNvPr id="55" name="Rectangle 55"/>
          <p:cNvSpPr/>
          <p:nvPr/>
        </p:nvSpPr>
        <p:spPr>
          <a:xfrm>
            <a:off x="6239743" y="5370896"/>
            <a:ext cx="5222212" cy="461665"/>
          </a:xfrm>
          <a:prstGeom prst="rect">
            <a:avLst/>
          </a:prstGeom>
        </p:spPr>
        <p:txBody>
          <a:bodyPr wrap="square">
            <a:spAutoFit/>
          </a:bodyPr>
          <a:lstStyle/>
          <a:p>
            <a:r>
              <a:rPr lang="zh-CN" altLang="en-US" sz="1200" spc="301" dirty="0">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GB" altLang="zh-CN" sz="1200" spc="301" dirty="0">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56" name="组合 55"/>
          <p:cNvGrpSpPr/>
          <p:nvPr/>
        </p:nvGrpSpPr>
        <p:grpSpPr>
          <a:xfrm>
            <a:off x="619317" y="612033"/>
            <a:ext cx="3917868" cy="631070"/>
            <a:chOff x="587000" y="509069"/>
            <a:chExt cx="3917867" cy="631069"/>
          </a:xfrm>
        </p:grpSpPr>
        <p:sp>
          <p:nvSpPr>
            <p:cNvPr id="57" name="Text Box 7"/>
            <p:cNvSpPr txBox="1">
              <a:spLocks noChangeArrowheads="1"/>
            </p:cNvSpPr>
            <p:nvPr/>
          </p:nvSpPr>
          <p:spPr bwMode="auto">
            <a:xfrm>
              <a:off x="2567029" y="748025"/>
              <a:ext cx="1937838" cy="353942"/>
            </a:xfrm>
            <a:prstGeom prst="rect">
              <a:avLst/>
            </a:prstGeom>
            <a:noFill/>
            <a:ln w="9525">
              <a:noFill/>
              <a:miter lim="800000"/>
            </a:ln>
          </p:spPr>
          <p:txBody>
            <a:bodyPr wrap="none" lIns="45720" tIns="22860" rIns="45720" bIns="22860">
              <a:spAutoFit/>
            </a:bodyPr>
            <a:lstStyle/>
            <a:p>
              <a:pPr algn="ctr" defTabSz="1087755"/>
              <a:r>
                <a:rPr lang="en-CA" sz="2000" spc="-150" dirty="0" smtClean="0">
                  <a:latin typeface="微软雅黑" panose="020B0503020204020204" pitchFamily="34" charset="-122"/>
                  <a:ea typeface="微软雅黑" panose="020B0503020204020204" pitchFamily="34" charset="-122"/>
                  <a:cs typeface="Open Sans" panose="020B0606030504020204" pitchFamily="34" charset="0"/>
                </a:rPr>
                <a:t>TEACHING GOAL</a:t>
              </a:r>
              <a:endParaRPr lang="en-CA" sz="2000" spc="-150" dirty="0">
                <a:latin typeface="微软雅黑" panose="020B0503020204020204" pitchFamily="34" charset="-122"/>
                <a:ea typeface="微软雅黑" panose="020B0503020204020204" pitchFamily="34" charset="-122"/>
                <a:cs typeface="Open Sans" panose="020B0606030504020204" pitchFamily="34" charset="0"/>
              </a:endParaRPr>
            </a:p>
          </p:txBody>
        </p:sp>
        <p:sp>
          <p:nvSpPr>
            <p:cNvPr id="59" name="矩形 58"/>
            <p:cNvSpPr/>
            <p:nvPr/>
          </p:nvSpPr>
          <p:spPr>
            <a:xfrm>
              <a:off x="587000" y="509069"/>
              <a:ext cx="1980029" cy="631069"/>
            </a:xfrm>
            <a:prstGeom prst="rect">
              <a:avLst/>
            </a:prstGeom>
          </p:spPr>
          <p:txBody>
            <a:bodyPr wrap="none">
              <a:spAutoFit/>
            </a:bodyPr>
            <a:lstStyle/>
            <a:p>
              <a:pPr algn="ctr" defTabSz="1087755"/>
              <a:r>
                <a:rPr lang="zh-CN" altLang="en-US" sz="3500" dirty="0" smtClean="0">
                  <a:latin typeface="微软雅黑" panose="020B0503020204020204" pitchFamily="34" charset="-122"/>
                  <a:ea typeface="微软雅黑" panose="020B0503020204020204" pitchFamily="34" charset="-122"/>
                  <a:cs typeface="Open Sans" panose="020B0606030504020204" pitchFamily="34" charset="0"/>
                </a:rPr>
                <a:t>教学目标</a:t>
              </a:r>
              <a:endParaRPr lang="en-CA" altLang="zh-CN" sz="3500" dirty="0">
                <a:latin typeface="微软雅黑" panose="020B0503020204020204" pitchFamily="34" charset="-122"/>
                <a:ea typeface="微软雅黑" panose="020B0503020204020204" pitchFamily="34" charset="-122"/>
                <a:cs typeface="Open Sans" panose="020B0606030504020204" pitchFamily="34" charset="0"/>
              </a:endParaRPr>
            </a:p>
          </p:txBody>
        </p:sp>
      </p:grpSp>
      <p:sp>
        <p:nvSpPr>
          <p:cNvPr id="60" name="矩形 59"/>
          <p:cNvSpPr/>
          <p:nvPr/>
        </p:nvSpPr>
        <p:spPr>
          <a:xfrm>
            <a:off x="4131" y="696085"/>
            <a:ext cx="411010" cy="462967"/>
          </a:xfrm>
          <a:prstGeom prst="rect">
            <a:avLst/>
          </a:prstGeom>
          <a:solidFill>
            <a:srgbClr val="779F0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矩形 60"/>
          <p:cNvSpPr/>
          <p:nvPr/>
        </p:nvSpPr>
        <p:spPr>
          <a:xfrm>
            <a:off x="-2935" y="715567"/>
            <a:ext cx="349776" cy="477054"/>
          </a:xfrm>
          <a:prstGeom prst="rect">
            <a:avLst/>
          </a:prstGeom>
        </p:spPr>
        <p:txBody>
          <a:bodyPr wrap="none">
            <a:spAutoFit/>
          </a:bodyPr>
          <a:lstStyle/>
          <a:p>
            <a:r>
              <a:rPr lang="en-CA" altLang="zh-CN" sz="2500" spc="-150" dirty="0" smtClean="0">
                <a:solidFill>
                  <a:schemeClr val="bg1"/>
                </a:solidFill>
                <a:latin typeface="微软雅黑" panose="020B0503020204020204" pitchFamily="34" charset="-122"/>
                <a:ea typeface="微软雅黑" panose="020B0503020204020204" pitchFamily="34" charset="-122"/>
                <a:cs typeface="Open Sans" panose="020B0606030504020204" pitchFamily="34" charset="0"/>
              </a:rPr>
              <a:t>T</a:t>
            </a:r>
            <a:endParaRPr lang="zh-CN" altLang="en-US" sz="2500" dirty="0">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60"/>
                                        </p:tgtEl>
                                        <p:attrNameLst>
                                          <p:attrName>style.visibility</p:attrName>
                                        </p:attrNameLst>
                                      </p:cBhvr>
                                      <p:to>
                                        <p:strVal val="visible"/>
                                      </p:to>
                                    </p:set>
                                    <p:anim calcmode="lin" valueType="num">
                                      <p:cBhvr>
                                        <p:cTn id="7" dur="500" fill="hold"/>
                                        <p:tgtEl>
                                          <p:spTgt spid="60"/>
                                        </p:tgtEl>
                                        <p:attrNameLst>
                                          <p:attrName>ppt_w</p:attrName>
                                        </p:attrNameLst>
                                      </p:cBhvr>
                                      <p:tavLst>
                                        <p:tav tm="0">
                                          <p:val>
                                            <p:fltVal val="0"/>
                                          </p:val>
                                        </p:tav>
                                        <p:tav tm="100000">
                                          <p:val>
                                            <p:strVal val="#ppt_w"/>
                                          </p:val>
                                        </p:tav>
                                      </p:tavLst>
                                    </p:anim>
                                    <p:anim calcmode="lin" valueType="num">
                                      <p:cBhvr>
                                        <p:cTn id="8" dur="500" fill="hold"/>
                                        <p:tgtEl>
                                          <p:spTgt spid="60"/>
                                        </p:tgtEl>
                                        <p:attrNameLst>
                                          <p:attrName>ppt_h</p:attrName>
                                        </p:attrNameLst>
                                      </p:cBhvr>
                                      <p:tavLst>
                                        <p:tav tm="0">
                                          <p:val>
                                            <p:fltVal val="0"/>
                                          </p:val>
                                        </p:tav>
                                        <p:tav tm="100000">
                                          <p:val>
                                            <p:strVal val="#ppt_h"/>
                                          </p:val>
                                        </p:tav>
                                      </p:tavLst>
                                    </p:anim>
                                    <p:animEffect transition="in" filter="fade">
                                      <p:cBhvr>
                                        <p:cTn id="9" dur="500"/>
                                        <p:tgtEl>
                                          <p:spTgt spid="60"/>
                                        </p:tgtEl>
                                      </p:cBhvr>
                                    </p:animEffect>
                                  </p:childTnLst>
                                </p:cTn>
                              </p:par>
                            </p:childTnLst>
                          </p:cTn>
                        </p:par>
                        <p:par>
                          <p:cTn id="10" fill="hold">
                            <p:stCondLst>
                              <p:cond delay="500"/>
                            </p:stCondLst>
                            <p:childTnLst>
                              <p:par>
                                <p:cTn id="11" presetID="22" presetClass="entr" presetSubtype="4" fill="hold" nodeType="afterEffect">
                                  <p:stCondLst>
                                    <p:cond delay="0"/>
                                  </p:stCondLst>
                                  <p:childTnLst>
                                    <p:set>
                                      <p:cBhvr>
                                        <p:cTn id="12" dur="1" fill="hold">
                                          <p:stCondLst>
                                            <p:cond delay="0"/>
                                          </p:stCondLst>
                                        </p:cTn>
                                        <p:tgtEl>
                                          <p:spTgt spid="61">
                                            <p:txEl>
                                              <p:pRg st="0" end="0"/>
                                            </p:txEl>
                                          </p:spTgt>
                                        </p:tgtEl>
                                        <p:attrNameLst>
                                          <p:attrName>style.visibility</p:attrName>
                                        </p:attrNameLst>
                                      </p:cBhvr>
                                      <p:to>
                                        <p:strVal val="visible"/>
                                      </p:to>
                                    </p:set>
                                    <p:animEffect transition="in" filter="wipe(down)">
                                      <p:cBhvr>
                                        <p:cTn id="13" dur="500"/>
                                        <p:tgtEl>
                                          <p:spTgt spid="61">
                                            <p:txEl>
                                              <p:pRg st="0" end="0"/>
                                            </p:txEl>
                                          </p:spTgt>
                                        </p:tgtEl>
                                      </p:cBhvr>
                                    </p:animEffect>
                                  </p:childTnLst>
                                </p:cTn>
                              </p:par>
                            </p:childTnLst>
                          </p:cTn>
                        </p:par>
                        <p:par>
                          <p:cTn id="14" fill="hold">
                            <p:stCondLst>
                              <p:cond delay="1000"/>
                            </p:stCondLst>
                            <p:childTnLst>
                              <p:par>
                                <p:cTn id="15" presetID="22" presetClass="entr" presetSubtype="8" fill="hold" nodeType="afterEffect">
                                  <p:stCondLst>
                                    <p:cond delay="0"/>
                                  </p:stCondLst>
                                  <p:childTnLst>
                                    <p:set>
                                      <p:cBhvr>
                                        <p:cTn id="16" dur="1" fill="hold">
                                          <p:stCondLst>
                                            <p:cond delay="0"/>
                                          </p:stCondLst>
                                        </p:cTn>
                                        <p:tgtEl>
                                          <p:spTgt spid="56"/>
                                        </p:tgtEl>
                                        <p:attrNameLst>
                                          <p:attrName>style.visibility</p:attrName>
                                        </p:attrNameLst>
                                      </p:cBhvr>
                                      <p:to>
                                        <p:strVal val="visible"/>
                                      </p:to>
                                    </p:set>
                                    <p:animEffect transition="in" filter="wipe(left)">
                                      <p:cBhvr>
                                        <p:cTn id="17" dur="500"/>
                                        <p:tgtEl>
                                          <p:spTgt spid="56"/>
                                        </p:tgtEl>
                                      </p:cBhvr>
                                    </p:animEffect>
                                  </p:childTnLst>
                                </p:cTn>
                              </p:par>
                            </p:childTnLst>
                          </p:cTn>
                        </p:par>
                        <p:par>
                          <p:cTn id="18" fill="hold">
                            <p:stCondLst>
                              <p:cond delay="1500"/>
                            </p:stCondLst>
                            <p:childTnLst>
                              <p:par>
                                <p:cTn id="19" presetID="53" presetClass="entr" presetSubtype="16" fill="hold" nodeType="afterEffect">
                                  <p:stCondLst>
                                    <p:cond delay="0"/>
                                  </p:stCondLst>
                                  <p:childTnLst>
                                    <p:set>
                                      <p:cBhvr>
                                        <p:cTn id="20" dur="1" fill="hold">
                                          <p:stCondLst>
                                            <p:cond delay="0"/>
                                          </p:stCondLst>
                                        </p:cTn>
                                        <p:tgtEl>
                                          <p:spTgt spid="21"/>
                                        </p:tgtEl>
                                        <p:attrNameLst>
                                          <p:attrName>style.visibility</p:attrName>
                                        </p:attrNameLst>
                                      </p:cBhvr>
                                      <p:to>
                                        <p:strVal val="visible"/>
                                      </p:to>
                                    </p:set>
                                    <p:anim calcmode="lin" valueType="num">
                                      <p:cBhvr>
                                        <p:cTn id="21" dur="500" fill="hold"/>
                                        <p:tgtEl>
                                          <p:spTgt spid="21"/>
                                        </p:tgtEl>
                                        <p:attrNameLst>
                                          <p:attrName>ppt_w</p:attrName>
                                        </p:attrNameLst>
                                      </p:cBhvr>
                                      <p:tavLst>
                                        <p:tav tm="0">
                                          <p:val>
                                            <p:fltVal val="0"/>
                                          </p:val>
                                        </p:tav>
                                        <p:tav tm="100000">
                                          <p:val>
                                            <p:strVal val="#ppt_w"/>
                                          </p:val>
                                        </p:tav>
                                      </p:tavLst>
                                    </p:anim>
                                    <p:anim calcmode="lin" valueType="num">
                                      <p:cBhvr>
                                        <p:cTn id="22" dur="500" fill="hold"/>
                                        <p:tgtEl>
                                          <p:spTgt spid="21"/>
                                        </p:tgtEl>
                                        <p:attrNameLst>
                                          <p:attrName>ppt_h</p:attrName>
                                        </p:attrNameLst>
                                      </p:cBhvr>
                                      <p:tavLst>
                                        <p:tav tm="0">
                                          <p:val>
                                            <p:fltVal val="0"/>
                                          </p:val>
                                        </p:tav>
                                        <p:tav tm="100000">
                                          <p:val>
                                            <p:strVal val="#ppt_h"/>
                                          </p:val>
                                        </p:tav>
                                      </p:tavLst>
                                    </p:anim>
                                    <p:animEffect transition="in" filter="fade">
                                      <p:cBhvr>
                                        <p:cTn id="23" dur="500"/>
                                        <p:tgtEl>
                                          <p:spTgt spid="21"/>
                                        </p:tgtEl>
                                      </p:cBhvr>
                                    </p:animEffect>
                                  </p:childTnLst>
                                </p:cTn>
                              </p:par>
                            </p:childTnLst>
                          </p:cTn>
                        </p:par>
                        <p:par>
                          <p:cTn id="24" fill="hold">
                            <p:stCondLst>
                              <p:cond delay="2000"/>
                            </p:stCondLst>
                            <p:childTnLst>
                              <p:par>
                                <p:cTn id="25" presetID="53" presetClass="entr" presetSubtype="16" fill="hold" nodeType="afterEffect">
                                  <p:stCondLst>
                                    <p:cond delay="0"/>
                                  </p:stCondLst>
                                  <p:childTnLst>
                                    <p:set>
                                      <p:cBhvr>
                                        <p:cTn id="26" dur="1" fill="hold">
                                          <p:stCondLst>
                                            <p:cond delay="0"/>
                                          </p:stCondLst>
                                        </p:cTn>
                                        <p:tgtEl>
                                          <p:spTgt spid="18"/>
                                        </p:tgtEl>
                                        <p:attrNameLst>
                                          <p:attrName>style.visibility</p:attrName>
                                        </p:attrNameLst>
                                      </p:cBhvr>
                                      <p:to>
                                        <p:strVal val="visible"/>
                                      </p:to>
                                    </p:set>
                                    <p:anim calcmode="lin" valueType="num">
                                      <p:cBhvr>
                                        <p:cTn id="27" dur="500" fill="hold"/>
                                        <p:tgtEl>
                                          <p:spTgt spid="18"/>
                                        </p:tgtEl>
                                        <p:attrNameLst>
                                          <p:attrName>ppt_w</p:attrName>
                                        </p:attrNameLst>
                                      </p:cBhvr>
                                      <p:tavLst>
                                        <p:tav tm="0">
                                          <p:val>
                                            <p:fltVal val="0"/>
                                          </p:val>
                                        </p:tav>
                                        <p:tav tm="100000">
                                          <p:val>
                                            <p:strVal val="#ppt_w"/>
                                          </p:val>
                                        </p:tav>
                                      </p:tavLst>
                                    </p:anim>
                                    <p:anim calcmode="lin" valueType="num">
                                      <p:cBhvr>
                                        <p:cTn id="28" dur="500" fill="hold"/>
                                        <p:tgtEl>
                                          <p:spTgt spid="18"/>
                                        </p:tgtEl>
                                        <p:attrNameLst>
                                          <p:attrName>ppt_h</p:attrName>
                                        </p:attrNameLst>
                                      </p:cBhvr>
                                      <p:tavLst>
                                        <p:tav tm="0">
                                          <p:val>
                                            <p:fltVal val="0"/>
                                          </p:val>
                                        </p:tav>
                                        <p:tav tm="100000">
                                          <p:val>
                                            <p:strVal val="#ppt_h"/>
                                          </p:val>
                                        </p:tav>
                                      </p:tavLst>
                                    </p:anim>
                                    <p:animEffect transition="in" filter="fade">
                                      <p:cBhvr>
                                        <p:cTn id="29" dur="500"/>
                                        <p:tgtEl>
                                          <p:spTgt spid="18"/>
                                        </p:tgtEl>
                                      </p:cBhvr>
                                    </p:animEffect>
                                  </p:childTnLst>
                                </p:cTn>
                              </p:par>
                            </p:childTnLst>
                          </p:cTn>
                        </p:par>
                        <p:par>
                          <p:cTn id="30" fill="hold">
                            <p:stCondLst>
                              <p:cond delay="2500"/>
                            </p:stCondLst>
                            <p:childTnLst>
                              <p:par>
                                <p:cTn id="31" presetID="53" presetClass="entr" presetSubtype="16" fill="hold" nodeType="afterEffect">
                                  <p:stCondLst>
                                    <p:cond delay="0"/>
                                  </p:stCondLst>
                                  <p:childTnLst>
                                    <p:set>
                                      <p:cBhvr>
                                        <p:cTn id="32" dur="1" fill="hold">
                                          <p:stCondLst>
                                            <p:cond delay="0"/>
                                          </p:stCondLst>
                                        </p:cTn>
                                        <p:tgtEl>
                                          <p:spTgt spid="15"/>
                                        </p:tgtEl>
                                        <p:attrNameLst>
                                          <p:attrName>style.visibility</p:attrName>
                                        </p:attrNameLst>
                                      </p:cBhvr>
                                      <p:to>
                                        <p:strVal val="visible"/>
                                      </p:to>
                                    </p:set>
                                    <p:anim calcmode="lin" valueType="num">
                                      <p:cBhvr>
                                        <p:cTn id="33" dur="500" fill="hold"/>
                                        <p:tgtEl>
                                          <p:spTgt spid="15"/>
                                        </p:tgtEl>
                                        <p:attrNameLst>
                                          <p:attrName>ppt_w</p:attrName>
                                        </p:attrNameLst>
                                      </p:cBhvr>
                                      <p:tavLst>
                                        <p:tav tm="0">
                                          <p:val>
                                            <p:fltVal val="0"/>
                                          </p:val>
                                        </p:tav>
                                        <p:tav tm="100000">
                                          <p:val>
                                            <p:strVal val="#ppt_w"/>
                                          </p:val>
                                        </p:tav>
                                      </p:tavLst>
                                    </p:anim>
                                    <p:anim calcmode="lin" valueType="num">
                                      <p:cBhvr>
                                        <p:cTn id="34" dur="500" fill="hold"/>
                                        <p:tgtEl>
                                          <p:spTgt spid="15"/>
                                        </p:tgtEl>
                                        <p:attrNameLst>
                                          <p:attrName>ppt_h</p:attrName>
                                        </p:attrNameLst>
                                      </p:cBhvr>
                                      <p:tavLst>
                                        <p:tav tm="0">
                                          <p:val>
                                            <p:fltVal val="0"/>
                                          </p:val>
                                        </p:tav>
                                        <p:tav tm="100000">
                                          <p:val>
                                            <p:strVal val="#ppt_h"/>
                                          </p:val>
                                        </p:tav>
                                      </p:tavLst>
                                    </p:anim>
                                    <p:animEffect transition="in" filter="fade">
                                      <p:cBhvr>
                                        <p:cTn id="35" dur="500"/>
                                        <p:tgtEl>
                                          <p:spTgt spid="15"/>
                                        </p:tgtEl>
                                      </p:cBhvr>
                                    </p:animEffect>
                                  </p:childTnLst>
                                </p:cTn>
                              </p:par>
                            </p:childTnLst>
                          </p:cTn>
                        </p:par>
                        <p:par>
                          <p:cTn id="36" fill="hold">
                            <p:stCondLst>
                              <p:cond delay="3000"/>
                            </p:stCondLst>
                            <p:childTnLst>
                              <p:par>
                                <p:cTn id="37" presetID="53" presetClass="entr" presetSubtype="16" fill="hold" nodeType="afterEffect">
                                  <p:stCondLst>
                                    <p:cond delay="0"/>
                                  </p:stCondLst>
                                  <p:childTnLst>
                                    <p:set>
                                      <p:cBhvr>
                                        <p:cTn id="38" dur="1" fill="hold">
                                          <p:stCondLst>
                                            <p:cond delay="0"/>
                                          </p:stCondLst>
                                        </p:cTn>
                                        <p:tgtEl>
                                          <p:spTgt spid="12"/>
                                        </p:tgtEl>
                                        <p:attrNameLst>
                                          <p:attrName>style.visibility</p:attrName>
                                        </p:attrNameLst>
                                      </p:cBhvr>
                                      <p:to>
                                        <p:strVal val="visible"/>
                                      </p:to>
                                    </p:set>
                                    <p:anim calcmode="lin" valueType="num">
                                      <p:cBhvr>
                                        <p:cTn id="39" dur="500" fill="hold"/>
                                        <p:tgtEl>
                                          <p:spTgt spid="12"/>
                                        </p:tgtEl>
                                        <p:attrNameLst>
                                          <p:attrName>ppt_w</p:attrName>
                                        </p:attrNameLst>
                                      </p:cBhvr>
                                      <p:tavLst>
                                        <p:tav tm="0">
                                          <p:val>
                                            <p:fltVal val="0"/>
                                          </p:val>
                                        </p:tav>
                                        <p:tav tm="100000">
                                          <p:val>
                                            <p:strVal val="#ppt_w"/>
                                          </p:val>
                                        </p:tav>
                                      </p:tavLst>
                                    </p:anim>
                                    <p:anim calcmode="lin" valueType="num">
                                      <p:cBhvr>
                                        <p:cTn id="40" dur="500" fill="hold"/>
                                        <p:tgtEl>
                                          <p:spTgt spid="12"/>
                                        </p:tgtEl>
                                        <p:attrNameLst>
                                          <p:attrName>ppt_h</p:attrName>
                                        </p:attrNameLst>
                                      </p:cBhvr>
                                      <p:tavLst>
                                        <p:tav tm="0">
                                          <p:val>
                                            <p:fltVal val="0"/>
                                          </p:val>
                                        </p:tav>
                                        <p:tav tm="100000">
                                          <p:val>
                                            <p:strVal val="#ppt_h"/>
                                          </p:val>
                                        </p:tav>
                                      </p:tavLst>
                                    </p:anim>
                                    <p:animEffect transition="in" filter="fade">
                                      <p:cBhvr>
                                        <p:cTn id="41" dur="500"/>
                                        <p:tgtEl>
                                          <p:spTgt spid="12"/>
                                        </p:tgtEl>
                                      </p:cBhvr>
                                    </p:animEffect>
                                  </p:childTnLst>
                                </p:cTn>
                              </p:par>
                            </p:childTnLst>
                          </p:cTn>
                        </p:par>
                        <p:par>
                          <p:cTn id="42" fill="hold">
                            <p:stCondLst>
                              <p:cond delay="3500"/>
                            </p:stCondLst>
                            <p:childTnLst>
                              <p:par>
                                <p:cTn id="43" presetID="53" presetClass="entr" presetSubtype="16" fill="hold" nodeType="afterEffect">
                                  <p:stCondLst>
                                    <p:cond delay="0"/>
                                  </p:stCondLst>
                                  <p:childTnLst>
                                    <p:set>
                                      <p:cBhvr>
                                        <p:cTn id="44" dur="1" fill="hold">
                                          <p:stCondLst>
                                            <p:cond delay="0"/>
                                          </p:stCondLst>
                                        </p:cTn>
                                        <p:tgtEl>
                                          <p:spTgt spid="9"/>
                                        </p:tgtEl>
                                        <p:attrNameLst>
                                          <p:attrName>style.visibility</p:attrName>
                                        </p:attrNameLst>
                                      </p:cBhvr>
                                      <p:to>
                                        <p:strVal val="visible"/>
                                      </p:to>
                                    </p:set>
                                    <p:anim calcmode="lin" valueType="num">
                                      <p:cBhvr>
                                        <p:cTn id="45" dur="500" fill="hold"/>
                                        <p:tgtEl>
                                          <p:spTgt spid="9"/>
                                        </p:tgtEl>
                                        <p:attrNameLst>
                                          <p:attrName>ppt_w</p:attrName>
                                        </p:attrNameLst>
                                      </p:cBhvr>
                                      <p:tavLst>
                                        <p:tav tm="0">
                                          <p:val>
                                            <p:fltVal val="0"/>
                                          </p:val>
                                        </p:tav>
                                        <p:tav tm="100000">
                                          <p:val>
                                            <p:strVal val="#ppt_w"/>
                                          </p:val>
                                        </p:tav>
                                      </p:tavLst>
                                    </p:anim>
                                    <p:anim calcmode="lin" valueType="num">
                                      <p:cBhvr>
                                        <p:cTn id="46" dur="500" fill="hold"/>
                                        <p:tgtEl>
                                          <p:spTgt spid="9"/>
                                        </p:tgtEl>
                                        <p:attrNameLst>
                                          <p:attrName>ppt_h</p:attrName>
                                        </p:attrNameLst>
                                      </p:cBhvr>
                                      <p:tavLst>
                                        <p:tav tm="0">
                                          <p:val>
                                            <p:fltVal val="0"/>
                                          </p:val>
                                        </p:tav>
                                        <p:tav tm="100000">
                                          <p:val>
                                            <p:strVal val="#ppt_h"/>
                                          </p:val>
                                        </p:tav>
                                      </p:tavLst>
                                    </p:anim>
                                    <p:animEffect transition="in" filter="fade">
                                      <p:cBhvr>
                                        <p:cTn id="47" dur="500"/>
                                        <p:tgtEl>
                                          <p:spTgt spid="9"/>
                                        </p:tgtEl>
                                      </p:cBhvr>
                                    </p:animEffect>
                                  </p:childTnLst>
                                </p:cTn>
                              </p:par>
                            </p:childTnLst>
                          </p:cTn>
                        </p:par>
                        <p:par>
                          <p:cTn id="48" fill="hold">
                            <p:stCondLst>
                              <p:cond delay="4000"/>
                            </p:stCondLst>
                            <p:childTnLst>
                              <p:par>
                                <p:cTn id="49" presetID="22" presetClass="entr" presetSubtype="2" fill="hold" nodeType="afterEffect">
                                  <p:stCondLst>
                                    <p:cond delay="0"/>
                                  </p:stCondLst>
                                  <p:childTnLst>
                                    <p:set>
                                      <p:cBhvr>
                                        <p:cTn id="50" dur="1" fill="hold">
                                          <p:stCondLst>
                                            <p:cond delay="0"/>
                                          </p:stCondLst>
                                        </p:cTn>
                                        <p:tgtEl>
                                          <p:spTgt spid="24"/>
                                        </p:tgtEl>
                                        <p:attrNameLst>
                                          <p:attrName>style.visibility</p:attrName>
                                        </p:attrNameLst>
                                      </p:cBhvr>
                                      <p:to>
                                        <p:strVal val="visible"/>
                                      </p:to>
                                    </p:set>
                                    <p:animEffect transition="in" filter="wipe(right)">
                                      <p:cBhvr>
                                        <p:cTn id="51" dur="500"/>
                                        <p:tgtEl>
                                          <p:spTgt spid="24"/>
                                        </p:tgtEl>
                                      </p:cBhvr>
                                    </p:animEffect>
                                  </p:childTnLst>
                                </p:cTn>
                              </p:par>
                            </p:childTnLst>
                          </p:cTn>
                        </p:par>
                        <p:par>
                          <p:cTn id="52" fill="hold">
                            <p:stCondLst>
                              <p:cond delay="4500"/>
                            </p:stCondLst>
                            <p:childTnLst>
                              <p:par>
                                <p:cTn id="53" presetID="10" presetClass="entr" presetSubtype="0" fill="hold" nodeType="afterEffect">
                                  <p:stCondLst>
                                    <p:cond delay="0"/>
                                  </p:stCondLst>
                                  <p:childTnLst>
                                    <p:set>
                                      <p:cBhvr>
                                        <p:cTn id="54" dur="1" fill="hold">
                                          <p:stCondLst>
                                            <p:cond delay="0"/>
                                          </p:stCondLst>
                                        </p:cTn>
                                        <p:tgtEl>
                                          <p:spTgt spid="27"/>
                                        </p:tgtEl>
                                        <p:attrNameLst>
                                          <p:attrName>style.visibility</p:attrName>
                                        </p:attrNameLst>
                                      </p:cBhvr>
                                      <p:to>
                                        <p:strVal val="visible"/>
                                      </p:to>
                                    </p:set>
                                    <p:animEffect transition="in" filter="fade">
                                      <p:cBhvr>
                                        <p:cTn id="55" dur="500"/>
                                        <p:tgtEl>
                                          <p:spTgt spid="27"/>
                                        </p:tgtEl>
                                      </p:cBhvr>
                                    </p:animEffect>
                                  </p:childTnLst>
                                </p:cTn>
                              </p:par>
                            </p:childTnLst>
                          </p:cTn>
                        </p:par>
                        <p:par>
                          <p:cTn id="56" fill="hold">
                            <p:stCondLst>
                              <p:cond delay="5000"/>
                            </p:stCondLst>
                            <p:childTnLst>
                              <p:par>
                                <p:cTn id="57" presetID="22" presetClass="entr" presetSubtype="2" fill="hold" nodeType="afterEffect">
                                  <p:stCondLst>
                                    <p:cond delay="0"/>
                                  </p:stCondLst>
                                  <p:childTnLst>
                                    <p:set>
                                      <p:cBhvr>
                                        <p:cTn id="58" dur="1" fill="hold">
                                          <p:stCondLst>
                                            <p:cond delay="0"/>
                                          </p:stCondLst>
                                        </p:cTn>
                                        <p:tgtEl>
                                          <p:spTgt spid="30"/>
                                        </p:tgtEl>
                                        <p:attrNameLst>
                                          <p:attrName>style.visibility</p:attrName>
                                        </p:attrNameLst>
                                      </p:cBhvr>
                                      <p:to>
                                        <p:strVal val="visible"/>
                                      </p:to>
                                    </p:set>
                                    <p:animEffect transition="in" filter="wipe(right)">
                                      <p:cBhvr>
                                        <p:cTn id="59" dur="500"/>
                                        <p:tgtEl>
                                          <p:spTgt spid="30"/>
                                        </p:tgtEl>
                                      </p:cBhvr>
                                    </p:animEffect>
                                  </p:childTnLst>
                                </p:cTn>
                              </p:par>
                            </p:childTnLst>
                          </p:cTn>
                        </p:par>
                        <p:par>
                          <p:cTn id="60" fill="hold">
                            <p:stCondLst>
                              <p:cond delay="5500"/>
                            </p:stCondLst>
                            <p:childTnLst>
                              <p:par>
                                <p:cTn id="61" presetID="10" presetClass="entr" presetSubtype="0" fill="hold" nodeType="afterEffect">
                                  <p:stCondLst>
                                    <p:cond delay="0"/>
                                  </p:stCondLst>
                                  <p:childTnLst>
                                    <p:set>
                                      <p:cBhvr>
                                        <p:cTn id="62" dur="1" fill="hold">
                                          <p:stCondLst>
                                            <p:cond delay="0"/>
                                          </p:stCondLst>
                                        </p:cTn>
                                        <p:tgtEl>
                                          <p:spTgt spid="33"/>
                                        </p:tgtEl>
                                        <p:attrNameLst>
                                          <p:attrName>style.visibility</p:attrName>
                                        </p:attrNameLst>
                                      </p:cBhvr>
                                      <p:to>
                                        <p:strVal val="visible"/>
                                      </p:to>
                                    </p:set>
                                    <p:animEffect transition="in" filter="fade">
                                      <p:cBhvr>
                                        <p:cTn id="63" dur="500"/>
                                        <p:tgtEl>
                                          <p:spTgt spid="33"/>
                                        </p:tgtEl>
                                      </p:cBhvr>
                                    </p:animEffect>
                                  </p:childTnLst>
                                </p:cTn>
                              </p:par>
                            </p:childTnLst>
                          </p:cTn>
                        </p:par>
                        <p:par>
                          <p:cTn id="64" fill="hold">
                            <p:stCondLst>
                              <p:cond delay="6000"/>
                            </p:stCondLst>
                            <p:childTnLst>
                              <p:par>
                                <p:cTn id="65" presetID="22" presetClass="entr" presetSubtype="2" fill="hold" nodeType="afterEffect">
                                  <p:stCondLst>
                                    <p:cond delay="0"/>
                                  </p:stCondLst>
                                  <p:childTnLst>
                                    <p:set>
                                      <p:cBhvr>
                                        <p:cTn id="66" dur="1" fill="hold">
                                          <p:stCondLst>
                                            <p:cond delay="0"/>
                                          </p:stCondLst>
                                        </p:cTn>
                                        <p:tgtEl>
                                          <p:spTgt spid="36"/>
                                        </p:tgtEl>
                                        <p:attrNameLst>
                                          <p:attrName>style.visibility</p:attrName>
                                        </p:attrNameLst>
                                      </p:cBhvr>
                                      <p:to>
                                        <p:strVal val="visible"/>
                                      </p:to>
                                    </p:set>
                                    <p:animEffect transition="in" filter="wipe(right)">
                                      <p:cBhvr>
                                        <p:cTn id="67" dur="500"/>
                                        <p:tgtEl>
                                          <p:spTgt spid="36"/>
                                        </p:tgtEl>
                                      </p:cBhvr>
                                    </p:animEffect>
                                  </p:childTnLst>
                                </p:cTn>
                              </p:par>
                            </p:childTnLst>
                          </p:cTn>
                        </p:par>
                        <p:par>
                          <p:cTn id="68" fill="hold">
                            <p:stCondLst>
                              <p:cond delay="6500"/>
                            </p:stCondLst>
                            <p:childTnLst>
                              <p:par>
                                <p:cTn id="69" presetID="10" presetClass="entr" presetSubtype="0" fill="hold" nodeType="afterEffect">
                                  <p:stCondLst>
                                    <p:cond delay="0"/>
                                  </p:stCondLst>
                                  <p:childTnLst>
                                    <p:set>
                                      <p:cBhvr>
                                        <p:cTn id="70" dur="1" fill="hold">
                                          <p:stCondLst>
                                            <p:cond delay="0"/>
                                          </p:stCondLst>
                                        </p:cTn>
                                        <p:tgtEl>
                                          <p:spTgt spid="39"/>
                                        </p:tgtEl>
                                        <p:attrNameLst>
                                          <p:attrName>style.visibility</p:attrName>
                                        </p:attrNameLst>
                                      </p:cBhvr>
                                      <p:to>
                                        <p:strVal val="visible"/>
                                      </p:to>
                                    </p:set>
                                    <p:animEffect transition="in" filter="fade">
                                      <p:cBhvr>
                                        <p:cTn id="71" dur="500"/>
                                        <p:tgtEl>
                                          <p:spTgt spid="39"/>
                                        </p:tgtEl>
                                      </p:cBhvr>
                                    </p:animEffect>
                                  </p:childTnLst>
                                </p:cTn>
                              </p:par>
                            </p:childTnLst>
                          </p:cTn>
                        </p:par>
                        <p:par>
                          <p:cTn id="72" fill="hold">
                            <p:stCondLst>
                              <p:cond delay="7000"/>
                            </p:stCondLst>
                            <p:childTnLst>
                              <p:par>
                                <p:cTn id="73" presetID="22" presetClass="entr" presetSubtype="2" fill="hold" nodeType="afterEffect">
                                  <p:stCondLst>
                                    <p:cond delay="0"/>
                                  </p:stCondLst>
                                  <p:childTnLst>
                                    <p:set>
                                      <p:cBhvr>
                                        <p:cTn id="74" dur="1" fill="hold">
                                          <p:stCondLst>
                                            <p:cond delay="0"/>
                                          </p:stCondLst>
                                        </p:cTn>
                                        <p:tgtEl>
                                          <p:spTgt spid="42"/>
                                        </p:tgtEl>
                                        <p:attrNameLst>
                                          <p:attrName>style.visibility</p:attrName>
                                        </p:attrNameLst>
                                      </p:cBhvr>
                                      <p:to>
                                        <p:strVal val="visible"/>
                                      </p:to>
                                    </p:set>
                                    <p:animEffect transition="in" filter="wipe(right)">
                                      <p:cBhvr>
                                        <p:cTn id="75" dur="500"/>
                                        <p:tgtEl>
                                          <p:spTgt spid="42"/>
                                        </p:tgtEl>
                                      </p:cBhvr>
                                    </p:animEffect>
                                  </p:childTnLst>
                                </p:cTn>
                              </p:par>
                            </p:childTnLst>
                          </p:cTn>
                        </p:par>
                        <p:par>
                          <p:cTn id="76" fill="hold">
                            <p:stCondLst>
                              <p:cond delay="7500"/>
                            </p:stCondLst>
                            <p:childTnLst>
                              <p:par>
                                <p:cTn id="77" presetID="10" presetClass="entr" presetSubtype="0" fill="hold" nodeType="afterEffect">
                                  <p:stCondLst>
                                    <p:cond delay="0"/>
                                  </p:stCondLst>
                                  <p:childTnLst>
                                    <p:set>
                                      <p:cBhvr>
                                        <p:cTn id="78" dur="1" fill="hold">
                                          <p:stCondLst>
                                            <p:cond delay="0"/>
                                          </p:stCondLst>
                                        </p:cTn>
                                        <p:tgtEl>
                                          <p:spTgt spid="45"/>
                                        </p:tgtEl>
                                        <p:attrNameLst>
                                          <p:attrName>style.visibility</p:attrName>
                                        </p:attrNameLst>
                                      </p:cBhvr>
                                      <p:to>
                                        <p:strVal val="visible"/>
                                      </p:to>
                                    </p:set>
                                    <p:animEffect transition="in" filter="fade">
                                      <p:cBhvr>
                                        <p:cTn id="79" dur="500"/>
                                        <p:tgtEl>
                                          <p:spTgt spid="45"/>
                                        </p:tgtEl>
                                      </p:cBhvr>
                                    </p:animEffect>
                                  </p:childTnLst>
                                </p:cTn>
                              </p:par>
                            </p:childTnLst>
                          </p:cTn>
                        </p:par>
                        <p:par>
                          <p:cTn id="80" fill="hold">
                            <p:stCondLst>
                              <p:cond delay="8000"/>
                            </p:stCondLst>
                            <p:childTnLst>
                              <p:par>
                                <p:cTn id="81" presetID="22" presetClass="entr" presetSubtype="2" fill="hold" nodeType="afterEffect">
                                  <p:stCondLst>
                                    <p:cond delay="0"/>
                                  </p:stCondLst>
                                  <p:childTnLst>
                                    <p:set>
                                      <p:cBhvr>
                                        <p:cTn id="82" dur="1" fill="hold">
                                          <p:stCondLst>
                                            <p:cond delay="0"/>
                                          </p:stCondLst>
                                        </p:cTn>
                                        <p:tgtEl>
                                          <p:spTgt spid="48"/>
                                        </p:tgtEl>
                                        <p:attrNameLst>
                                          <p:attrName>style.visibility</p:attrName>
                                        </p:attrNameLst>
                                      </p:cBhvr>
                                      <p:to>
                                        <p:strVal val="visible"/>
                                      </p:to>
                                    </p:set>
                                    <p:animEffect transition="in" filter="wipe(right)">
                                      <p:cBhvr>
                                        <p:cTn id="83" dur="500"/>
                                        <p:tgtEl>
                                          <p:spTgt spid="48"/>
                                        </p:tgtEl>
                                      </p:cBhvr>
                                    </p:animEffect>
                                  </p:childTnLst>
                                </p:cTn>
                              </p:par>
                            </p:childTnLst>
                          </p:cTn>
                        </p:par>
                        <p:par>
                          <p:cTn id="84" fill="hold">
                            <p:stCondLst>
                              <p:cond delay="8500"/>
                            </p:stCondLst>
                            <p:childTnLst>
                              <p:par>
                                <p:cTn id="85" presetID="10" presetClass="entr" presetSubtype="0" fill="hold" nodeType="afterEffect">
                                  <p:stCondLst>
                                    <p:cond delay="0"/>
                                  </p:stCondLst>
                                  <p:childTnLst>
                                    <p:set>
                                      <p:cBhvr>
                                        <p:cTn id="86" dur="1" fill="hold">
                                          <p:stCondLst>
                                            <p:cond delay="0"/>
                                          </p:stCondLst>
                                        </p:cTn>
                                        <p:tgtEl>
                                          <p:spTgt spid="51"/>
                                        </p:tgtEl>
                                        <p:attrNameLst>
                                          <p:attrName>style.visibility</p:attrName>
                                        </p:attrNameLst>
                                      </p:cBhvr>
                                      <p:to>
                                        <p:strVal val="visible"/>
                                      </p:to>
                                    </p:set>
                                    <p:animEffect transition="in" filter="fade">
                                      <p:cBhvr>
                                        <p:cTn id="87" dur="500"/>
                                        <p:tgtEl>
                                          <p:spTgt spid="51"/>
                                        </p:tgtEl>
                                      </p:cBhvr>
                                    </p:animEffect>
                                  </p:childTnLst>
                                </p:cTn>
                              </p:par>
                            </p:childTnLst>
                          </p:cTn>
                        </p:par>
                        <p:par>
                          <p:cTn id="88" fill="hold">
                            <p:stCondLst>
                              <p:cond delay="9000"/>
                            </p:stCondLst>
                            <p:childTnLst>
                              <p:par>
                                <p:cTn id="89" presetID="22" presetClass="entr" presetSubtype="8" fill="hold" grpId="0" nodeType="afterEffect">
                                  <p:stCondLst>
                                    <p:cond delay="0"/>
                                  </p:stCondLst>
                                  <p:childTnLst>
                                    <p:set>
                                      <p:cBhvr>
                                        <p:cTn id="90" dur="1" fill="hold">
                                          <p:stCondLst>
                                            <p:cond delay="0"/>
                                          </p:stCondLst>
                                        </p:cTn>
                                        <p:tgtEl>
                                          <p:spTgt spid="54"/>
                                        </p:tgtEl>
                                        <p:attrNameLst>
                                          <p:attrName>style.visibility</p:attrName>
                                        </p:attrNameLst>
                                      </p:cBhvr>
                                      <p:to>
                                        <p:strVal val="visible"/>
                                      </p:to>
                                    </p:set>
                                    <p:animEffect transition="in" filter="wipe(left)">
                                      <p:cBhvr>
                                        <p:cTn id="91" dur="500"/>
                                        <p:tgtEl>
                                          <p:spTgt spid="54"/>
                                        </p:tgtEl>
                                      </p:cBhvr>
                                    </p:animEffect>
                                  </p:childTnLst>
                                </p:cTn>
                              </p:par>
                            </p:childTnLst>
                          </p:cTn>
                        </p:par>
                        <p:par>
                          <p:cTn id="92" fill="hold">
                            <p:stCondLst>
                              <p:cond delay="9500"/>
                            </p:stCondLst>
                            <p:childTnLst>
                              <p:par>
                                <p:cTn id="93" presetID="22" presetClass="entr" presetSubtype="8" fill="hold" grpId="0" nodeType="afterEffect">
                                  <p:stCondLst>
                                    <p:cond delay="0"/>
                                  </p:stCondLst>
                                  <p:childTnLst>
                                    <p:set>
                                      <p:cBhvr>
                                        <p:cTn id="94" dur="1" fill="hold">
                                          <p:stCondLst>
                                            <p:cond delay="0"/>
                                          </p:stCondLst>
                                        </p:cTn>
                                        <p:tgtEl>
                                          <p:spTgt spid="55"/>
                                        </p:tgtEl>
                                        <p:attrNameLst>
                                          <p:attrName>style.visibility</p:attrName>
                                        </p:attrNameLst>
                                      </p:cBhvr>
                                      <p:to>
                                        <p:strVal val="visible"/>
                                      </p:to>
                                    </p:set>
                                    <p:animEffect transition="in" filter="wipe(left)">
                                      <p:cBhvr>
                                        <p:cTn id="95"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P spid="55" grpId="0"/>
      <p:bldP spid="60"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701791" y="2781880"/>
            <a:ext cx="4151208" cy="1523079"/>
            <a:chOff x="964527" y="1689066"/>
            <a:chExt cx="4151208" cy="1523079"/>
          </a:xfrm>
        </p:grpSpPr>
        <p:sp>
          <p:nvSpPr>
            <p:cNvPr id="68" name="TextBox 62"/>
            <p:cNvSpPr txBox="1"/>
            <p:nvPr/>
          </p:nvSpPr>
          <p:spPr>
            <a:xfrm>
              <a:off x="964527" y="1689066"/>
              <a:ext cx="1725152" cy="1015663"/>
            </a:xfrm>
            <a:prstGeom prst="rect">
              <a:avLst/>
            </a:prstGeom>
            <a:noFill/>
          </p:spPr>
          <p:txBody>
            <a:bodyPr wrap="none" rtlCol="0">
              <a:spAutoFit/>
            </a:bodyPr>
            <a:lstStyle/>
            <a:p>
              <a:r>
                <a:rPr lang="en-US" sz="6000" dirty="0">
                  <a:solidFill>
                    <a:srgbClr val="779F08"/>
                  </a:solidFill>
                  <a:latin typeface="Arial" panose="020B0604020202020204" pitchFamily="34" charset="0"/>
                  <a:cs typeface="Arial" panose="020B0604020202020204" pitchFamily="34" charset="0"/>
                </a:rPr>
                <a:t>85%</a:t>
              </a:r>
              <a:endParaRPr lang="en-GB" sz="6000" dirty="0">
                <a:solidFill>
                  <a:srgbClr val="779F08"/>
                </a:solidFill>
                <a:latin typeface="Arial" panose="020B0604020202020204" pitchFamily="34" charset="0"/>
                <a:cs typeface="Arial" panose="020B0604020202020204" pitchFamily="34" charset="0"/>
              </a:endParaRPr>
            </a:p>
          </p:txBody>
        </p:sp>
        <p:sp>
          <p:nvSpPr>
            <p:cNvPr id="69" name="TextBox 63"/>
            <p:cNvSpPr txBox="1"/>
            <p:nvPr/>
          </p:nvSpPr>
          <p:spPr>
            <a:xfrm>
              <a:off x="2667503" y="1932548"/>
              <a:ext cx="2362587" cy="646331"/>
            </a:xfrm>
            <a:prstGeom prst="rect">
              <a:avLst/>
            </a:prstGeom>
            <a:noFill/>
          </p:spPr>
          <p:txBody>
            <a:bodyPr wrap="square" rtlCol="0">
              <a:spAutoFit/>
            </a:bodyPr>
            <a:lstStyle/>
            <a:p>
              <a:pPr lvl="0">
                <a:lnSpc>
                  <a:spcPct val="150000"/>
                </a:lnSpc>
                <a:defRPr/>
              </a:pPr>
              <a:r>
                <a:rPr lang="zh-CN" altLang="en-US" sz="2400" b="1" kern="0" spc="301" dirty="0">
                  <a:latin typeface="微软雅黑" panose="020B0503020204020204" pitchFamily="34" charset="-122"/>
                  <a:ea typeface="微软雅黑" panose="020B0503020204020204" pitchFamily="34" charset="-122"/>
                  <a:cs typeface="华文黑体" pitchFamily="2" charset="-122"/>
                </a:rPr>
                <a:t>点击添加标题</a:t>
              </a:r>
            </a:p>
          </p:txBody>
        </p:sp>
        <p:sp>
          <p:nvSpPr>
            <p:cNvPr id="70" name="Rectangle 64"/>
            <p:cNvSpPr/>
            <p:nvPr/>
          </p:nvSpPr>
          <p:spPr>
            <a:xfrm>
              <a:off x="964527" y="2566985"/>
              <a:ext cx="4151208" cy="645160"/>
            </a:xfrm>
            <a:prstGeom prst="rect">
              <a:avLst/>
            </a:prstGeom>
          </p:spPr>
          <p:txBody>
            <a:bodyPr wrap="square">
              <a:spAutoFit/>
            </a:bodyPr>
            <a:lstStyle/>
            <a:p>
              <a:r>
                <a:rPr lang="zh-CN" altLang="en-US" sz="1200" spc="301" dirty="0">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 </a:t>
              </a:r>
            </a:p>
          </p:txBody>
        </p:sp>
      </p:grpSp>
      <p:grpSp>
        <p:nvGrpSpPr>
          <p:cNvPr id="93" name="组合 92"/>
          <p:cNvGrpSpPr/>
          <p:nvPr/>
        </p:nvGrpSpPr>
        <p:grpSpPr>
          <a:xfrm>
            <a:off x="5778042" y="2429305"/>
            <a:ext cx="2323878" cy="1158445"/>
            <a:chOff x="1048018" y="3465222"/>
            <a:chExt cx="2323878" cy="1158445"/>
          </a:xfrm>
        </p:grpSpPr>
        <p:sp>
          <p:nvSpPr>
            <p:cNvPr id="79" name="TextBox 73"/>
            <p:cNvSpPr txBox="1"/>
            <p:nvPr/>
          </p:nvSpPr>
          <p:spPr>
            <a:xfrm>
              <a:off x="1724522" y="3757287"/>
              <a:ext cx="1647374" cy="461665"/>
            </a:xfrm>
            <a:prstGeom prst="rect">
              <a:avLst/>
            </a:prstGeom>
            <a:noFill/>
          </p:spPr>
          <p:txBody>
            <a:bodyPr wrap="none" rtlCol="0">
              <a:spAutoFit/>
            </a:bodyPr>
            <a:lstStyle/>
            <a:p>
              <a:pPr lvl="0">
                <a:lnSpc>
                  <a:spcPct val="150000"/>
                </a:lnSpc>
                <a:defRPr/>
              </a:pPr>
              <a:r>
                <a:rPr lang="zh-CN" altLang="en-US" sz="1600" b="1" kern="0" spc="301" dirty="0">
                  <a:latin typeface="微软雅黑" panose="020B0503020204020204" pitchFamily="34" charset="-122"/>
                  <a:ea typeface="微软雅黑" panose="020B0503020204020204" pitchFamily="34" charset="-122"/>
                  <a:cs typeface="华文黑体" pitchFamily="2" charset="-122"/>
                </a:rPr>
                <a:t>点击添加标题</a:t>
              </a:r>
            </a:p>
          </p:txBody>
        </p:sp>
        <p:grpSp>
          <p:nvGrpSpPr>
            <p:cNvPr id="3" name="组合 2"/>
            <p:cNvGrpSpPr/>
            <p:nvPr/>
          </p:nvGrpSpPr>
          <p:grpSpPr>
            <a:xfrm>
              <a:off x="1048018" y="3465222"/>
              <a:ext cx="2225694" cy="1158445"/>
              <a:chOff x="1048018" y="3465222"/>
              <a:chExt cx="2225694" cy="1158445"/>
            </a:xfrm>
          </p:grpSpPr>
          <p:sp>
            <p:nvSpPr>
              <p:cNvPr id="71" name="Donut 65"/>
              <p:cNvSpPr/>
              <p:nvPr/>
            </p:nvSpPr>
            <p:spPr>
              <a:xfrm>
                <a:off x="1048018" y="3465222"/>
                <a:ext cx="687002" cy="687002"/>
              </a:xfrm>
              <a:prstGeom prst="donut">
                <a:avLst>
                  <a:gd name="adj" fmla="val 6804"/>
                </a:avLst>
              </a:prstGeom>
              <a:solidFill>
                <a:srgbClr val="779F0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solidFill>
                    <a:schemeClr val="tx1"/>
                  </a:solidFill>
                  <a:latin typeface="Arial" panose="020B0604020202020204" pitchFamily="34" charset="0"/>
                  <a:cs typeface="Arial" panose="020B0604020202020204" pitchFamily="34" charset="0"/>
                </a:endParaRPr>
              </a:p>
            </p:txBody>
          </p:sp>
          <p:sp>
            <p:nvSpPr>
              <p:cNvPr id="72" name="Freeform 66"/>
              <p:cNvSpPr>
                <a:spLocks noEditPoints="1"/>
              </p:cNvSpPr>
              <p:nvPr/>
            </p:nvSpPr>
            <p:spPr bwMode="auto">
              <a:xfrm>
                <a:off x="1243128" y="3652445"/>
                <a:ext cx="296782" cy="312554"/>
              </a:xfrm>
              <a:custGeom>
                <a:avLst/>
                <a:gdLst>
                  <a:gd name="T0" fmla="*/ 20 w 96"/>
                  <a:gd name="T1" fmla="*/ 86 h 101"/>
                  <a:gd name="T2" fmla="*/ 7 w 96"/>
                  <a:gd name="T3" fmla="*/ 58 h 101"/>
                  <a:gd name="T4" fmla="*/ 18 w 96"/>
                  <a:gd name="T5" fmla="*/ 29 h 101"/>
                  <a:gd name="T6" fmla="*/ 42 w 96"/>
                  <a:gd name="T7" fmla="*/ 17 h 101"/>
                  <a:gd name="T8" fmla="*/ 41 w 96"/>
                  <a:gd name="T9" fmla="*/ 9 h 101"/>
                  <a:gd name="T10" fmla="*/ 36 w 96"/>
                  <a:gd name="T11" fmla="*/ 10 h 101"/>
                  <a:gd name="T12" fmla="*/ 35 w 96"/>
                  <a:gd name="T13" fmla="*/ 5 h 101"/>
                  <a:gd name="T14" fmla="*/ 48 w 96"/>
                  <a:gd name="T15" fmla="*/ 3 h 101"/>
                  <a:gd name="T16" fmla="*/ 49 w 96"/>
                  <a:gd name="T17" fmla="*/ 8 h 101"/>
                  <a:gd name="T18" fmla="*/ 44 w 96"/>
                  <a:gd name="T19" fmla="*/ 9 h 101"/>
                  <a:gd name="T20" fmla="*/ 46 w 96"/>
                  <a:gd name="T21" fmla="*/ 16 h 101"/>
                  <a:gd name="T22" fmla="*/ 74 w 96"/>
                  <a:gd name="T23" fmla="*/ 27 h 101"/>
                  <a:gd name="T24" fmla="*/ 87 w 96"/>
                  <a:gd name="T25" fmla="*/ 54 h 101"/>
                  <a:gd name="T26" fmla="*/ 77 w 96"/>
                  <a:gd name="T27" fmla="*/ 83 h 101"/>
                  <a:gd name="T28" fmla="*/ 75 w 96"/>
                  <a:gd name="T29" fmla="*/ 85 h 101"/>
                  <a:gd name="T30" fmla="*/ 79 w 96"/>
                  <a:gd name="T31" fmla="*/ 101 h 101"/>
                  <a:gd name="T32" fmla="*/ 74 w 96"/>
                  <a:gd name="T33" fmla="*/ 101 h 101"/>
                  <a:gd name="T34" fmla="*/ 63 w 96"/>
                  <a:gd name="T35" fmla="*/ 93 h 101"/>
                  <a:gd name="T36" fmla="*/ 49 w 96"/>
                  <a:gd name="T37" fmla="*/ 96 h 101"/>
                  <a:gd name="T38" fmla="*/ 32 w 96"/>
                  <a:gd name="T39" fmla="*/ 93 h 101"/>
                  <a:gd name="T40" fmla="*/ 22 w 96"/>
                  <a:gd name="T41" fmla="*/ 101 h 101"/>
                  <a:gd name="T42" fmla="*/ 17 w 96"/>
                  <a:gd name="T43" fmla="*/ 101 h 101"/>
                  <a:gd name="T44" fmla="*/ 21 w 96"/>
                  <a:gd name="T45" fmla="*/ 86 h 101"/>
                  <a:gd name="T46" fmla="*/ 20 w 96"/>
                  <a:gd name="T47" fmla="*/ 86 h 101"/>
                  <a:gd name="T48" fmla="*/ 82 w 96"/>
                  <a:gd name="T49" fmla="*/ 6 h 101"/>
                  <a:gd name="T50" fmla="*/ 60 w 96"/>
                  <a:gd name="T51" fmla="*/ 11 h 101"/>
                  <a:gd name="T52" fmla="*/ 92 w 96"/>
                  <a:gd name="T53" fmla="*/ 31 h 101"/>
                  <a:gd name="T54" fmla="*/ 88 w 96"/>
                  <a:gd name="T55" fmla="*/ 9 h 101"/>
                  <a:gd name="T56" fmla="*/ 92 w 96"/>
                  <a:gd name="T57" fmla="*/ 3 h 101"/>
                  <a:gd name="T58" fmla="*/ 86 w 96"/>
                  <a:gd name="T59" fmla="*/ 0 h 101"/>
                  <a:gd name="T60" fmla="*/ 82 w 96"/>
                  <a:gd name="T61" fmla="*/ 6 h 101"/>
                  <a:gd name="T62" fmla="*/ 14 w 96"/>
                  <a:gd name="T63" fmla="*/ 6 h 101"/>
                  <a:gd name="T64" fmla="*/ 10 w 96"/>
                  <a:gd name="T65" fmla="*/ 0 h 101"/>
                  <a:gd name="T66" fmla="*/ 4 w 96"/>
                  <a:gd name="T67" fmla="*/ 3 h 101"/>
                  <a:gd name="T68" fmla="*/ 8 w 96"/>
                  <a:gd name="T69" fmla="*/ 9 h 101"/>
                  <a:gd name="T70" fmla="*/ 4 w 96"/>
                  <a:gd name="T71" fmla="*/ 31 h 101"/>
                  <a:gd name="T72" fmla="*/ 36 w 96"/>
                  <a:gd name="T73" fmla="*/ 11 h 101"/>
                  <a:gd name="T74" fmla="*/ 14 w 96"/>
                  <a:gd name="T75" fmla="*/ 6 h 101"/>
                  <a:gd name="T76" fmla="*/ 43 w 96"/>
                  <a:gd name="T77" fmla="*/ 54 h 101"/>
                  <a:gd name="T78" fmla="*/ 42 w 96"/>
                  <a:gd name="T79" fmla="*/ 56 h 101"/>
                  <a:gd name="T80" fmla="*/ 22 w 96"/>
                  <a:gd name="T81" fmla="*/ 61 h 101"/>
                  <a:gd name="T82" fmla="*/ 22 w 96"/>
                  <a:gd name="T83" fmla="*/ 64 h 101"/>
                  <a:gd name="T84" fmla="*/ 43 w 96"/>
                  <a:gd name="T85" fmla="*/ 59 h 101"/>
                  <a:gd name="T86" fmla="*/ 46 w 96"/>
                  <a:gd name="T87" fmla="*/ 61 h 101"/>
                  <a:gd name="T88" fmla="*/ 54 w 96"/>
                  <a:gd name="T89" fmla="*/ 58 h 101"/>
                  <a:gd name="T90" fmla="*/ 50 w 96"/>
                  <a:gd name="T91" fmla="*/ 50 h 101"/>
                  <a:gd name="T92" fmla="*/ 49 w 96"/>
                  <a:gd name="T93" fmla="*/ 50 h 101"/>
                  <a:gd name="T94" fmla="*/ 41 w 96"/>
                  <a:gd name="T95" fmla="*/ 37 h 101"/>
                  <a:gd name="T96" fmla="*/ 38 w 96"/>
                  <a:gd name="T97" fmla="*/ 39 h 101"/>
                  <a:gd name="T98" fmla="*/ 44 w 96"/>
                  <a:gd name="T99" fmla="*/ 52 h 101"/>
                  <a:gd name="T100" fmla="*/ 43 w 96"/>
                  <a:gd name="T101" fmla="*/ 54 h 101"/>
                  <a:gd name="T102" fmla="*/ 18 w 96"/>
                  <a:gd name="T103" fmla="*/ 58 h 101"/>
                  <a:gd name="T104" fmla="*/ 28 w 96"/>
                  <a:gd name="T105" fmla="*/ 78 h 101"/>
                  <a:gd name="T106" fmla="*/ 49 w 96"/>
                  <a:gd name="T107" fmla="*/ 85 h 101"/>
                  <a:gd name="T108" fmla="*/ 69 w 96"/>
                  <a:gd name="T109" fmla="*/ 76 h 101"/>
                  <a:gd name="T110" fmla="*/ 76 w 96"/>
                  <a:gd name="T111" fmla="*/ 55 h 101"/>
                  <a:gd name="T112" fmla="*/ 67 w 96"/>
                  <a:gd name="T113" fmla="*/ 35 h 101"/>
                  <a:gd name="T114" fmla="*/ 46 w 96"/>
                  <a:gd name="T115" fmla="*/ 27 h 101"/>
                  <a:gd name="T116" fmla="*/ 26 w 96"/>
                  <a:gd name="T117" fmla="*/ 37 h 101"/>
                  <a:gd name="T118" fmla="*/ 18 w 96"/>
                  <a:gd name="T119" fmla="*/ 58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6" h="101">
                    <a:moveTo>
                      <a:pt x="20" y="86"/>
                    </a:moveTo>
                    <a:cubicBezTo>
                      <a:pt x="12" y="78"/>
                      <a:pt x="8" y="68"/>
                      <a:pt x="7" y="58"/>
                    </a:cubicBezTo>
                    <a:cubicBezTo>
                      <a:pt x="7" y="48"/>
                      <a:pt x="10" y="38"/>
                      <a:pt x="18" y="29"/>
                    </a:cubicBezTo>
                    <a:cubicBezTo>
                      <a:pt x="24" y="22"/>
                      <a:pt x="33" y="18"/>
                      <a:pt x="42" y="17"/>
                    </a:cubicBezTo>
                    <a:cubicBezTo>
                      <a:pt x="41" y="9"/>
                      <a:pt x="41" y="9"/>
                      <a:pt x="41" y="9"/>
                    </a:cubicBezTo>
                    <a:cubicBezTo>
                      <a:pt x="36" y="10"/>
                      <a:pt x="36" y="10"/>
                      <a:pt x="36" y="10"/>
                    </a:cubicBezTo>
                    <a:cubicBezTo>
                      <a:pt x="35" y="5"/>
                      <a:pt x="35" y="5"/>
                      <a:pt x="35" y="5"/>
                    </a:cubicBezTo>
                    <a:cubicBezTo>
                      <a:pt x="48" y="3"/>
                      <a:pt x="48" y="3"/>
                      <a:pt x="48" y="3"/>
                    </a:cubicBezTo>
                    <a:cubicBezTo>
                      <a:pt x="49" y="8"/>
                      <a:pt x="49" y="8"/>
                      <a:pt x="49" y="8"/>
                    </a:cubicBezTo>
                    <a:cubicBezTo>
                      <a:pt x="44" y="9"/>
                      <a:pt x="44" y="9"/>
                      <a:pt x="44" y="9"/>
                    </a:cubicBezTo>
                    <a:cubicBezTo>
                      <a:pt x="46" y="16"/>
                      <a:pt x="46" y="16"/>
                      <a:pt x="46" y="16"/>
                    </a:cubicBezTo>
                    <a:cubicBezTo>
                      <a:pt x="56" y="16"/>
                      <a:pt x="66" y="19"/>
                      <a:pt x="74" y="27"/>
                    </a:cubicBezTo>
                    <a:cubicBezTo>
                      <a:pt x="82" y="34"/>
                      <a:pt x="87" y="44"/>
                      <a:pt x="87" y="54"/>
                    </a:cubicBezTo>
                    <a:cubicBezTo>
                      <a:pt x="88" y="65"/>
                      <a:pt x="84" y="75"/>
                      <a:pt x="77" y="83"/>
                    </a:cubicBezTo>
                    <a:cubicBezTo>
                      <a:pt x="76" y="84"/>
                      <a:pt x="76" y="84"/>
                      <a:pt x="75" y="85"/>
                    </a:cubicBezTo>
                    <a:cubicBezTo>
                      <a:pt x="79" y="101"/>
                      <a:pt x="79" y="101"/>
                      <a:pt x="79" y="101"/>
                    </a:cubicBezTo>
                    <a:cubicBezTo>
                      <a:pt x="74" y="101"/>
                      <a:pt x="74" y="101"/>
                      <a:pt x="74" y="101"/>
                    </a:cubicBezTo>
                    <a:cubicBezTo>
                      <a:pt x="63" y="93"/>
                      <a:pt x="63" y="93"/>
                      <a:pt x="63" y="93"/>
                    </a:cubicBezTo>
                    <a:cubicBezTo>
                      <a:pt x="59" y="95"/>
                      <a:pt x="54" y="96"/>
                      <a:pt x="49" y="96"/>
                    </a:cubicBezTo>
                    <a:cubicBezTo>
                      <a:pt x="44" y="96"/>
                      <a:pt x="38" y="95"/>
                      <a:pt x="32" y="93"/>
                    </a:cubicBezTo>
                    <a:cubicBezTo>
                      <a:pt x="22" y="101"/>
                      <a:pt x="22" y="101"/>
                      <a:pt x="22" y="101"/>
                    </a:cubicBezTo>
                    <a:cubicBezTo>
                      <a:pt x="17" y="101"/>
                      <a:pt x="17" y="101"/>
                      <a:pt x="17" y="101"/>
                    </a:cubicBezTo>
                    <a:cubicBezTo>
                      <a:pt x="21" y="86"/>
                      <a:pt x="21" y="86"/>
                      <a:pt x="21" y="86"/>
                    </a:cubicBezTo>
                    <a:cubicBezTo>
                      <a:pt x="20" y="86"/>
                      <a:pt x="20" y="86"/>
                      <a:pt x="20" y="86"/>
                    </a:cubicBezTo>
                    <a:close/>
                    <a:moveTo>
                      <a:pt x="82" y="6"/>
                    </a:moveTo>
                    <a:cubicBezTo>
                      <a:pt x="74" y="3"/>
                      <a:pt x="66" y="5"/>
                      <a:pt x="60" y="11"/>
                    </a:cubicBezTo>
                    <a:cubicBezTo>
                      <a:pt x="92" y="31"/>
                      <a:pt x="92" y="31"/>
                      <a:pt x="92" y="31"/>
                    </a:cubicBezTo>
                    <a:cubicBezTo>
                      <a:pt x="96" y="24"/>
                      <a:pt x="94" y="15"/>
                      <a:pt x="88" y="9"/>
                    </a:cubicBezTo>
                    <a:cubicBezTo>
                      <a:pt x="92" y="3"/>
                      <a:pt x="92" y="3"/>
                      <a:pt x="92" y="3"/>
                    </a:cubicBezTo>
                    <a:cubicBezTo>
                      <a:pt x="86" y="0"/>
                      <a:pt x="86" y="0"/>
                      <a:pt x="86" y="0"/>
                    </a:cubicBezTo>
                    <a:cubicBezTo>
                      <a:pt x="82" y="6"/>
                      <a:pt x="82" y="6"/>
                      <a:pt x="82" y="6"/>
                    </a:cubicBezTo>
                    <a:close/>
                    <a:moveTo>
                      <a:pt x="14" y="6"/>
                    </a:moveTo>
                    <a:cubicBezTo>
                      <a:pt x="10" y="0"/>
                      <a:pt x="10" y="0"/>
                      <a:pt x="10" y="0"/>
                    </a:cubicBezTo>
                    <a:cubicBezTo>
                      <a:pt x="4" y="3"/>
                      <a:pt x="4" y="3"/>
                      <a:pt x="4" y="3"/>
                    </a:cubicBezTo>
                    <a:cubicBezTo>
                      <a:pt x="8" y="9"/>
                      <a:pt x="8" y="9"/>
                      <a:pt x="8" y="9"/>
                    </a:cubicBezTo>
                    <a:cubicBezTo>
                      <a:pt x="2" y="15"/>
                      <a:pt x="0" y="24"/>
                      <a:pt x="4" y="31"/>
                    </a:cubicBezTo>
                    <a:cubicBezTo>
                      <a:pt x="36" y="11"/>
                      <a:pt x="36" y="11"/>
                      <a:pt x="36" y="11"/>
                    </a:cubicBezTo>
                    <a:cubicBezTo>
                      <a:pt x="30" y="5"/>
                      <a:pt x="21" y="3"/>
                      <a:pt x="14" y="6"/>
                    </a:cubicBezTo>
                    <a:close/>
                    <a:moveTo>
                      <a:pt x="43" y="54"/>
                    </a:moveTo>
                    <a:cubicBezTo>
                      <a:pt x="42" y="55"/>
                      <a:pt x="42" y="55"/>
                      <a:pt x="42" y="56"/>
                    </a:cubicBezTo>
                    <a:cubicBezTo>
                      <a:pt x="35" y="57"/>
                      <a:pt x="28" y="58"/>
                      <a:pt x="22" y="61"/>
                    </a:cubicBezTo>
                    <a:cubicBezTo>
                      <a:pt x="22" y="62"/>
                      <a:pt x="22" y="63"/>
                      <a:pt x="22" y="64"/>
                    </a:cubicBezTo>
                    <a:cubicBezTo>
                      <a:pt x="29" y="63"/>
                      <a:pt x="37" y="62"/>
                      <a:pt x="43" y="59"/>
                    </a:cubicBezTo>
                    <a:cubicBezTo>
                      <a:pt x="44" y="60"/>
                      <a:pt x="45" y="61"/>
                      <a:pt x="46" y="61"/>
                    </a:cubicBezTo>
                    <a:cubicBezTo>
                      <a:pt x="49" y="62"/>
                      <a:pt x="53" y="61"/>
                      <a:pt x="54" y="58"/>
                    </a:cubicBezTo>
                    <a:cubicBezTo>
                      <a:pt x="55" y="55"/>
                      <a:pt x="53" y="51"/>
                      <a:pt x="50" y="50"/>
                    </a:cubicBezTo>
                    <a:cubicBezTo>
                      <a:pt x="50" y="50"/>
                      <a:pt x="49" y="50"/>
                      <a:pt x="49" y="50"/>
                    </a:cubicBezTo>
                    <a:cubicBezTo>
                      <a:pt x="47" y="46"/>
                      <a:pt x="44" y="41"/>
                      <a:pt x="41" y="37"/>
                    </a:cubicBezTo>
                    <a:cubicBezTo>
                      <a:pt x="40" y="38"/>
                      <a:pt x="39" y="39"/>
                      <a:pt x="38" y="39"/>
                    </a:cubicBezTo>
                    <a:cubicBezTo>
                      <a:pt x="39" y="44"/>
                      <a:pt x="41" y="48"/>
                      <a:pt x="44" y="52"/>
                    </a:cubicBezTo>
                    <a:cubicBezTo>
                      <a:pt x="43" y="52"/>
                      <a:pt x="43" y="53"/>
                      <a:pt x="43" y="54"/>
                    </a:cubicBezTo>
                    <a:close/>
                    <a:moveTo>
                      <a:pt x="18" y="58"/>
                    </a:moveTo>
                    <a:cubicBezTo>
                      <a:pt x="19" y="65"/>
                      <a:pt x="22" y="72"/>
                      <a:pt x="28" y="78"/>
                    </a:cubicBezTo>
                    <a:cubicBezTo>
                      <a:pt x="34" y="83"/>
                      <a:pt x="41" y="86"/>
                      <a:pt x="49" y="85"/>
                    </a:cubicBezTo>
                    <a:cubicBezTo>
                      <a:pt x="56" y="85"/>
                      <a:pt x="63" y="82"/>
                      <a:pt x="69" y="76"/>
                    </a:cubicBezTo>
                    <a:cubicBezTo>
                      <a:pt x="74" y="70"/>
                      <a:pt x="77" y="62"/>
                      <a:pt x="76" y="55"/>
                    </a:cubicBezTo>
                    <a:cubicBezTo>
                      <a:pt x="76" y="47"/>
                      <a:pt x="73" y="40"/>
                      <a:pt x="67" y="35"/>
                    </a:cubicBezTo>
                    <a:cubicBezTo>
                      <a:pt x="61" y="29"/>
                      <a:pt x="53" y="27"/>
                      <a:pt x="46" y="27"/>
                    </a:cubicBezTo>
                    <a:cubicBezTo>
                      <a:pt x="38" y="28"/>
                      <a:pt x="31" y="31"/>
                      <a:pt x="26" y="37"/>
                    </a:cubicBezTo>
                    <a:cubicBezTo>
                      <a:pt x="20" y="43"/>
                      <a:pt x="18" y="50"/>
                      <a:pt x="18" y="58"/>
                    </a:cubicBezTo>
                    <a:close/>
                  </a:path>
                </a:pathLst>
              </a:custGeom>
              <a:solidFill>
                <a:srgbClr val="779F08"/>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600">
                  <a:latin typeface="Arial" panose="020B0604020202020204" pitchFamily="34" charset="0"/>
                  <a:cs typeface="Arial" panose="020B0604020202020204" pitchFamily="34" charset="0"/>
                </a:endParaRPr>
              </a:p>
            </p:txBody>
          </p:sp>
          <p:sp>
            <p:nvSpPr>
              <p:cNvPr id="80" name="TextBox 74"/>
              <p:cNvSpPr txBox="1"/>
              <p:nvPr/>
            </p:nvSpPr>
            <p:spPr>
              <a:xfrm>
                <a:off x="1729420" y="3501994"/>
                <a:ext cx="524503" cy="296556"/>
              </a:xfrm>
              <a:prstGeom prst="rect">
                <a:avLst/>
              </a:prstGeom>
              <a:noFill/>
            </p:spPr>
            <p:txBody>
              <a:bodyPr wrap="none" rtlCol="0">
                <a:spAutoFit/>
              </a:bodyPr>
              <a:lstStyle/>
              <a:p>
                <a:r>
                  <a:rPr lang="en-US" sz="1325" b="1" dirty="0">
                    <a:latin typeface="Arial" panose="020B0604020202020204" pitchFamily="34" charset="0"/>
                    <a:cs typeface="Arial" panose="020B0604020202020204" pitchFamily="34" charset="0"/>
                  </a:rPr>
                  <a:t>80%</a:t>
                </a:r>
                <a:endParaRPr lang="en-GB" sz="1325" b="1" dirty="0">
                  <a:latin typeface="Arial" panose="020B0604020202020204" pitchFamily="34" charset="0"/>
                  <a:cs typeface="Arial" panose="020B0604020202020204" pitchFamily="34" charset="0"/>
                </a:endParaRPr>
              </a:p>
            </p:txBody>
          </p:sp>
          <p:sp>
            <p:nvSpPr>
              <p:cNvPr id="87" name="Rectangle 81"/>
              <p:cNvSpPr/>
              <p:nvPr/>
            </p:nvSpPr>
            <p:spPr>
              <a:xfrm>
                <a:off x="1735019" y="4162002"/>
                <a:ext cx="1538693" cy="461665"/>
              </a:xfrm>
              <a:prstGeom prst="rect">
                <a:avLst/>
              </a:prstGeom>
            </p:spPr>
            <p:txBody>
              <a:bodyPr wrap="square">
                <a:spAutoFit/>
              </a:bodyPr>
              <a:lstStyle/>
              <a:p>
                <a:r>
                  <a:rPr lang="zh-CN" altLang="en-US" sz="1200" spc="301" dirty="0">
                    <a:latin typeface="微软雅黑" panose="020B0503020204020204" pitchFamily="34" charset="-122"/>
                    <a:ea typeface="微软雅黑" panose="020B0503020204020204" pitchFamily="34" charset="-122"/>
                  </a:rPr>
                  <a:t>点击输入本栏的具体文字，</a:t>
                </a:r>
                <a:endParaRPr lang="en-GB" altLang="zh-CN" sz="1200" spc="301" dirty="0">
                  <a:latin typeface="微软雅黑" panose="020B0503020204020204" pitchFamily="34" charset="-122"/>
                  <a:ea typeface="微软雅黑" panose="020B0503020204020204" pitchFamily="34" charset="-122"/>
                  <a:cs typeface="Arial" panose="020B0604020202020204" pitchFamily="34" charset="0"/>
                </a:endParaRPr>
              </a:p>
            </p:txBody>
          </p:sp>
        </p:grpSp>
      </p:grpSp>
      <p:grpSp>
        <p:nvGrpSpPr>
          <p:cNvPr id="91" name="组合 90"/>
          <p:cNvGrpSpPr/>
          <p:nvPr/>
        </p:nvGrpSpPr>
        <p:grpSpPr>
          <a:xfrm>
            <a:off x="5772902" y="3867984"/>
            <a:ext cx="2328243" cy="1164469"/>
            <a:chOff x="1042879" y="4903900"/>
            <a:chExt cx="2328243" cy="1164468"/>
          </a:xfrm>
        </p:grpSpPr>
        <p:sp>
          <p:nvSpPr>
            <p:cNvPr id="73" name="Freeform 67"/>
            <p:cNvSpPr>
              <a:spLocks noEditPoints="1"/>
            </p:cNvSpPr>
            <p:nvPr/>
          </p:nvSpPr>
          <p:spPr bwMode="auto">
            <a:xfrm>
              <a:off x="1216243" y="5098665"/>
              <a:ext cx="336926" cy="272409"/>
            </a:xfrm>
            <a:custGeom>
              <a:avLst/>
              <a:gdLst>
                <a:gd name="T0" fmla="*/ 86 w 109"/>
                <a:gd name="T1" fmla="*/ 88 h 88"/>
                <a:gd name="T2" fmla="*/ 84 w 109"/>
                <a:gd name="T3" fmla="*/ 44 h 88"/>
                <a:gd name="T4" fmla="*/ 80 w 109"/>
                <a:gd name="T5" fmla="*/ 71 h 88"/>
                <a:gd name="T6" fmla="*/ 109 w 109"/>
                <a:gd name="T7" fmla="*/ 0 h 88"/>
                <a:gd name="T8" fmla="*/ 92 w 109"/>
                <a:gd name="T9" fmla="*/ 33 h 88"/>
                <a:gd name="T10" fmla="*/ 80 w 109"/>
                <a:gd name="T11" fmla="*/ 25 h 88"/>
                <a:gd name="T12" fmla="*/ 67 w 109"/>
                <a:gd name="T13" fmla="*/ 68 h 88"/>
                <a:gd name="T14" fmla="*/ 37 w 109"/>
                <a:gd name="T15" fmla="*/ 73 h 88"/>
                <a:gd name="T16" fmla="*/ 19 w 109"/>
                <a:gd name="T17" fmla="*/ 63 h 88"/>
                <a:gd name="T18" fmla="*/ 0 w 109"/>
                <a:gd name="T19" fmla="*/ 56 h 88"/>
                <a:gd name="T20" fmla="*/ 25 w 109"/>
                <a:gd name="T21" fmla="*/ 48 h 88"/>
                <a:gd name="T22" fmla="*/ 30 w 109"/>
                <a:gd name="T23" fmla="*/ 57 h 88"/>
                <a:gd name="T24" fmla="*/ 44 w 109"/>
                <a:gd name="T25" fmla="*/ 29 h 88"/>
                <a:gd name="T26" fmla="*/ 66 w 109"/>
                <a:gd name="T27" fmla="*/ 50 h 88"/>
                <a:gd name="T28" fmla="*/ 68 w 109"/>
                <a:gd name="T29" fmla="*/ 18 h 88"/>
                <a:gd name="T30" fmla="*/ 78 w 109"/>
                <a:gd name="T31" fmla="*/ 12 h 88"/>
                <a:gd name="T32" fmla="*/ 90 w 109"/>
                <a:gd name="T33" fmla="*/ 1 h 88"/>
                <a:gd name="T34" fmla="*/ 22 w 109"/>
                <a:gd name="T35" fmla="*/ 88 h 88"/>
                <a:gd name="T36" fmla="*/ 29 w 109"/>
                <a:gd name="T37" fmla="*/ 80 h 88"/>
                <a:gd name="T38" fmla="*/ 22 w 109"/>
                <a:gd name="T39" fmla="*/ 79 h 88"/>
                <a:gd name="T40" fmla="*/ 11 w 109"/>
                <a:gd name="T41" fmla="*/ 88 h 88"/>
                <a:gd name="T42" fmla="*/ 17 w 109"/>
                <a:gd name="T43" fmla="*/ 71 h 88"/>
                <a:gd name="T44" fmla="*/ 11 w 109"/>
                <a:gd name="T45" fmla="*/ 73 h 88"/>
                <a:gd name="T46" fmla="*/ 34 w 109"/>
                <a:gd name="T47" fmla="*/ 88 h 88"/>
                <a:gd name="T48" fmla="*/ 40 w 109"/>
                <a:gd name="T49" fmla="*/ 79 h 88"/>
                <a:gd name="T50" fmla="*/ 34 w 109"/>
                <a:gd name="T51" fmla="*/ 80 h 88"/>
                <a:gd name="T52" fmla="*/ 45 w 109"/>
                <a:gd name="T53" fmla="*/ 88 h 88"/>
                <a:gd name="T54" fmla="*/ 52 w 109"/>
                <a:gd name="T55" fmla="*/ 63 h 88"/>
                <a:gd name="T56" fmla="*/ 45 w 109"/>
                <a:gd name="T57" fmla="*/ 69 h 88"/>
                <a:gd name="T58" fmla="*/ 57 w 109"/>
                <a:gd name="T59" fmla="*/ 88 h 88"/>
                <a:gd name="T60" fmla="*/ 63 w 109"/>
                <a:gd name="T61" fmla="*/ 73 h 88"/>
                <a:gd name="T62" fmla="*/ 57 w 109"/>
                <a:gd name="T63" fmla="*/ 88 h 88"/>
                <a:gd name="T64" fmla="*/ 75 w 109"/>
                <a:gd name="T65" fmla="*/ 88 h 88"/>
                <a:gd name="T66" fmla="*/ 68 w 109"/>
                <a:gd name="T67" fmla="*/ 7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rgbClr val="779F08"/>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600">
                <a:latin typeface="Arial" panose="020B0604020202020204" pitchFamily="34" charset="0"/>
                <a:cs typeface="Arial" panose="020B0604020202020204" pitchFamily="34" charset="0"/>
              </a:endParaRPr>
            </a:p>
          </p:txBody>
        </p:sp>
        <p:sp>
          <p:nvSpPr>
            <p:cNvPr id="77" name="Donut 71"/>
            <p:cNvSpPr/>
            <p:nvPr/>
          </p:nvSpPr>
          <p:spPr>
            <a:xfrm>
              <a:off x="1042879" y="4903900"/>
              <a:ext cx="687002" cy="687002"/>
            </a:xfrm>
            <a:prstGeom prst="donut">
              <a:avLst>
                <a:gd name="adj" fmla="val 6804"/>
              </a:avLst>
            </a:prstGeom>
            <a:solidFill>
              <a:srgbClr val="779F0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solidFill>
                  <a:schemeClr val="tx1"/>
                </a:solidFill>
                <a:latin typeface="Arial" panose="020B0604020202020204" pitchFamily="34" charset="0"/>
                <a:cs typeface="Arial" panose="020B0604020202020204" pitchFamily="34" charset="0"/>
              </a:endParaRPr>
            </a:p>
          </p:txBody>
        </p:sp>
        <p:sp>
          <p:nvSpPr>
            <p:cNvPr id="83" name="TextBox 77"/>
            <p:cNvSpPr txBox="1"/>
            <p:nvPr/>
          </p:nvSpPr>
          <p:spPr>
            <a:xfrm>
              <a:off x="1723748" y="5204269"/>
              <a:ext cx="1647374" cy="461665"/>
            </a:xfrm>
            <a:prstGeom prst="rect">
              <a:avLst/>
            </a:prstGeom>
            <a:noFill/>
          </p:spPr>
          <p:txBody>
            <a:bodyPr wrap="none" rtlCol="0">
              <a:spAutoFit/>
            </a:bodyPr>
            <a:lstStyle/>
            <a:p>
              <a:pPr lvl="0">
                <a:lnSpc>
                  <a:spcPct val="150000"/>
                </a:lnSpc>
                <a:defRPr/>
              </a:pPr>
              <a:r>
                <a:rPr lang="zh-CN" altLang="en-US" sz="1600" b="1" kern="0" spc="301" dirty="0">
                  <a:latin typeface="微软雅黑" panose="020B0503020204020204" pitchFamily="34" charset="-122"/>
                  <a:ea typeface="微软雅黑" panose="020B0503020204020204" pitchFamily="34" charset="-122"/>
                  <a:cs typeface="华文黑体" pitchFamily="2" charset="-122"/>
                </a:rPr>
                <a:t>点击添加标题</a:t>
              </a:r>
            </a:p>
          </p:txBody>
        </p:sp>
        <p:sp>
          <p:nvSpPr>
            <p:cNvPr id="84" name="TextBox 78"/>
            <p:cNvSpPr txBox="1"/>
            <p:nvPr/>
          </p:nvSpPr>
          <p:spPr>
            <a:xfrm>
              <a:off x="1728557" y="4933258"/>
              <a:ext cx="524503" cy="296556"/>
            </a:xfrm>
            <a:prstGeom prst="rect">
              <a:avLst/>
            </a:prstGeom>
            <a:noFill/>
          </p:spPr>
          <p:txBody>
            <a:bodyPr wrap="none" rtlCol="0">
              <a:spAutoFit/>
            </a:bodyPr>
            <a:lstStyle/>
            <a:p>
              <a:r>
                <a:rPr lang="en-US" sz="1325" b="1">
                  <a:latin typeface="Arial" panose="020B0604020202020204" pitchFamily="34" charset="0"/>
                  <a:cs typeface="Arial" panose="020B0604020202020204" pitchFamily="34" charset="0"/>
                </a:rPr>
                <a:t>93%</a:t>
              </a:r>
              <a:endParaRPr lang="en-GB" sz="1325" b="1">
                <a:latin typeface="Arial" panose="020B0604020202020204" pitchFamily="34" charset="0"/>
                <a:cs typeface="Arial" panose="020B0604020202020204" pitchFamily="34" charset="0"/>
              </a:endParaRPr>
            </a:p>
          </p:txBody>
        </p:sp>
        <p:sp>
          <p:nvSpPr>
            <p:cNvPr id="88" name="Rectangle 82"/>
            <p:cNvSpPr/>
            <p:nvPr/>
          </p:nvSpPr>
          <p:spPr>
            <a:xfrm>
              <a:off x="1601317" y="5606703"/>
              <a:ext cx="1672395" cy="461665"/>
            </a:xfrm>
            <a:prstGeom prst="rect">
              <a:avLst/>
            </a:prstGeom>
          </p:spPr>
          <p:txBody>
            <a:bodyPr wrap="square">
              <a:spAutoFit/>
            </a:bodyPr>
            <a:lstStyle/>
            <a:p>
              <a:r>
                <a:rPr lang="zh-CN" altLang="en-US" sz="1200" spc="301" dirty="0">
                  <a:latin typeface="微软雅黑" panose="020B0503020204020204" pitchFamily="34" charset="-122"/>
                  <a:ea typeface="微软雅黑" panose="020B0503020204020204" pitchFamily="34" charset="-122"/>
                </a:rPr>
                <a:t>点击输入本栏的具体文字，</a:t>
              </a:r>
              <a:endParaRPr lang="en-GB" altLang="zh-CN" sz="1200" spc="301" dirty="0">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5" name="组合 4"/>
          <p:cNvGrpSpPr/>
          <p:nvPr/>
        </p:nvGrpSpPr>
        <p:grpSpPr>
          <a:xfrm>
            <a:off x="8307692" y="2429305"/>
            <a:ext cx="2347283" cy="1158445"/>
            <a:chOff x="3577669" y="3465222"/>
            <a:chExt cx="2347282" cy="1158445"/>
          </a:xfrm>
        </p:grpSpPr>
        <p:sp>
          <p:nvSpPr>
            <p:cNvPr id="75" name="Freeform 69"/>
            <p:cNvSpPr>
              <a:spLocks noEditPoints="1"/>
            </p:cNvSpPr>
            <p:nvPr/>
          </p:nvSpPr>
          <p:spPr bwMode="auto">
            <a:xfrm>
              <a:off x="3804424" y="3664633"/>
              <a:ext cx="237999" cy="288180"/>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rgbClr val="779F08"/>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600">
                <a:latin typeface="Arial" panose="020B0604020202020204" pitchFamily="34" charset="0"/>
                <a:cs typeface="Arial" panose="020B0604020202020204" pitchFamily="34" charset="0"/>
              </a:endParaRPr>
            </a:p>
          </p:txBody>
        </p:sp>
        <p:sp>
          <p:nvSpPr>
            <p:cNvPr id="78" name="Donut 72"/>
            <p:cNvSpPr/>
            <p:nvPr/>
          </p:nvSpPr>
          <p:spPr>
            <a:xfrm>
              <a:off x="3577669" y="3465222"/>
              <a:ext cx="687002" cy="687002"/>
            </a:xfrm>
            <a:prstGeom prst="donut">
              <a:avLst>
                <a:gd name="adj" fmla="val 6804"/>
              </a:avLst>
            </a:prstGeom>
            <a:solidFill>
              <a:srgbClr val="779F0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solidFill>
                  <a:schemeClr val="tx1"/>
                </a:solidFill>
                <a:latin typeface="Arial" panose="020B0604020202020204" pitchFamily="34" charset="0"/>
                <a:cs typeface="Arial" panose="020B0604020202020204" pitchFamily="34" charset="0"/>
              </a:endParaRPr>
            </a:p>
          </p:txBody>
        </p:sp>
        <p:sp>
          <p:nvSpPr>
            <p:cNvPr id="81" name="TextBox 75"/>
            <p:cNvSpPr txBox="1"/>
            <p:nvPr/>
          </p:nvSpPr>
          <p:spPr>
            <a:xfrm>
              <a:off x="4277578" y="3757287"/>
              <a:ext cx="1647373" cy="461665"/>
            </a:xfrm>
            <a:prstGeom prst="rect">
              <a:avLst/>
            </a:prstGeom>
            <a:noFill/>
          </p:spPr>
          <p:txBody>
            <a:bodyPr wrap="none" rtlCol="0">
              <a:spAutoFit/>
            </a:bodyPr>
            <a:lstStyle/>
            <a:p>
              <a:pPr lvl="0">
                <a:lnSpc>
                  <a:spcPct val="150000"/>
                </a:lnSpc>
                <a:defRPr/>
              </a:pPr>
              <a:r>
                <a:rPr lang="zh-CN" altLang="en-US" sz="1600" b="1" kern="0" spc="301" dirty="0">
                  <a:latin typeface="微软雅黑" panose="020B0503020204020204" pitchFamily="34" charset="-122"/>
                  <a:ea typeface="微软雅黑" panose="020B0503020204020204" pitchFamily="34" charset="-122"/>
                  <a:cs typeface="华文黑体" pitchFamily="2" charset="-122"/>
                </a:rPr>
                <a:t>点击添加标题</a:t>
              </a:r>
            </a:p>
          </p:txBody>
        </p:sp>
        <p:sp>
          <p:nvSpPr>
            <p:cNvPr id="82" name="TextBox 76"/>
            <p:cNvSpPr txBox="1"/>
            <p:nvPr/>
          </p:nvSpPr>
          <p:spPr>
            <a:xfrm>
              <a:off x="4269832" y="3501994"/>
              <a:ext cx="524503" cy="296556"/>
            </a:xfrm>
            <a:prstGeom prst="rect">
              <a:avLst/>
            </a:prstGeom>
            <a:noFill/>
          </p:spPr>
          <p:txBody>
            <a:bodyPr wrap="none" rtlCol="0">
              <a:spAutoFit/>
            </a:bodyPr>
            <a:lstStyle/>
            <a:p>
              <a:r>
                <a:rPr lang="en-US" sz="1325" b="1">
                  <a:latin typeface="Arial" panose="020B0604020202020204" pitchFamily="34" charset="0"/>
                  <a:cs typeface="Arial" panose="020B0604020202020204" pitchFamily="34" charset="0"/>
                </a:rPr>
                <a:t>60%</a:t>
              </a:r>
              <a:endParaRPr lang="en-GB" sz="1325" b="1">
                <a:latin typeface="Arial" panose="020B0604020202020204" pitchFamily="34" charset="0"/>
                <a:cs typeface="Arial" panose="020B0604020202020204" pitchFamily="34" charset="0"/>
              </a:endParaRPr>
            </a:p>
          </p:txBody>
        </p:sp>
        <p:sp>
          <p:nvSpPr>
            <p:cNvPr id="89" name="Rectangle 83"/>
            <p:cNvSpPr/>
            <p:nvPr/>
          </p:nvSpPr>
          <p:spPr>
            <a:xfrm>
              <a:off x="4277580" y="4162002"/>
              <a:ext cx="1522574" cy="461665"/>
            </a:xfrm>
            <a:prstGeom prst="rect">
              <a:avLst/>
            </a:prstGeom>
          </p:spPr>
          <p:txBody>
            <a:bodyPr wrap="square">
              <a:spAutoFit/>
            </a:bodyPr>
            <a:lstStyle/>
            <a:p>
              <a:r>
                <a:rPr lang="zh-CN" altLang="en-US" sz="1200" spc="301" dirty="0">
                  <a:latin typeface="微软雅黑" panose="020B0503020204020204" pitchFamily="34" charset="-122"/>
                  <a:ea typeface="微软雅黑" panose="020B0503020204020204" pitchFamily="34" charset="-122"/>
                </a:rPr>
                <a:t>点击输入本栏的具体文字，</a:t>
              </a:r>
              <a:endParaRPr lang="en-GB" altLang="zh-CN" sz="1200" spc="301" dirty="0">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92" name="组合 91"/>
          <p:cNvGrpSpPr/>
          <p:nvPr/>
        </p:nvGrpSpPr>
        <p:grpSpPr>
          <a:xfrm>
            <a:off x="8313103" y="3867840"/>
            <a:ext cx="2334459" cy="1164613"/>
            <a:chOff x="3583080" y="4903756"/>
            <a:chExt cx="2334458" cy="1164614"/>
          </a:xfrm>
        </p:grpSpPr>
        <p:sp>
          <p:nvSpPr>
            <p:cNvPr id="74" name="Freeform 68"/>
            <p:cNvSpPr>
              <a:spLocks noEditPoints="1"/>
            </p:cNvSpPr>
            <p:nvPr/>
          </p:nvSpPr>
          <p:spPr bwMode="auto">
            <a:xfrm>
              <a:off x="3814032" y="5096275"/>
              <a:ext cx="225096" cy="329758"/>
            </a:xfrm>
            <a:custGeom>
              <a:avLst/>
              <a:gdLst>
                <a:gd name="T0" fmla="*/ 16 w 73"/>
                <a:gd name="T1" fmla="*/ 77 h 107"/>
                <a:gd name="T2" fmla="*/ 57 w 73"/>
                <a:gd name="T3" fmla="*/ 77 h 107"/>
                <a:gd name="T4" fmla="*/ 52 w 73"/>
                <a:gd name="T5" fmla="*/ 101 h 107"/>
                <a:gd name="T6" fmla="*/ 45 w 73"/>
                <a:gd name="T7" fmla="*/ 101 h 107"/>
                <a:gd name="T8" fmla="*/ 37 w 73"/>
                <a:gd name="T9" fmla="*/ 107 h 107"/>
                <a:gd name="T10" fmla="*/ 29 w 73"/>
                <a:gd name="T11" fmla="*/ 101 h 107"/>
                <a:gd name="T12" fmla="*/ 21 w 73"/>
                <a:gd name="T13" fmla="*/ 101 h 107"/>
                <a:gd name="T14" fmla="*/ 16 w 73"/>
                <a:gd name="T15" fmla="*/ 77 h 107"/>
                <a:gd name="T16" fmla="*/ 51 w 73"/>
                <a:gd name="T17" fmla="*/ 29 h 107"/>
                <a:gd name="T18" fmla="*/ 52 w 73"/>
                <a:gd name="T19" fmla="*/ 35 h 107"/>
                <a:gd name="T20" fmla="*/ 51 w 73"/>
                <a:gd name="T21" fmla="*/ 37 h 107"/>
                <a:gd name="T22" fmla="*/ 53 w 73"/>
                <a:gd name="T23" fmla="*/ 38 h 107"/>
                <a:gd name="T24" fmla="*/ 52 w 73"/>
                <a:gd name="T25" fmla="*/ 42 h 107"/>
                <a:gd name="T26" fmla="*/ 50 w 73"/>
                <a:gd name="T27" fmla="*/ 42 h 107"/>
                <a:gd name="T28" fmla="*/ 52 w 73"/>
                <a:gd name="T29" fmla="*/ 44 h 107"/>
                <a:gd name="T30" fmla="*/ 51 w 73"/>
                <a:gd name="T31" fmla="*/ 47 h 107"/>
                <a:gd name="T32" fmla="*/ 50 w 73"/>
                <a:gd name="T33" fmla="*/ 48 h 107"/>
                <a:gd name="T34" fmla="*/ 51 w 73"/>
                <a:gd name="T35" fmla="*/ 49 h 107"/>
                <a:gd name="T36" fmla="*/ 50 w 73"/>
                <a:gd name="T37" fmla="*/ 53 h 107"/>
                <a:gd name="T38" fmla="*/ 47 w 73"/>
                <a:gd name="T39" fmla="*/ 54 h 107"/>
                <a:gd name="T40" fmla="*/ 29 w 73"/>
                <a:gd name="T41" fmla="*/ 49 h 107"/>
                <a:gd name="T42" fmla="*/ 21 w 73"/>
                <a:gd name="T43" fmla="*/ 49 h 107"/>
                <a:gd name="T44" fmla="*/ 21 w 73"/>
                <a:gd name="T45" fmla="*/ 32 h 107"/>
                <a:gd name="T46" fmla="*/ 28 w 73"/>
                <a:gd name="T47" fmla="*/ 31 h 107"/>
                <a:gd name="T48" fmla="*/ 42 w 73"/>
                <a:gd name="T49" fmla="*/ 16 h 107"/>
                <a:gd name="T50" fmla="*/ 38 w 73"/>
                <a:gd name="T51" fmla="*/ 30 h 107"/>
                <a:gd name="T52" fmla="*/ 51 w 73"/>
                <a:gd name="T53" fmla="*/ 29 h 107"/>
                <a:gd name="T54" fmla="*/ 15 w 73"/>
                <a:gd name="T55" fmla="*/ 71 h 107"/>
                <a:gd name="T56" fmla="*/ 25 w 73"/>
                <a:gd name="T57" fmla="*/ 71 h 107"/>
                <a:gd name="T58" fmla="*/ 17 w 73"/>
                <a:gd name="T59" fmla="*/ 48 h 107"/>
                <a:gd name="T60" fmla="*/ 11 w 73"/>
                <a:gd name="T61" fmla="*/ 29 h 107"/>
                <a:gd name="T62" fmla="*/ 23 w 73"/>
                <a:gd name="T63" fmla="*/ 13 h 107"/>
                <a:gd name="T64" fmla="*/ 37 w 73"/>
                <a:gd name="T65" fmla="*/ 11 h 107"/>
                <a:gd name="T66" fmla="*/ 50 w 73"/>
                <a:gd name="T67" fmla="*/ 14 h 107"/>
                <a:gd name="T68" fmla="*/ 62 w 73"/>
                <a:gd name="T69" fmla="*/ 29 h 107"/>
                <a:gd name="T70" fmla="*/ 56 w 73"/>
                <a:gd name="T71" fmla="*/ 48 h 107"/>
                <a:gd name="T72" fmla="*/ 48 w 73"/>
                <a:gd name="T73" fmla="*/ 71 h 107"/>
                <a:gd name="T74" fmla="*/ 58 w 73"/>
                <a:gd name="T75" fmla="*/ 71 h 107"/>
                <a:gd name="T76" fmla="*/ 65 w 73"/>
                <a:gd name="T77" fmla="*/ 52 h 107"/>
                <a:gd name="T78" fmla="*/ 71 w 73"/>
                <a:gd name="T79" fmla="*/ 27 h 107"/>
                <a:gd name="T80" fmla="*/ 55 w 73"/>
                <a:gd name="T81" fmla="*/ 5 h 107"/>
                <a:gd name="T82" fmla="*/ 37 w 73"/>
                <a:gd name="T83" fmla="*/ 1 h 107"/>
                <a:gd name="T84" fmla="*/ 19 w 73"/>
                <a:gd name="T85" fmla="*/ 5 h 107"/>
                <a:gd name="T86" fmla="*/ 2 w 73"/>
                <a:gd name="T87" fmla="*/ 27 h 107"/>
                <a:gd name="T88" fmla="*/ 8 w 73"/>
                <a:gd name="T89" fmla="*/ 53 h 107"/>
                <a:gd name="T90" fmla="*/ 15 w 73"/>
                <a:gd name="T91" fmla="*/ 71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3" h="107">
                  <a:moveTo>
                    <a:pt x="16" y="77"/>
                  </a:moveTo>
                  <a:cubicBezTo>
                    <a:pt x="57" y="77"/>
                    <a:pt x="57" y="77"/>
                    <a:pt x="57" y="77"/>
                  </a:cubicBezTo>
                  <a:cubicBezTo>
                    <a:pt x="52" y="101"/>
                    <a:pt x="52" y="101"/>
                    <a:pt x="52" y="101"/>
                  </a:cubicBezTo>
                  <a:cubicBezTo>
                    <a:pt x="45" y="101"/>
                    <a:pt x="45" y="101"/>
                    <a:pt x="45" y="101"/>
                  </a:cubicBezTo>
                  <a:cubicBezTo>
                    <a:pt x="44" y="104"/>
                    <a:pt x="41" y="107"/>
                    <a:pt x="37" y="107"/>
                  </a:cubicBezTo>
                  <a:cubicBezTo>
                    <a:pt x="33" y="107"/>
                    <a:pt x="30" y="104"/>
                    <a:pt x="29" y="101"/>
                  </a:cubicBezTo>
                  <a:cubicBezTo>
                    <a:pt x="21" y="101"/>
                    <a:pt x="21" y="101"/>
                    <a:pt x="21" y="101"/>
                  </a:cubicBezTo>
                  <a:cubicBezTo>
                    <a:pt x="16" y="77"/>
                    <a:pt x="16" y="77"/>
                    <a:pt x="16" y="77"/>
                  </a:cubicBezTo>
                  <a:close/>
                  <a:moveTo>
                    <a:pt x="51" y="29"/>
                  </a:moveTo>
                  <a:cubicBezTo>
                    <a:pt x="52" y="35"/>
                    <a:pt x="52" y="35"/>
                    <a:pt x="52" y="35"/>
                  </a:cubicBezTo>
                  <a:cubicBezTo>
                    <a:pt x="51" y="37"/>
                    <a:pt x="51" y="37"/>
                    <a:pt x="51" y="37"/>
                  </a:cubicBezTo>
                  <a:cubicBezTo>
                    <a:pt x="53" y="38"/>
                    <a:pt x="53" y="38"/>
                    <a:pt x="53" y="38"/>
                  </a:cubicBezTo>
                  <a:cubicBezTo>
                    <a:pt x="52" y="42"/>
                    <a:pt x="52" y="42"/>
                    <a:pt x="52" y="42"/>
                  </a:cubicBezTo>
                  <a:cubicBezTo>
                    <a:pt x="50" y="42"/>
                    <a:pt x="50" y="42"/>
                    <a:pt x="50" y="42"/>
                  </a:cubicBezTo>
                  <a:cubicBezTo>
                    <a:pt x="52" y="44"/>
                    <a:pt x="52" y="44"/>
                    <a:pt x="52" y="44"/>
                  </a:cubicBezTo>
                  <a:cubicBezTo>
                    <a:pt x="51" y="47"/>
                    <a:pt x="51" y="47"/>
                    <a:pt x="51" y="47"/>
                  </a:cubicBezTo>
                  <a:cubicBezTo>
                    <a:pt x="50" y="48"/>
                    <a:pt x="50" y="48"/>
                    <a:pt x="50" y="48"/>
                  </a:cubicBezTo>
                  <a:cubicBezTo>
                    <a:pt x="51" y="49"/>
                    <a:pt x="51" y="49"/>
                    <a:pt x="51" y="49"/>
                  </a:cubicBezTo>
                  <a:cubicBezTo>
                    <a:pt x="50" y="53"/>
                    <a:pt x="50" y="53"/>
                    <a:pt x="50" y="53"/>
                  </a:cubicBezTo>
                  <a:cubicBezTo>
                    <a:pt x="47" y="54"/>
                    <a:pt x="47" y="54"/>
                    <a:pt x="47" y="54"/>
                  </a:cubicBezTo>
                  <a:cubicBezTo>
                    <a:pt x="29" y="49"/>
                    <a:pt x="29" y="49"/>
                    <a:pt x="29" y="49"/>
                  </a:cubicBezTo>
                  <a:cubicBezTo>
                    <a:pt x="21" y="49"/>
                    <a:pt x="21" y="49"/>
                    <a:pt x="21" y="49"/>
                  </a:cubicBezTo>
                  <a:cubicBezTo>
                    <a:pt x="21" y="32"/>
                    <a:pt x="21" y="32"/>
                    <a:pt x="21" y="32"/>
                  </a:cubicBezTo>
                  <a:cubicBezTo>
                    <a:pt x="28" y="31"/>
                    <a:pt x="28" y="31"/>
                    <a:pt x="28" y="31"/>
                  </a:cubicBezTo>
                  <a:cubicBezTo>
                    <a:pt x="42" y="16"/>
                    <a:pt x="42" y="16"/>
                    <a:pt x="42" y="16"/>
                  </a:cubicBezTo>
                  <a:cubicBezTo>
                    <a:pt x="50" y="21"/>
                    <a:pt x="43" y="27"/>
                    <a:pt x="38" y="30"/>
                  </a:cubicBezTo>
                  <a:cubicBezTo>
                    <a:pt x="51" y="29"/>
                    <a:pt x="51" y="29"/>
                    <a:pt x="51" y="29"/>
                  </a:cubicBezTo>
                  <a:close/>
                  <a:moveTo>
                    <a:pt x="15" y="71"/>
                  </a:moveTo>
                  <a:cubicBezTo>
                    <a:pt x="25" y="71"/>
                    <a:pt x="25" y="71"/>
                    <a:pt x="25" y="71"/>
                  </a:cubicBezTo>
                  <a:cubicBezTo>
                    <a:pt x="24" y="62"/>
                    <a:pt x="20" y="55"/>
                    <a:pt x="17" y="48"/>
                  </a:cubicBezTo>
                  <a:cubicBezTo>
                    <a:pt x="13" y="41"/>
                    <a:pt x="10" y="34"/>
                    <a:pt x="11" y="29"/>
                  </a:cubicBezTo>
                  <a:cubicBezTo>
                    <a:pt x="13" y="21"/>
                    <a:pt x="17" y="16"/>
                    <a:pt x="23" y="13"/>
                  </a:cubicBezTo>
                  <a:cubicBezTo>
                    <a:pt x="27" y="11"/>
                    <a:pt x="32" y="10"/>
                    <a:pt x="37" y="11"/>
                  </a:cubicBezTo>
                  <a:cubicBezTo>
                    <a:pt x="42" y="11"/>
                    <a:pt x="46" y="12"/>
                    <a:pt x="50" y="14"/>
                  </a:cubicBezTo>
                  <a:cubicBezTo>
                    <a:pt x="56" y="17"/>
                    <a:pt x="60" y="22"/>
                    <a:pt x="62" y="29"/>
                  </a:cubicBezTo>
                  <a:cubicBezTo>
                    <a:pt x="63" y="34"/>
                    <a:pt x="59" y="41"/>
                    <a:pt x="56" y="48"/>
                  </a:cubicBezTo>
                  <a:cubicBezTo>
                    <a:pt x="53" y="55"/>
                    <a:pt x="49" y="62"/>
                    <a:pt x="48" y="71"/>
                  </a:cubicBezTo>
                  <a:cubicBezTo>
                    <a:pt x="58" y="71"/>
                    <a:pt x="58" y="71"/>
                    <a:pt x="58" y="71"/>
                  </a:cubicBezTo>
                  <a:cubicBezTo>
                    <a:pt x="59" y="64"/>
                    <a:pt x="62" y="58"/>
                    <a:pt x="65" y="52"/>
                  </a:cubicBezTo>
                  <a:cubicBezTo>
                    <a:pt x="69" y="44"/>
                    <a:pt x="73" y="36"/>
                    <a:pt x="71" y="27"/>
                  </a:cubicBezTo>
                  <a:cubicBezTo>
                    <a:pt x="70" y="17"/>
                    <a:pt x="63" y="9"/>
                    <a:pt x="55" y="5"/>
                  </a:cubicBezTo>
                  <a:cubicBezTo>
                    <a:pt x="49" y="2"/>
                    <a:pt x="43" y="1"/>
                    <a:pt x="37" y="1"/>
                  </a:cubicBezTo>
                  <a:cubicBezTo>
                    <a:pt x="31" y="0"/>
                    <a:pt x="24" y="2"/>
                    <a:pt x="19" y="5"/>
                  </a:cubicBezTo>
                  <a:cubicBezTo>
                    <a:pt x="10" y="9"/>
                    <a:pt x="4" y="16"/>
                    <a:pt x="2" y="27"/>
                  </a:cubicBezTo>
                  <a:cubicBezTo>
                    <a:pt x="0" y="36"/>
                    <a:pt x="4" y="44"/>
                    <a:pt x="8" y="53"/>
                  </a:cubicBezTo>
                  <a:cubicBezTo>
                    <a:pt x="11" y="58"/>
                    <a:pt x="13" y="64"/>
                    <a:pt x="15" y="71"/>
                  </a:cubicBezTo>
                  <a:close/>
                </a:path>
              </a:pathLst>
            </a:custGeom>
            <a:solidFill>
              <a:srgbClr val="779F08"/>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600">
                <a:latin typeface="Arial" panose="020B0604020202020204" pitchFamily="34" charset="0"/>
                <a:cs typeface="Arial" panose="020B0604020202020204" pitchFamily="34" charset="0"/>
              </a:endParaRPr>
            </a:p>
          </p:txBody>
        </p:sp>
        <p:sp>
          <p:nvSpPr>
            <p:cNvPr id="76" name="Donut 70"/>
            <p:cNvSpPr/>
            <p:nvPr/>
          </p:nvSpPr>
          <p:spPr>
            <a:xfrm>
              <a:off x="3583080" y="4903756"/>
              <a:ext cx="687002" cy="687002"/>
            </a:xfrm>
            <a:prstGeom prst="donut">
              <a:avLst>
                <a:gd name="adj" fmla="val 6804"/>
              </a:avLst>
            </a:prstGeom>
            <a:solidFill>
              <a:srgbClr val="779F0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solidFill>
                  <a:schemeClr val="tx1"/>
                </a:solidFill>
                <a:latin typeface="Arial" panose="020B0604020202020204" pitchFamily="34" charset="0"/>
                <a:cs typeface="Arial" panose="020B0604020202020204" pitchFamily="34" charset="0"/>
              </a:endParaRPr>
            </a:p>
          </p:txBody>
        </p:sp>
        <p:sp>
          <p:nvSpPr>
            <p:cNvPr id="85" name="TextBox 79"/>
            <p:cNvSpPr txBox="1"/>
            <p:nvPr/>
          </p:nvSpPr>
          <p:spPr>
            <a:xfrm>
              <a:off x="4270165" y="5204269"/>
              <a:ext cx="1647373" cy="461665"/>
            </a:xfrm>
            <a:prstGeom prst="rect">
              <a:avLst/>
            </a:prstGeom>
            <a:noFill/>
          </p:spPr>
          <p:txBody>
            <a:bodyPr wrap="none" rtlCol="0">
              <a:spAutoFit/>
            </a:bodyPr>
            <a:lstStyle/>
            <a:p>
              <a:pPr lvl="0">
                <a:lnSpc>
                  <a:spcPct val="150000"/>
                </a:lnSpc>
                <a:defRPr/>
              </a:pPr>
              <a:r>
                <a:rPr lang="zh-CN" altLang="en-US" sz="1600" b="1" kern="0" spc="301" dirty="0">
                  <a:latin typeface="微软雅黑" panose="020B0503020204020204" pitchFamily="34" charset="-122"/>
                  <a:ea typeface="微软雅黑" panose="020B0503020204020204" pitchFamily="34" charset="-122"/>
                  <a:cs typeface="华文黑体" pitchFamily="2" charset="-122"/>
                </a:rPr>
                <a:t>点击添加标题</a:t>
              </a:r>
            </a:p>
          </p:txBody>
        </p:sp>
        <p:sp>
          <p:nvSpPr>
            <p:cNvPr id="86" name="TextBox 80"/>
            <p:cNvSpPr txBox="1"/>
            <p:nvPr/>
          </p:nvSpPr>
          <p:spPr>
            <a:xfrm>
              <a:off x="4272027" y="4933259"/>
              <a:ext cx="524503" cy="296556"/>
            </a:xfrm>
            <a:prstGeom prst="rect">
              <a:avLst/>
            </a:prstGeom>
            <a:noFill/>
          </p:spPr>
          <p:txBody>
            <a:bodyPr wrap="none" rtlCol="0">
              <a:spAutoFit/>
            </a:bodyPr>
            <a:lstStyle/>
            <a:p>
              <a:r>
                <a:rPr lang="en-US" sz="1325" b="1">
                  <a:latin typeface="Arial" panose="020B0604020202020204" pitchFamily="34" charset="0"/>
                  <a:cs typeface="Arial" panose="020B0604020202020204" pitchFamily="34" charset="0"/>
                </a:rPr>
                <a:t>55%</a:t>
              </a:r>
              <a:endParaRPr lang="en-GB" sz="1325" b="1">
                <a:latin typeface="Arial" panose="020B0604020202020204" pitchFamily="34" charset="0"/>
                <a:cs typeface="Arial" panose="020B0604020202020204" pitchFamily="34" charset="0"/>
              </a:endParaRPr>
            </a:p>
          </p:txBody>
        </p:sp>
        <p:sp>
          <p:nvSpPr>
            <p:cNvPr id="90" name="Rectangle 84"/>
            <p:cNvSpPr/>
            <p:nvPr/>
          </p:nvSpPr>
          <p:spPr>
            <a:xfrm>
              <a:off x="4272025" y="5606705"/>
              <a:ext cx="1522315" cy="461665"/>
            </a:xfrm>
            <a:prstGeom prst="rect">
              <a:avLst/>
            </a:prstGeom>
          </p:spPr>
          <p:txBody>
            <a:bodyPr wrap="square">
              <a:spAutoFit/>
            </a:bodyPr>
            <a:lstStyle/>
            <a:p>
              <a:r>
                <a:rPr lang="zh-CN" altLang="en-US" sz="1200" spc="301" dirty="0">
                  <a:latin typeface="微软雅黑" panose="020B0503020204020204" pitchFamily="34" charset="-122"/>
                  <a:ea typeface="微软雅黑" panose="020B0503020204020204" pitchFamily="34" charset="-122"/>
                </a:rPr>
                <a:t>点击输入本栏的具体文字，</a:t>
              </a:r>
              <a:endParaRPr lang="en-GB" altLang="zh-CN" sz="1200" spc="301" dirty="0">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35" name="组合 34"/>
          <p:cNvGrpSpPr/>
          <p:nvPr/>
        </p:nvGrpSpPr>
        <p:grpSpPr>
          <a:xfrm>
            <a:off x="619317" y="612033"/>
            <a:ext cx="3917868" cy="631070"/>
            <a:chOff x="587000" y="509069"/>
            <a:chExt cx="3917867" cy="631069"/>
          </a:xfrm>
        </p:grpSpPr>
        <p:sp>
          <p:nvSpPr>
            <p:cNvPr id="36" name="Text Box 7"/>
            <p:cNvSpPr txBox="1">
              <a:spLocks noChangeArrowheads="1"/>
            </p:cNvSpPr>
            <p:nvPr/>
          </p:nvSpPr>
          <p:spPr bwMode="auto">
            <a:xfrm>
              <a:off x="2567029" y="748025"/>
              <a:ext cx="1937838" cy="353942"/>
            </a:xfrm>
            <a:prstGeom prst="rect">
              <a:avLst/>
            </a:prstGeom>
            <a:noFill/>
            <a:ln w="9525">
              <a:noFill/>
              <a:miter lim="800000"/>
            </a:ln>
          </p:spPr>
          <p:txBody>
            <a:bodyPr wrap="none" lIns="45720" tIns="22860" rIns="45720" bIns="22860">
              <a:spAutoFit/>
            </a:bodyPr>
            <a:lstStyle/>
            <a:p>
              <a:pPr algn="ctr" defTabSz="1087755"/>
              <a:r>
                <a:rPr lang="en-CA" sz="2000" spc="-150" dirty="0" smtClean="0">
                  <a:latin typeface="微软雅黑" panose="020B0503020204020204" pitchFamily="34" charset="-122"/>
                  <a:ea typeface="微软雅黑" panose="020B0503020204020204" pitchFamily="34" charset="-122"/>
                  <a:cs typeface="Open Sans" panose="020B0606030504020204" pitchFamily="34" charset="0"/>
                </a:rPr>
                <a:t>TEACHING GOAL</a:t>
              </a:r>
              <a:endParaRPr lang="en-CA" sz="2000" spc="-150" dirty="0">
                <a:latin typeface="微软雅黑" panose="020B0503020204020204" pitchFamily="34" charset="-122"/>
                <a:ea typeface="微软雅黑" panose="020B0503020204020204" pitchFamily="34" charset="-122"/>
                <a:cs typeface="Open Sans" panose="020B0606030504020204" pitchFamily="34" charset="0"/>
              </a:endParaRPr>
            </a:p>
          </p:txBody>
        </p:sp>
        <p:sp>
          <p:nvSpPr>
            <p:cNvPr id="37" name="矩形 36"/>
            <p:cNvSpPr/>
            <p:nvPr/>
          </p:nvSpPr>
          <p:spPr>
            <a:xfrm>
              <a:off x="587000" y="509069"/>
              <a:ext cx="1980029" cy="631069"/>
            </a:xfrm>
            <a:prstGeom prst="rect">
              <a:avLst/>
            </a:prstGeom>
          </p:spPr>
          <p:txBody>
            <a:bodyPr wrap="none">
              <a:spAutoFit/>
            </a:bodyPr>
            <a:lstStyle/>
            <a:p>
              <a:pPr algn="ctr" defTabSz="1087755"/>
              <a:r>
                <a:rPr lang="zh-CN" altLang="en-US" sz="3500" dirty="0" smtClean="0">
                  <a:latin typeface="微软雅黑" panose="020B0503020204020204" pitchFamily="34" charset="-122"/>
                  <a:ea typeface="微软雅黑" panose="020B0503020204020204" pitchFamily="34" charset="-122"/>
                  <a:cs typeface="Open Sans" panose="020B0606030504020204" pitchFamily="34" charset="0"/>
                </a:rPr>
                <a:t>教学目标</a:t>
              </a:r>
              <a:endParaRPr lang="en-CA" altLang="zh-CN" sz="3500" dirty="0">
                <a:latin typeface="微软雅黑" panose="020B0503020204020204" pitchFamily="34" charset="-122"/>
                <a:ea typeface="微软雅黑" panose="020B0503020204020204" pitchFamily="34" charset="-122"/>
                <a:cs typeface="Open Sans" panose="020B0606030504020204" pitchFamily="34" charset="0"/>
              </a:endParaRPr>
            </a:p>
          </p:txBody>
        </p:sp>
      </p:grpSp>
      <p:sp>
        <p:nvSpPr>
          <p:cNvPr id="38" name="矩形 37"/>
          <p:cNvSpPr/>
          <p:nvPr/>
        </p:nvSpPr>
        <p:spPr>
          <a:xfrm>
            <a:off x="4131" y="696085"/>
            <a:ext cx="411010" cy="462967"/>
          </a:xfrm>
          <a:prstGeom prst="rect">
            <a:avLst/>
          </a:prstGeom>
          <a:solidFill>
            <a:srgbClr val="779F0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2935" y="715567"/>
            <a:ext cx="349776" cy="477054"/>
          </a:xfrm>
          <a:prstGeom prst="rect">
            <a:avLst/>
          </a:prstGeom>
        </p:spPr>
        <p:txBody>
          <a:bodyPr wrap="none">
            <a:spAutoFit/>
          </a:bodyPr>
          <a:lstStyle/>
          <a:p>
            <a:r>
              <a:rPr lang="en-CA" altLang="zh-CN" sz="2500" spc="-150" dirty="0" smtClean="0">
                <a:solidFill>
                  <a:schemeClr val="bg1"/>
                </a:solidFill>
                <a:latin typeface="微软雅黑" panose="020B0503020204020204" pitchFamily="34" charset="-122"/>
                <a:ea typeface="微软雅黑" panose="020B0503020204020204" pitchFamily="34" charset="-122"/>
                <a:cs typeface="Open Sans" panose="020B0606030504020204" pitchFamily="34" charset="0"/>
              </a:rPr>
              <a:t>T</a:t>
            </a:r>
            <a:endParaRPr lang="zh-CN" altLang="en-US" sz="2500" dirty="0">
              <a:solidFill>
                <a:schemeClr val="bg1"/>
              </a:solidFill>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p:cTn id="7" dur="500" fill="hold"/>
                                        <p:tgtEl>
                                          <p:spTgt spid="38"/>
                                        </p:tgtEl>
                                        <p:attrNameLst>
                                          <p:attrName>ppt_w</p:attrName>
                                        </p:attrNameLst>
                                      </p:cBhvr>
                                      <p:tavLst>
                                        <p:tav tm="0">
                                          <p:val>
                                            <p:fltVal val="0"/>
                                          </p:val>
                                        </p:tav>
                                        <p:tav tm="100000">
                                          <p:val>
                                            <p:strVal val="#ppt_w"/>
                                          </p:val>
                                        </p:tav>
                                      </p:tavLst>
                                    </p:anim>
                                    <p:anim calcmode="lin" valueType="num">
                                      <p:cBhvr>
                                        <p:cTn id="8" dur="500" fill="hold"/>
                                        <p:tgtEl>
                                          <p:spTgt spid="38"/>
                                        </p:tgtEl>
                                        <p:attrNameLst>
                                          <p:attrName>ppt_h</p:attrName>
                                        </p:attrNameLst>
                                      </p:cBhvr>
                                      <p:tavLst>
                                        <p:tav tm="0">
                                          <p:val>
                                            <p:fltVal val="0"/>
                                          </p:val>
                                        </p:tav>
                                        <p:tav tm="100000">
                                          <p:val>
                                            <p:strVal val="#ppt_h"/>
                                          </p:val>
                                        </p:tav>
                                      </p:tavLst>
                                    </p:anim>
                                    <p:animEffect transition="in" filter="fade">
                                      <p:cBhvr>
                                        <p:cTn id="9" dur="500"/>
                                        <p:tgtEl>
                                          <p:spTgt spid="38"/>
                                        </p:tgtEl>
                                      </p:cBhvr>
                                    </p:animEffect>
                                  </p:childTnLst>
                                </p:cTn>
                              </p:par>
                            </p:childTnLst>
                          </p:cTn>
                        </p:par>
                        <p:par>
                          <p:cTn id="10" fill="hold">
                            <p:stCondLst>
                              <p:cond delay="500"/>
                            </p:stCondLst>
                            <p:childTnLst>
                              <p:par>
                                <p:cTn id="11" presetID="22" presetClass="entr" presetSubtype="4" fill="hold" nodeType="afterEffect">
                                  <p:stCondLst>
                                    <p:cond delay="0"/>
                                  </p:stCondLst>
                                  <p:childTnLst>
                                    <p:set>
                                      <p:cBhvr>
                                        <p:cTn id="12" dur="1" fill="hold">
                                          <p:stCondLst>
                                            <p:cond delay="0"/>
                                          </p:stCondLst>
                                        </p:cTn>
                                        <p:tgtEl>
                                          <p:spTgt spid="39">
                                            <p:txEl>
                                              <p:pRg st="0" end="0"/>
                                            </p:txEl>
                                          </p:spTgt>
                                        </p:tgtEl>
                                        <p:attrNameLst>
                                          <p:attrName>style.visibility</p:attrName>
                                        </p:attrNameLst>
                                      </p:cBhvr>
                                      <p:to>
                                        <p:strVal val="visible"/>
                                      </p:to>
                                    </p:set>
                                    <p:animEffect transition="in" filter="wipe(down)">
                                      <p:cBhvr>
                                        <p:cTn id="13" dur="500"/>
                                        <p:tgtEl>
                                          <p:spTgt spid="39">
                                            <p:txEl>
                                              <p:pRg st="0" end="0"/>
                                            </p:txEl>
                                          </p:spTgt>
                                        </p:tgtEl>
                                      </p:cBhvr>
                                    </p:animEffect>
                                  </p:childTnLst>
                                </p:cTn>
                              </p:par>
                            </p:childTnLst>
                          </p:cTn>
                        </p:par>
                        <p:par>
                          <p:cTn id="14" fill="hold">
                            <p:stCondLst>
                              <p:cond delay="1000"/>
                            </p:stCondLst>
                            <p:childTnLst>
                              <p:par>
                                <p:cTn id="15" presetID="22" presetClass="entr" presetSubtype="8" fill="hold" nodeType="afterEffect">
                                  <p:stCondLst>
                                    <p:cond delay="0"/>
                                  </p:stCondLst>
                                  <p:childTnLst>
                                    <p:set>
                                      <p:cBhvr>
                                        <p:cTn id="16" dur="1" fill="hold">
                                          <p:stCondLst>
                                            <p:cond delay="0"/>
                                          </p:stCondLst>
                                        </p:cTn>
                                        <p:tgtEl>
                                          <p:spTgt spid="35"/>
                                        </p:tgtEl>
                                        <p:attrNameLst>
                                          <p:attrName>style.visibility</p:attrName>
                                        </p:attrNameLst>
                                      </p:cBhvr>
                                      <p:to>
                                        <p:strVal val="visible"/>
                                      </p:to>
                                    </p:set>
                                    <p:animEffect transition="in" filter="wipe(left)">
                                      <p:cBhvr>
                                        <p:cTn id="17" dur="500"/>
                                        <p:tgtEl>
                                          <p:spTgt spid="35"/>
                                        </p:tgtEl>
                                      </p:cBhvr>
                                    </p:animEffect>
                                  </p:childTnLst>
                                </p:cTn>
                              </p:par>
                            </p:childTnLst>
                          </p:cTn>
                        </p:par>
                        <p:par>
                          <p:cTn id="18" fill="hold">
                            <p:stCondLst>
                              <p:cond delay="1500"/>
                            </p:stCondLst>
                            <p:childTnLst>
                              <p:par>
                                <p:cTn id="19" presetID="22" presetClass="entr" presetSubtype="8" fill="hold" nodeType="after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wipe(left)">
                                      <p:cBhvr>
                                        <p:cTn id="21" dur="500"/>
                                        <p:tgtEl>
                                          <p:spTgt spid="2"/>
                                        </p:tgtEl>
                                      </p:cBhvr>
                                    </p:animEffect>
                                  </p:childTnLst>
                                </p:cTn>
                              </p:par>
                            </p:childTnLst>
                          </p:cTn>
                        </p:par>
                        <p:par>
                          <p:cTn id="22" fill="hold">
                            <p:stCondLst>
                              <p:cond delay="2000"/>
                            </p:stCondLst>
                            <p:childTnLst>
                              <p:par>
                                <p:cTn id="23" presetID="22" presetClass="entr" presetSubtype="1" fill="hold" nodeType="afterEffect">
                                  <p:stCondLst>
                                    <p:cond delay="0"/>
                                  </p:stCondLst>
                                  <p:childTnLst>
                                    <p:set>
                                      <p:cBhvr>
                                        <p:cTn id="24" dur="1" fill="hold">
                                          <p:stCondLst>
                                            <p:cond delay="0"/>
                                          </p:stCondLst>
                                        </p:cTn>
                                        <p:tgtEl>
                                          <p:spTgt spid="93"/>
                                        </p:tgtEl>
                                        <p:attrNameLst>
                                          <p:attrName>style.visibility</p:attrName>
                                        </p:attrNameLst>
                                      </p:cBhvr>
                                      <p:to>
                                        <p:strVal val="visible"/>
                                      </p:to>
                                    </p:set>
                                    <p:animEffect transition="in" filter="wipe(up)">
                                      <p:cBhvr>
                                        <p:cTn id="25" dur="500"/>
                                        <p:tgtEl>
                                          <p:spTgt spid="93"/>
                                        </p:tgtEl>
                                      </p:cBhvr>
                                    </p:animEffect>
                                  </p:childTnLst>
                                </p:cTn>
                              </p:par>
                            </p:childTnLst>
                          </p:cTn>
                        </p:par>
                        <p:par>
                          <p:cTn id="26" fill="hold">
                            <p:stCondLst>
                              <p:cond delay="2500"/>
                            </p:stCondLst>
                            <p:childTnLst>
                              <p:par>
                                <p:cTn id="27" presetID="22" presetClass="entr" presetSubtype="1" fill="hold" nodeType="after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wipe(up)">
                                      <p:cBhvr>
                                        <p:cTn id="29" dur="500"/>
                                        <p:tgtEl>
                                          <p:spTgt spid="5"/>
                                        </p:tgtEl>
                                      </p:cBhvr>
                                    </p:animEffect>
                                  </p:childTnLst>
                                </p:cTn>
                              </p:par>
                            </p:childTnLst>
                          </p:cTn>
                        </p:par>
                        <p:par>
                          <p:cTn id="30" fill="hold">
                            <p:stCondLst>
                              <p:cond delay="3000"/>
                            </p:stCondLst>
                            <p:childTnLst>
                              <p:par>
                                <p:cTn id="31" presetID="22" presetClass="entr" presetSubtype="1" fill="hold" nodeType="afterEffect">
                                  <p:stCondLst>
                                    <p:cond delay="0"/>
                                  </p:stCondLst>
                                  <p:childTnLst>
                                    <p:set>
                                      <p:cBhvr>
                                        <p:cTn id="32" dur="1" fill="hold">
                                          <p:stCondLst>
                                            <p:cond delay="0"/>
                                          </p:stCondLst>
                                        </p:cTn>
                                        <p:tgtEl>
                                          <p:spTgt spid="91"/>
                                        </p:tgtEl>
                                        <p:attrNameLst>
                                          <p:attrName>style.visibility</p:attrName>
                                        </p:attrNameLst>
                                      </p:cBhvr>
                                      <p:to>
                                        <p:strVal val="visible"/>
                                      </p:to>
                                    </p:set>
                                    <p:animEffect transition="in" filter="wipe(up)">
                                      <p:cBhvr>
                                        <p:cTn id="33" dur="500"/>
                                        <p:tgtEl>
                                          <p:spTgt spid="91"/>
                                        </p:tgtEl>
                                      </p:cBhvr>
                                    </p:animEffect>
                                  </p:childTnLst>
                                </p:cTn>
                              </p:par>
                            </p:childTnLst>
                          </p:cTn>
                        </p:par>
                        <p:par>
                          <p:cTn id="34" fill="hold">
                            <p:stCondLst>
                              <p:cond delay="3500"/>
                            </p:stCondLst>
                            <p:childTnLst>
                              <p:par>
                                <p:cTn id="35" presetID="22" presetClass="entr" presetSubtype="1" fill="hold" nodeType="afterEffect">
                                  <p:stCondLst>
                                    <p:cond delay="0"/>
                                  </p:stCondLst>
                                  <p:childTnLst>
                                    <p:set>
                                      <p:cBhvr>
                                        <p:cTn id="36" dur="1" fill="hold">
                                          <p:stCondLst>
                                            <p:cond delay="0"/>
                                          </p:stCondLst>
                                        </p:cTn>
                                        <p:tgtEl>
                                          <p:spTgt spid="92"/>
                                        </p:tgtEl>
                                        <p:attrNameLst>
                                          <p:attrName>style.visibility</p:attrName>
                                        </p:attrNameLst>
                                      </p:cBhvr>
                                      <p:to>
                                        <p:strVal val="visible"/>
                                      </p:to>
                                    </p:set>
                                    <p:animEffect transition="in" filter="wipe(up)">
                                      <p:cBhvr>
                                        <p:cTn id="37" dur="500"/>
                                        <p:tgtEl>
                                          <p:spTgt spid="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 name="空心弧 92"/>
          <p:cNvSpPr/>
          <p:nvPr/>
        </p:nvSpPr>
        <p:spPr>
          <a:xfrm rot="483470">
            <a:off x="2625597" y="2390183"/>
            <a:ext cx="2794011" cy="2794011"/>
          </a:xfrm>
          <a:prstGeom prst="blockArc">
            <a:avLst>
              <a:gd name="adj1" fmla="val 5692214"/>
              <a:gd name="adj2" fmla="val 42522"/>
              <a:gd name="adj3" fmla="val 1111"/>
            </a:avLst>
          </a:prstGeom>
          <a:solidFill>
            <a:schemeClr val="bg1">
              <a:lumMod val="65000"/>
            </a:schemeClr>
          </a:solidFill>
          <a:ln w="25400" cap="flat" cmpd="sng" algn="ctr">
            <a:noFill/>
            <a:prstDash val="solid"/>
          </a:ln>
          <a:effectLst/>
        </p:spPr>
        <p:txBody>
          <a:bodyPr lIns="121917" tIns="60958" rIns="121917" bIns="60958" rtlCol="0" anchor="ctr"/>
          <a:lstStyle/>
          <a:p>
            <a:pPr algn="ctr">
              <a:defRPr/>
            </a:pPr>
            <a:endParaRPr lang="zh-CN" altLang="en-US" sz="1100" kern="0">
              <a:latin typeface="微软雅黑" panose="020B0503020204020204" pitchFamily="34" charset="-122"/>
              <a:ea typeface="微软雅黑" panose="020B0503020204020204" pitchFamily="34" charset="-122"/>
            </a:endParaRPr>
          </a:p>
        </p:txBody>
      </p:sp>
      <p:grpSp>
        <p:nvGrpSpPr>
          <p:cNvPr id="94" name="组合 93"/>
          <p:cNvGrpSpPr/>
          <p:nvPr/>
        </p:nvGrpSpPr>
        <p:grpSpPr>
          <a:xfrm>
            <a:off x="4935337" y="1996594"/>
            <a:ext cx="3133261" cy="806215"/>
            <a:chOff x="4148176" y="1697000"/>
            <a:chExt cx="3133261" cy="806214"/>
          </a:xfrm>
        </p:grpSpPr>
        <p:cxnSp>
          <p:nvCxnSpPr>
            <p:cNvPr id="95" name="直接连接符 94"/>
            <p:cNvCxnSpPr/>
            <p:nvPr/>
          </p:nvCxnSpPr>
          <p:spPr>
            <a:xfrm>
              <a:off x="4959524" y="2089717"/>
              <a:ext cx="2321913" cy="5290"/>
            </a:xfrm>
            <a:prstGeom prst="line">
              <a:avLst/>
            </a:prstGeom>
            <a:noFill/>
            <a:ln w="12700" cap="flat" cmpd="sng" algn="ctr">
              <a:solidFill>
                <a:sysClr val="window" lastClr="FFFFFF">
                  <a:lumMod val="50000"/>
                </a:sysClr>
              </a:solidFill>
              <a:prstDash val="solid"/>
              <a:headEnd type="none" w="med" len="med"/>
              <a:tailEnd type="oval" w="med" len="med"/>
            </a:ln>
            <a:effectLst/>
          </p:spPr>
        </p:cxnSp>
        <p:grpSp>
          <p:nvGrpSpPr>
            <p:cNvPr id="96" name="组合 95"/>
            <p:cNvGrpSpPr/>
            <p:nvPr/>
          </p:nvGrpSpPr>
          <p:grpSpPr>
            <a:xfrm>
              <a:off x="4148176" y="1697000"/>
              <a:ext cx="904292" cy="806214"/>
              <a:chOff x="3835847" y="1395243"/>
              <a:chExt cx="1462116" cy="1303538"/>
            </a:xfrm>
          </p:grpSpPr>
          <p:sp>
            <p:nvSpPr>
              <p:cNvPr id="98" name="同心圆 97"/>
              <p:cNvSpPr/>
              <p:nvPr/>
            </p:nvSpPr>
            <p:spPr>
              <a:xfrm>
                <a:off x="3835847" y="1395243"/>
                <a:ext cx="1303538" cy="1303538"/>
              </a:xfrm>
              <a:prstGeom prst="donut">
                <a:avLst>
                  <a:gd name="adj" fmla="val 3142"/>
                </a:avLst>
              </a:prstGeom>
              <a:solidFill>
                <a:sysClr val="window" lastClr="FFFFFF">
                  <a:lumMod val="65000"/>
                </a:sysClr>
              </a:solidFill>
              <a:ln w="25400" cap="flat" cmpd="sng" algn="ctr">
                <a:noFill/>
                <a:prstDash val="solid"/>
              </a:ln>
              <a:effectLst/>
            </p:spPr>
            <p:txBody>
              <a:bodyPr rtlCol="0" anchor="ctr"/>
              <a:lstStyle/>
              <a:p>
                <a:pPr algn="ctr">
                  <a:defRPr/>
                </a:pPr>
                <a:endParaRPr lang="zh-CN" altLang="en-US" sz="1100" kern="0">
                  <a:latin typeface="微软雅黑" panose="020B0503020204020204" pitchFamily="34" charset="-122"/>
                  <a:ea typeface="微软雅黑" panose="020B0503020204020204" pitchFamily="34" charset="-122"/>
                </a:endParaRPr>
              </a:p>
            </p:txBody>
          </p:sp>
          <p:grpSp>
            <p:nvGrpSpPr>
              <p:cNvPr id="99" name="组合 98"/>
              <p:cNvGrpSpPr/>
              <p:nvPr/>
            </p:nvGrpSpPr>
            <p:grpSpPr>
              <a:xfrm>
                <a:off x="4939609" y="1857832"/>
                <a:ext cx="358354" cy="358354"/>
                <a:chOff x="5917211" y="1835961"/>
                <a:chExt cx="504056" cy="504056"/>
              </a:xfrm>
            </p:grpSpPr>
            <p:sp>
              <p:nvSpPr>
                <p:cNvPr id="101" name="同心圆 100"/>
                <p:cNvSpPr/>
                <p:nvPr/>
              </p:nvSpPr>
              <p:spPr>
                <a:xfrm>
                  <a:off x="5917211" y="1835961"/>
                  <a:ext cx="504056" cy="504056"/>
                </a:xfrm>
                <a:prstGeom prst="donut">
                  <a:avLst>
                    <a:gd name="adj" fmla="val 3142"/>
                  </a:avLst>
                </a:prstGeom>
                <a:solidFill>
                  <a:sysClr val="window" lastClr="FFFFFF">
                    <a:lumMod val="65000"/>
                  </a:sysClr>
                </a:solidFill>
                <a:ln w="25400" cap="flat" cmpd="sng" algn="ctr">
                  <a:noFill/>
                  <a:prstDash val="solid"/>
                </a:ln>
                <a:effectLst/>
              </p:spPr>
              <p:txBody>
                <a:bodyPr rtlCol="0" anchor="ctr"/>
                <a:lstStyle/>
                <a:p>
                  <a:pPr algn="ctr">
                    <a:defRPr/>
                  </a:pPr>
                  <a:endParaRPr lang="zh-CN" altLang="en-US" sz="1100" kern="0">
                    <a:latin typeface="微软雅黑" panose="020B0503020204020204" pitchFamily="34" charset="-122"/>
                    <a:ea typeface="微软雅黑" panose="020B0503020204020204" pitchFamily="34" charset="-122"/>
                  </a:endParaRPr>
                </a:p>
              </p:txBody>
            </p:sp>
            <p:sp>
              <p:nvSpPr>
                <p:cNvPr id="102" name="椭圆 101"/>
                <p:cNvSpPr/>
                <p:nvPr/>
              </p:nvSpPr>
              <p:spPr>
                <a:xfrm>
                  <a:off x="6039087" y="1981663"/>
                  <a:ext cx="222754" cy="222754"/>
                </a:xfrm>
                <a:prstGeom prst="ellipse">
                  <a:avLst/>
                </a:prstGeom>
                <a:solidFill>
                  <a:sysClr val="window" lastClr="FFFFFF">
                    <a:lumMod val="65000"/>
                  </a:sysClr>
                </a:solidFill>
                <a:ln w="25400" cap="flat" cmpd="sng" algn="ctr">
                  <a:noFill/>
                  <a:prstDash val="solid"/>
                </a:ln>
                <a:effectLst/>
              </p:spPr>
              <p:txBody>
                <a:bodyPr rtlCol="0" anchor="ctr"/>
                <a:lstStyle/>
                <a:p>
                  <a:pPr algn="ctr">
                    <a:defRPr/>
                  </a:pPr>
                  <a:endParaRPr lang="zh-CN" altLang="en-US" sz="1100" kern="0">
                    <a:latin typeface="微软雅黑" panose="020B0503020204020204" pitchFamily="34" charset="-122"/>
                    <a:ea typeface="微软雅黑" panose="020B0503020204020204" pitchFamily="34" charset="-122"/>
                  </a:endParaRPr>
                </a:p>
              </p:txBody>
            </p:sp>
          </p:grpSp>
          <p:sp>
            <p:nvSpPr>
              <p:cNvPr id="100" name="椭圆 99"/>
              <p:cNvSpPr/>
              <p:nvPr/>
            </p:nvSpPr>
            <p:spPr>
              <a:xfrm>
                <a:off x="4151028" y="1732853"/>
                <a:ext cx="676101" cy="676101"/>
              </a:xfrm>
              <a:prstGeom prst="ellipse">
                <a:avLst/>
              </a:prstGeom>
              <a:solidFill>
                <a:srgbClr val="779F08"/>
              </a:solidFill>
              <a:ln w="25400" cap="flat" cmpd="sng" algn="ctr">
                <a:noFill/>
                <a:prstDash val="solid"/>
              </a:ln>
              <a:effectLst/>
            </p:spPr>
            <p:txBody>
              <a:bodyPr rtlCol="0" anchor="ctr"/>
              <a:lstStyle/>
              <a:p>
                <a:pPr algn="ctr">
                  <a:defRPr/>
                </a:pPr>
                <a:r>
                  <a:rPr lang="en-US" altLang="zh-CN" sz="1400" kern="0" dirty="0">
                    <a:latin typeface="微软雅黑" panose="020B0503020204020204" pitchFamily="34" charset="-122"/>
                    <a:ea typeface="微软雅黑" panose="020B0503020204020204" pitchFamily="34" charset="-122"/>
                  </a:rPr>
                  <a:t>1</a:t>
                </a:r>
                <a:endParaRPr lang="zh-CN" altLang="en-US" sz="1400" kern="0" dirty="0">
                  <a:latin typeface="微软雅黑" panose="020B0503020204020204" pitchFamily="34" charset="-122"/>
                  <a:ea typeface="微软雅黑" panose="020B0503020204020204" pitchFamily="34" charset="-122"/>
                </a:endParaRPr>
              </a:p>
            </p:txBody>
          </p:sp>
        </p:grpSp>
        <p:sp>
          <p:nvSpPr>
            <p:cNvPr id="97" name="TextBox 6"/>
            <p:cNvSpPr txBox="1"/>
            <p:nvPr/>
          </p:nvSpPr>
          <p:spPr>
            <a:xfrm>
              <a:off x="5040783" y="1768669"/>
              <a:ext cx="2180550" cy="307777"/>
            </a:xfrm>
            <a:prstGeom prst="rect">
              <a:avLst/>
            </a:prstGeom>
            <a:noFill/>
          </p:spPr>
          <p:txBody>
            <a:bodyPr wrap="square" rtlCol="0">
              <a:spAutoFit/>
            </a:bodyPr>
            <a:lstStyle/>
            <a:p>
              <a:pPr lvl="0">
                <a:defRPr/>
              </a:pPr>
              <a:r>
                <a:rPr lang="zh-CN" altLang="en-US" sz="1400" b="1" kern="0" dirty="0">
                  <a:latin typeface="微软雅黑" panose="020B0503020204020204" pitchFamily="34" charset="-122"/>
                  <a:ea typeface="微软雅黑" panose="020B0503020204020204" pitchFamily="34" charset="-122"/>
                  <a:cs typeface="Arial" panose="020B0604020202020204" pitchFamily="34" charset="0"/>
                </a:rPr>
                <a:t>失误一</a:t>
              </a:r>
            </a:p>
          </p:txBody>
        </p:sp>
      </p:grpSp>
      <p:grpSp>
        <p:nvGrpSpPr>
          <p:cNvPr id="103" name="组合 102"/>
          <p:cNvGrpSpPr/>
          <p:nvPr/>
        </p:nvGrpSpPr>
        <p:grpSpPr>
          <a:xfrm>
            <a:off x="5466261" y="3075287"/>
            <a:ext cx="3133261" cy="806215"/>
            <a:chOff x="4679100" y="2775693"/>
            <a:chExt cx="3133261" cy="806214"/>
          </a:xfrm>
        </p:grpSpPr>
        <p:cxnSp>
          <p:nvCxnSpPr>
            <p:cNvPr id="104" name="直接连接符 103"/>
            <p:cNvCxnSpPr/>
            <p:nvPr/>
          </p:nvCxnSpPr>
          <p:spPr>
            <a:xfrm>
              <a:off x="5490448" y="3168410"/>
              <a:ext cx="2321913" cy="5290"/>
            </a:xfrm>
            <a:prstGeom prst="line">
              <a:avLst/>
            </a:prstGeom>
            <a:noFill/>
            <a:ln w="12700" cap="flat" cmpd="sng" algn="ctr">
              <a:solidFill>
                <a:sysClr val="window" lastClr="FFFFFF">
                  <a:lumMod val="50000"/>
                </a:sysClr>
              </a:solidFill>
              <a:prstDash val="solid"/>
              <a:headEnd type="none" w="med" len="med"/>
              <a:tailEnd type="oval" w="med" len="med"/>
            </a:ln>
            <a:effectLst/>
          </p:spPr>
        </p:cxnSp>
        <p:grpSp>
          <p:nvGrpSpPr>
            <p:cNvPr id="105" name="组合 104"/>
            <p:cNvGrpSpPr/>
            <p:nvPr/>
          </p:nvGrpSpPr>
          <p:grpSpPr>
            <a:xfrm>
              <a:off x="4679100" y="2775693"/>
              <a:ext cx="904292" cy="806214"/>
              <a:chOff x="3835847" y="1395243"/>
              <a:chExt cx="1462116" cy="1303538"/>
            </a:xfrm>
          </p:grpSpPr>
          <p:sp>
            <p:nvSpPr>
              <p:cNvPr id="107" name="同心圆 106"/>
              <p:cNvSpPr/>
              <p:nvPr/>
            </p:nvSpPr>
            <p:spPr>
              <a:xfrm>
                <a:off x="3835847" y="1395243"/>
                <a:ext cx="1303538" cy="1303538"/>
              </a:xfrm>
              <a:prstGeom prst="donut">
                <a:avLst>
                  <a:gd name="adj" fmla="val 3142"/>
                </a:avLst>
              </a:prstGeom>
              <a:solidFill>
                <a:sysClr val="window" lastClr="FFFFFF">
                  <a:lumMod val="65000"/>
                </a:sysClr>
              </a:solidFill>
              <a:ln w="25400" cap="flat" cmpd="sng" algn="ctr">
                <a:noFill/>
                <a:prstDash val="solid"/>
              </a:ln>
              <a:effectLst/>
            </p:spPr>
            <p:txBody>
              <a:bodyPr rtlCol="0" anchor="ctr"/>
              <a:lstStyle/>
              <a:p>
                <a:pPr algn="ctr">
                  <a:defRPr/>
                </a:pPr>
                <a:endParaRPr lang="zh-CN" altLang="en-US" sz="1100" kern="0">
                  <a:latin typeface="微软雅黑" panose="020B0503020204020204" pitchFamily="34" charset="-122"/>
                  <a:ea typeface="微软雅黑" panose="020B0503020204020204" pitchFamily="34" charset="-122"/>
                </a:endParaRPr>
              </a:p>
            </p:txBody>
          </p:sp>
          <p:grpSp>
            <p:nvGrpSpPr>
              <p:cNvPr id="108" name="组合 107"/>
              <p:cNvGrpSpPr/>
              <p:nvPr/>
            </p:nvGrpSpPr>
            <p:grpSpPr>
              <a:xfrm>
                <a:off x="4939609" y="1857832"/>
                <a:ext cx="358354" cy="358354"/>
                <a:chOff x="5917211" y="1835961"/>
                <a:chExt cx="504056" cy="504056"/>
              </a:xfrm>
            </p:grpSpPr>
            <p:sp>
              <p:nvSpPr>
                <p:cNvPr id="110" name="同心圆 109"/>
                <p:cNvSpPr/>
                <p:nvPr/>
              </p:nvSpPr>
              <p:spPr>
                <a:xfrm>
                  <a:off x="5917211" y="1835961"/>
                  <a:ext cx="504056" cy="504056"/>
                </a:xfrm>
                <a:prstGeom prst="donut">
                  <a:avLst>
                    <a:gd name="adj" fmla="val 3142"/>
                  </a:avLst>
                </a:prstGeom>
                <a:solidFill>
                  <a:sysClr val="window" lastClr="FFFFFF">
                    <a:lumMod val="65000"/>
                  </a:sysClr>
                </a:solidFill>
                <a:ln w="25400" cap="flat" cmpd="sng" algn="ctr">
                  <a:noFill/>
                  <a:prstDash val="solid"/>
                </a:ln>
                <a:effectLst/>
              </p:spPr>
              <p:txBody>
                <a:bodyPr rtlCol="0" anchor="ctr"/>
                <a:lstStyle/>
                <a:p>
                  <a:pPr algn="ctr">
                    <a:defRPr/>
                  </a:pPr>
                  <a:endParaRPr lang="zh-CN" altLang="en-US" sz="1100" kern="0">
                    <a:latin typeface="微软雅黑" panose="020B0503020204020204" pitchFamily="34" charset="-122"/>
                    <a:ea typeface="微软雅黑" panose="020B0503020204020204" pitchFamily="34" charset="-122"/>
                  </a:endParaRPr>
                </a:p>
              </p:txBody>
            </p:sp>
            <p:sp>
              <p:nvSpPr>
                <p:cNvPr id="111" name="椭圆 110"/>
                <p:cNvSpPr/>
                <p:nvPr/>
              </p:nvSpPr>
              <p:spPr>
                <a:xfrm>
                  <a:off x="6039087" y="1981663"/>
                  <a:ext cx="222754" cy="222754"/>
                </a:xfrm>
                <a:prstGeom prst="ellipse">
                  <a:avLst/>
                </a:prstGeom>
                <a:solidFill>
                  <a:sysClr val="window" lastClr="FFFFFF">
                    <a:lumMod val="65000"/>
                  </a:sysClr>
                </a:solidFill>
                <a:ln w="25400" cap="flat" cmpd="sng" algn="ctr">
                  <a:noFill/>
                  <a:prstDash val="solid"/>
                </a:ln>
                <a:effectLst/>
              </p:spPr>
              <p:txBody>
                <a:bodyPr rtlCol="0" anchor="ctr"/>
                <a:lstStyle/>
                <a:p>
                  <a:pPr algn="ctr">
                    <a:defRPr/>
                  </a:pPr>
                  <a:endParaRPr lang="zh-CN" altLang="en-US" sz="1100" kern="0">
                    <a:latin typeface="微软雅黑" panose="020B0503020204020204" pitchFamily="34" charset="-122"/>
                    <a:ea typeface="微软雅黑" panose="020B0503020204020204" pitchFamily="34" charset="-122"/>
                  </a:endParaRPr>
                </a:p>
              </p:txBody>
            </p:sp>
          </p:grpSp>
          <p:sp>
            <p:nvSpPr>
              <p:cNvPr id="109" name="椭圆 108"/>
              <p:cNvSpPr/>
              <p:nvPr/>
            </p:nvSpPr>
            <p:spPr>
              <a:xfrm>
                <a:off x="4151028" y="1732853"/>
                <a:ext cx="676101" cy="676101"/>
              </a:xfrm>
              <a:prstGeom prst="ellipse">
                <a:avLst/>
              </a:prstGeom>
              <a:solidFill>
                <a:srgbClr val="779F08"/>
              </a:solidFill>
              <a:ln w="25400" cap="flat" cmpd="sng" algn="ctr">
                <a:noFill/>
                <a:prstDash val="solid"/>
              </a:ln>
              <a:effectLst/>
            </p:spPr>
            <p:txBody>
              <a:bodyPr rtlCol="0" anchor="ctr"/>
              <a:lstStyle/>
              <a:p>
                <a:pPr algn="ctr">
                  <a:defRPr/>
                </a:pPr>
                <a:r>
                  <a:rPr lang="en-US" altLang="zh-CN" sz="1400" kern="0" dirty="0">
                    <a:latin typeface="微软雅黑" panose="020B0503020204020204" pitchFamily="34" charset="-122"/>
                    <a:ea typeface="微软雅黑" panose="020B0503020204020204" pitchFamily="34" charset="-122"/>
                  </a:rPr>
                  <a:t>2</a:t>
                </a:r>
                <a:endParaRPr lang="zh-CN" altLang="en-US" sz="1400" kern="0" dirty="0">
                  <a:latin typeface="微软雅黑" panose="020B0503020204020204" pitchFamily="34" charset="-122"/>
                  <a:ea typeface="微软雅黑" panose="020B0503020204020204" pitchFamily="34" charset="-122"/>
                </a:endParaRPr>
              </a:p>
            </p:txBody>
          </p:sp>
        </p:grpSp>
        <p:sp>
          <p:nvSpPr>
            <p:cNvPr id="106" name="TextBox 15"/>
            <p:cNvSpPr txBox="1"/>
            <p:nvPr/>
          </p:nvSpPr>
          <p:spPr>
            <a:xfrm>
              <a:off x="5596536" y="2830672"/>
              <a:ext cx="2180550" cy="307777"/>
            </a:xfrm>
            <a:prstGeom prst="rect">
              <a:avLst/>
            </a:prstGeom>
            <a:noFill/>
          </p:spPr>
          <p:txBody>
            <a:bodyPr wrap="square" rtlCol="0">
              <a:spAutoFit/>
            </a:bodyPr>
            <a:lstStyle/>
            <a:p>
              <a:pPr lvl="0">
                <a:defRPr/>
              </a:pPr>
              <a:r>
                <a:rPr lang="zh-CN" altLang="en-US" sz="1400" b="1" kern="0" dirty="0">
                  <a:latin typeface="微软雅黑" panose="020B0503020204020204" pitchFamily="34" charset="-122"/>
                  <a:ea typeface="微软雅黑" panose="020B0503020204020204" pitchFamily="34" charset="-122"/>
                  <a:cs typeface="Arial" panose="020B0604020202020204" pitchFamily="34" charset="0"/>
                </a:rPr>
                <a:t>失误二</a:t>
              </a:r>
            </a:p>
          </p:txBody>
        </p:sp>
      </p:grpSp>
      <p:grpSp>
        <p:nvGrpSpPr>
          <p:cNvPr id="112" name="组合 111"/>
          <p:cNvGrpSpPr/>
          <p:nvPr/>
        </p:nvGrpSpPr>
        <p:grpSpPr>
          <a:xfrm>
            <a:off x="5207561" y="4295246"/>
            <a:ext cx="3133260" cy="806215"/>
            <a:chOff x="4420400" y="3995652"/>
            <a:chExt cx="3133260" cy="806214"/>
          </a:xfrm>
        </p:grpSpPr>
        <p:cxnSp>
          <p:nvCxnSpPr>
            <p:cNvPr id="113" name="直接连接符 112"/>
            <p:cNvCxnSpPr/>
            <p:nvPr/>
          </p:nvCxnSpPr>
          <p:spPr>
            <a:xfrm>
              <a:off x="5231747" y="4388370"/>
              <a:ext cx="2321913" cy="5290"/>
            </a:xfrm>
            <a:prstGeom prst="line">
              <a:avLst/>
            </a:prstGeom>
            <a:noFill/>
            <a:ln w="12700" cap="flat" cmpd="sng" algn="ctr">
              <a:solidFill>
                <a:sysClr val="window" lastClr="FFFFFF">
                  <a:lumMod val="50000"/>
                </a:sysClr>
              </a:solidFill>
              <a:prstDash val="solid"/>
              <a:headEnd type="none" w="med" len="med"/>
              <a:tailEnd type="oval" w="med" len="med"/>
            </a:ln>
            <a:effectLst/>
          </p:spPr>
        </p:cxnSp>
        <p:grpSp>
          <p:nvGrpSpPr>
            <p:cNvPr id="114" name="组合 113"/>
            <p:cNvGrpSpPr/>
            <p:nvPr/>
          </p:nvGrpSpPr>
          <p:grpSpPr>
            <a:xfrm>
              <a:off x="4420400" y="3995652"/>
              <a:ext cx="904292" cy="806214"/>
              <a:chOff x="3835847" y="1395243"/>
              <a:chExt cx="1462116" cy="1303538"/>
            </a:xfrm>
          </p:grpSpPr>
          <p:sp>
            <p:nvSpPr>
              <p:cNvPr id="116" name="同心圆 115"/>
              <p:cNvSpPr/>
              <p:nvPr/>
            </p:nvSpPr>
            <p:spPr>
              <a:xfrm>
                <a:off x="3835847" y="1395243"/>
                <a:ext cx="1303538" cy="1303538"/>
              </a:xfrm>
              <a:prstGeom prst="donut">
                <a:avLst>
                  <a:gd name="adj" fmla="val 3142"/>
                </a:avLst>
              </a:prstGeom>
              <a:solidFill>
                <a:sysClr val="window" lastClr="FFFFFF">
                  <a:lumMod val="65000"/>
                </a:sysClr>
              </a:solidFill>
              <a:ln w="25400" cap="flat" cmpd="sng" algn="ctr">
                <a:noFill/>
                <a:prstDash val="solid"/>
              </a:ln>
              <a:effectLst/>
            </p:spPr>
            <p:txBody>
              <a:bodyPr rtlCol="0" anchor="ctr"/>
              <a:lstStyle/>
              <a:p>
                <a:pPr algn="ctr">
                  <a:defRPr/>
                </a:pPr>
                <a:endParaRPr lang="zh-CN" altLang="en-US" sz="1100" kern="0">
                  <a:latin typeface="微软雅黑" panose="020B0503020204020204" pitchFamily="34" charset="-122"/>
                  <a:ea typeface="微软雅黑" panose="020B0503020204020204" pitchFamily="34" charset="-122"/>
                </a:endParaRPr>
              </a:p>
            </p:txBody>
          </p:sp>
          <p:grpSp>
            <p:nvGrpSpPr>
              <p:cNvPr id="117" name="组合 116"/>
              <p:cNvGrpSpPr/>
              <p:nvPr/>
            </p:nvGrpSpPr>
            <p:grpSpPr>
              <a:xfrm>
                <a:off x="4939609" y="1857832"/>
                <a:ext cx="358354" cy="358354"/>
                <a:chOff x="5917211" y="1835961"/>
                <a:chExt cx="504056" cy="504056"/>
              </a:xfrm>
            </p:grpSpPr>
            <p:sp>
              <p:nvSpPr>
                <p:cNvPr id="119" name="同心圆 118"/>
                <p:cNvSpPr/>
                <p:nvPr/>
              </p:nvSpPr>
              <p:spPr>
                <a:xfrm>
                  <a:off x="5917211" y="1835961"/>
                  <a:ext cx="504056" cy="504056"/>
                </a:xfrm>
                <a:prstGeom prst="donut">
                  <a:avLst>
                    <a:gd name="adj" fmla="val 3142"/>
                  </a:avLst>
                </a:prstGeom>
                <a:solidFill>
                  <a:sysClr val="window" lastClr="FFFFFF">
                    <a:lumMod val="65000"/>
                  </a:sysClr>
                </a:solidFill>
                <a:ln w="25400" cap="flat" cmpd="sng" algn="ctr">
                  <a:noFill/>
                  <a:prstDash val="solid"/>
                </a:ln>
                <a:effectLst/>
              </p:spPr>
              <p:txBody>
                <a:bodyPr rtlCol="0" anchor="ctr"/>
                <a:lstStyle/>
                <a:p>
                  <a:pPr algn="ctr">
                    <a:defRPr/>
                  </a:pPr>
                  <a:endParaRPr lang="zh-CN" altLang="en-US" sz="1100" kern="0">
                    <a:latin typeface="微软雅黑" panose="020B0503020204020204" pitchFamily="34" charset="-122"/>
                    <a:ea typeface="微软雅黑" panose="020B0503020204020204" pitchFamily="34" charset="-122"/>
                  </a:endParaRPr>
                </a:p>
              </p:txBody>
            </p:sp>
            <p:sp>
              <p:nvSpPr>
                <p:cNvPr id="120" name="椭圆 119"/>
                <p:cNvSpPr/>
                <p:nvPr/>
              </p:nvSpPr>
              <p:spPr>
                <a:xfrm>
                  <a:off x="6039087" y="1981663"/>
                  <a:ext cx="222754" cy="222754"/>
                </a:xfrm>
                <a:prstGeom prst="ellipse">
                  <a:avLst/>
                </a:prstGeom>
                <a:solidFill>
                  <a:sysClr val="window" lastClr="FFFFFF">
                    <a:lumMod val="65000"/>
                  </a:sysClr>
                </a:solidFill>
                <a:ln w="25400" cap="flat" cmpd="sng" algn="ctr">
                  <a:noFill/>
                  <a:prstDash val="solid"/>
                </a:ln>
                <a:effectLst/>
              </p:spPr>
              <p:txBody>
                <a:bodyPr rtlCol="0" anchor="ctr"/>
                <a:lstStyle/>
                <a:p>
                  <a:pPr algn="ctr">
                    <a:defRPr/>
                  </a:pPr>
                  <a:endParaRPr lang="zh-CN" altLang="en-US" sz="1100" kern="0">
                    <a:latin typeface="微软雅黑" panose="020B0503020204020204" pitchFamily="34" charset="-122"/>
                    <a:ea typeface="微软雅黑" panose="020B0503020204020204" pitchFamily="34" charset="-122"/>
                  </a:endParaRPr>
                </a:p>
              </p:txBody>
            </p:sp>
          </p:grpSp>
          <p:sp>
            <p:nvSpPr>
              <p:cNvPr id="118" name="椭圆 117"/>
              <p:cNvSpPr/>
              <p:nvPr/>
            </p:nvSpPr>
            <p:spPr>
              <a:xfrm>
                <a:off x="4151028" y="1732853"/>
                <a:ext cx="676101" cy="676101"/>
              </a:xfrm>
              <a:prstGeom prst="ellipse">
                <a:avLst/>
              </a:prstGeom>
              <a:solidFill>
                <a:srgbClr val="779F08"/>
              </a:solidFill>
              <a:ln w="25400" cap="flat" cmpd="sng" algn="ctr">
                <a:noFill/>
                <a:prstDash val="solid"/>
              </a:ln>
              <a:effectLst/>
            </p:spPr>
            <p:txBody>
              <a:bodyPr rtlCol="0" anchor="ctr"/>
              <a:lstStyle/>
              <a:p>
                <a:pPr algn="ctr">
                  <a:defRPr/>
                </a:pPr>
                <a:r>
                  <a:rPr lang="en-US" altLang="zh-CN" sz="1400" kern="0" dirty="0">
                    <a:latin typeface="微软雅黑" panose="020B0503020204020204" pitchFamily="34" charset="-122"/>
                    <a:ea typeface="微软雅黑" panose="020B0503020204020204" pitchFamily="34" charset="-122"/>
                  </a:rPr>
                  <a:t>3</a:t>
                </a:r>
                <a:endParaRPr lang="zh-CN" altLang="en-US" sz="1400" kern="0" dirty="0">
                  <a:latin typeface="微软雅黑" panose="020B0503020204020204" pitchFamily="34" charset="-122"/>
                  <a:ea typeface="微软雅黑" panose="020B0503020204020204" pitchFamily="34" charset="-122"/>
                </a:endParaRPr>
              </a:p>
            </p:txBody>
          </p:sp>
        </p:grpSp>
        <p:sp>
          <p:nvSpPr>
            <p:cNvPr id="115" name="TextBox 24"/>
            <p:cNvSpPr txBox="1"/>
            <p:nvPr/>
          </p:nvSpPr>
          <p:spPr>
            <a:xfrm>
              <a:off x="5303855" y="3999924"/>
              <a:ext cx="2180551" cy="415497"/>
            </a:xfrm>
            <a:prstGeom prst="rect">
              <a:avLst/>
            </a:prstGeom>
            <a:noFill/>
          </p:spPr>
          <p:txBody>
            <a:bodyPr wrap="square" rtlCol="0">
              <a:spAutoFit/>
            </a:bodyPr>
            <a:lstStyle/>
            <a:p>
              <a:pPr>
                <a:lnSpc>
                  <a:spcPct val="150000"/>
                </a:lnSpc>
                <a:defRPr/>
              </a:pPr>
              <a:r>
                <a:rPr lang="zh-CN" altLang="en-US" sz="1400" b="1" dirty="0">
                  <a:latin typeface="微软雅黑" panose="020B0503020204020204" pitchFamily="34" charset="-122"/>
                  <a:ea typeface="微软雅黑" panose="020B0503020204020204" pitchFamily="34" charset="-122"/>
                </a:rPr>
                <a:t>失误三</a:t>
              </a:r>
            </a:p>
          </p:txBody>
        </p:sp>
      </p:grpSp>
      <p:grpSp>
        <p:nvGrpSpPr>
          <p:cNvPr id="121" name="组合 120"/>
          <p:cNvGrpSpPr/>
          <p:nvPr/>
        </p:nvGrpSpPr>
        <p:grpSpPr>
          <a:xfrm>
            <a:off x="3804696" y="5231842"/>
            <a:ext cx="3375167" cy="806215"/>
            <a:chOff x="3017536" y="4932248"/>
            <a:chExt cx="3375166" cy="806214"/>
          </a:xfrm>
        </p:grpSpPr>
        <p:cxnSp>
          <p:nvCxnSpPr>
            <p:cNvPr id="122" name="直接连接符 121"/>
            <p:cNvCxnSpPr/>
            <p:nvPr/>
          </p:nvCxnSpPr>
          <p:spPr>
            <a:xfrm>
              <a:off x="3828882" y="5324966"/>
              <a:ext cx="2563820" cy="10389"/>
            </a:xfrm>
            <a:prstGeom prst="line">
              <a:avLst/>
            </a:prstGeom>
            <a:noFill/>
            <a:ln w="12700" cap="flat" cmpd="sng" algn="ctr">
              <a:solidFill>
                <a:sysClr val="window" lastClr="FFFFFF">
                  <a:lumMod val="50000"/>
                </a:sysClr>
              </a:solidFill>
              <a:prstDash val="solid"/>
              <a:headEnd type="none" w="med" len="med"/>
              <a:tailEnd type="oval" w="med" len="med"/>
            </a:ln>
            <a:effectLst/>
          </p:spPr>
        </p:cxnSp>
        <p:grpSp>
          <p:nvGrpSpPr>
            <p:cNvPr id="123" name="组合 122"/>
            <p:cNvGrpSpPr/>
            <p:nvPr/>
          </p:nvGrpSpPr>
          <p:grpSpPr>
            <a:xfrm>
              <a:off x="3017536" y="4932248"/>
              <a:ext cx="904292" cy="806214"/>
              <a:chOff x="3835847" y="1395243"/>
              <a:chExt cx="1462116" cy="1303538"/>
            </a:xfrm>
          </p:grpSpPr>
          <p:sp>
            <p:nvSpPr>
              <p:cNvPr id="125" name="同心圆 124"/>
              <p:cNvSpPr/>
              <p:nvPr/>
            </p:nvSpPr>
            <p:spPr>
              <a:xfrm>
                <a:off x="3835847" y="1395243"/>
                <a:ext cx="1303538" cy="1303538"/>
              </a:xfrm>
              <a:prstGeom prst="donut">
                <a:avLst>
                  <a:gd name="adj" fmla="val 3142"/>
                </a:avLst>
              </a:prstGeom>
              <a:solidFill>
                <a:sysClr val="window" lastClr="FFFFFF">
                  <a:lumMod val="65000"/>
                </a:sysClr>
              </a:solidFill>
              <a:ln w="25400" cap="flat" cmpd="sng" algn="ctr">
                <a:noFill/>
                <a:prstDash val="solid"/>
              </a:ln>
              <a:effectLst/>
            </p:spPr>
            <p:txBody>
              <a:bodyPr rtlCol="0" anchor="ctr"/>
              <a:lstStyle/>
              <a:p>
                <a:pPr algn="ctr">
                  <a:defRPr/>
                </a:pPr>
                <a:endParaRPr lang="zh-CN" altLang="en-US" sz="1100" kern="0">
                  <a:latin typeface="微软雅黑" panose="020B0503020204020204" pitchFamily="34" charset="-122"/>
                  <a:ea typeface="微软雅黑" panose="020B0503020204020204" pitchFamily="34" charset="-122"/>
                </a:endParaRPr>
              </a:p>
            </p:txBody>
          </p:sp>
          <p:grpSp>
            <p:nvGrpSpPr>
              <p:cNvPr id="126" name="组合 125"/>
              <p:cNvGrpSpPr/>
              <p:nvPr/>
            </p:nvGrpSpPr>
            <p:grpSpPr>
              <a:xfrm>
                <a:off x="4939609" y="1857832"/>
                <a:ext cx="358354" cy="358354"/>
                <a:chOff x="5917211" y="1835961"/>
                <a:chExt cx="504056" cy="504056"/>
              </a:xfrm>
            </p:grpSpPr>
            <p:sp>
              <p:nvSpPr>
                <p:cNvPr id="128" name="同心圆 127"/>
                <p:cNvSpPr/>
                <p:nvPr/>
              </p:nvSpPr>
              <p:spPr>
                <a:xfrm>
                  <a:off x="5917211" y="1835961"/>
                  <a:ext cx="504056" cy="504056"/>
                </a:xfrm>
                <a:prstGeom prst="donut">
                  <a:avLst>
                    <a:gd name="adj" fmla="val 3142"/>
                  </a:avLst>
                </a:prstGeom>
                <a:solidFill>
                  <a:sysClr val="window" lastClr="FFFFFF">
                    <a:lumMod val="65000"/>
                  </a:sysClr>
                </a:solidFill>
                <a:ln w="25400" cap="flat" cmpd="sng" algn="ctr">
                  <a:noFill/>
                  <a:prstDash val="solid"/>
                </a:ln>
                <a:effectLst/>
              </p:spPr>
              <p:txBody>
                <a:bodyPr rtlCol="0" anchor="ctr"/>
                <a:lstStyle/>
                <a:p>
                  <a:pPr algn="ctr">
                    <a:defRPr/>
                  </a:pPr>
                  <a:endParaRPr lang="zh-CN" altLang="en-US" sz="1100" kern="0">
                    <a:latin typeface="微软雅黑" panose="020B0503020204020204" pitchFamily="34" charset="-122"/>
                    <a:ea typeface="微软雅黑" panose="020B0503020204020204" pitchFamily="34" charset="-122"/>
                  </a:endParaRPr>
                </a:p>
              </p:txBody>
            </p:sp>
            <p:sp>
              <p:nvSpPr>
                <p:cNvPr id="129" name="椭圆 128"/>
                <p:cNvSpPr/>
                <p:nvPr/>
              </p:nvSpPr>
              <p:spPr>
                <a:xfrm>
                  <a:off x="6039087" y="1981663"/>
                  <a:ext cx="222754" cy="222754"/>
                </a:xfrm>
                <a:prstGeom prst="ellipse">
                  <a:avLst/>
                </a:prstGeom>
                <a:solidFill>
                  <a:sysClr val="window" lastClr="FFFFFF">
                    <a:lumMod val="65000"/>
                  </a:sysClr>
                </a:solidFill>
                <a:ln w="25400" cap="flat" cmpd="sng" algn="ctr">
                  <a:noFill/>
                  <a:prstDash val="solid"/>
                </a:ln>
                <a:effectLst/>
              </p:spPr>
              <p:txBody>
                <a:bodyPr rtlCol="0" anchor="ctr"/>
                <a:lstStyle/>
                <a:p>
                  <a:pPr algn="ctr">
                    <a:defRPr/>
                  </a:pPr>
                  <a:endParaRPr lang="zh-CN" altLang="en-US" sz="1100" kern="0">
                    <a:latin typeface="微软雅黑" panose="020B0503020204020204" pitchFamily="34" charset="-122"/>
                    <a:ea typeface="微软雅黑" panose="020B0503020204020204" pitchFamily="34" charset="-122"/>
                  </a:endParaRPr>
                </a:p>
              </p:txBody>
            </p:sp>
          </p:grpSp>
          <p:sp>
            <p:nvSpPr>
              <p:cNvPr id="127" name="椭圆 126"/>
              <p:cNvSpPr/>
              <p:nvPr/>
            </p:nvSpPr>
            <p:spPr>
              <a:xfrm>
                <a:off x="4151028" y="1732853"/>
                <a:ext cx="676101" cy="676101"/>
              </a:xfrm>
              <a:prstGeom prst="ellipse">
                <a:avLst/>
              </a:prstGeom>
              <a:solidFill>
                <a:srgbClr val="779F08"/>
              </a:solidFill>
              <a:ln w="25400" cap="flat" cmpd="sng" algn="ctr">
                <a:noFill/>
                <a:prstDash val="solid"/>
              </a:ln>
              <a:effectLst/>
            </p:spPr>
            <p:txBody>
              <a:bodyPr rtlCol="0" anchor="ctr"/>
              <a:lstStyle/>
              <a:p>
                <a:pPr algn="ctr">
                  <a:defRPr/>
                </a:pPr>
                <a:r>
                  <a:rPr lang="en-US" altLang="zh-CN" sz="1400" kern="0" dirty="0">
                    <a:latin typeface="微软雅黑" panose="020B0503020204020204" pitchFamily="34" charset="-122"/>
                    <a:ea typeface="微软雅黑" panose="020B0503020204020204" pitchFamily="34" charset="-122"/>
                  </a:rPr>
                  <a:t>4</a:t>
                </a:r>
                <a:endParaRPr lang="zh-CN" altLang="en-US" sz="1400" kern="0" dirty="0">
                  <a:latin typeface="微软雅黑" panose="020B0503020204020204" pitchFamily="34" charset="-122"/>
                  <a:ea typeface="微软雅黑" panose="020B0503020204020204" pitchFamily="34" charset="-122"/>
                </a:endParaRPr>
              </a:p>
            </p:txBody>
          </p:sp>
        </p:grpSp>
        <p:sp>
          <p:nvSpPr>
            <p:cNvPr id="124" name="TextBox 33"/>
            <p:cNvSpPr txBox="1"/>
            <p:nvPr/>
          </p:nvSpPr>
          <p:spPr>
            <a:xfrm>
              <a:off x="4032670" y="4989623"/>
              <a:ext cx="2180550" cy="307777"/>
            </a:xfrm>
            <a:prstGeom prst="rect">
              <a:avLst/>
            </a:prstGeom>
            <a:noFill/>
          </p:spPr>
          <p:txBody>
            <a:bodyPr wrap="square" rtlCol="0">
              <a:spAutoFit/>
            </a:bodyPr>
            <a:lstStyle/>
            <a:p>
              <a:pPr lvl="0">
                <a:defRPr/>
              </a:pPr>
              <a:r>
                <a:rPr lang="zh-CN" altLang="en-US" sz="1400" b="1" kern="0" dirty="0">
                  <a:latin typeface="微软雅黑" panose="020B0503020204020204" pitchFamily="34" charset="-122"/>
                  <a:ea typeface="微软雅黑" panose="020B0503020204020204" pitchFamily="34" charset="-122"/>
                  <a:cs typeface="Arial" panose="020B0604020202020204" pitchFamily="34" charset="0"/>
                </a:rPr>
                <a:t>失误四</a:t>
              </a:r>
            </a:p>
          </p:txBody>
        </p:sp>
      </p:grpSp>
      <p:grpSp>
        <p:nvGrpSpPr>
          <p:cNvPr id="130" name="组合 129"/>
          <p:cNvGrpSpPr/>
          <p:nvPr/>
        </p:nvGrpSpPr>
        <p:grpSpPr>
          <a:xfrm>
            <a:off x="2791325" y="2555911"/>
            <a:ext cx="2462552" cy="2462552"/>
            <a:chOff x="1535382" y="1258858"/>
            <a:chExt cx="2462552" cy="2462552"/>
          </a:xfrm>
          <a:solidFill>
            <a:schemeClr val="tx1">
              <a:lumMod val="95000"/>
              <a:lumOff val="5000"/>
            </a:schemeClr>
          </a:solidFill>
        </p:grpSpPr>
        <p:sp>
          <p:nvSpPr>
            <p:cNvPr id="131" name="椭圆 4"/>
            <p:cNvSpPr/>
            <p:nvPr/>
          </p:nvSpPr>
          <p:spPr>
            <a:xfrm>
              <a:off x="1535382" y="1258858"/>
              <a:ext cx="2462552" cy="2462552"/>
            </a:xfrm>
            <a:custGeom>
              <a:avLst/>
              <a:gdLst/>
              <a:ahLst/>
              <a:cxnLst/>
              <a:rect l="l" t="t" r="r" b="b"/>
              <a:pathLst>
                <a:path w="2462552" h="2462552">
                  <a:moveTo>
                    <a:pt x="1227568" y="229220"/>
                  </a:moveTo>
                  <a:cubicBezTo>
                    <a:pt x="682374" y="229220"/>
                    <a:pt x="240407" y="671187"/>
                    <a:pt x="240407" y="1216381"/>
                  </a:cubicBezTo>
                  <a:cubicBezTo>
                    <a:pt x="240407" y="1761575"/>
                    <a:pt x="682374" y="2203542"/>
                    <a:pt x="1227568" y="2203542"/>
                  </a:cubicBezTo>
                  <a:cubicBezTo>
                    <a:pt x="1772762" y="2203542"/>
                    <a:pt x="2214729" y="1761575"/>
                    <a:pt x="2214729" y="1216381"/>
                  </a:cubicBezTo>
                  <a:cubicBezTo>
                    <a:pt x="2214729" y="671187"/>
                    <a:pt x="1772762" y="229220"/>
                    <a:pt x="1227568" y="229220"/>
                  </a:cubicBezTo>
                  <a:close/>
                  <a:moveTo>
                    <a:pt x="1231276" y="0"/>
                  </a:moveTo>
                  <a:cubicBezTo>
                    <a:pt x="1911291" y="0"/>
                    <a:pt x="2462552" y="551261"/>
                    <a:pt x="2462552" y="1231276"/>
                  </a:cubicBezTo>
                  <a:cubicBezTo>
                    <a:pt x="2462552" y="1911291"/>
                    <a:pt x="1911291" y="2462552"/>
                    <a:pt x="1231276" y="2462552"/>
                  </a:cubicBezTo>
                  <a:cubicBezTo>
                    <a:pt x="551261" y="2462552"/>
                    <a:pt x="0" y="1911291"/>
                    <a:pt x="0" y="1231276"/>
                  </a:cubicBezTo>
                  <a:cubicBezTo>
                    <a:pt x="0" y="551261"/>
                    <a:pt x="551261" y="0"/>
                    <a:pt x="1231276" y="0"/>
                  </a:cubicBezTo>
                  <a:close/>
                </a:path>
              </a:pathLst>
            </a:custGeom>
            <a:solidFill>
              <a:srgbClr val="779F0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zh-CN" altLang="en-US" sz="2000">
                <a:solidFill>
                  <a:schemeClr val="tx1"/>
                </a:solidFill>
                <a:latin typeface="微软雅黑" panose="020B0503020204020204" pitchFamily="34" charset="-122"/>
                <a:ea typeface="微软雅黑" panose="020B0503020204020204" pitchFamily="34" charset="-122"/>
              </a:endParaRPr>
            </a:p>
          </p:txBody>
        </p:sp>
        <p:sp>
          <p:nvSpPr>
            <p:cNvPr id="132" name="TextBox 43"/>
            <p:cNvSpPr txBox="1"/>
            <p:nvPr/>
          </p:nvSpPr>
          <p:spPr>
            <a:xfrm>
              <a:off x="1927693" y="2128405"/>
              <a:ext cx="1677935" cy="738664"/>
            </a:xfrm>
            <a:prstGeom prst="rect">
              <a:avLst/>
            </a:prstGeom>
            <a:noFill/>
            <a:ln>
              <a:noFill/>
            </a:ln>
          </p:spPr>
          <p:txBody>
            <a:bodyPr wrap="square" rtlCol="0">
              <a:spAutoFit/>
            </a:bodyPr>
            <a:lstStyle/>
            <a:p>
              <a:pPr algn="ctr"/>
              <a:r>
                <a:rPr lang="zh-CN" altLang="en-US" sz="1400" dirty="0">
                  <a:latin typeface="微软雅黑" panose="020B0503020204020204" pitchFamily="34" charset="-122"/>
                  <a:ea typeface="微软雅黑" panose="020B0503020204020204" pitchFamily="34" charset="-122"/>
                </a:rPr>
                <a:t>竞争对手主要犯了四个错误，给我们留下了机会</a:t>
              </a:r>
            </a:p>
          </p:txBody>
        </p:sp>
      </p:grpSp>
      <p:sp>
        <p:nvSpPr>
          <p:cNvPr id="133" name="矩形 132"/>
          <p:cNvSpPr/>
          <p:nvPr/>
        </p:nvSpPr>
        <p:spPr>
          <a:xfrm>
            <a:off x="5852539" y="2414479"/>
            <a:ext cx="3575803" cy="307776"/>
          </a:xfrm>
          <a:prstGeom prst="rect">
            <a:avLst/>
          </a:prstGeom>
        </p:spPr>
        <p:txBody>
          <a:bodyPr wrap="square" lIns="121917" tIns="60958" rIns="121917" bIns="60958">
            <a:spAutoFit/>
          </a:bodyPr>
          <a:lstStyle/>
          <a:p>
            <a:r>
              <a:rPr lang="zh-CN" altLang="en-US" sz="1200" dirty="0">
                <a:latin typeface="微软雅黑" panose="020B0503020204020204" pitchFamily="34" charset="-122"/>
                <a:ea typeface="微软雅黑" panose="020B0503020204020204" pitchFamily="34" charset="-122"/>
              </a:rPr>
              <a:t>单击此处添加段落文本，单击此处添加段落文本</a:t>
            </a:r>
          </a:p>
        </p:txBody>
      </p:sp>
      <p:sp>
        <p:nvSpPr>
          <p:cNvPr id="134" name="矩形 133"/>
          <p:cNvSpPr/>
          <p:nvPr/>
        </p:nvSpPr>
        <p:spPr>
          <a:xfrm>
            <a:off x="6383697" y="3493171"/>
            <a:ext cx="3575803" cy="307776"/>
          </a:xfrm>
          <a:prstGeom prst="rect">
            <a:avLst/>
          </a:prstGeom>
        </p:spPr>
        <p:txBody>
          <a:bodyPr wrap="square" lIns="121917" tIns="60958" rIns="121917" bIns="60958">
            <a:spAutoFit/>
          </a:bodyPr>
          <a:lstStyle/>
          <a:p>
            <a:r>
              <a:rPr lang="zh-CN" altLang="en-US" sz="1200" dirty="0">
                <a:latin typeface="微软雅黑" panose="020B0503020204020204" pitchFamily="34" charset="-122"/>
                <a:ea typeface="微软雅黑" panose="020B0503020204020204" pitchFamily="34" charset="-122"/>
              </a:rPr>
              <a:t>单击此处添加段落文本，单击此处添加段落文本</a:t>
            </a:r>
          </a:p>
        </p:txBody>
      </p:sp>
      <p:sp>
        <p:nvSpPr>
          <p:cNvPr id="135" name="矩形 134"/>
          <p:cNvSpPr/>
          <p:nvPr/>
        </p:nvSpPr>
        <p:spPr>
          <a:xfrm>
            <a:off x="6156377" y="4714388"/>
            <a:ext cx="3575803" cy="307776"/>
          </a:xfrm>
          <a:prstGeom prst="rect">
            <a:avLst/>
          </a:prstGeom>
        </p:spPr>
        <p:txBody>
          <a:bodyPr wrap="square" lIns="121917" tIns="60958" rIns="121917" bIns="60958">
            <a:spAutoFit/>
          </a:bodyPr>
          <a:lstStyle/>
          <a:p>
            <a:r>
              <a:rPr lang="zh-CN" altLang="en-US" sz="1200" dirty="0">
                <a:latin typeface="微软雅黑" panose="020B0503020204020204" pitchFamily="34" charset="-122"/>
                <a:ea typeface="微软雅黑" panose="020B0503020204020204" pitchFamily="34" charset="-122"/>
              </a:rPr>
              <a:t>单击此处添加段落文本，单击此处添加段落文本</a:t>
            </a:r>
          </a:p>
        </p:txBody>
      </p:sp>
      <p:sp>
        <p:nvSpPr>
          <p:cNvPr id="136" name="矩形 135"/>
          <p:cNvSpPr/>
          <p:nvPr/>
        </p:nvSpPr>
        <p:spPr>
          <a:xfrm>
            <a:off x="4765018" y="5649727"/>
            <a:ext cx="3575803" cy="307776"/>
          </a:xfrm>
          <a:prstGeom prst="rect">
            <a:avLst/>
          </a:prstGeom>
        </p:spPr>
        <p:txBody>
          <a:bodyPr wrap="square" lIns="121917" tIns="60958" rIns="121917" bIns="60958">
            <a:spAutoFit/>
          </a:bodyPr>
          <a:lstStyle/>
          <a:p>
            <a:r>
              <a:rPr lang="zh-CN" altLang="en-US" sz="1200" dirty="0">
                <a:latin typeface="微软雅黑" panose="020B0503020204020204" pitchFamily="34" charset="-122"/>
                <a:ea typeface="微软雅黑" panose="020B0503020204020204" pitchFamily="34" charset="-122"/>
              </a:rPr>
              <a:t>单击此处添加段落文本，单击此处添加段落文本</a:t>
            </a:r>
          </a:p>
        </p:txBody>
      </p:sp>
      <p:grpSp>
        <p:nvGrpSpPr>
          <p:cNvPr id="51" name="组合 50"/>
          <p:cNvGrpSpPr/>
          <p:nvPr/>
        </p:nvGrpSpPr>
        <p:grpSpPr>
          <a:xfrm>
            <a:off x="619317" y="612033"/>
            <a:ext cx="3917868" cy="631070"/>
            <a:chOff x="587000" y="509069"/>
            <a:chExt cx="3917867" cy="631069"/>
          </a:xfrm>
        </p:grpSpPr>
        <p:sp>
          <p:nvSpPr>
            <p:cNvPr id="52" name="Text Box 7"/>
            <p:cNvSpPr txBox="1">
              <a:spLocks noChangeArrowheads="1"/>
            </p:cNvSpPr>
            <p:nvPr/>
          </p:nvSpPr>
          <p:spPr bwMode="auto">
            <a:xfrm>
              <a:off x="2567029" y="748025"/>
              <a:ext cx="1937838" cy="353942"/>
            </a:xfrm>
            <a:prstGeom prst="rect">
              <a:avLst/>
            </a:prstGeom>
            <a:noFill/>
            <a:ln w="9525">
              <a:noFill/>
              <a:miter lim="800000"/>
            </a:ln>
          </p:spPr>
          <p:txBody>
            <a:bodyPr wrap="none" lIns="45720" tIns="22860" rIns="45720" bIns="22860">
              <a:spAutoFit/>
            </a:bodyPr>
            <a:lstStyle/>
            <a:p>
              <a:pPr algn="ctr" defTabSz="1087755"/>
              <a:r>
                <a:rPr lang="en-CA" sz="2000" spc="-150" dirty="0" smtClean="0">
                  <a:latin typeface="微软雅黑" panose="020B0503020204020204" pitchFamily="34" charset="-122"/>
                  <a:ea typeface="微软雅黑" panose="020B0503020204020204" pitchFamily="34" charset="-122"/>
                  <a:cs typeface="Open Sans" panose="020B0606030504020204" pitchFamily="34" charset="0"/>
                </a:rPr>
                <a:t>TEACHING GOAL</a:t>
              </a:r>
              <a:endParaRPr lang="en-CA" sz="2000" spc="-150" dirty="0">
                <a:latin typeface="微软雅黑" panose="020B0503020204020204" pitchFamily="34" charset="-122"/>
                <a:ea typeface="微软雅黑" panose="020B0503020204020204" pitchFamily="34" charset="-122"/>
                <a:cs typeface="Open Sans" panose="020B0606030504020204" pitchFamily="34" charset="0"/>
              </a:endParaRPr>
            </a:p>
          </p:txBody>
        </p:sp>
        <p:sp>
          <p:nvSpPr>
            <p:cNvPr id="53" name="矩形 52"/>
            <p:cNvSpPr/>
            <p:nvPr/>
          </p:nvSpPr>
          <p:spPr>
            <a:xfrm>
              <a:off x="587000" y="509069"/>
              <a:ext cx="1980029" cy="631069"/>
            </a:xfrm>
            <a:prstGeom prst="rect">
              <a:avLst/>
            </a:prstGeom>
          </p:spPr>
          <p:txBody>
            <a:bodyPr wrap="none">
              <a:spAutoFit/>
            </a:bodyPr>
            <a:lstStyle/>
            <a:p>
              <a:pPr algn="ctr" defTabSz="1087755"/>
              <a:r>
                <a:rPr lang="zh-CN" altLang="en-US" sz="3500" dirty="0" smtClean="0">
                  <a:latin typeface="微软雅黑" panose="020B0503020204020204" pitchFamily="34" charset="-122"/>
                  <a:ea typeface="微软雅黑" panose="020B0503020204020204" pitchFamily="34" charset="-122"/>
                  <a:cs typeface="Open Sans" panose="020B0606030504020204" pitchFamily="34" charset="0"/>
                </a:rPr>
                <a:t>教学目标</a:t>
              </a:r>
              <a:endParaRPr lang="en-CA" altLang="zh-CN" sz="3500" dirty="0">
                <a:latin typeface="微软雅黑" panose="020B0503020204020204" pitchFamily="34" charset="-122"/>
                <a:ea typeface="微软雅黑" panose="020B0503020204020204" pitchFamily="34" charset="-122"/>
                <a:cs typeface="Open Sans" panose="020B0606030504020204" pitchFamily="34" charset="0"/>
              </a:endParaRPr>
            </a:p>
          </p:txBody>
        </p:sp>
      </p:grpSp>
      <p:sp>
        <p:nvSpPr>
          <p:cNvPr id="54" name="矩形 53"/>
          <p:cNvSpPr/>
          <p:nvPr/>
        </p:nvSpPr>
        <p:spPr>
          <a:xfrm>
            <a:off x="4131" y="696085"/>
            <a:ext cx="411010" cy="462967"/>
          </a:xfrm>
          <a:prstGeom prst="rect">
            <a:avLst/>
          </a:prstGeom>
          <a:solidFill>
            <a:srgbClr val="779F0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矩形 54"/>
          <p:cNvSpPr/>
          <p:nvPr/>
        </p:nvSpPr>
        <p:spPr>
          <a:xfrm>
            <a:off x="-2935" y="715567"/>
            <a:ext cx="349776" cy="477054"/>
          </a:xfrm>
          <a:prstGeom prst="rect">
            <a:avLst/>
          </a:prstGeom>
        </p:spPr>
        <p:txBody>
          <a:bodyPr wrap="none">
            <a:spAutoFit/>
          </a:bodyPr>
          <a:lstStyle/>
          <a:p>
            <a:r>
              <a:rPr lang="en-CA" altLang="zh-CN" sz="2500" spc="-150" dirty="0" smtClean="0">
                <a:solidFill>
                  <a:schemeClr val="bg1"/>
                </a:solidFill>
                <a:latin typeface="微软雅黑" panose="020B0503020204020204" pitchFamily="34" charset="-122"/>
                <a:ea typeface="微软雅黑" panose="020B0503020204020204" pitchFamily="34" charset="-122"/>
                <a:cs typeface="Open Sans" panose="020B0606030504020204" pitchFamily="34" charset="0"/>
              </a:rPr>
              <a:t>T</a:t>
            </a:r>
            <a:endParaRPr lang="zh-CN" altLang="en-US" sz="2500" dirty="0">
              <a:solidFill>
                <a:schemeClr val="bg1"/>
              </a:solidFill>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p:cTn id="7" dur="500" fill="hold"/>
                                        <p:tgtEl>
                                          <p:spTgt spid="54"/>
                                        </p:tgtEl>
                                        <p:attrNameLst>
                                          <p:attrName>ppt_w</p:attrName>
                                        </p:attrNameLst>
                                      </p:cBhvr>
                                      <p:tavLst>
                                        <p:tav tm="0">
                                          <p:val>
                                            <p:fltVal val="0"/>
                                          </p:val>
                                        </p:tav>
                                        <p:tav tm="100000">
                                          <p:val>
                                            <p:strVal val="#ppt_w"/>
                                          </p:val>
                                        </p:tav>
                                      </p:tavLst>
                                    </p:anim>
                                    <p:anim calcmode="lin" valueType="num">
                                      <p:cBhvr>
                                        <p:cTn id="8" dur="500" fill="hold"/>
                                        <p:tgtEl>
                                          <p:spTgt spid="54"/>
                                        </p:tgtEl>
                                        <p:attrNameLst>
                                          <p:attrName>ppt_h</p:attrName>
                                        </p:attrNameLst>
                                      </p:cBhvr>
                                      <p:tavLst>
                                        <p:tav tm="0">
                                          <p:val>
                                            <p:fltVal val="0"/>
                                          </p:val>
                                        </p:tav>
                                        <p:tav tm="100000">
                                          <p:val>
                                            <p:strVal val="#ppt_h"/>
                                          </p:val>
                                        </p:tav>
                                      </p:tavLst>
                                    </p:anim>
                                    <p:animEffect transition="in" filter="fade">
                                      <p:cBhvr>
                                        <p:cTn id="9" dur="500"/>
                                        <p:tgtEl>
                                          <p:spTgt spid="54"/>
                                        </p:tgtEl>
                                      </p:cBhvr>
                                    </p:animEffect>
                                  </p:childTnLst>
                                </p:cTn>
                              </p:par>
                            </p:childTnLst>
                          </p:cTn>
                        </p:par>
                        <p:par>
                          <p:cTn id="10" fill="hold">
                            <p:stCondLst>
                              <p:cond delay="500"/>
                            </p:stCondLst>
                            <p:childTnLst>
                              <p:par>
                                <p:cTn id="11" presetID="22" presetClass="entr" presetSubtype="4" fill="hold" nodeType="afterEffect">
                                  <p:stCondLst>
                                    <p:cond delay="0"/>
                                  </p:stCondLst>
                                  <p:childTnLst>
                                    <p:set>
                                      <p:cBhvr>
                                        <p:cTn id="12" dur="1" fill="hold">
                                          <p:stCondLst>
                                            <p:cond delay="0"/>
                                          </p:stCondLst>
                                        </p:cTn>
                                        <p:tgtEl>
                                          <p:spTgt spid="55">
                                            <p:txEl>
                                              <p:pRg st="0" end="0"/>
                                            </p:txEl>
                                          </p:spTgt>
                                        </p:tgtEl>
                                        <p:attrNameLst>
                                          <p:attrName>style.visibility</p:attrName>
                                        </p:attrNameLst>
                                      </p:cBhvr>
                                      <p:to>
                                        <p:strVal val="visible"/>
                                      </p:to>
                                    </p:set>
                                    <p:animEffect transition="in" filter="wipe(down)">
                                      <p:cBhvr>
                                        <p:cTn id="13" dur="500"/>
                                        <p:tgtEl>
                                          <p:spTgt spid="55">
                                            <p:txEl>
                                              <p:pRg st="0" end="0"/>
                                            </p:txEl>
                                          </p:spTgt>
                                        </p:tgtEl>
                                      </p:cBhvr>
                                    </p:animEffect>
                                  </p:childTnLst>
                                </p:cTn>
                              </p:par>
                            </p:childTnLst>
                          </p:cTn>
                        </p:par>
                        <p:par>
                          <p:cTn id="14" fill="hold">
                            <p:stCondLst>
                              <p:cond delay="1000"/>
                            </p:stCondLst>
                            <p:childTnLst>
                              <p:par>
                                <p:cTn id="15" presetID="22" presetClass="entr" presetSubtype="8" fill="hold" nodeType="afterEffect">
                                  <p:stCondLst>
                                    <p:cond delay="0"/>
                                  </p:stCondLst>
                                  <p:childTnLst>
                                    <p:set>
                                      <p:cBhvr>
                                        <p:cTn id="16" dur="1" fill="hold">
                                          <p:stCondLst>
                                            <p:cond delay="0"/>
                                          </p:stCondLst>
                                        </p:cTn>
                                        <p:tgtEl>
                                          <p:spTgt spid="51"/>
                                        </p:tgtEl>
                                        <p:attrNameLst>
                                          <p:attrName>style.visibility</p:attrName>
                                        </p:attrNameLst>
                                      </p:cBhvr>
                                      <p:to>
                                        <p:strVal val="visible"/>
                                      </p:to>
                                    </p:set>
                                    <p:animEffect transition="in" filter="wipe(left)">
                                      <p:cBhvr>
                                        <p:cTn id="17" dur="500"/>
                                        <p:tgtEl>
                                          <p:spTgt spid="51"/>
                                        </p:tgtEl>
                                      </p:cBhvr>
                                    </p:animEffect>
                                  </p:childTnLst>
                                </p:cTn>
                              </p:par>
                            </p:childTnLst>
                          </p:cTn>
                        </p:par>
                        <p:par>
                          <p:cTn id="18" fill="hold">
                            <p:stCondLst>
                              <p:cond delay="1500"/>
                            </p:stCondLst>
                            <p:childTnLst>
                              <p:par>
                                <p:cTn id="19" presetID="23" presetClass="entr" presetSubtype="16" fill="hold" grpId="0" nodeType="afterEffect">
                                  <p:stCondLst>
                                    <p:cond delay="0"/>
                                  </p:stCondLst>
                                  <p:childTnLst>
                                    <p:set>
                                      <p:cBhvr>
                                        <p:cTn id="20" dur="1" fill="hold">
                                          <p:stCondLst>
                                            <p:cond delay="0"/>
                                          </p:stCondLst>
                                        </p:cTn>
                                        <p:tgtEl>
                                          <p:spTgt spid="93"/>
                                        </p:tgtEl>
                                        <p:attrNameLst>
                                          <p:attrName>style.visibility</p:attrName>
                                        </p:attrNameLst>
                                      </p:cBhvr>
                                      <p:to>
                                        <p:strVal val="visible"/>
                                      </p:to>
                                    </p:set>
                                    <p:anim calcmode="lin" valueType="num">
                                      <p:cBhvr>
                                        <p:cTn id="21" dur="500" fill="hold"/>
                                        <p:tgtEl>
                                          <p:spTgt spid="93"/>
                                        </p:tgtEl>
                                        <p:attrNameLst>
                                          <p:attrName>ppt_w</p:attrName>
                                        </p:attrNameLst>
                                      </p:cBhvr>
                                      <p:tavLst>
                                        <p:tav tm="0">
                                          <p:val>
                                            <p:fltVal val="0"/>
                                          </p:val>
                                        </p:tav>
                                        <p:tav tm="100000">
                                          <p:val>
                                            <p:strVal val="#ppt_w"/>
                                          </p:val>
                                        </p:tav>
                                      </p:tavLst>
                                    </p:anim>
                                    <p:anim calcmode="lin" valueType="num">
                                      <p:cBhvr>
                                        <p:cTn id="22" dur="500" fill="hold"/>
                                        <p:tgtEl>
                                          <p:spTgt spid="93"/>
                                        </p:tgtEl>
                                        <p:attrNameLst>
                                          <p:attrName>ppt_h</p:attrName>
                                        </p:attrNameLst>
                                      </p:cBhvr>
                                      <p:tavLst>
                                        <p:tav tm="0">
                                          <p:val>
                                            <p:fltVal val="0"/>
                                          </p:val>
                                        </p:tav>
                                        <p:tav tm="100000">
                                          <p:val>
                                            <p:strVal val="#ppt_h"/>
                                          </p:val>
                                        </p:tav>
                                      </p:tavLst>
                                    </p:anim>
                                  </p:childTnLst>
                                </p:cTn>
                              </p:par>
                              <p:par>
                                <p:cTn id="23" presetID="53" presetClass="entr" presetSubtype="16" fill="hold" nodeType="withEffect">
                                  <p:stCondLst>
                                    <p:cond delay="300"/>
                                  </p:stCondLst>
                                  <p:childTnLst>
                                    <p:set>
                                      <p:cBhvr>
                                        <p:cTn id="24" dur="1" fill="hold">
                                          <p:stCondLst>
                                            <p:cond delay="0"/>
                                          </p:stCondLst>
                                        </p:cTn>
                                        <p:tgtEl>
                                          <p:spTgt spid="130"/>
                                        </p:tgtEl>
                                        <p:attrNameLst>
                                          <p:attrName>style.visibility</p:attrName>
                                        </p:attrNameLst>
                                      </p:cBhvr>
                                      <p:to>
                                        <p:strVal val="visible"/>
                                      </p:to>
                                    </p:set>
                                    <p:anim calcmode="lin" valueType="num">
                                      <p:cBhvr>
                                        <p:cTn id="25" dur="500" fill="hold"/>
                                        <p:tgtEl>
                                          <p:spTgt spid="130"/>
                                        </p:tgtEl>
                                        <p:attrNameLst>
                                          <p:attrName>ppt_w</p:attrName>
                                        </p:attrNameLst>
                                      </p:cBhvr>
                                      <p:tavLst>
                                        <p:tav tm="0">
                                          <p:val>
                                            <p:fltVal val="0"/>
                                          </p:val>
                                        </p:tav>
                                        <p:tav tm="100000">
                                          <p:val>
                                            <p:strVal val="#ppt_w"/>
                                          </p:val>
                                        </p:tav>
                                      </p:tavLst>
                                    </p:anim>
                                    <p:anim calcmode="lin" valueType="num">
                                      <p:cBhvr>
                                        <p:cTn id="26" dur="500" fill="hold"/>
                                        <p:tgtEl>
                                          <p:spTgt spid="130"/>
                                        </p:tgtEl>
                                        <p:attrNameLst>
                                          <p:attrName>ppt_h</p:attrName>
                                        </p:attrNameLst>
                                      </p:cBhvr>
                                      <p:tavLst>
                                        <p:tav tm="0">
                                          <p:val>
                                            <p:fltVal val="0"/>
                                          </p:val>
                                        </p:tav>
                                        <p:tav tm="100000">
                                          <p:val>
                                            <p:strVal val="#ppt_h"/>
                                          </p:val>
                                        </p:tav>
                                      </p:tavLst>
                                    </p:anim>
                                    <p:animEffect transition="in" filter="fade">
                                      <p:cBhvr>
                                        <p:cTn id="27" dur="500"/>
                                        <p:tgtEl>
                                          <p:spTgt spid="130"/>
                                        </p:tgtEl>
                                      </p:cBhvr>
                                    </p:animEffect>
                                  </p:childTnLst>
                                </p:cTn>
                              </p:par>
                            </p:childTnLst>
                          </p:cTn>
                        </p:par>
                        <p:par>
                          <p:cTn id="28" fill="hold">
                            <p:stCondLst>
                              <p:cond delay="2000"/>
                            </p:stCondLst>
                            <p:childTnLst>
                              <p:par>
                                <p:cTn id="29" presetID="22" presetClass="entr" presetSubtype="8" fill="hold" nodeType="afterEffect">
                                  <p:stCondLst>
                                    <p:cond delay="0"/>
                                  </p:stCondLst>
                                  <p:childTnLst>
                                    <p:set>
                                      <p:cBhvr>
                                        <p:cTn id="30" dur="1" fill="hold">
                                          <p:stCondLst>
                                            <p:cond delay="0"/>
                                          </p:stCondLst>
                                        </p:cTn>
                                        <p:tgtEl>
                                          <p:spTgt spid="94"/>
                                        </p:tgtEl>
                                        <p:attrNameLst>
                                          <p:attrName>style.visibility</p:attrName>
                                        </p:attrNameLst>
                                      </p:cBhvr>
                                      <p:to>
                                        <p:strVal val="visible"/>
                                      </p:to>
                                    </p:set>
                                    <p:animEffect transition="in" filter="wipe(left)">
                                      <p:cBhvr>
                                        <p:cTn id="31" dur="500"/>
                                        <p:tgtEl>
                                          <p:spTgt spid="94"/>
                                        </p:tgtEl>
                                      </p:cBhvr>
                                    </p:animEffect>
                                  </p:childTnLst>
                                </p:cTn>
                              </p:par>
                              <p:par>
                                <p:cTn id="32" presetID="22" presetClass="entr" presetSubtype="8" fill="hold" grpId="0" nodeType="withEffect">
                                  <p:stCondLst>
                                    <p:cond delay="400"/>
                                  </p:stCondLst>
                                  <p:childTnLst>
                                    <p:set>
                                      <p:cBhvr>
                                        <p:cTn id="33" dur="1" fill="hold">
                                          <p:stCondLst>
                                            <p:cond delay="0"/>
                                          </p:stCondLst>
                                        </p:cTn>
                                        <p:tgtEl>
                                          <p:spTgt spid="133"/>
                                        </p:tgtEl>
                                        <p:attrNameLst>
                                          <p:attrName>style.visibility</p:attrName>
                                        </p:attrNameLst>
                                      </p:cBhvr>
                                      <p:to>
                                        <p:strVal val="visible"/>
                                      </p:to>
                                    </p:set>
                                    <p:animEffect transition="in" filter="wipe(left)">
                                      <p:cBhvr>
                                        <p:cTn id="34" dur="500"/>
                                        <p:tgtEl>
                                          <p:spTgt spid="133"/>
                                        </p:tgtEl>
                                      </p:cBhvr>
                                    </p:animEffect>
                                  </p:childTnLst>
                                </p:cTn>
                              </p:par>
                              <p:par>
                                <p:cTn id="35" presetID="22" presetClass="entr" presetSubtype="8" fill="hold" nodeType="withEffect">
                                  <p:stCondLst>
                                    <p:cond delay="300"/>
                                  </p:stCondLst>
                                  <p:childTnLst>
                                    <p:set>
                                      <p:cBhvr>
                                        <p:cTn id="36" dur="1" fill="hold">
                                          <p:stCondLst>
                                            <p:cond delay="0"/>
                                          </p:stCondLst>
                                        </p:cTn>
                                        <p:tgtEl>
                                          <p:spTgt spid="103"/>
                                        </p:tgtEl>
                                        <p:attrNameLst>
                                          <p:attrName>style.visibility</p:attrName>
                                        </p:attrNameLst>
                                      </p:cBhvr>
                                      <p:to>
                                        <p:strVal val="visible"/>
                                      </p:to>
                                    </p:set>
                                    <p:animEffect transition="in" filter="wipe(left)">
                                      <p:cBhvr>
                                        <p:cTn id="37" dur="500"/>
                                        <p:tgtEl>
                                          <p:spTgt spid="103"/>
                                        </p:tgtEl>
                                      </p:cBhvr>
                                    </p:animEffect>
                                  </p:childTnLst>
                                </p:cTn>
                              </p:par>
                              <p:par>
                                <p:cTn id="38" presetID="22" presetClass="entr" presetSubtype="8" fill="hold" grpId="0" nodeType="withEffect">
                                  <p:stCondLst>
                                    <p:cond delay="800"/>
                                  </p:stCondLst>
                                  <p:childTnLst>
                                    <p:set>
                                      <p:cBhvr>
                                        <p:cTn id="39" dur="1" fill="hold">
                                          <p:stCondLst>
                                            <p:cond delay="0"/>
                                          </p:stCondLst>
                                        </p:cTn>
                                        <p:tgtEl>
                                          <p:spTgt spid="134"/>
                                        </p:tgtEl>
                                        <p:attrNameLst>
                                          <p:attrName>style.visibility</p:attrName>
                                        </p:attrNameLst>
                                      </p:cBhvr>
                                      <p:to>
                                        <p:strVal val="visible"/>
                                      </p:to>
                                    </p:set>
                                    <p:animEffect transition="in" filter="wipe(left)">
                                      <p:cBhvr>
                                        <p:cTn id="40" dur="500"/>
                                        <p:tgtEl>
                                          <p:spTgt spid="134"/>
                                        </p:tgtEl>
                                      </p:cBhvr>
                                    </p:animEffect>
                                  </p:childTnLst>
                                </p:cTn>
                              </p:par>
                              <p:par>
                                <p:cTn id="41" presetID="22" presetClass="entr" presetSubtype="8" fill="hold" nodeType="withEffect">
                                  <p:stCondLst>
                                    <p:cond delay="500"/>
                                  </p:stCondLst>
                                  <p:childTnLst>
                                    <p:set>
                                      <p:cBhvr>
                                        <p:cTn id="42" dur="1" fill="hold">
                                          <p:stCondLst>
                                            <p:cond delay="0"/>
                                          </p:stCondLst>
                                        </p:cTn>
                                        <p:tgtEl>
                                          <p:spTgt spid="112"/>
                                        </p:tgtEl>
                                        <p:attrNameLst>
                                          <p:attrName>style.visibility</p:attrName>
                                        </p:attrNameLst>
                                      </p:cBhvr>
                                      <p:to>
                                        <p:strVal val="visible"/>
                                      </p:to>
                                    </p:set>
                                    <p:animEffect transition="in" filter="wipe(left)">
                                      <p:cBhvr>
                                        <p:cTn id="43" dur="500"/>
                                        <p:tgtEl>
                                          <p:spTgt spid="112"/>
                                        </p:tgtEl>
                                      </p:cBhvr>
                                    </p:animEffect>
                                  </p:childTnLst>
                                </p:cTn>
                              </p:par>
                              <p:par>
                                <p:cTn id="44" presetID="22" presetClass="entr" presetSubtype="8" fill="hold" grpId="0" nodeType="withEffect">
                                  <p:stCondLst>
                                    <p:cond delay="1000"/>
                                  </p:stCondLst>
                                  <p:childTnLst>
                                    <p:set>
                                      <p:cBhvr>
                                        <p:cTn id="45" dur="1" fill="hold">
                                          <p:stCondLst>
                                            <p:cond delay="0"/>
                                          </p:stCondLst>
                                        </p:cTn>
                                        <p:tgtEl>
                                          <p:spTgt spid="135"/>
                                        </p:tgtEl>
                                        <p:attrNameLst>
                                          <p:attrName>style.visibility</p:attrName>
                                        </p:attrNameLst>
                                      </p:cBhvr>
                                      <p:to>
                                        <p:strVal val="visible"/>
                                      </p:to>
                                    </p:set>
                                    <p:animEffect transition="in" filter="wipe(left)">
                                      <p:cBhvr>
                                        <p:cTn id="46" dur="500"/>
                                        <p:tgtEl>
                                          <p:spTgt spid="135"/>
                                        </p:tgtEl>
                                      </p:cBhvr>
                                    </p:animEffect>
                                  </p:childTnLst>
                                </p:cTn>
                              </p:par>
                              <p:par>
                                <p:cTn id="47" presetID="22" presetClass="entr" presetSubtype="8" fill="hold" nodeType="withEffect">
                                  <p:stCondLst>
                                    <p:cond delay="700"/>
                                  </p:stCondLst>
                                  <p:childTnLst>
                                    <p:set>
                                      <p:cBhvr>
                                        <p:cTn id="48" dur="1" fill="hold">
                                          <p:stCondLst>
                                            <p:cond delay="0"/>
                                          </p:stCondLst>
                                        </p:cTn>
                                        <p:tgtEl>
                                          <p:spTgt spid="121"/>
                                        </p:tgtEl>
                                        <p:attrNameLst>
                                          <p:attrName>style.visibility</p:attrName>
                                        </p:attrNameLst>
                                      </p:cBhvr>
                                      <p:to>
                                        <p:strVal val="visible"/>
                                      </p:to>
                                    </p:set>
                                    <p:animEffect transition="in" filter="wipe(left)">
                                      <p:cBhvr>
                                        <p:cTn id="49" dur="500"/>
                                        <p:tgtEl>
                                          <p:spTgt spid="121"/>
                                        </p:tgtEl>
                                      </p:cBhvr>
                                    </p:animEffect>
                                  </p:childTnLst>
                                </p:cTn>
                              </p:par>
                              <p:par>
                                <p:cTn id="50" presetID="22" presetClass="entr" presetSubtype="8" fill="hold" grpId="0" nodeType="withEffect">
                                  <p:stCondLst>
                                    <p:cond delay="1200"/>
                                  </p:stCondLst>
                                  <p:childTnLst>
                                    <p:set>
                                      <p:cBhvr>
                                        <p:cTn id="51" dur="1" fill="hold">
                                          <p:stCondLst>
                                            <p:cond delay="0"/>
                                          </p:stCondLst>
                                        </p:cTn>
                                        <p:tgtEl>
                                          <p:spTgt spid="136"/>
                                        </p:tgtEl>
                                        <p:attrNameLst>
                                          <p:attrName>style.visibility</p:attrName>
                                        </p:attrNameLst>
                                      </p:cBhvr>
                                      <p:to>
                                        <p:strVal val="visible"/>
                                      </p:to>
                                    </p:set>
                                    <p:animEffect transition="in" filter="wipe(left)">
                                      <p:cBhvr>
                                        <p:cTn id="52" dur="500"/>
                                        <p:tgtEl>
                                          <p:spTgt spid="1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 grpId="0" animBg="1"/>
      <p:bldP spid="133" grpId="0"/>
      <p:bldP spid="134" grpId="0"/>
      <p:bldP spid="135" grpId="0"/>
      <p:bldP spid="136" grpId="0"/>
      <p:bldP spid="5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椭圆 8"/>
          <p:cNvSpPr/>
          <p:nvPr/>
        </p:nvSpPr>
        <p:spPr>
          <a:xfrm>
            <a:off x="3589217" y="2205219"/>
            <a:ext cx="687266" cy="687266"/>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zh-CN" altLang="en-US" sz="1200" dirty="0">
                <a:solidFill>
                  <a:schemeClr val="bg1"/>
                </a:solidFill>
                <a:latin typeface="微软雅黑" panose="020B0503020204020204" pitchFamily="34" charset="-122"/>
                <a:ea typeface="微软雅黑" panose="020B0503020204020204" pitchFamily="34" charset="-122"/>
              </a:rPr>
              <a:t>子产品</a:t>
            </a:r>
          </a:p>
        </p:txBody>
      </p:sp>
      <p:sp>
        <p:nvSpPr>
          <p:cNvPr id="10" name="椭圆 9"/>
          <p:cNvSpPr/>
          <p:nvPr/>
        </p:nvSpPr>
        <p:spPr>
          <a:xfrm>
            <a:off x="3589217" y="4819285"/>
            <a:ext cx="687266" cy="687266"/>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zh-CN" altLang="en-US" sz="1200" dirty="0">
                <a:solidFill>
                  <a:schemeClr val="bg1"/>
                </a:solidFill>
                <a:latin typeface="微软雅黑" panose="020B0503020204020204" pitchFamily="34" charset="-122"/>
                <a:ea typeface="微软雅黑" panose="020B0503020204020204" pitchFamily="34" charset="-122"/>
              </a:rPr>
              <a:t>子产品</a:t>
            </a:r>
          </a:p>
        </p:txBody>
      </p:sp>
      <p:sp>
        <p:nvSpPr>
          <p:cNvPr id="11" name="椭圆 10"/>
          <p:cNvSpPr/>
          <p:nvPr/>
        </p:nvSpPr>
        <p:spPr>
          <a:xfrm>
            <a:off x="4896250" y="3512251"/>
            <a:ext cx="687266" cy="68726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zh-CN" altLang="en-US" sz="1200" dirty="0">
                <a:solidFill>
                  <a:schemeClr val="bg1"/>
                </a:solidFill>
                <a:latin typeface="微软雅黑" panose="020B0503020204020204" pitchFamily="34" charset="-122"/>
                <a:ea typeface="微软雅黑" panose="020B0503020204020204" pitchFamily="34" charset="-122"/>
              </a:rPr>
              <a:t>子产品</a:t>
            </a:r>
          </a:p>
        </p:txBody>
      </p:sp>
      <p:sp>
        <p:nvSpPr>
          <p:cNvPr id="12" name="椭圆 11"/>
          <p:cNvSpPr/>
          <p:nvPr/>
        </p:nvSpPr>
        <p:spPr>
          <a:xfrm>
            <a:off x="2282185" y="3512251"/>
            <a:ext cx="687266" cy="68726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zh-CN" altLang="en-US" sz="1200" dirty="0">
                <a:solidFill>
                  <a:schemeClr val="bg1"/>
                </a:solidFill>
                <a:latin typeface="微软雅黑" panose="020B0503020204020204" pitchFamily="34" charset="-122"/>
                <a:ea typeface="微软雅黑" panose="020B0503020204020204" pitchFamily="34" charset="-122"/>
              </a:rPr>
              <a:t>子产品</a:t>
            </a:r>
          </a:p>
        </p:txBody>
      </p:sp>
      <p:sp>
        <p:nvSpPr>
          <p:cNvPr id="13" name="椭圆 12"/>
          <p:cNvSpPr/>
          <p:nvPr/>
        </p:nvSpPr>
        <p:spPr>
          <a:xfrm rot="2700000">
            <a:off x="4517229" y="2588039"/>
            <a:ext cx="687266" cy="687266"/>
          </a:xfrm>
          <a:prstGeom prst="ellipse">
            <a:avLst/>
          </a:prstGeom>
          <a:solidFill>
            <a:srgbClr val="779F08"/>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zh-CN" altLang="en-US" sz="1200" dirty="0">
                <a:solidFill>
                  <a:schemeClr val="bg1"/>
                </a:solidFill>
                <a:latin typeface="微软雅黑" panose="020B0503020204020204" pitchFamily="34" charset="-122"/>
                <a:ea typeface="微软雅黑" panose="020B0503020204020204" pitchFamily="34" charset="-122"/>
              </a:rPr>
              <a:t>子产品</a:t>
            </a:r>
          </a:p>
        </p:txBody>
      </p:sp>
      <p:sp>
        <p:nvSpPr>
          <p:cNvPr id="14" name="椭圆 13"/>
          <p:cNvSpPr/>
          <p:nvPr/>
        </p:nvSpPr>
        <p:spPr>
          <a:xfrm rot="2700000">
            <a:off x="2668804" y="4436463"/>
            <a:ext cx="687266" cy="687266"/>
          </a:xfrm>
          <a:prstGeom prst="ellipse">
            <a:avLst/>
          </a:prstGeom>
          <a:solidFill>
            <a:srgbClr val="779F08"/>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zh-CN" altLang="en-US" sz="1200" dirty="0">
                <a:solidFill>
                  <a:schemeClr val="bg1"/>
                </a:solidFill>
                <a:latin typeface="微软雅黑" panose="020B0503020204020204" pitchFamily="34" charset="-122"/>
                <a:ea typeface="微软雅黑" panose="020B0503020204020204" pitchFamily="34" charset="-122"/>
              </a:rPr>
              <a:t>子产品</a:t>
            </a:r>
          </a:p>
        </p:txBody>
      </p:sp>
      <p:sp>
        <p:nvSpPr>
          <p:cNvPr id="15" name="椭圆 14"/>
          <p:cNvSpPr/>
          <p:nvPr/>
        </p:nvSpPr>
        <p:spPr>
          <a:xfrm rot="-2700000">
            <a:off x="4517229" y="4436463"/>
            <a:ext cx="687266" cy="687266"/>
          </a:xfrm>
          <a:prstGeom prst="ellipse">
            <a:avLst/>
          </a:prstGeom>
          <a:solidFill>
            <a:srgbClr val="779F08"/>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zh-CN" altLang="en-US" sz="1200" dirty="0">
                <a:solidFill>
                  <a:schemeClr val="bg1"/>
                </a:solidFill>
                <a:latin typeface="微软雅黑" panose="020B0503020204020204" pitchFamily="34" charset="-122"/>
                <a:ea typeface="微软雅黑" panose="020B0503020204020204" pitchFamily="34" charset="-122"/>
              </a:rPr>
              <a:t>子产品</a:t>
            </a:r>
          </a:p>
        </p:txBody>
      </p:sp>
      <p:sp>
        <p:nvSpPr>
          <p:cNvPr id="16" name="椭圆 15"/>
          <p:cNvSpPr/>
          <p:nvPr/>
        </p:nvSpPr>
        <p:spPr>
          <a:xfrm rot="-2700000">
            <a:off x="2668804" y="2588039"/>
            <a:ext cx="687266" cy="687266"/>
          </a:xfrm>
          <a:prstGeom prst="ellipse">
            <a:avLst/>
          </a:prstGeom>
          <a:solidFill>
            <a:srgbClr val="779F08"/>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zh-CN" altLang="en-US" sz="1200" dirty="0">
                <a:solidFill>
                  <a:schemeClr val="bg1"/>
                </a:solidFill>
                <a:latin typeface="微软雅黑" panose="020B0503020204020204" pitchFamily="34" charset="-122"/>
                <a:ea typeface="微软雅黑" panose="020B0503020204020204" pitchFamily="34" charset="-122"/>
              </a:rPr>
              <a:t>子产品</a:t>
            </a:r>
          </a:p>
        </p:txBody>
      </p:sp>
      <p:sp>
        <p:nvSpPr>
          <p:cNvPr id="17" name="等腰三角形 16"/>
          <p:cNvSpPr/>
          <p:nvPr/>
        </p:nvSpPr>
        <p:spPr>
          <a:xfrm>
            <a:off x="3855506" y="2919313"/>
            <a:ext cx="154689" cy="154304"/>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25">
              <a:solidFill>
                <a:schemeClr val="bg1"/>
              </a:solidFill>
            </a:endParaRPr>
          </a:p>
        </p:txBody>
      </p:sp>
      <p:sp>
        <p:nvSpPr>
          <p:cNvPr id="18" name="等腰三角形 17"/>
          <p:cNvSpPr/>
          <p:nvPr/>
        </p:nvSpPr>
        <p:spPr>
          <a:xfrm flipV="1">
            <a:off x="3855506" y="4638150"/>
            <a:ext cx="154689" cy="154304"/>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25">
              <a:solidFill>
                <a:schemeClr val="bg1"/>
              </a:solidFill>
            </a:endParaRPr>
          </a:p>
        </p:txBody>
      </p:sp>
      <p:sp>
        <p:nvSpPr>
          <p:cNvPr id="19" name="等腰三角形 18"/>
          <p:cNvSpPr/>
          <p:nvPr/>
        </p:nvSpPr>
        <p:spPr>
          <a:xfrm rot="5400000">
            <a:off x="4714924" y="3778732"/>
            <a:ext cx="154689" cy="154304"/>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25">
              <a:solidFill>
                <a:schemeClr val="bg1"/>
              </a:solidFill>
            </a:endParaRPr>
          </a:p>
        </p:txBody>
      </p:sp>
      <p:sp>
        <p:nvSpPr>
          <p:cNvPr id="20" name="等腰三角形 19"/>
          <p:cNvSpPr/>
          <p:nvPr/>
        </p:nvSpPr>
        <p:spPr>
          <a:xfrm rot="5400000" flipV="1">
            <a:off x="2996088" y="3778732"/>
            <a:ext cx="154689" cy="154304"/>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25">
              <a:solidFill>
                <a:schemeClr val="bg1"/>
              </a:solidFill>
            </a:endParaRPr>
          </a:p>
        </p:txBody>
      </p:sp>
      <p:sp>
        <p:nvSpPr>
          <p:cNvPr id="21" name="等腰三角形 20"/>
          <p:cNvSpPr/>
          <p:nvPr/>
        </p:nvSpPr>
        <p:spPr>
          <a:xfrm rot="2700000">
            <a:off x="4463205" y="3171031"/>
            <a:ext cx="154689" cy="154304"/>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25">
              <a:solidFill>
                <a:schemeClr val="bg1"/>
              </a:solidFill>
            </a:endParaRPr>
          </a:p>
        </p:txBody>
      </p:sp>
      <p:sp>
        <p:nvSpPr>
          <p:cNvPr id="22" name="等腰三角形 21"/>
          <p:cNvSpPr/>
          <p:nvPr/>
        </p:nvSpPr>
        <p:spPr>
          <a:xfrm rot="2700000" flipV="1">
            <a:off x="3247805" y="4386432"/>
            <a:ext cx="154689" cy="154304"/>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25">
              <a:solidFill>
                <a:schemeClr val="bg1"/>
              </a:solidFill>
            </a:endParaRPr>
          </a:p>
        </p:txBody>
      </p:sp>
      <p:sp>
        <p:nvSpPr>
          <p:cNvPr id="23" name="等腰三角形 22"/>
          <p:cNvSpPr/>
          <p:nvPr/>
        </p:nvSpPr>
        <p:spPr>
          <a:xfrm rot="8100000">
            <a:off x="4463205" y="4386432"/>
            <a:ext cx="154689" cy="154304"/>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25">
              <a:solidFill>
                <a:schemeClr val="bg1"/>
              </a:solidFill>
            </a:endParaRPr>
          </a:p>
        </p:txBody>
      </p:sp>
      <p:sp>
        <p:nvSpPr>
          <p:cNvPr id="24" name="等腰三角形 23"/>
          <p:cNvSpPr/>
          <p:nvPr/>
        </p:nvSpPr>
        <p:spPr>
          <a:xfrm rot="8100000" flipV="1">
            <a:off x="3247805" y="3171031"/>
            <a:ext cx="154689" cy="154304"/>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25">
              <a:solidFill>
                <a:schemeClr val="bg1"/>
              </a:solidFill>
            </a:endParaRPr>
          </a:p>
        </p:txBody>
      </p:sp>
      <p:sp>
        <p:nvSpPr>
          <p:cNvPr id="25" name="椭圆 24"/>
          <p:cNvSpPr/>
          <p:nvPr/>
        </p:nvSpPr>
        <p:spPr>
          <a:xfrm>
            <a:off x="3189768" y="3112802"/>
            <a:ext cx="1486164" cy="1486164"/>
          </a:xfrm>
          <a:prstGeom prst="ellipse">
            <a:avLst/>
          </a:prstGeom>
          <a:solidFill>
            <a:srgbClr val="779F0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25">
              <a:solidFill>
                <a:schemeClr val="bg1"/>
              </a:solidFill>
            </a:endParaRPr>
          </a:p>
        </p:txBody>
      </p:sp>
      <p:sp>
        <p:nvSpPr>
          <p:cNvPr id="26" name="TextBox 32"/>
          <p:cNvSpPr txBox="1"/>
          <p:nvPr/>
        </p:nvSpPr>
        <p:spPr>
          <a:xfrm>
            <a:off x="3337835" y="3424997"/>
            <a:ext cx="1196788" cy="861774"/>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lvl="0">
              <a:lnSpc>
                <a:spcPct val="100000"/>
              </a:lnSpc>
              <a:defRPr/>
            </a:pPr>
            <a:r>
              <a:rPr lang="zh-CN" altLang="en-US" sz="2800" b="1" kern="0" dirty="0">
                <a:solidFill>
                  <a:schemeClr val="bg1"/>
                </a:solidFill>
                <a:cs typeface="华文黑体" pitchFamily="2" charset="-122"/>
              </a:rPr>
              <a:t>点击添加标题</a:t>
            </a:r>
          </a:p>
        </p:txBody>
      </p:sp>
      <p:sp>
        <p:nvSpPr>
          <p:cNvPr id="27" name="圆角矩形 26"/>
          <p:cNvSpPr/>
          <p:nvPr/>
        </p:nvSpPr>
        <p:spPr>
          <a:xfrm>
            <a:off x="6470134" y="2151188"/>
            <a:ext cx="3437649" cy="864097"/>
          </a:xfrm>
          <a:prstGeom prst="roundRect">
            <a:avLst/>
          </a:prstGeom>
          <a:no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25">
              <a:solidFill>
                <a:schemeClr val="tx1">
                  <a:lumMod val="95000"/>
                  <a:lumOff val="5000"/>
                </a:schemeClr>
              </a:solidFill>
            </a:endParaRPr>
          </a:p>
        </p:txBody>
      </p:sp>
      <p:sp>
        <p:nvSpPr>
          <p:cNvPr id="28" name="圆角矩形 27"/>
          <p:cNvSpPr/>
          <p:nvPr/>
        </p:nvSpPr>
        <p:spPr>
          <a:xfrm>
            <a:off x="6470134" y="3195427"/>
            <a:ext cx="3437649" cy="864097"/>
          </a:xfrm>
          <a:prstGeom prst="roundRect">
            <a:avLst/>
          </a:prstGeom>
          <a:no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25">
              <a:solidFill>
                <a:schemeClr val="tx1">
                  <a:lumMod val="95000"/>
                  <a:lumOff val="5000"/>
                </a:schemeClr>
              </a:solidFill>
            </a:endParaRPr>
          </a:p>
        </p:txBody>
      </p:sp>
      <p:sp>
        <p:nvSpPr>
          <p:cNvPr id="29" name="圆角矩形 28"/>
          <p:cNvSpPr/>
          <p:nvPr/>
        </p:nvSpPr>
        <p:spPr>
          <a:xfrm>
            <a:off x="6470134" y="4239667"/>
            <a:ext cx="3437649" cy="864097"/>
          </a:xfrm>
          <a:prstGeom prst="roundRect">
            <a:avLst/>
          </a:prstGeom>
          <a:no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25">
              <a:solidFill>
                <a:schemeClr val="tx1">
                  <a:lumMod val="95000"/>
                  <a:lumOff val="5000"/>
                </a:schemeClr>
              </a:solidFill>
            </a:endParaRPr>
          </a:p>
        </p:txBody>
      </p:sp>
      <p:grpSp>
        <p:nvGrpSpPr>
          <p:cNvPr id="30" name="组合 29"/>
          <p:cNvGrpSpPr/>
          <p:nvPr/>
        </p:nvGrpSpPr>
        <p:grpSpPr>
          <a:xfrm>
            <a:off x="6295723" y="2407711"/>
            <a:ext cx="351047" cy="351046"/>
            <a:chOff x="3683368" y="2342383"/>
            <a:chExt cx="351046" cy="351046"/>
          </a:xfrm>
          <a:solidFill>
            <a:schemeClr val="tx1">
              <a:lumMod val="95000"/>
              <a:lumOff val="5000"/>
            </a:schemeClr>
          </a:solidFill>
        </p:grpSpPr>
        <p:sp>
          <p:nvSpPr>
            <p:cNvPr id="31" name="椭圆 30"/>
            <p:cNvSpPr/>
            <p:nvPr/>
          </p:nvSpPr>
          <p:spPr>
            <a:xfrm>
              <a:off x="3683368" y="2342383"/>
              <a:ext cx="351046" cy="351046"/>
            </a:xfrm>
            <a:prstGeom prst="ellipse">
              <a:avLst/>
            </a:prstGeom>
            <a:solidFill>
              <a:srgbClr val="779F0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25">
                <a:solidFill>
                  <a:schemeClr val="tx1">
                    <a:lumMod val="95000"/>
                    <a:lumOff val="5000"/>
                  </a:schemeClr>
                </a:solidFill>
              </a:endParaRPr>
            </a:p>
          </p:txBody>
        </p:sp>
        <p:sp>
          <p:nvSpPr>
            <p:cNvPr id="32" name="TextBox 70"/>
            <p:cNvSpPr txBox="1"/>
            <p:nvPr/>
          </p:nvSpPr>
          <p:spPr>
            <a:xfrm>
              <a:off x="3786883" y="2348630"/>
              <a:ext cx="144016" cy="338554"/>
            </a:xfrm>
            <a:prstGeom prst="rect">
              <a:avLst/>
            </a:prstGeom>
            <a:noFill/>
          </p:spPr>
          <p:txBody>
            <a:bodyPr wrap="square" lIns="0" tIns="0" rIns="0" bIns="0" rtlCol="0">
              <a:spAutoFit/>
            </a:bodyPr>
            <a:lstStyle/>
            <a:p>
              <a:pPr algn="ctr"/>
              <a:r>
                <a:rPr lang="en-US" altLang="zh-CN" sz="2200" b="1" dirty="0">
                  <a:solidFill>
                    <a:schemeClr val="bg1"/>
                  </a:solidFill>
                  <a:latin typeface="微软雅黑" panose="020B0503020204020204" pitchFamily="34" charset="-122"/>
                  <a:ea typeface="微软雅黑" panose="020B0503020204020204" pitchFamily="34" charset="-122"/>
                </a:rPr>
                <a:t>1</a:t>
              </a:r>
              <a:endParaRPr lang="zh-CN" altLang="en-US" sz="2200" b="1" dirty="0">
                <a:solidFill>
                  <a:schemeClr val="bg1"/>
                </a:solidFill>
                <a:latin typeface="微软雅黑" panose="020B0503020204020204" pitchFamily="34" charset="-122"/>
                <a:ea typeface="微软雅黑" panose="020B0503020204020204" pitchFamily="34" charset="-122"/>
              </a:endParaRPr>
            </a:p>
          </p:txBody>
        </p:sp>
      </p:grpSp>
      <p:grpSp>
        <p:nvGrpSpPr>
          <p:cNvPr id="33" name="组合 32"/>
          <p:cNvGrpSpPr/>
          <p:nvPr/>
        </p:nvGrpSpPr>
        <p:grpSpPr>
          <a:xfrm>
            <a:off x="6295723" y="3451949"/>
            <a:ext cx="351047" cy="351046"/>
            <a:chOff x="3683368" y="2342383"/>
            <a:chExt cx="351046" cy="351046"/>
          </a:xfrm>
          <a:solidFill>
            <a:schemeClr val="tx1">
              <a:lumMod val="95000"/>
              <a:lumOff val="5000"/>
            </a:schemeClr>
          </a:solidFill>
        </p:grpSpPr>
        <p:sp>
          <p:nvSpPr>
            <p:cNvPr id="34" name="椭圆 33"/>
            <p:cNvSpPr/>
            <p:nvPr/>
          </p:nvSpPr>
          <p:spPr>
            <a:xfrm>
              <a:off x="3683368" y="2342383"/>
              <a:ext cx="351046" cy="351046"/>
            </a:xfrm>
            <a:prstGeom prst="ellipse">
              <a:avLst/>
            </a:prstGeom>
            <a:solidFill>
              <a:srgbClr val="779F0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25">
                <a:solidFill>
                  <a:schemeClr val="tx1">
                    <a:lumMod val="95000"/>
                    <a:lumOff val="5000"/>
                  </a:schemeClr>
                </a:solidFill>
              </a:endParaRPr>
            </a:p>
          </p:txBody>
        </p:sp>
        <p:sp>
          <p:nvSpPr>
            <p:cNvPr id="35" name="TextBox 73"/>
            <p:cNvSpPr txBox="1"/>
            <p:nvPr/>
          </p:nvSpPr>
          <p:spPr>
            <a:xfrm>
              <a:off x="3786883" y="2348630"/>
              <a:ext cx="144016" cy="338554"/>
            </a:xfrm>
            <a:prstGeom prst="rect">
              <a:avLst/>
            </a:prstGeom>
            <a:noFill/>
          </p:spPr>
          <p:txBody>
            <a:bodyPr wrap="square" lIns="0" tIns="0" rIns="0" bIns="0" rtlCol="0">
              <a:spAutoFit/>
            </a:bodyPr>
            <a:lstStyle/>
            <a:p>
              <a:pPr algn="ctr"/>
              <a:r>
                <a:rPr lang="en-US" altLang="zh-CN" sz="2200" b="1" dirty="0">
                  <a:solidFill>
                    <a:schemeClr val="bg1"/>
                  </a:solidFill>
                  <a:latin typeface="微软雅黑" panose="020B0503020204020204" pitchFamily="34" charset="-122"/>
                  <a:ea typeface="微软雅黑" panose="020B0503020204020204" pitchFamily="34" charset="-122"/>
                </a:rPr>
                <a:t>2</a:t>
              </a:r>
              <a:endParaRPr lang="zh-CN" altLang="en-US" sz="2200" b="1" dirty="0">
                <a:solidFill>
                  <a:schemeClr val="bg1"/>
                </a:solidFill>
                <a:latin typeface="微软雅黑" panose="020B0503020204020204" pitchFamily="34" charset="-122"/>
                <a:ea typeface="微软雅黑" panose="020B0503020204020204" pitchFamily="34" charset="-122"/>
              </a:endParaRPr>
            </a:p>
          </p:txBody>
        </p:sp>
      </p:grpSp>
      <p:grpSp>
        <p:nvGrpSpPr>
          <p:cNvPr id="36" name="组合 35"/>
          <p:cNvGrpSpPr/>
          <p:nvPr/>
        </p:nvGrpSpPr>
        <p:grpSpPr>
          <a:xfrm>
            <a:off x="6295723" y="4496189"/>
            <a:ext cx="351047" cy="351046"/>
            <a:chOff x="3683368" y="2342383"/>
            <a:chExt cx="351046" cy="351046"/>
          </a:xfrm>
          <a:solidFill>
            <a:schemeClr val="tx1">
              <a:lumMod val="95000"/>
              <a:lumOff val="5000"/>
            </a:schemeClr>
          </a:solidFill>
        </p:grpSpPr>
        <p:sp>
          <p:nvSpPr>
            <p:cNvPr id="37" name="椭圆 36"/>
            <p:cNvSpPr/>
            <p:nvPr/>
          </p:nvSpPr>
          <p:spPr>
            <a:xfrm>
              <a:off x="3683368" y="2342383"/>
              <a:ext cx="351046" cy="351046"/>
            </a:xfrm>
            <a:prstGeom prst="ellipse">
              <a:avLst/>
            </a:prstGeom>
            <a:solidFill>
              <a:srgbClr val="779F0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25">
                <a:solidFill>
                  <a:schemeClr val="tx1">
                    <a:lumMod val="95000"/>
                    <a:lumOff val="5000"/>
                  </a:schemeClr>
                </a:solidFill>
              </a:endParaRPr>
            </a:p>
          </p:txBody>
        </p:sp>
        <p:sp>
          <p:nvSpPr>
            <p:cNvPr id="38" name="TextBox 76"/>
            <p:cNvSpPr txBox="1"/>
            <p:nvPr/>
          </p:nvSpPr>
          <p:spPr>
            <a:xfrm>
              <a:off x="3786883" y="2348630"/>
              <a:ext cx="144016" cy="338554"/>
            </a:xfrm>
            <a:prstGeom prst="rect">
              <a:avLst/>
            </a:prstGeom>
            <a:noFill/>
          </p:spPr>
          <p:txBody>
            <a:bodyPr wrap="square" lIns="0" tIns="0" rIns="0" bIns="0" rtlCol="0">
              <a:spAutoFit/>
            </a:bodyPr>
            <a:lstStyle/>
            <a:p>
              <a:pPr algn="ctr"/>
              <a:r>
                <a:rPr lang="en-US" altLang="zh-CN" sz="2200" b="1" dirty="0">
                  <a:solidFill>
                    <a:schemeClr val="bg1"/>
                  </a:solidFill>
                  <a:latin typeface="微软雅黑" panose="020B0503020204020204" pitchFamily="34" charset="-122"/>
                  <a:ea typeface="微软雅黑" panose="020B0503020204020204" pitchFamily="34" charset="-122"/>
                </a:rPr>
                <a:t>3</a:t>
              </a:r>
              <a:endParaRPr lang="zh-CN" altLang="en-US" sz="2200" b="1" dirty="0">
                <a:solidFill>
                  <a:schemeClr val="bg1"/>
                </a:solidFill>
                <a:latin typeface="微软雅黑" panose="020B0503020204020204" pitchFamily="34" charset="-122"/>
                <a:ea typeface="微软雅黑" panose="020B0503020204020204" pitchFamily="34" charset="-122"/>
              </a:endParaRPr>
            </a:p>
          </p:txBody>
        </p:sp>
      </p:grpSp>
      <p:sp>
        <p:nvSpPr>
          <p:cNvPr id="39" name="TextBox 77"/>
          <p:cNvSpPr txBox="1"/>
          <p:nvPr/>
        </p:nvSpPr>
        <p:spPr>
          <a:xfrm>
            <a:off x="6760329" y="2333169"/>
            <a:ext cx="2941847" cy="500137"/>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b="1" dirty="0">
                <a:solidFill>
                  <a:schemeClr val="tx1">
                    <a:lumMod val="95000"/>
                    <a:lumOff val="5000"/>
                  </a:schemeClr>
                </a:solidFill>
              </a:rPr>
              <a:t>产品说明一</a:t>
            </a:r>
            <a:r>
              <a:rPr lang="en-US" altLang="zh-CN" dirty="0">
                <a:solidFill>
                  <a:schemeClr val="tx1">
                    <a:lumMod val="95000"/>
                    <a:lumOff val="5000"/>
                  </a:schemeClr>
                </a:solidFill>
              </a:rPr>
              <a:t>……</a:t>
            </a:r>
            <a:r>
              <a:rPr lang="zh-CN" altLang="en-US" dirty="0">
                <a:solidFill>
                  <a:schemeClr val="tx1">
                    <a:lumMod val="95000"/>
                    <a:lumOff val="5000"/>
                  </a:schemeClr>
                </a:solidFill>
              </a:rPr>
              <a:t>点击输入本栏的具体文字，简明扼要的说明分项内容，此为概念图解，请根据您的具体内容酌情修改</a:t>
            </a:r>
            <a:endParaRPr lang="en-US" altLang="zh-CN" dirty="0">
              <a:solidFill>
                <a:schemeClr val="tx1">
                  <a:lumMod val="95000"/>
                  <a:lumOff val="5000"/>
                </a:schemeClr>
              </a:solidFill>
            </a:endParaRPr>
          </a:p>
        </p:txBody>
      </p:sp>
      <p:sp>
        <p:nvSpPr>
          <p:cNvPr id="40" name="TextBox 78"/>
          <p:cNvSpPr txBox="1"/>
          <p:nvPr/>
        </p:nvSpPr>
        <p:spPr>
          <a:xfrm>
            <a:off x="6760329" y="3377409"/>
            <a:ext cx="2941847" cy="500137"/>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b="1" dirty="0">
                <a:solidFill>
                  <a:schemeClr val="tx1">
                    <a:lumMod val="95000"/>
                    <a:lumOff val="5000"/>
                  </a:schemeClr>
                </a:solidFill>
              </a:rPr>
              <a:t>产品说明二</a:t>
            </a:r>
            <a:r>
              <a:rPr lang="en-US" altLang="zh-CN" dirty="0">
                <a:solidFill>
                  <a:schemeClr val="tx1">
                    <a:lumMod val="95000"/>
                    <a:lumOff val="5000"/>
                  </a:schemeClr>
                </a:solidFill>
              </a:rPr>
              <a:t>……</a:t>
            </a:r>
            <a:r>
              <a:rPr lang="zh-CN" altLang="en-US" dirty="0">
                <a:solidFill>
                  <a:schemeClr val="tx1">
                    <a:lumMod val="95000"/>
                    <a:lumOff val="5000"/>
                  </a:schemeClr>
                </a:solidFill>
              </a:rPr>
              <a:t>点击输入本栏的具体文字，简明扼要的说明分项内容，此为概念图解，请根据您的具体内容酌情修改</a:t>
            </a:r>
            <a:endParaRPr lang="en-US" altLang="zh-CN" dirty="0">
              <a:solidFill>
                <a:schemeClr val="tx1">
                  <a:lumMod val="95000"/>
                  <a:lumOff val="5000"/>
                </a:schemeClr>
              </a:solidFill>
            </a:endParaRPr>
          </a:p>
        </p:txBody>
      </p:sp>
      <p:sp>
        <p:nvSpPr>
          <p:cNvPr id="41" name="TextBox 79"/>
          <p:cNvSpPr txBox="1"/>
          <p:nvPr/>
        </p:nvSpPr>
        <p:spPr>
          <a:xfrm>
            <a:off x="6760329" y="4421649"/>
            <a:ext cx="2941847" cy="500137"/>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b="1" dirty="0">
                <a:solidFill>
                  <a:schemeClr val="tx1">
                    <a:lumMod val="95000"/>
                    <a:lumOff val="5000"/>
                  </a:schemeClr>
                </a:solidFill>
              </a:rPr>
              <a:t>产品说明三</a:t>
            </a:r>
            <a:r>
              <a:rPr lang="en-US" altLang="zh-CN" dirty="0">
                <a:solidFill>
                  <a:schemeClr val="tx1">
                    <a:lumMod val="95000"/>
                    <a:lumOff val="5000"/>
                  </a:schemeClr>
                </a:solidFill>
              </a:rPr>
              <a:t>……</a:t>
            </a:r>
            <a:r>
              <a:rPr lang="zh-CN" altLang="en-US" dirty="0">
                <a:solidFill>
                  <a:schemeClr val="tx1">
                    <a:lumMod val="95000"/>
                    <a:lumOff val="5000"/>
                  </a:schemeClr>
                </a:solidFill>
              </a:rPr>
              <a:t>点击输入本栏的具体文字，简明扼要的说明分项内容，此为概念图解，请根据您的具体内容酌情修改</a:t>
            </a:r>
            <a:endParaRPr lang="en-US" altLang="zh-CN" dirty="0">
              <a:solidFill>
                <a:schemeClr val="tx1">
                  <a:lumMod val="95000"/>
                  <a:lumOff val="5000"/>
                </a:schemeClr>
              </a:solidFill>
            </a:endParaRPr>
          </a:p>
        </p:txBody>
      </p:sp>
      <p:grpSp>
        <p:nvGrpSpPr>
          <p:cNvPr id="45" name="组合 44"/>
          <p:cNvGrpSpPr/>
          <p:nvPr/>
        </p:nvGrpSpPr>
        <p:grpSpPr>
          <a:xfrm>
            <a:off x="619317" y="612033"/>
            <a:ext cx="3917868" cy="631070"/>
            <a:chOff x="587000" y="509069"/>
            <a:chExt cx="3917867" cy="631069"/>
          </a:xfrm>
        </p:grpSpPr>
        <p:sp>
          <p:nvSpPr>
            <p:cNvPr id="47" name="Text Box 7"/>
            <p:cNvSpPr txBox="1">
              <a:spLocks noChangeArrowheads="1"/>
            </p:cNvSpPr>
            <p:nvPr/>
          </p:nvSpPr>
          <p:spPr bwMode="auto">
            <a:xfrm>
              <a:off x="2567029" y="748025"/>
              <a:ext cx="1937838" cy="353942"/>
            </a:xfrm>
            <a:prstGeom prst="rect">
              <a:avLst/>
            </a:prstGeom>
            <a:noFill/>
            <a:ln w="9525">
              <a:noFill/>
              <a:miter lim="800000"/>
            </a:ln>
          </p:spPr>
          <p:txBody>
            <a:bodyPr wrap="none" lIns="45720" tIns="22860" rIns="45720" bIns="22860">
              <a:spAutoFit/>
            </a:bodyPr>
            <a:lstStyle/>
            <a:p>
              <a:pPr algn="ctr" defTabSz="1087755"/>
              <a:r>
                <a:rPr lang="en-CA" sz="2000" spc="-150" dirty="0" smtClean="0">
                  <a:latin typeface="微软雅黑" panose="020B0503020204020204" pitchFamily="34" charset="-122"/>
                  <a:ea typeface="微软雅黑" panose="020B0503020204020204" pitchFamily="34" charset="-122"/>
                  <a:cs typeface="Open Sans" panose="020B0606030504020204" pitchFamily="34" charset="0"/>
                </a:rPr>
                <a:t>TEACHING GOAL</a:t>
              </a:r>
              <a:endParaRPr lang="en-CA" sz="2000" spc="-150" dirty="0">
                <a:latin typeface="微软雅黑" panose="020B0503020204020204" pitchFamily="34" charset="-122"/>
                <a:ea typeface="微软雅黑" panose="020B0503020204020204" pitchFamily="34" charset="-122"/>
                <a:cs typeface="Open Sans" panose="020B0606030504020204" pitchFamily="34" charset="0"/>
              </a:endParaRPr>
            </a:p>
          </p:txBody>
        </p:sp>
        <p:sp>
          <p:nvSpPr>
            <p:cNvPr id="48" name="矩形 47"/>
            <p:cNvSpPr/>
            <p:nvPr/>
          </p:nvSpPr>
          <p:spPr>
            <a:xfrm>
              <a:off x="587000" y="509069"/>
              <a:ext cx="1980029" cy="631069"/>
            </a:xfrm>
            <a:prstGeom prst="rect">
              <a:avLst/>
            </a:prstGeom>
          </p:spPr>
          <p:txBody>
            <a:bodyPr wrap="none">
              <a:spAutoFit/>
            </a:bodyPr>
            <a:lstStyle/>
            <a:p>
              <a:pPr algn="ctr" defTabSz="1087755"/>
              <a:r>
                <a:rPr lang="zh-CN" altLang="en-US" sz="3500" dirty="0" smtClean="0">
                  <a:latin typeface="微软雅黑" panose="020B0503020204020204" pitchFamily="34" charset="-122"/>
                  <a:ea typeface="微软雅黑" panose="020B0503020204020204" pitchFamily="34" charset="-122"/>
                  <a:cs typeface="Open Sans" panose="020B0606030504020204" pitchFamily="34" charset="0"/>
                </a:rPr>
                <a:t>教学目标</a:t>
              </a:r>
              <a:endParaRPr lang="en-CA" altLang="zh-CN" sz="3500" dirty="0">
                <a:latin typeface="微软雅黑" panose="020B0503020204020204" pitchFamily="34" charset="-122"/>
                <a:ea typeface="微软雅黑" panose="020B0503020204020204" pitchFamily="34" charset="-122"/>
                <a:cs typeface="Open Sans" panose="020B0606030504020204" pitchFamily="34" charset="0"/>
              </a:endParaRPr>
            </a:p>
          </p:txBody>
        </p:sp>
      </p:grpSp>
      <p:sp>
        <p:nvSpPr>
          <p:cNvPr id="49" name="矩形 48"/>
          <p:cNvSpPr/>
          <p:nvPr/>
        </p:nvSpPr>
        <p:spPr>
          <a:xfrm>
            <a:off x="4131" y="696085"/>
            <a:ext cx="411010" cy="462967"/>
          </a:xfrm>
          <a:prstGeom prst="rect">
            <a:avLst/>
          </a:prstGeom>
          <a:solidFill>
            <a:srgbClr val="779F0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矩形 49"/>
          <p:cNvSpPr/>
          <p:nvPr/>
        </p:nvSpPr>
        <p:spPr>
          <a:xfrm>
            <a:off x="-2935" y="715567"/>
            <a:ext cx="349776" cy="477054"/>
          </a:xfrm>
          <a:prstGeom prst="rect">
            <a:avLst/>
          </a:prstGeom>
        </p:spPr>
        <p:txBody>
          <a:bodyPr wrap="none">
            <a:spAutoFit/>
          </a:bodyPr>
          <a:lstStyle/>
          <a:p>
            <a:r>
              <a:rPr lang="en-CA" altLang="zh-CN" sz="2500" spc="-150" dirty="0" smtClean="0">
                <a:solidFill>
                  <a:schemeClr val="bg1"/>
                </a:solidFill>
                <a:latin typeface="微软雅黑" panose="020B0503020204020204" pitchFamily="34" charset="-122"/>
                <a:ea typeface="微软雅黑" panose="020B0503020204020204" pitchFamily="34" charset="-122"/>
                <a:cs typeface="Open Sans" panose="020B0606030504020204" pitchFamily="34" charset="0"/>
              </a:rPr>
              <a:t>T</a:t>
            </a:r>
            <a:endParaRPr lang="zh-CN" altLang="en-US" sz="2500" dirty="0">
              <a:solidFill>
                <a:schemeClr val="bg1"/>
              </a:solidFill>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9"/>
                                        </p:tgtEl>
                                        <p:attrNameLst>
                                          <p:attrName>style.visibility</p:attrName>
                                        </p:attrNameLst>
                                      </p:cBhvr>
                                      <p:to>
                                        <p:strVal val="visible"/>
                                      </p:to>
                                    </p:set>
                                    <p:anim calcmode="lin" valueType="num">
                                      <p:cBhvr>
                                        <p:cTn id="7" dur="500" fill="hold"/>
                                        <p:tgtEl>
                                          <p:spTgt spid="49"/>
                                        </p:tgtEl>
                                        <p:attrNameLst>
                                          <p:attrName>ppt_w</p:attrName>
                                        </p:attrNameLst>
                                      </p:cBhvr>
                                      <p:tavLst>
                                        <p:tav tm="0">
                                          <p:val>
                                            <p:fltVal val="0"/>
                                          </p:val>
                                        </p:tav>
                                        <p:tav tm="100000">
                                          <p:val>
                                            <p:strVal val="#ppt_w"/>
                                          </p:val>
                                        </p:tav>
                                      </p:tavLst>
                                    </p:anim>
                                    <p:anim calcmode="lin" valueType="num">
                                      <p:cBhvr>
                                        <p:cTn id="8" dur="500" fill="hold"/>
                                        <p:tgtEl>
                                          <p:spTgt spid="49"/>
                                        </p:tgtEl>
                                        <p:attrNameLst>
                                          <p:attrName>ppt_h</p:attrName>
                                        </p:attrNameLst>
                                      </p:cBhvr>
                                      <p:tavLst>
                                        <p:tav tm="0">
                                          <p:val>
                                            <p:fltVal val="0"/>
                                          </p:val>
                                        </p:tav>
                                        <p:tav tm="100000">
                                          <p:val>
                                            <p:strVal val="#ppt_h"/>
                                          </p:val>
                                        </p:tav>
                                      </p:tavLst>
                                    </p:anim>
                                    <p:animEffect transition="in" filter="fade">
                                      <p:cBhvr>
                                        <p:cTn id="9" dur="500"/>
                                        <p:tgtEl>
                                          <p:spTgt spid="49"/>
                                        </p:tgtEl>
                                      </p:cBhvr>
                                    </p:animEffect>
                                  </p:childTnLst>
                                </p:cTn>
                              </p:par>
                            </p:childTnLst>
                          </p:cTn>
                        </p:par>
                        <p:par>
                          <p:cTn id="10" fill="hold">
                            <p:stCondLst>
                              <p:cond delay="500"/>
                            </p:stCondLst>
                            <p:childTnLst>
                              <p:par>
                                <p:cTn id="11" presetID="22" presetClass="entr" presetSubtype="4" fill="hold" nodeType="afterEffect">
                                  <p:stCondLst>
                                    <p:cond delay="0"/>
                                  </p:stCondLst>
                                  <p:childTnLst>
                                    <p:set>
                                      <p:cBhvr>
                                        <p:cTn id="12" dur="1" fill="hold">
                                          <p:stCondLst>
                                            <p:cond delay="0"/>
                                          </p:stCondLst>
                                        </p:cTn>
                                        <p:tgtEl>
                                          <p:spTgt spid="50">
                                            <p:txEl>
                                              <p:pRg st="0" end="0"/>
                                            </p:txEl>
                                          </p:spTgt>
                                        </p:tgtEl>
                                        <p:attrNameLst>
                                          <p:attrName>style.visibility</p:attrName>
                                        </p:attrNameLst>
                                      </p:cBhvr>
                                      <p:to>
                                        <p:strVal val="visible"/>
                                      </p:to>
                                    </p:set>
                                    <p:animEffect transition="in" filter="wipe(down)">
                                      <p:cBhvr>
                                        <p:cTn id="13" dur="500"/>
                                        <p:tgtEl>
                                          <p:spTgt spid="50">
                                            <p:txEl>
                                              <p:pRg st="0" end="0"/>
                                            </p:txEl>
                                          </p:spTgt>
                                        </p:tgtEl>
                                      </p:cBhvr>
                                    </p:animEffect>
                                  </p:childTnLst>
                                </p:cTn>
                              </p:par>
                            </p:childTnLst>
                          </p:cTn>
                        </p:par>
                        <p:par>
                          <p:cTn id="14" fill="hold">
                            <p:stCondLst>
                              <p:cond delay="1000"/>
                            </p:stCondLst>
                            <p:childTnLst>
                              <p:par>
                                <p:cTn id="15" presetID="22" presetClass="entr" presetSubtype="8" fill="hold" nodeType="afterEffect">
                                  <p:stCondLst>
                                    <p:cond delay="0"/>
                                  </p:stCondLst>
                                  <p:childTnLst>
                                    <p:set>
                                      <p:cBhvr>
                                        <p:cTn id="16" dur="1" fill="hold">
                                          <p:stCondLst>
                                            <p:cond delay="0"/>
                                          </p:stCondLst>
                                        </p:cTn>
                                        <p:tgtEl>
                                          <p:spTgt spid="45"/>
                                        </p:tgtEl>
                                        <p:attrNameLst>
                                          <p:attrName>style.visibility</p:attrName>
                                        </p:attrNameLst>
                                      </p:cBhvr>
                                      <p:to>
                                        <p:strVal val="visible"/>
                                      </p:to>
                                    </p:set>
                                    <p:animEffect transition="in" filter="wipe(left)">
                                      <p:cBhvr>
                                        <p:cTn id="17" dur="500"/>
                                        <p:tgtEl>
                                          <p:spTgt spid="45"/>
                                        </p:tgtEl>
                                      </p:cBhvr>
                                    </p:animEffect>
                                  </p:childTnLst>
                                </p:cTn>
                              </p:par>
                            </p:childTnLst>
                          </p:cTn>
                        </p:par>
                        <p:par>
                          <p:cTn id="18" fill="hold">
                            <p:stCondLst>
                              <p:cond delay="1500"/>
                            </p:stCondLst>
                            <p:childTnLst>
                              <p:par>
                                <p:cTn id="19" presetID="53" presetClass="entr" presetSubtype="16" fill="hold" grpId="0" nodeType="afterEffect">
                                  <p:stCondLst>
                                    <p:cond delay="0"/>
                                  </p:stCondLst>
                                  <p:childTnLst>
                                    <p:set>
                                      <p:cBhvr>
                                        <p:cTn id="20" dur="1" fill="hold">
                                          <p:stCondLst>
                                            <p:cond delay="0"/>
                                          </p:stCondLst>
                                        </p:cTn>
                                        <p:tgtEl>
                                          <p:spTgt spid="26"/>
                                        </p:tgtEl>
                                        <p:attrNameLst>
                                          <p:attrName>style.visibility</p:attrName>
                                        </p:attrNameLst>
                                      </p:cBhvr>
                                      <p:to>
                                        <p:strVal val="visible"/>
                                      </p:to>
                                    </p:set>
                                    <p:anim calcmode="lin" valueType="num">
                                      <p:cBhvr>
                                        <p:cTn id="21" dur="500" fill="hold"/>
                                        <p:tgtEl>
                                          <p:spTgt spid="26"/>
                                        </p:tgtEl>
                                        <p:attrNameLst>
                                          <p:attrName>ppt_w</p:attrName>
                                        </p:attrNameLst>
                                      </p:cBhvr>
                                      <p:tavLst>
                                        <p:tav tm="0">
                                          <p:val>
                                            <p:fltVal val="0"/>
                                          </p:val>
                                        </p:tav>
                                        <p:tav tm="100000">
                                          <p:val>
                                            <p:strVal val="#ppt_w"/>
                                          </p:val>
                                        </p:tav>
                                      </p:tavLst>
                                    </p:anim>
                                    <p:anim calcmode="lin" valueType="num">
                                      <p:cBhvr>
                                        <p:cTn id="22" dur="500" fill="hold"/>
                                        <p:tgtEl>
                                          <p:spTgt spid="26"/>
                                        </p:tgtEl>
                                        <p:attrNameLst>
                                          <p:attrName>ppt_h</p:attrName>
                                        </p:attrNameLst>
                                      </p:cBhvr>
                                      <p:tavLst>
                                        <p:tav tm="0">
                                          <p:val>
                                            <p:fltVal val="0"/>
                                          </p:val>
                                        </p:tav>
                                        <p:tav tm="100000">
                                          <p:val>
                                            <p:strVal val="#ppt_h"/>
                                          </p:val>
                                        </p:tav>
                                      </p:tavLst>
                                    </p:anim>
                                    <p:animEffect transition="in" filter="fade">
                                      <p:cBhvr>
                                        <p:cTn id="23" dur="500"/>
                                        <p:tgtEl>
                                          <p:spTgt spid="26"/>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25"/>
                                        </p:tgtEl>
                                        <p:attrNameLst>
                                          <p:attrName>style.visibility</p:attrName>
                                        </p:attrNameLst>
                                      </p:cBhvr>
                                      <p:to>
                                        <p:strVal val="visible"/>
                                      </p:to>
                                    </p:set>
                                    <p:anim calcmode="lin" valueType="num">
                                      <p:cBhvr>
                                        <p:cTn id="26" dur="500" fill="hold"/>
                                        <p:tgtEl>
                                          <p:spTgt spid="25"/>
                                        </p:tgtEl>
                                        <p:attrNameLst>
                                          <p:attrName>ppt_w</p:attrName>
                                        </p:attrNameLst>
                                      </p:cBhvr>
                                      <p:tavLst>
                                        <p:tav tm="0">
                                          <p:val>
                                            <p:fltVal val="0"/>
                                          </p:val>
                                        </p:tav>
                                        <p:tav tm="100000">
                                          <p:val>
                                            <p:strVal val="#ppt_w"/>
                                          </p:val>
                                        </p:tav>
                                      </p:tavLst>
                                    </p:anim>
                                    <p:anim calcmode="lin" valueType="num">
                                      <p:cBhvr>
                                        <p:cTn id="27" dur="500" fill="hold"/>
                                        <p:tgtEl>
                                          <p:spTgt spid="25"/>
                                        </p:tgtEl>
                                        <p:attrNameLst>
                                          <p:attrName>ppt_h</p:attrName>
                                        </p:attrNameLst>
                                      </p:cBhvr>
                                      <p:tavLst>
                                        <p:tav tm="0">
                                          <p:val>
                                            <p:fltVal val="0"/>
                                          </p:val>
                                        </p:tav>
                                        <p:tav tm="100000">
                                          <p:val>
                                            <p:strVal val="#ppt_h"/>
                                          </p:val>
                                        </p:tav>
                                      </p:tavLst>
                                    </p:anim>
                                    <p:animEffect transition="in" filter="fade">
                                      <p:cBhvr>
                                        <p:cTn id="28" dur="500"/>
                                        <p:tgtEl>
                                          <p:spTgt spid="25"/>
                                        </p:tgtEl>
                                      </p:cBhvr>
                                    </p:animEffect>
                                  </p:childTnLst>
                                </p:cTn>
                              </p:par>
                            </p:childTnLst>
                          </p:cTn>
                        </p:par>
                        <p:par>
                          <p:cTn id="29" fill="hold">
                            <p:stCondLst>
                              <p:cond delay="2000"/>
                            </p:stCondLst>
                            <p:childTnLst>
                              <p:par>
                                <p:cTn id="30" presetID="1" presetClass="entr" presetSubtype="0" fill="hold" grpId="0" nodeType="afterEffect">
                                  <p:stCondLst>
                                    <p:cond delay="0"/>
                                  </p:stCondLst>
                                  <p:childTnLst>
                                    <p:set>
                                      <p:cBhvr>
                                        <p:cTn id="31" dur="1" fill="hold">
                                          <p:stCondLst>
                                            <p:cond delay="0"/>
                                          </p:stCondLst>
                                        </p:cTn>
                                        <p:tgtEl>
                                          <p:spTgt spid="17"/>
                                        </p:tgtEl>
                                        <p:attrNameLst>
                                          <p:attrName>style.visibility</p:attrName>
                                        </p:attrNameLst>
                                      </p:cBhvr>
                                      <p:to>
                                        <p:strVal val="visible"/>
                                      </p:to>
                                    </p:set>
                                  </p:childTnLst>
                                </p:cTn>
                              </p:par>
                              <p:par>
                                <p:cTn id="32" presetID="64" presetClass="path" presetSubtype="0" accel="50000" decel="50000" fill="hold" grpId="1" nodeType="withEffect">
                                  <p:stCondLst>
                                    <p:cond delay="0"/>
                                  </p:stCondLst>
                                  <p:childTnLst>
                                    <p:animMotion origin="layout" path="M 4.72222E-6 0.16605 L 4.72222E-6 1.48148E-6 " pathEditMode="relative" rAng="0" ptsTypes="AA">
                                      <p:cBhvr>
                                        <p:cTn id="33" dur="500" fill="hold"/>
                                        <p:tgtEl>
                                          <p:spTgt spid="17"/>
                                        </p:tgtEl>
                                        <p:attrNameLst>
                                          <p:attrName>ppt_x</p:attrName>
                                          <p:attrName>ppt_y</p:attrName>
                                        </p:attrNameLst>
                                      </p:cBhvr>
                                      <p:rCtr x="0" y="-8302"/>
                                    </p:animMotion>
                                  </p:childTnLst>
                                </p:cTn>
                              </p:par>
                              <p:par>
                                <p:cTn id="34" presetID="1" presetClass="entr" presetSubtype="0" fill="hold" grpId="0" nodeType="withEffect">
                                  <p:stCondLst>
                                    <p:cond delay="200"/>
                                  </p:stCondLst>
                                  <p:childTnLst>
                                    <p:set>
                                      <p:cBhvr>
                                        <p:cTn id="35" dur="1" fill="hold">
                                          <p:stCondLst>
                                            <p:cond delay="0"/>
                                          </p:stCondLst>
                                        </p:cTn>
                                        <p:tgtEl>
                                          <p:spTgt spid="21"/>
                                        </p:tgtEl>
                                        <p:attrNameLst>
                                          <p:attrName>style.visibility</p:attrName>
                                        </p:attrNameLst>
                                      </p:cBhvr>
                                      <p:to>
                                        <p:strVal val="visible"/>
                                      </p:to>
                                    </p:set>
                                  </p:childTnLst>
                                </p:cTn>
                              </p:par>
                              <p:par>
                                <p:cTn id="36" presetID="64" presetClass="path" presetSubtype="0" accel="50000" decel="50000" fill="hold" grpId="1" nodeType="withEffect">
                                  <p:stCondLst>
                                    <p:cond delay="200"/>
                                  </p:stCondLst>
                                  <p:childTnLst>
                                    <p:animMotion origin="layout" path="M -0.06631 0.11852 L -4.72222E-6 -3.95062E-6 " pathEditMode="relative" rAng="0" ptsTypes="AA">
                                      <p:cBhvr>
                                        <p:cTn id="37" dur="500" fill="hold"/>
                                        <p:tgtEl>
                                          <p:spTgt spid="21"/>
                                        </p:tgtEl>
                                        <p:attrNameLst>
                                          <p:attrName>ppt_x</p:attrName>
                                          <p:attrName>ppt_y</p:attrName>
                                        </p:attrNameLst>
                                      </p:cBhvr>
                                      <p:rCtr x="3316" y="-5926"/>
                                    </p:animMotion>
                                  </p:childTnLst>
                                </p:cTn>
                              </p:par>
                              <p:par>
                                <p:cTn id="38" presetID="1" presetClass="entr" presetSubtype="0" fill="hold" grpId="0" nodeType="withEffect">
                                  <p:stCondLst>
                                    <p:cond delay="400"/>
                                  </p:stCondLst>
                                  <p:childTnLst>
                                    <p:set>
                                      <p:cBhvr>
                                        <p:cTn id="39" dur="1" fill="hold">
                                          <p:stCondLst>
                                            <p:cond delay="0"/>
                                          </p:stCondLst>
                                        </p:cTn>
                                        <p:tgtEl>
                                          <p:spTgt spid="19"/>
                                        </p:tgtEl>
                                        <p:attrNameLst>
                                          <p:attrName>style.visibility</p:attrName>
                                        </p:attrNameLst>
                                      </p:cBhvr>
                                      <p:to>
                                        <p:strVal val="visible"/>
                                      </p:to>
                                    </p:set>
                                  </p:childTnLst>
                                </p:cTn>
                              </p:par>
                              <p:par>
                                <p:cTn id="40" presetID="64" presetClass="path" presetSubtype="0" accel="50000" decel="50000" fill="hold" grpId="1" nodeType="withEffect">
                                  <p:stCondLst>
                                    <p:cond delay="400"/>
                                  </p:stCondLst>
                                  <p:childTnLst>
                                    <p:animMotion origin="layout" path="M -0.09427 -0.00061 L 1.11111E-6 -3.82716E-6 " pathEditMode="relative" rAng="0" ptsTypes="AA">
                                      <p:cBhvr>
                                        <p:cTn id="41" dur="500" fill="hold"/>
                                        <p:tgtEl>
                                          <p:spTgt spid="19"/>
                                        </p:tgtEl>
                                        <p:attrNameLst>
                                          <p:attrName>ppt_x</p:attrName>
                                          <p:attrName>ppt_y</p:attrName>
                                        </p:attrNameLst>
                                      </p:cBhvr>
                                      <p:rCtr x="4705" y="31"/>
                                    </p:animMotion>
                                  </p:childTnLst>
                                </p:cTn>
                              </p:par>
                              <p:par>
                                <p:cTn id="42" presetID="1" presetClass="entr" presetSubtype="0" fill="hold" grpId="0" nodeType="withEffect">
                                  <p:stCondLst>
                                    <p:cond delay="600"/>
                                  </p:stCondLst>
                                  <p:childTnLst>
                                    <p:set>
                                      <p:cBhvr>
                                        <p:cTn id="43" dur="1" fill="hold">
                                          <p:stCondLst>
                                            <p:cond delay="0"/>
                                          </p:stCondLst>
                                        </p:cTn>
                                        <p:tgtEl>
                                          <p:spTgt spid="23"/>
                                        </p:tgtEl>
                                        <p:attrNameLst>
                                          <p:attrName>style.visibility</p:attrName>
                                        </p:attrNameLst>
                                      </p:cBhvr>
                                      <p:to>
                                        <p:strVal val="visible"/>
                                      </p:to>
                                    </p:set>
                                  </p:childTnLst>
                                </p:cTn>
                              </p:par>
                              <p:par>
                                <p:cTn id="44" presetID="64" presetClass="path" presetSubtype="0" accel="50000" decel="50000" fill="hold" grpId="1" nodeType="withEffect">
                                  <p:stCondLst>
                                    <p:cond delay="600"/>
                                  </p:stCondLst>
                                  <p:childTnLst>
                                    <p:animMotion origin="layout" path="M -0.06631 -0.11882 L -4.72222E-6 -3.7037E-6 " pathEditMode="relative" rAng="0" ptsTypes="AA">
                                      <p:cBhvr>
                                        <p:cTn id="45" dur="500" fill="hold"/>
                                        <p:tgtEl>
                                          <p:spTgt spid="23"/>
                                        </p:tgtEl>
                                        <p:attrNameLst>
                                          <p:attrName>ppt_x</p:attrName>
                                          <p:attrName>ppt_y</p:attrName>
                                        </p:attrNameLst>
                                      </p:cBhvr>
                                      <p:rCtr x="3316" y="5926"/>
                                    </p:animMotion>
                                  </p:childTnLst>
                                </p:cTn>
                              </p:par>
                              <p:par>
                                <p:cTn id="46" presetID="1" presetClass="entr" presetSubtype="0" fill="hold" grpId="0" nodeType="withEffect">
                                  <p:stCondLst>
                                    <p:cond delay="800"/>
                                  </p:stCondLst>
                                  <p:childTnLst>
                                    <p:set>
                                      <p:cBhvr>
                                        <p:cTn id="47" dur="1" fill="hold">
                                          <p:stCondLst>
                                            <p:cond delay="0"/>
                                          </p:stCondLst>
                                        </p:cTn>
                                        <p:tgtEl>
                                          <p:spTgt spid="18"/>
                                        </p:tgtEl>
                                        <p:attrNameLst>
                                          <p:attrName>style.visibility</p:attrName>
                                        </p:attrNameLst>
                                      </p:cBhvr>
                                      <p:to>
                                        <p:strVal val="visible"/>
                                      </p:to>
                                    </p:set>
                                  </p:childTnLst>
                                </p:cTn>
                              </p:par>
                              <p:par>
                                <p:cTn id="48" presetID="64" presetClass="path" presetSubtype="0" accel="50000" decel="50000" fill="hold" grpId="1" nodeType="withEffect">
                                  <p:stCondLst>
                                    <p:cond delay="800"/>
                                  </p:stCondLst>
                                  <p:childTnLst>
                                    <p:animMotion origin="layout" path="M -0.00053 -0.16728 L 4.72222E-6 8.64198E-7 " pathEditMode="relative" rAng="0" ptsTypes="AA">
                                      <p:cBhvr>
                                        <p:cTn id="49" dur="500" fill="hold"/>
                                        <p:tgtEl>
                                          <p:spTgt spid="18"/>
                                        </p:tgtEl>
                                        <p:attrNameLst>
                                          <p:attrName>ppt_x</p:attrName>
                                          <p:attrName>ppt_y</p:attrName>
                                        </p:attrNameLst>
                                      </p:cBhvr>
                                      <p:rCtr x="17" y="8364"/>
                                    </p:animMotion>
                                  </p:childTnLst>
                                </p:cTn>
                              </p:par>
                              <p:par>
                                <p:cTn id="50" presetID="1" presetClass="entr" presetSubtype="0" fill="hold" grpId="0" nodeType="withEffect">
                                  <p:stCondLst>
                                    <p:cond delay="1000"/>
                                  </p:stCondLst>
                                  <p:childTnLst>
                                    <p:set>
                                      <p:cBhvr>
                                        <p:cTn id="51" dur="1" fill="hold">
                                          <p:stCondLst>
                                            <p:cond delay="0"/>
                                          </p:stCondLst>
                                        </p:cTn>
                                        <p:tgtEl>
                                          <p:spTgt spid="22"/>
                                        </p:tgtEl>
                                        <p:attrNameLst>
                                          <p:attrName>style.visibility</p:attrName>
                                        </p:attrNameLst>
                                      </p:cBhvr>
                                      <p:to>
                                        <p:strVal val="visible"/>
                                      </p:to>
                                    </p:set>
                                  </p:childTnLst>
                                </p:cTn>
                              </p:par>
                              <p:par>
                                <p:cTn id="52" presetID="64" presetClass="path" presetSubtype="0" accel="50000" decel="50000" fill="hold" grpId="1" nodeType="withEffect">
                                  <p:stCondLst>
                                    <p:cond delay="1000"/>
                                  </p:stCondLst>
                                  <p:childTnLst>
                                    <p:animMotion origin="layout" path="M 0.06597 -0.11882 L -2.22222E-6 -3.7037E-6 " pathEditMode="relative" rAng="0" ptsTypes="AA">
                                      <p:cBhvr>
                                        <p:cTn id="53" dur="500" fill="hold"/>
                                        <p:tgtEl>
                                          <p:spTgt spid="22"/>
                                        </p:tgtEl>
                                        <p:attrNameLst>
                                          <p:attrName>ppt_x</p:attrName>
                                          <p:attrName>ppt_y</p:attrName>
                                        </p:attrNameLst>
                                      </p:cBhvr>
                                      <p:rCtr x="-3299" y="5926"/>
                                    </p:animMotion>
                                  </p:childTnLst>
                                </p:cTn>
                              </p:par>
                              <p:par>
                                <p:cTn id="54" presetID="1" presetClass="entr" presetSubtype="0" fill="hold" grpId="0" nodeType="withEffect">
                                  <p:stCondLst>
                                    <p:cond delay="1200"/>
                                  </p:stCondLst>
                                  <p:childTnLst>
                                    <p:set>
                                      <p:cBhvr>
                                        <p:cTn id="55" dur="1" fill="hold">
                                          <p:stCondLst>
                                            <p:cond delay="0"/>
                                          </p:stCondLst>
                                        </p:cTn>
                                        <p:tgtEl>
                                          <p:spTgt spid="20"/>
                                        </p:tgtEl>
                                        <p:attrNameLst>
                                          <p:attrName>style.visibility</p:attrName>
                                        </p:attrNameLst>
                                      </p:cBhvr>
                                      <p:to>
                                        <p:strVal val="visible"/>
                                      </p:to>
                                    </p:set>
                                  </p:childTnLst>
                                </p:cTn>
                              </p:par>
                              <p:par>
                                <p:cTn id="56" presetID="64" presetClass="path" presetSubtype="0" accel="50000" decel="50000" fill="hold" grpId="1" nodeType="withEffect">
                                  <p:stCondLst>
                                    <p:cond delay="1200"/>
                                  </p:stCondLst>
                                  <p:childTnLst>
                                    <p:animMotion origin="layout" path="M 0.09375 -0.0003 L 1.94444E-6 -3.82716E-6 " pathEditMode="relative" rAng="0" ptsTypes="AA">
                                      <p:cBhvr>
                                        <p:cTn id="57" dur="500" fill="hold"/>
                                        <p:tgtEl>
                                          <p:spTgt spid="20"/>
                                        </p:tgtEl>
                                        <p:attrNameLst>
                                          <p:attrName>ppt_x</p:attrName>
                                          <p:attrName>ppt_y</p:attrName>
                                        </p:attrNameLst>
                                      </p:cBhvr>
                                      <p:rCtr x="-4688" y="0"/>
                                    </p:animMotion>
                                  </p:childTnLst>
                                </p:cTn>
                              </p:par>
                              <p:par>
                                <p:cTn id="58" presetID="1" presetClass="entr" presetSubtype="0" fill="hold" grpId="0" nodeType="withEffect">
                                  <p:stCondLst>
                                    <p:cond delay="1400"/>
                                  </p:stCondLst>
                                  <p:childTnLst>
                                    <p:set>
                                      <p:cBhvr>
                                        <p:cTn id="59" dur="1" fill="hold">
                                          <p:stCondLst>
                                            <p:cond delay="0"/>
                                          </p:stCondLst>
                                        </p:cTn>
                                        <p:tgtEl>
                                          <p:spTgt spid="24"/>
                                        </p:tgtEl>
                                        <p:attrNameLst>
                                          <p:attrName>style.visibility</p:attrName>
                                        </p:attrNameLst>
                                      </p:cBhvr>
                                      <p:to>
                                        <p:strVal val="visible"/>
                                      </p:to>
                                    </p:set>
                                  </p:childTnLst>
                                </p:cTn>
                              </p:par>
                              <p:par>
                                <p:cTn id="60" presetID="64" presetClass="path" presetSubtype="0" accel="50000" decel="50000" fill="hold" grpId="1" nodeType="withEffect">
                                  <p:stCondLst>
                                    <p:cond delay="1400"/>
                                  </p:stCondLst>
                                  <p:childTnLst>
                                    <p:animMotion origin="layout" path="M 0.06615 0.1176 L -2.22222E-6 -3.95062E-6 " pathEditMode="relative" rAng="0" ptsTypes="AA">
                                      <p:cBhvr>
                                        <p:cTn id="61" dur="500" fill="hold"/>
                                        <p:tgtEl>
                                          <p:spTgt spid="24"/>
                                        </p:tgtEl>
                                        <p:attrNameLst>
                                          <p:attrName>ppt_x</p:attrName>
                                          <p:attrName>ppt_y</p:attrName>
                                        </p:attrNameLst>
                                      </p:cBhvr>
                                      <p:rCtr x="-3316" y="-5895"/>
                                    </p:animMotion>
                                  </p:childTnLst>
                                </p:cTn>
                              </p:par>
                            </p:childTnLst>
                          </p:cTn>
                        </p:par>
                        <p:par>
                          <p:cTn id="62" fill="hold">
                            <p:stCondLst>
                              <p:cond delay="2000"/>
                            </p:stCondLst>
                            <p:childTnLst>
                              <p:par>
                                <p:cTn id="63" presetID="1" presetClass="entr" presetSubtype="0" fill="hold" grpId="1" nodeType="afterEffect">
                                  <p:stCondLst>
                                    <p:cond delay="0"/>
                                  </p:stCondLst>
                                  <p:childTnLst>
                                    <p:set>
                                      <p:cBhvr>
                                        <p:cTn id="64" dur="1" fill="hold">
                                          <p:stCondLst>
                                            <p:cond delay="0"/>
                                          </p:stCondLst>
                                        </p:cTn>
                                        <p:tgtEl>
                                          <p:spTgt spid="9"/>
                                        </p:tgtEl>
                                        <p:attrNameLst>
                                          <p:attrName>style.visibility</p:attrName>
                                        </p:attrNameLst>
                                      </p:cBhvr>
                                      <p:to>
                                        <p:strVal val="visible"/>
                                      </p:to>
                                    </p:set>
                                  </p:childTnLst>
                                </p:cTn>
                              </p:par>
                              <p:par>
                                <p:cTn id="65" presetID="64" presetClass="path" presetSubtype="0" accel="50000" decel="50000" fill="hold" grpId="0" nodeType="withEffect">
                                  <p:stCondLst>
                                    <p:cond delay="0"/>
                                  </p:stCondLst>
                                  <p:childTnLst>
                                    <p:animMotion origin="layout" path="M -1.66667E-6 0.25432 L -1.66667E-6 -1.48148E-6 " pathEditMode="relative" rAng="0" ptsTypes="AA">
                                      <p:cBhvr>
                                        <p:cTn id="66" dur="500" fill="hold"/>
                                        <p:tgtEl>
                                          <p:spTgt spid="9"/>
                                        </p:tgtEl>
                                        <p:attrNameLst>
                                          <p:attrName>ppt_x</p:attrName>
                                          <p:attrName>ppt_y</p:attrName>
                                        </p:attrNameLst>
                                      </p:cBhvr>
                                      <p:rCtr x="0" y="-12716"/>
                                    </p:animMotion>
                                  </p:childTnLst>
                                </p:cTn>
                              </p:par>
                              <p:par>
                                <p:cTn id="67" presetID="1" presetClass="entr" presetSubtype="0" fill="hold" grpId="1" nodeType="withEffect">
                                  <p:stCondLst>
                                    <p:cond delay="200"/>
                                  </p:stCondLst>
                                  <p:childTnLst>
                                    <p:set>
                                      <p:cBhvr>
                                        <p:cTn id="68" dur="1" fill="hold">
                                          <p:stCondLst>
                                            <p:cond delay="0"/>
                                          </p:stCondLst>
                                        </p:cTn>
                                        <p:tgtEl>
                                          <p:spTgt spid="13"/>
                                        </p:tgtEl>
                                        <p:attrNameLst>
                                          <p:attrName>style.visibility</p:attrName>
                                        </p:attrNameLst>
                                      </p:cBhvr>
                                      <p:to>
                                        <p:strVal val="visible"/>
                                      </p:to>
                                    </p:set>
                                  </p:childTnLst>
                                </p:cTn>
                              </p:par>
                              <p:par>
                                <p:cTn id="69" presetID="64" presetClass="path" presetSubtype="0" accel="50000" decel="50000" fill="hold" grpId="0" nodeType="withEffect">
                                  <p:stCondLst>
                                    <p:cond delay="200"/>
                                  </p:stCondLst>
                                  <p:childTnLst>
                                    <p:animMotion origin="layout" path="M -0.10086 0.17994 L -4.16667E-6 -4.19753E-6 " pathEditMode="relative" rAng="0" ptsTypes="AA">
                                      <p:cBhvr>
                                        <p:cTn id="70" dur="500" fill="hold"/>
                                        <p:tgtEl>
                                          <p:spTgt spid="13"/>
                                        </p:tgtEl>
                                        <p:attrNameLst>
                                          <p:attrName>ppt_x</p:attrName>
                                          <p:attrName>ppt_y</p:attrName>
                                        </p:attrNameLst>
                                      </p:cBhvr>
                                      <p:rCtr x="5035" y="-9012"/>
                                    </p:animMotion>
                                  </p:childTnLst>
                                </p:cTn>
                              </p:par>
                              <p:par>
                                <p:cTn id="71" presetID="1" presetClass="entr" presetSubtype="0" fill="hold" grpId="1" nodeType="withEffect">
                                  <p:stCondLst>
                                    <p:cond delay="400"/>
                                  </p:stCondLst>
                                  <p:childTnLst>
                                    <p:set>
                                      <p:cBhvr>
                                        <p:cTn id="72" dur="1" fill="hold">
                                          <p:stCondLst>
                                            <p:cond delay="0"/>
                                          </p:stCondLst>
                                        </p:cTn>
                                        <p:tgtEl>
                                          <p:spTgt spid="11"/>
                                        </p:tgtEl>
                                        <p:attrNameLst>
                                          <p:attrName>style.visibility</p:attrName>
                                        </p:attrNameLst>
                                      </p:cBhvr>
                                      <p:to>
                                        <p:strVal val="visible"/>
                                      </p:to>
                                    </p:set>
                                  </p:childTnLst>
                                </p:cTn>
                              </p:par>
                              <p:par>
                                <p:cTn id="73" presetID="64" presetClass="path" presetSubtype="0" accel="50000" decel="50000" fill="hold" grpId="0" nodeType="withEffect">
                                  <p:stCondLst>
                                    <p:cond delay="400"/>
                                  </p:stCondLst>
                                  <p:childTnLst>
                                    <p:animMotion origin="layout" path="M -0.14254 0.00031 L 2.77778E-6 -3.82716E-6 " pathEditMode="relative" rAng="0" ptsTypes="AA">
                                      <p:cBhvr>
                                        <p:cTn id="74" dur="500" fill="hold"/>
                                        <p:tgtEl>
                                          <p:spTgt spid="11"/>
                                        </p:tgtEl>
                                        <p:attrNameLst>
                                          <p:attrName>ppt_x</p:attrName>
                                          <p:attrName>ppt_y</p:attrName>
                                        </p:attrNameLst>
                                      </p:cBhvr>
                                      <p:rCtr x="7118" y="-31"/>
                                    </p:animMotion>
                                  </p:childTnLst>
                                </p:cTn>
                              </p:par>
                              <p:par>
                                <p:cTn id="75" presetID="1" presetClass="entr" presetSubtype="0" fill="hold" grpId="1" nodeType="withEffect">
                                  <p:stCondLst>
                                    <p:cond delay="600"/>
                                  </p:stCondLst>
                                  <p:childTnLst>
                                    <p:set>
                                      <p:cBhvr>
                                        <p:cTn id="76" dur="1" fill="hold">
                                          <p:stCondLst>
                                            <p:cond delay="0"/>
                                          </p:stCondLst>
                                        </p:cTn>
                                        <p:tgtEl>
                                          <p:spTgt spid="15"/>
                                        </p:tgtEl>
                                        <p:attrNameLst>
                                          <p:attrName>style.visibility</p:attrName>
                                        </p:attrNameLst>
                                      </p:cBhvr>
                                      <p:to>
                                        <p:strVal val="visible"/>
                                      </p:to>
                                    </p:set>
                                  </p:childTnLst>
                                </p:cTn>
                              </p:par>
                              <p:par>
                                <p:cTn id="77" presetID="64" presetClass="path" presetSubtype="0" accel="50000" decel="50000" fill="hold" grpId="0" nodeType="withEffect">
                                  <p:stCondLst>
                                    <p:cond delay="600"/>
                                  </p:stCondLst>
                                  <p:childTnLst>
                                    <p:animMotion origin="layout" path="M -0.10173 -0.17993 L -4.16667E-6 -3.45679E-6 " pathEditMode="relative" rAng="0" ptsTypes="AA">
                                      <p:cBhvr>
                                        <p:cTn id="78" dur="500" fill="hold"/>
                                        <p:tgtEl>
                                          <p:spTgt spid="15"/>
                                        </p:tgtEl>
                                        <p:attrNameLst>
                                          <p:attrName>ppt_x</p:attrName>
                                          <p:attrName>ppt_y</p:attrName>
                                        </p:attrNameLst>
                                      </p:cBhvr>
                                      <p:rCtr x="5087" y="8981"/>
                                    </p:animMotion>
                                  </p:childTnLst>
                                </p:cTn>
                              </p:par>
                              <p:par>
                                <p:cTn id="79" presetID="1" presetClass="entr" presetSubtype="0" fill="hold" grpId="1" nodeType="withEffect">
                                  <p:stCondLst>
                                    <p:cond delay="800"/>
                                  </p:stCondLst>
                                  <p:childTnLst>
                                    <p:set>
                                      <p:cBhvr>
                                        <p:cTn id="80" dur="1" fill="hold">
                                          <p:stCondLst>
                                            <p:cond delay="0"/>
                                          </p:stCondLst>
                                        </p:cTn>
                                        <p:tgtEl>
                                          <p:spTgt spid="10"/>
                                        </p:tgtEl>
                                        <p:attrNameLst>
                                          <p:attrName>style.visibility</p:attrName>
                                        </p:attrNameLst>
                                      </p:cBhvr>
                                      <p:to>
                                        <p:strVal val="visible"/>
                                      </p:to>
                                    </p:set>
                                  </p:childTnLst>
                                </p:cTn>
                              </p:par>
                              <p:par>
                                <p:cTn id="81" presetID="64" presetClass="path" presetSubtype="0" accel="50000" decel="50000" fill="hold" grpId="0" nodeType="withEffect">
                                  <p:stCondLst>
                                    <p:cond delay="800"/>
                                  </p:stCondLst>
                                  <p:childTnLst>
                                    <p:animMotion origin="layout" path="M -0.00069 -0.25432 L -1.66667E-6 3.82716E-6 " pathEditMode="relative" rAng="0" ptsTypes="AA">
                                      <p:cBhvr>
                                        <p:cTn id="82" dur="500" fill="hold"/>
                                        <p:tgtEl>
                                          <p:spTgt spid="10"/>
                                        </p:tgtEl>
                                        <p:attrNameLst>
                                          <p:attrName>ppt_x</p:attrName>
                                          <p:attrName>ppt_y</p:attrName>
                                        </p:attrNameLst>
                                      </p:cBhvr>
                                      <p:rCtr x="35" y="12716"/>
                                    </p:animMotion>
                                  </p:childTnLst>
                                </p:cTn>
                              </p:par>
                              <p:par>
                                <p:cTn id="83" presetID="1" presetClass="entr" presetSubtype="0" fill="hold" grpId="1" nodeType="withEffect">
                                  <p:stCondLst>
                                    <p:cond delay="1000"/>
                                  </p:stCondLst>
                                  <p:childTnLst>
                                    <p:set>
                                      <p:cBhvr>
                                        <p:cTn id="84" dur="1" fill="hold">
                                          <p:stCondLst>
                                            <p:cond delay="0"/>
                                          </p:stCondLst>
                                        </p:cTn>
                                        <p:tgtEl>
                                          <p:spTgt spid="14"/>
                                        </p:tgtEl>
                                        <p:attrNameLst>
                                          <p:attrName>style.visibility</p:attrName>
                                        </p:attrNameLst>
                                      </p:cBhvr>
                                      <p:to>
                                        <p:strVal val="visible"/>
                                      </p:to>
                                    </p:set>
                                  </p:childTnLst>
                                </p:cTn>
                              </p:par>
                              <p:par>
                                <p:cTn id="85" presetID="64" presetClass="path" presetSubtype="0" accel="50000" decel="50000" fill="hold" grpId="0" nodeType="withEffect">
                                  <p:stCondLst>
                                    <p:cond delay="1000"/>
                                  </p:stCondLst>
                                  <p:childTnLst>
                                    <p:animMotion origin="layout" path="M 0.1007 -0.17963 L -8.33333E-7 -3.45679E-6 " pathEditMode="relative" rAng="0" ptsTypes="AA">
                                      <p:cBhvr>
                                        <p:cTn id="86" dur="500" fill="hold"/>
                                        <p:tgtEl>
                                          <p:spTgt spid="14"/>
                                        </p:tgtEl>
                                        <p:attrNameLst>
                                          <p:attrName>ppt_x</p:attrName>
                                          <p:attrName>ppt_y</p:attrName>
                                        </p:attrNameLst>
                                      </p:cBhvr>
                                      <p:rCtr x="-5035" y="8981"/>
                                    </p:animMotion>
                                  </p:childTnLst>
                                </p:cTn>
                              </p:par>
                              <p:par>
                                <p:cTn id="87" presetID="1" presetClass="entr" presetSubtype="0" fill="hold" grpId="1" nodeType="withEffect">
                                  <p:stCondLst>
                                    <p:cond delay="1200"/>
                                  </p:stCondLst>
                                  <p:childTnLst>
                                    <p:set>
                                      <p:cBhvr>
                                        <p:cTn id="88" dur="1" fill="hold">
                                          <p:stCondLst>
                                            <p:cond delay="0"/>
                                          </p:stCondLst>
                                        </p:cTn>
                                        <p:tgtEl>
                                          <p:spTgt spid="12"/>
                                        </p:tgtEl>
                                        <p:attrNameLst>
                                          <p:attrName>style.visibility</p:attrName>
                                        </p:attrNameLst>
                                      </p:cBhvr>
                                      <p:to>
                                        <p:strVal val="visible"/>
                                      </p:to>
                                    </p:set>
                                  </p:childTnLst>
                                </p:cTn>
                              </p:par>
                              <p:par>
                                <p:cTn id="89" presetID="64" presetClass="path" presetSubtype="0" accel="50000" decel="50000" fill="hold" grpId="0" nodeType="withEffect">
                                  <p:stCondLst>
                                    <p:cond delay="1200"/>
                                  </p:stCondLst>
                                  <p:childTnLst>
                                    <p:animMotion origin="layout" path="M 0.14167 -0.0003 L 2.77778E-7 -3.82716E-6 " pathEditMode="relative" rAng="0" ptsTypes="AA">
                                      <p:cBhvr>
                                        <p:cTn id="90" dur="500" fill="hold"/>
                                        <p:tgtEl>
                                          <p:spTgt spid="12"/>
                                        </p:tgtEl>
                                        <p:attrNameLst>
                                          <p:attrName>ppt_x</p:attrName>
                                          <p:attrName>ppt_y</p:attrName>
                                        </p:attrNameLst>
                                      </p:cBhvr>
                                      <p:rCtr x="-7083" y="0"/>
                                    </p:animMotion>
                                  </p:childTnLst>
                                </p:cTn>
                              </p:par>
                              <p:par>
                                <p:cTn id="91" presetID="1" presetClass="entr" presetSubtype="0" fill="hold" grpId="1" nodeType="withEffect">
                                  <p:stCondLst>
                                    <p:cond delay="1400"/>
                                  </p:stCondLst>
                                  <p:childTnLst>
                                    <p:set>
                                      <p:cBhvr>
                                        <p:cTn id="92" dur="1" fill="hold">
                                          <p:stCondLst>
                                            <p:cond delay="0"/>
                                          </p:stCondLst>
                                        </p:cTn>
                                        <p:tgtEl>
                                          <p:spTgt spid="16"/>
                                        </p:tgtEl>
                                        <p:attrNameLst>
                                          <p:attrName>style.visibility</p:attrName>
                                        </p:attrNameLst>
                                      </p:cBhvr>
                                      <p:to>
                                        <p:strVal val="visible"/>
                                      </p:to>
                                    </p:set>
                                  </p:childTnLst>
                                </p:cTn>
                              </p:par>
                              <p:par>
                                <p:cTn id="93" presetID="64" presetClass="path" presetSubtype="0" accel="50000" decel="50000" fill="hold" grpId="0" nodeType="withEffect">
                                  <p:stCondLst>
                                    <p:cond delay="1400"/>
                                  </p:stCondLst>
                                  <p:childTnLst>
                                    <p:animMotion origin="layout" path="M 0.10017 0.17778 L -8.33333E-7 -4.19753E-6 " pathEditMode="relative" rAng="0" ptsTypes="AA">
                                      <p:cBhvr>
                                        <p:cTn id="94" dur="500" fill="hold"/>
                                        <p:tgtEl>
                                          <p:spTgt spid="16"/>
                                        </p:tgtEl>
                                        <p:attrNameLst>
                                          <p:attrName>ppt_x</p:attrName>
                                          <p:attrName>ppt_y</p:attrName>
                                        </p:attrNameLst>
                                      </p:cBhvr>
                                      <p:rCtr x="-5017" y="-8889"/>
                                    </p:animMotion>
                                  </p:childTnLst>
                                </p:cTn>
                              </p:par>
                            </p:childTnLst>
                          </p:cTn>
                        </p:par>
                        <p:par>
                          <p:cTn id="95" fill="hold">
                            <p:stCondLst>
                              <p:cond delay="2000"/>
                            </p:stCondLst>
                            <p:childTnLst>
                              <p:par>
                                <p:cTn id="96" presetID="2" presetClass="entr" presetSubtype="2" fill="hold" grpId="0" nodeType="afterEffect">
                                  <p:stCondLst>
                                    <p:cond delay="0"/>
                                  </p:stCondLst>
                                  <p:childTnLst>
                                    <p:set>
                                      <p:cBhvr>
                                        <p:cTn id="97" dur="1" fill="hold">
                                          <p:stCondLst>
                                            <p:cond delay="0"/>
                                          </p:stCondLst>
                                        </p:cTn>
                                        <p:tgtEl>
                                          <p:spTgt spid="27"/>
                                        </p:tgtEl>
                                        <p:attrNameLst>
                                          <p:attrName>style.visibility</p:attrName>
                                        </p:attrNameLst>
                                      </p:cBhvr>
                                      <p:to>
                                        <p:strVal val="visible"/>
                                      </p:to>
                                    </p:set>
                                    <p:anim calcmode="lin" valueType="num">
                                      <p:cBhvr additive="base">
                                        <p:cTn id="98" dur="500" fill="hold"/>
                                        <p:tgtEl>
                                          <p:spTgt spid="27"/>
                                        </p:tgtEl>
                                        <p:attrNameLst>
                                          <p:attrName>ppt_x</p:attrName>
                                        </p:attrNameLst>
                                      </p:cBhvr>
                                      <p:tavLst>
                                        <p:tav tm="0">
                                          <p:val>
                                            <p:strVal val="1+#ppt_w/2"/>
                                          </p:val>
                                        </p:tav>
                                        <p:tav tm="100000">
                                          <p:val>
                                            <p:strVal val="#ppt_x"/>
                                          </p:val>
                                        </p:tav>
                                      </p:tavLst>
                                    </p:anim>
                                    <p:anim calcmode="lin" valueType="num">
                                      <p:cBhvr additive="base">
                                        <p:cTn id="99" dur="500" fill="hold"/>
                                        <p:tgtEl>
                                          <p:spTgt spid="27"/>
                                        </p:tgtEl>
                                        <p:attrNameLst>
                                          <p:attrName>ppt_y</p:attrName>
                                        </p:attrNameLst>
                                      </p:cBhvr>
                                      <p:tavLst>
                                        <p:tav tm="0">
                                          <p:val>
                                            <p:strVal val="#ppt_y"/>
                                          </p:val>
                                        </p:tav>
                                        <p:tav tm="100000">
                                          <p:val>
                                            <p:strVal val="#ppt_y"/>
                                          </p:val>
                                        </p:tav>
                                      </p:tavLst>
                                    </p:anim>
                                  </p:childTnLst>
                                </p:cTn>
                              </p:par>
                              <p:par>
                                <p:cTn id="100" presetID="2" presetClass="entr" presetSubtype="2" fill="hold" nodeType="withEffect">
                                  <p:stCondLst>
                                    <p:cond delay="0"/>
                                  </p:stCondLst>
                                  <p:childTnLst>
                                    <p:set>
                                      <p:cBhvr>
                                        <p:cTn id="101" dur="1" fill="hold">
                                          <p:stCondLst>
                                            <p:cond delay="0"/>
                                          </p:stCondLst>
                                        </p:cTn>
                                        <p:tgtEl>
                                          <p:spTgt spid="30"/>
                                        </p:tgtEl>
                                        <p:attrNameLst>
                                          <p:attrName>style.visibility</p:attrName>
                                        </p:attrNameLst>
                                      </p:cBhvr>
                                      <p:to>
                                        <p:strVal val="visible"/>
                                      </p:to>
                                    </p:set>
                                    <p:anim calcmode="lin" valueType="num">
                                      <p:cBhvr additive="base">
                                        <p:cTn id="102" dur="500" fill="hold"/>
                                        <p:tgtEl>
                                          <p:spTgt spid="30"/>
                                        </p:tgtEl>
                                        <p:attrNameLst>
                                          <p:attrName>ppt_x</p:attrName>
                                        </p:attrNameLst>
                                      </p:cBhvr>
                                      <p:tavLst>
                                        <p:tav tm="0">
                                          <p:val>
                                            <p:strVal val="1+#ppt_w/2"/>
                                          </p:val>
                                        </p:tav>
                                        <p:tav tm="100000">
                                          <p:val>
                                            <p:strVal val="#ppt_x"/>
                                          </p:val>
                                        </p:tav>
                                      </p:tavLst>
                                    </p:anim>
                                    <p:anim calcmode="lin" valueType="num">
                                      <p:cBhvr additive="base">
                                        <p:cTn id="103" dur="500" fill="hold"/>
                                        <p:tgtEl>
                                          <p:spTgt spid="30"/>
                                        </p:tgtEl>
                                        <p:attrNameLst>
                                          <p:attrName>ppt_y</p:attrName>
                                        </p:attrNameLst>
                                      </p:cBhvr>
                                      <p:tavLst>
                                        <p:tav tm="0">
                                          <p:val>
                                            <p:strVal val="#ppt_y"/>
                                          </p:val>
                                        </p:tav>
                                        <p:tav tm="100000">
                                          <p:val>
                                            <p:strVal val="#ppt_y"/>
                                          </p:val>
                                        </p:tav>
                                      </p:tavLst>
                                    </p:anim>
                                  </p:childTnLst>
                                </p:cTn>
                              </p:par>
                              <p:par>
                                <p:cTn id="104" presetID="2" presetClass="entr" presetSubtype="2" fill="hold" grpId="0" nodeType="withEffect">
                                  <p:stCondLst>
                                    <p:cond delay="0"/>
                                  </p:stCondLst>
                                  <p:childTnLst>
                                    <p:set>
                                      <p:cBhvr>
                                        <p:cTn id="105" dur="1" fill="hold">
                                          <p:stCondLst>
                                            <p:cond delay="0"/>
                                          </p:stCondLst>
                                        </p:cTn>
                                        <p:tgtEl>
                                          <p:spTgt spid="39"/>
                                        </p:tgtEl>
                                        <p:attrNameLst>
                                          <p:attrName>style.visibility</p:attrName>
                                        </p:attrNameLst>
                                      </p:cBhvr>
                                      <p:to>
                                        <p:strVal val="visible"/>
                                      </p:to>
                                    </p:set>
                                    <p:anim calcmode="lin" valueType="num">
                                      <p:cBhvr additive="base">
                                        <p:cTn id="106" dur="500" fill="hold"/>
                                        <p:tgtEl>
                                          <p:spTgt spid="39"/>
                                        </p:tgtEl>
                                        <p:attrNameLst>
                                          <p:attrName>ppt_x</p:attrName>
                                        </p:attrNameLst>
                                      </p:cBhvr>
                                      <p:tavLst>
                                        <p:tav tm="0">
                                          <p:val>
                                            <p:strVal val="1+#ppt_w/2"/>
                                          </p:val>
                                        </p:tav>
                                        <p:tav tm="100000">
                                          <p:val>
                                            <p:strVal val="#ppt_x"/>
                                          </p:val>
                                        </p:tav>
                                      </p:tavLst>
                                    </p:anim>
                                    <p:anim calcmode="lin" valueType="num">
                                      <p:cBhvr additive="base">
                                        <p:cTn id="107" dur="500" fill="hold"/>
                                        <p:tgtEl>
                                          <p:spTgt spid="39"/>
                                        </p:tgtEl>
                                        <p:attrNameLst>
                                          <p:attrName>ppt_y</p:attrName>
                                        </p:attrNameLst>
                                      </p:cBhvr>
                                      <p:tavLst>
                                        <p:tav tm="0">
                                          <p:val>
                                            <p:strVal val="#ppt_y"/>
                                          </p:val>
                                        </p:tav>
                                        <p:tav tm="100000">
                                          <p:val>
                                            <p:strVal val="#ppt_y"/>
                                          </p:val>
                                        </p:tav>
                                      </p:tavLst>
                                    </p:anim>
                                  </p:childTnLst>
                                </p:cTn>
                              </p:par>
                              <p:par>
                                <p:cTn id="108" presetID="2" presetClass="entr" presetSubtype="2" fill="hold" grpId="0" nodeType="withEffect">
                                  <p:stCondLst>
                                    <p:cond delay="300"/>
                                  </p:stCondLst>
                                  <p:childTnLst>
                                    <p:set>
                                      <p:cBhvr>
                                        <p:cTn id="109" dur="1" fill="hold">
                                          <p:stCondLst>
                                            <p:cond delay="0"/>
                                          </p:stCondLst>
                                        </p:cTn>
                                        <p:tgtEl>
                                          <p:spTgt spid="28"/>
                                        </p:tgtEl>
                                        <p:attrNameLst>
                                          <p:attrName>style.visibility</p:attrName>
                                        </p:attrNameLst>
                                      </p:cBhvr>
                                      <p:to>
                                        <p:strVal val="visible"/>
                                      </p:to>
                                    </p:set>
                                    <p:anim calcmode="lin" valueType="num">
                                      <p:cBhvr additive="base">
                                        <p:cTn id="110" dur="500" fill="hold"/>
                                        <p:tgtEl>
                                          <p:spTgt spid="28"/>
                                        </p:tgtEl>
                                        <p:attrNameLst>
                                          <p:attrName>ppt_x</p:attrName>
                                        </p:attrNameLst>
                                      </p:cBhvr>
                                      <p:tavLst>
                                        <p:tav tm="0">
                                          <p:val>
                                            <p:strVal val="1+#ppt_w/2"/>
                                          </p:val>
                                        </p:tav>
                                        <p:tav tm="100000">
                                          <p:val>
                                            <p:strVal val="#ppt_x"/>
                                          </p:val>
                                        </p:tav>
                                      </p:tavLst>
                                    </p:anim>
                                    <p:anim calcmode="lin" valueType="num">
                                      <p:cBhvr additive="base">
                                        <p:cTn id="111" dur="500" fill="hold"/>
                                        <p:tgtEl>
                                          <p:spTgt spid="28"/>
                                        </p:tgtEl>
                                        <p:attrNameLst>
                                          <p:attrName>ppt_y</p:attrName>
                                        </p:attrNameLst>
                                      </p:cBhvr>
                                      <p:tavLst>
                                        <p:tav tm="0">
                                          <p:val>
                                            <p:strVal val="#ppt_y"/>
                                          </p:val>
                                        </p:tav>
                                        <p:tav tm="100000">
                                          <p:val>
                                            <p:strVal val="#ppt_y"/>
                                          </p:val>
                                        </p:tav>
                                      </p:tavLst>
                                    </p:anim>
                                  </p:childTnLst>
                                </p:cTn>
                              </p:par>
                              <p:par>
                                <p:cTn id="112" presetID="2" presetClass="entr" presetSubtype="2" fill="hold" nodeType="withEffect">
                                  <p:stCondLst>
                                    <p:cond delay="300"/>
                                  </p:stCondLst>
                                  <p:childTnLst>
                                    <p:set>
                                      <p:cBhvr>
                                        <p:cTn id="113" dur="1" fill="hold">
                                          <p:stCondLst>
                                            <p:cond delay="0"/>
                                          </p:stCondLst>
                                        </p:cTn>
                                        <p:tgtEl>
                                          <p:spTgt spid="33"/>
                                        </p:tgtEl>
                                        <p:attrNameLst>
                                          <p:attrName>style.visibility</p:attrName>
                                        </p:attrNameLst>
                                      </p:cBhvr>
                                      <p:to>
                                        <p:strVal val="visible"/>
                                      </p:to>
                                    </p:set>
                                    <p:anim calcmode="lin" valueType="num">
                                      <p:cBhvr additive="base">
                                        <p:cTn id="114" dur="500" fill="hold"/>
                                        <p:tgtEl>
                                          <p:spTgt spid="33"/>
                                        </p:tgtEl>
                                        <p:attrNameLst>
                                          <p:attrName>ppt_x</p:attrName>
                                        </p:attrNameLst>
                                      </p:cBhvr>
                                      <p:tavLst>
                                        <p:tav tm="0">
                                          <p:val>
                                            <p:strVal val="1+#ppt_w/2"/>
                                          </p:val>
                                        </p:tav>
                                        <p:tav tm="100000">
                                          <p:val>
                                            <p:strVal val="#ppt_x"/>
                                          </p:val>
                                        </p:tav>
                                      </p:tavLst>
                                    </p:anim>
                                    <p:anim calcmode="lin" valueType="num">
                                      <p:cBhvr additive="base">
                                        <p:cTn id="115" dur="500" fill="hold"/>
                                        <p:tgtEl>
                                          <p:spTgt spid="33"/>
                                        </p:tgtEl>
                                        <p:attrNameLst>
                                          <p:attrName>ppt_y</p:attrName>
                                        </p:attrNameLst>
                                      </p:cBhvr>
                                      <p:tavLst>
                                        <p:tav tm="0">
                                          <p:val>
                                            <p:strVal val="#ppt_y"/>
                                          </p:val>
                                        </p:tav>
                                        <p:tav tm="100000">
                                          <p:val>
                                            <p:strVal val="#ppt_y"/>
                                          </p:val>
                                        </p:tav>
                                      </p:tavLst>
                                    </p:anim>
                                  </p:childTnLst>
                                </p:cTn>
                              </p:par>
                              <p:par>
                                <p:cTn id="116" presetID="2" presetClass="entr" presetSubtype="2" fill="hold" grpId="0" nodeType="withEffect">
                                  <p:stCondLst>
                                    <p:cond delay="300"/>
                                  </p:stCondLst>
                                  <p:childTnLst>
                                    <p:set>
                                      <p:cBhvr>
                                        <p:cTn id="117" dur="1" fill="hold">
                                          <p:stCondLst>
                                            <p:cond delay="0"/>
                                          </p:stCondLst>
                                        </p:cTn>
                                        <p:tgtEl>
                                          <p:spTgt spid="40"/>
                                        </p:tgtEl>
                                        <p:attrNameLst>
                                          <p:attrName>style.visibility</p:attrName>
                                        </p:attrNameLst>
                                      </p:cBhvr>
                                      <p:to>
                                        <p:strVal val="visible"/>
                                      </p:to>
                                    </p:set>
                                    <p:anim calcmode="lin" valueType="num">
                                      <p:cBhvr additive="base">
                                        <p:cTn id="118" dur="500" fill="hold"/>
                                        <p:tgtEl>
                                          <p:spTgt spid="40"/>
                                        </p:tgtEl>
                                        <p:attrNameLst>
                                          <p:attrName>ppt_x</p:attrName>
                                        </p:attrNameLst>
                                      </p:cBhvr>
                                      <p:tavLst>
                                        <p:tav tm="0">
                                          <p:val>
                                            <p:strVal val="1+#ppt_w/2"/>
                                          </p:val>
                                        </p:tav>
                                        <p:tav tm="100000">
                                          <p:val>
                                            <p:strVal val="#ppt_x"/>
                                          </p:val>
                                        </p:tav>
                                      </p:tavLst>
                                    </p:anim>
                                    <p:anim calcmode="lin" valueType="num">
                                      <p:cBhvr additive="base">
                                        <p:cTn id="119" dur="500" fill="hold"/>
                                        <p:tgtEl>
                                          <p:spTgt spid="40"/>
                                        </p:tgtEl>
                                        <p:attrNameLst>
                                          <p:attrName>ppt_y</p:attrName>
                                        </p:attrNameLst>
                                      </p:cBhvr>
                                      <p:tavLst>
                                        <p:tav tm="0">
                                          <p:val>
                                            <p:strVal val="#ppt_y"/>
                                          </p:val>
                                        </p:tav>
                                        <p:tav tm="100000">
                                          <p:val>
                                            <p:strVal val="#ppt_y"/>
                                          </p:val>
                                        </p:tav>
                                      </p:tavLst>
                                    </p:anim>
                                  </p:childTnLst>
                                </p:cTn>
                              </p:par>
                              <p:par>
                                <p:cTn id="120" presetID="2" presetClass="entr" presetSubtype="2" fill="hold" grpId="0" nodeType="withEffect">
                                  <p:stCondLst>
                                    <p:cond delay="600"/>
                                  </p:stCondLst>
                                  <p:childTnLst>
                                    <p:set>
                                      <p:cBhvr>
                                        <p:cTn id="121" dur="1" fill="hold">
                                          <p:stCondLst>
                                            <p:cond delay="0"/>
                                          </p:stCondLst>
                                        </p:cTn>
                                        <p:tgtEl>
                                          <p:spTgt spid="29"/>
                                        </p:tgtEl>
                                        <p:attrNameLst>
                                          <p:attrName>style.visibility</p:attrName>
                                        </p:attrNameLst>
                                      </p:cBhvr>
                                      <p:to>
                                        <p:strVal val="visible"/>
                                      </p:to>
                                    </p:set>
                                    <p:anim calcmode="lin" valueType="num">
                                      <p:cBhvr additive="base">
                                        <p:cTn id="122" dur="500" fill="hold"/>
                                        <p:tgtEl>
                                          <p:spTgt spid="29"/>
                                        </p:tgtEl>
                                        <p:attrNameLst>
                                          <p:attrName>ppt_x</p:attrName>
                                        </p:attrNameLst>
                                      </p:cBhvr>
                                      <p:tavLst>
                                        <p:tav tm="0">
                                          <p:val>
                                            <p:strVal val="1+#ppt_w/2"/>
                                          </p:val>
                                        </p:tav>
                                        <p:tav tm="100000">
                                          <p:val>
                                            <p:strVal val="#ppt_x"/>
                                          </p:val>
                                        </p:tav>
                                      </p:tavLst>
                                    </p:anim>
                                    <p:anim calcmode="lin" valueType="num">
                                      <p:cBhvr additive="base">
                                        <p:cTn id="123" dur="500" fill="hold"/>
                                        <p:tgtEl>
                                          <p:spTgt spid="29"/>
                                        </p:tgtEl>
                                        <p:attrNameLst>
                                          <p:attrName>ppt_y</p:attrName>
                                        </p:attrNameLst>
                                      </p:cBhvr>
                                      <p:tavLst>
                                        <p:tav tm="0">
                                          <p:val>
                                            <p:strVal val="#ppt_y"/>
                                          </p:val>
                                        </p:tav>
                                        <p:tav tm="100000">
                                          <p:val>
                                            <p:strVal val="#ppt_y"/>
                                          </p:val>
                                        </p:tav>
                                      </p:tavLst>
                                    </p:anim>
                                  </p:childTnLst>
                                </p:cTn>
                              </p:par>
                              <p:par>
                                <p:cTn id="124" presetID="2" presetClass="entr" presetSubtype="2" fill="hold" nodeType="withEffect">
                                  <p:stCondLst>
                                    <p:cond delay="600"/>
                                  </p:stCondLst>
                                  <p:childTnLst>
                                    <p:set>
                                      <p:cBhvr>
                                        <p:cTn id="125" dur="1" fill="hold">
                                          <p:stCondLst>
                                            <p:cond delay="0"/>
                                          </p:stCondLst>
                                        </p:cTn>
                                        <p:tgtEl>
                                          <p:spTgt spid="36"/>
                                        </p:tgtEl>
                                        <p:attrNameLst>
                                          <p:attrName>style.visibility</p:attrName>
                                        </p:attrNameLst>
                                      </p:cBhvr>
                                      <p:to>
                                        <p:strVal val="visible"/>
                                      </p:to>
                                    </p:set>
                                    <p:anim calcmode="lin" valueType="num">
                                      <p:cBhvr additive="base">
                                        <p:cTn id="126" dur="500" fill="hold"/>
                                        <p:tgtEl>
                                          <p:spTgt spid="36"/>
                                        </p:tgtEl>
                                        <p:attrNameLst>
                                          <p:attrName>ppt_x</p:attrName>
                                        </p:attrNameLst>
                                      </p:cBhvr>
                                      <p:tavLst>
                                        <p:tav tm="0">
                                          <p:val>
                                            <p:strVal val="1+#ppt_w/2"/>
                                          </p:val>
                                        </p:tav>
                                        <p:tav tm="100000">
                                          <p:val>
                                            <p:strVal val="#ppt_x"/>
                                          </p:val>
                                        </p:tav>
                                      </p:tavLst>
                                    </p:anim>
                                    <p:anim calcmode="lin" valueType="num">
                                      <p:cBhvr additive="base">
                                        <p:cTn id="127" dur="500" fill="hold"/>
                                        <p:tgtEl>
                                          <p:spTgt spid="36"/>
                                        </p:tgtEl>
                                        <p:attrNameLst>
                                          <p:attrName>ppt_y</p:attrName>
                                        </p:attrNameLst>
                                      </p:cBhvr>
                                      <p:tavLst>
                                        <p:tav tm="0">
                                          <p:val>
                                            <p:strVal val="#ppt_y"/>
                                          </p:val>
                                        </p:tav>
                                        <p:tav tm="100000">
                                          <p:val>
                                            <p:strVal val="#ppt_y"/>
                                          </p:val>
                                        </p:tav>
                                      </p:tavLst>
                                    </p:anim>
                                  </p:childTnLst>
                                </p:cTn>
                              </p:par>
                              <p:par>
                                <p:cTn id="128" presetID="2" presetClass="entr" presetSubtype="2" fill="hold" grpId="0" nodeType="withEffect">
                                  <p:stCondLst>
                                    <p:cond delay="600"/>
                                  </p:stCondLst>
                                  <p:childTnLst>
                                    <p:set>
                                      <p:cBhvr>
                                        <p:cTn id="129" dur="1" fill="hold">
                                          <p:stCondLst>
                                            <p:cond delay="0"/>
                                          </p:stCondLst>
                                        </p:cTn>
                                        <p:tgtEl>
                                          <p:spTgt spid="41"/>
                                        </p:tgtEl>
                                        <p:attrNameLst>
                                          <p:attrName>style.visibility</p:attrName>
                                        </p:attrNameLst>
                                      </p:cBhvr>
                                      <p:to>
                                        <p:strVal val="visible"/>
                                      </p:to>
                                    </p:set>
                                    <p:anim calcmode="lin" valueType="num">
                                      <p:cBhvr additive="base">
                                        <p:cTn id="130" dur="500" fill="hold"/>
                                        <p:tgtEl>
                                          <p:spTgt spid="41"/>
                                        </p:tgtEl>
                                        <p:attrNameLst>
                                          <p:attrName>ppt_x</p:attrName>
                                        </p:attrNameLst>
                                      </p:cBhvr>
                                      <p:tavLst>
                                        <p:tav tm="0">
                                          <p:val>
                                            <p:strVal val="1+#ppt_w/2"/>
                                          </p:val>
                                        </p:tav>
                                        <p:tav tm="100000">
                                          <p:val>
                                            <p:strVal val="#ppt_x"/>
                                          </p:val>
                                        </p:tav>
                                      </p:tavLst>
                                    </p:anim>
                                    <p:anim calcmode="lin" valueType="num">
                                      <p:cBhvr additive="base">
                                        <p:cTn id="131" dur="500" fill="hold"/>
                                        <p:tgtEl>
                                          <p:spTgt spid="4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9" grpId="1" animBg="1"/>
      <p:bldP spid="10" grpId="0" animBg="1"/>
      <p:bldP spid="10" grpId="1" animBg="1"/>
      <p:bldP spid="11" grpId="0" animBg="1"/>
      <p:bldP spid="11" grpId="1" animBg="1"/>
      <p:bldP spid="12" grpId="0" animBg="1"/>
      <p:bldP spid="12" grpId="1" animBg="1"/>
      <p:bldP spid="13" grpId="0" animBg="1"/>
      <p:bldP spid="13" grpId="1" animBg="1"/>
      <p:bldP spid="14" grpId="0" animBg="1"/>
      <p:bldP spid="14" grpId="1" animBg="1"/>
      <p:bldP spid="15" grpId="0" animBg="1"/>
      <p:bldP spid="15" grpId="1" animBg="1"/>
      <p:bldP spid="16" grpId="0" animBg="1"/>
      <p:bldP spid="16" grpId="1" animBg="1"/>
      <p:bldP spid="17" grpId="0" animBg="1"/>
      <p:bldP spid="17" grpId="1" animBg="1"/>
      <p:bldP spid="18" grpId="0" animBg="1"/>
      <p:bldP spid="18" grpId="1" animBg="1"/>
      <p:bldP spid="19" grpId="0" animBg="1"/>
      <p:bldP spid="19" grpId="1" animBg="1"/>
      <p:bldP spid="20" grpId="0" animBg="1"/>
      <p:bldP spid="20" grpId="1" animBg="1"/>
      <p:bldP spid="21" grpId="0" animBg="1"/>
      <p:bldP spid="21" grpId="1" animBg="1"/>
      <p:bldP spid="22" grpId="0" animBg="1"/>
      <p:bldP spid="22" grpId="1" animBg="1"/>
      <p:bldP spid="23" grpId="0" animBg="1"/>
      <p:bldP spid="23" grpId="1" animBg="1"/>
      <p:bldP spid="24" grpId="0" animBg="1"/>
      <p:bldP spid="24" grpId="1" animBg="1"/>
      <p:bldP spid="25" grpId="0" animBg="1"/>
      <p:bldP spid="26" grpId="0"/>
      <p:bldP spid="27" grpId="0" animBg="1"/>
      <p:bldP spid="28" grpId="0" animBg="1"/>
      <p:bldP spid="29" grpId="0" animBg="1"/>
      <p:bldP spid="39" grpId="0"/>
      <p:bldP spid="40" grpId="0"/>
      <p:bldP spid="41" grpId="0"/>
      <p:bldP spid="49"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3"/>
          <p:cNvGrpSpPr/>
          <p:nvPr/>
        </p:nvGrpSpPr>
        <p:grpSpPr>
          <a:xfrm>
            <a:off x="1569830" y="1567615"/>
            <a:ext cx="3510756" cy="5187393"/>
            <a:chOff x="1912729" y="1458758"/>
            <a:chExt cx="3510756" cy="5187394"/>
          </a:xfrm>
        </p:grpSpPr>
        <p:grpSp>
          <p:nvGrpSpPr>
            <p:cNvPr id="10" name="Group 4"/>
            <p:cNvGrpSpPr/>
            <p:nvPr/>
          </p:nvGrpSpPr>
          <p:grpSpPr>
            <a:xfrm>
              <a:off x="1972256" y="1458758"/>
              <a:ext cx="292103" cy="5187394"/>
              <a:chOff x="1374772" y="1213680"/>
              <a:chExt cx="274322" cy="5187394"/>
            </a:xfrm>
          </p:grpSpPr>
          <p:sp>
            <p:nvSpPr>
              <p:cNvPr id="27" name="Pentagon 21"/>
              <p:cNvSpPr/>
              <p:nvPr/>
            </p:nvSpPr>
            <p:spPr>
              <a:xfrm rot="5400000">
                <a:off x="1103752" y="5857228"/>
                <a:ext cx="814866" cy="272825"/>
              </a:xfrm>
              <a:prstGeom prst="homePlate">
                <a:avLst>
                  <a:gd name="adj" fmla="val 281623"/>
                </a:avLst>
              </a:prstGeom>
              <a:gradFill flip="none" rotWithShape="1">
                <a:gsLst>
                  <a:gs pos="100000">
                    <a:srgbClr val="B88954"/>
                  </a:gs>
                  <a:gs pos="0">
                    <a:srgbClr val="E1C9AF"/>
                  </a:gs>
                </a:gsLst>
                <a:lin ang="5400000" scaled="1"/>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schemeClr val="bg1"/>
                  </a:solidFill>
                  <a:latin typeface="Arial" panose="020B0604020202020204" pitchFamily="34" charset="0"/>
                  <a:cs typeface="Arial" panose="020B0604020202020204" pitchFamily="34" charset="0"/>
                </a:endParaRPr>
              </a:p>
            </p:txBody>
          </p:sp>
          <p:sp>
            <p:nvSpPr>
              <p:cNvPr id="28" name="Rectangle 5"/>
              <p:cNvSpPr/>
              <p:nvPr/>
            </p:nvSpPr>
            <p:spPr>
              <a:xfrm>
                <a:off x="1374774" y="2007666"/>
                <a:ext cx="273845" cy="3776859"/>
              </a:xfrm>
              <a:custGeom>
                <a:avLst/>
                <a:gdLst>
                  <a:gd name="connsiteX0" fmla="*/ 0 w 272825"/>
                  <a:gd name="connsiteY0" fmla="*/ 0 h 3776662"/>
                  <a:gd name="connsiteX1" fmla="*/ 272825 w 272825"/>
                  <a:gd name="connsiteY1" fmla="*/ 0 h 3776662"/>
                  <a:gd name="connsiteX2" fmla="*/ 272825 w 272825"/>
                  <a:gd name="connsiteY2" fmla="*/ 3776662 h 3776662"/>
                  <a:gd name="connsiteX3" fmla="*/ 0 w 272825"/>
                  <a:gd name="connsiteY3" fmla="*/ 3776662 h 3776662"/>
                  <a:gd name="connsiteX4" fmla="*/ 0 w 272825"/>
                  <a:gd name="connsiteY4" fmla="*/ 0 h 3776662"/>
                  <a:gd name="connsiteX0-1" fmla="*/ 0 w 272825"/>
                  <a:gd name="connsiteY0-2" fmla="*/ 0 h 3776662"/>
                  <a:gd name="connsiteX1-3" fmla="*/ 272825 w 272825"/>
                  <a:gd name="connsiteY1-4" fmla="*/ 0 h 3776662"/>
                  <a:gd name="connsiteX2-5" fmla="*/ 272825 w 272825"/>
                  <a:gd name="connsiteY2-6" fmla="*/ 3776662 h 3776662"/>
                  <a:gd name="connsiteX3-7" fmla="*/ 0 w 272825"/>
                  <a:gd name="connsiteY3-8" fmla="*/ 3776662 h 3776662"/>
                  <a:gd name="connsiteX4-9" fmla="*/ 1 w 272825"/>
                  <a:gd name="connsiteY4-10" fmla="*/ 3609974 h 3776662"/>
                  <a:gd name="connsiteX5" fmla="*/ 0 w 272825"/>
                  <a:gd name="connsiteY5" fmla="*/ 0 h 3776662"/>
                  <a:gd name="connsiteX0-11" fmla="*/ 0 w 272825"/>
                  <a:gd name="connsiteY0-12" fmla="*/ 0 h 3776662"/>
                  <a:gd name="connsiteX1-13" fmla="*/ 272825 w 272825"/>
                  <a:gd name="connsiteY1-14" fmla="*/ 0 h 3776662"/>
                  <a:gd name="connsiteX2-15" fmla="*/ 272825 w 272825"/>
                  <a:gd name="connsiteY2-16" fmla="*/ 3776662 h 3776662"/>
                  <a:gd name="connsiteX3-17" fmla="*/ 57151 w 272825"/>
                  <a:gd name="connsiteY3-18" fmla="*/ 3776661 h 3776662"/>
                  <a:gd name="connsiteX4-19" fmla="*/ 0 w 272825"/>
                  <a:gd name="connsiteY4-20" fmla="*/ 3776662 h 3776662"/>
                  <a:gd name="connsiteX5-21" fmla="*/ 1 w 272825"/>
                  <a:gd name="connsiteY5-22" fmla="*/ 3609974 h 3776662"/>
                  <a:gd name="connsiteX6" fmla="*/ 0 w 272825"/>
                  <a:gd name="connsiteY6" fmla="*/ 0 h 3776662"/>
                  <a:gd name="connsiteX0-23" fmla="*/ 0 w 272825"/>
                  <a:gd name="connsiteY0-24" fmla="*/ 0 h 3776662"/>
                  <a:gd name="connsiteX1-25" fmla="*/ 272825 w 272825"/>
                  <a:gd name="connsiteY1-26" fmla="*/ 0 h 3776662"/>
                  <a:gd name="connsiteX2-27" fmla="*/ 272825 w 272825"/>
                  <a:gd name="connsiteY2-28" fmla="*/ 3776662 h 3776662"/>
                  <a:gd name="connsiteX3-29" fmla="*/ 166689 w 272825"/>
                  <a:gd name="connsiteY3-30" fmla="*/ 3776661 h 3776662"/>
                  <a:gd name="connsiteX4-31" fmla="*/ 57151 w 272825"/>
                  <a:gd name="connsiteY4-32" fmla="*/ 3776661 h 3776662"/>
                  <a:gd name="connsiteX5-33" fmla="*/ 0 w 272825"/>
                  <a:gd name="connsiteY5-34" fmla="*/ 3776662 h 3776662"/>
                  <a:gd name="connsiteX6-35" fmla="*/ 1 w 272825"/>
                  <a:gd name="connsiteY6-36" fmla="*/ 3609974 h 3776662"/>
                  <a:gd name="connsiteX7" fmla="*/ 0 w 272825"/>
                  <a:gd name="connsiteY7" fmla="*/ 0 h 3776662"/>
                  <a:gd name="connsiteX0-37" fmla="*/ 0 w 272825"/>
                  <a:gd name="connsiteY0-38" fmla="*/ 0 h 3776662"/>
                  <a:gd name="connsiteX1-39" fmla="*/ 272825 w 272825"/>
                  <a:gd name="connsiteY1-40" fmla="*/ 0 h 3776662"/>
                  <a:gd name="connsiteX2-41" fmla="*/ 272825 w 272825"/>
                  <a:gd name="connsiteY2-42" fmla="*/ 3776662 h 3776662"/>
                  <a:gd name="connsiteX3-43" fmla="*/ 166689 w 272825"/>
                  <a:gd name="connsiteY3-44" fmla="*/ 3776661 h 3776662"/>
                  <a:gd name="connsiteX4-45" fmla="*/ 107157 w 272825"/>
                  <a:gd name="connsiteY4-46" fmla="*/ 3774280 h 3776662"/>
                  <a:gd name="connsiteX5-47" fmla="*/ 57151 w 272825"/>
                  <a:gd name="connsiteY5-48" fmla="*/ 3776661 h 3776662"/>
                  <a:gd name="connsiteX6-49" fmla="*/ 0 w 272825"/>
                  <a:gd name="connsiteY6-50" fmla="*/ 3776662 h 3776662"/>
                  <a:gd name="connsiteX7-51" fmla="*/ 1 w 272825"/>
                  <a:gd name="connsiteY7-52" fmla="*/ 3609974 h 3776662"/>
                  <a:gd name="connsiteX8" fmla="*/ 0 w 272825"/>
                  <a:gd name="connsiteY8" fmla="*/ 0 h 3776662"/>
                  <a:gd name="connsiteX0-53" fmla="*/ 0 w 272825"/>
                  <a:gd name="connsiteY0-54" fmla="*/ 0 h 3776662"/>
                  <a:gd name="connsiteX1-55" fmla="*/ 272825 w 272825"/>
                  <a:gd name="connsiteY1-56" fmla="*/ 0 h 3776662"/>
                  <a:gd name="connsiteX2-57" fmla="*/ 272825 w 272825"/>
                  <a:gd name="connsiteY2-58" fmla="*/ 3776662 h 3776662"/>
                  <a:gd name="connsiteX3-59" fmla="*/ 221457 w 272825"/>
                  <a:gd name="connsiteY3-60" fmla="*/ 3774280 h 3776662"/>
                  <a:gd name="connsiteX4-61" fmla="*/ 166689 w 272825"/>
                  <a:gd name="connsiteY4-62" fmla="*/ 3776661 h 3776662"/>
                  <a:gd name="connsiteX5-63" fmla="*/ 107157 w 272825"/>
                  <a:gd name="connsiteY5-64" fmla="*/ 3774280 h 3776662"/>
                  <a:gd name="connsiteX6-65" fmla="*/ 57151 w 272825"/>
                  <a:gd name="connsiteY6-66" fmla="*/ 3776661 h 3776662"/>
                  <a:gd name="connsiteX7-67" fmla="*/ 0 w 272825"/>
                  <a:gd name="connsiteY7-68" fmla="*/ 3776662 h 3776662"/>
                  <a:gd name="connsiteX8-69" fmla="*/ 1 w 272825"/>
                  <a:gd name="connsiteY8-70" fmla="*/ 3609974 h 3776662"/>
                  <a:gd name="connsiteX9" fmla="*/ 0 w 272825"/>
                  <a:gd name="connsiteY9" fmla="*/ 0 h 3776662"/>
                  <a:gd name="connsiteX0-71" fmla="*/ 0 w 272825"/>
                  <a:gd name="connsiteY0-72" fmla="*/ 0 h 3776662"/>
                  <a:gd name="connsiteX1-73" fmla="*/ 272825 w 272825"/>
                  <a:gd name="connsiteY1-74" fmla="*/ 0 h 3776662"/>
                  <a:gd name="connsiteX2-75" fmla="*/ 272825 w 272825"/>
                  <a:gd name="connsiteY2-76" fmla="*/ 3776662 h 3776662"/>
                  <a:gd name="connsiteX3-77" fmla="*/ 252414 w 272825"/>
                  <a:gd name="connsiteY3-78" fmla="*/ 3776661 h 3776662"/>
                  <a:gd name="connsiteX4-79" fmla="*/ 221457 w 272825"/>
                  <a:gd name="connsiteY4-80" fmla="*/ 3774280 h 3776662"/>
                  <a:gd name="connsiteX5-81" fmla="*/ 166689 w 272825"/>
                  <a:gd name="connsiteY5-82" fmla="*/ 3776661 h 3776662"/>
                  <a:gd name="connsiteX6-83" fmla="*/ 107157 w 272825"/>
                  <a:gd name="connsiteY6-84" fmla="*/ 3774280 h 3776662"/>
                  <a:gd name="connsiteX7-85" fmla="*/ 57151 w 272825"/>
                  <a:gd name="connsiteY7-86" fmla="*/ 3776661 h 3776662"/>
                  <a:gd name="connsiteX8-87" fmla="*/ 0 w 272825"/>
                  <a:gd name="connsiteY8-88" fmla="*/ 3776662 h 3776662"/>
                  <a:gd name="connsiteX9-89" fmla="*/ 1 w 272825"/>
                  <a:gd name="connsiteY9-90" fmla="*/ 3609974 h 3776662"/>
                  <a:gd name="connsiteX10" fmla="*/ 0 w 272825"/>
                  <a:gd name="connsiteY10" fmla="*/ 0 h 3776662"/>
                  <a:gd name="connsiteX0-91" fmla="*/ 0 w 273845"/>
                  <a:gd name="connsiteY0-92" fmla="*/ 0 h 3776662"/>
                  <a:gd name="connsiteX1-93" fmla="*/ 272825 w 273845"/>
                  <a:gd name="connsiteY1-94" fmla="*/ 0 h 3776662"/>
                  <a:gd name="connsiteX2-95" fmla="*/ 273845 w 273845"/>
                  <a:gd name="connsiteY2-96" fmla="*/ 3581399 h 3776662"/>
                  <a:gd name="connsiteX3-97" fmla="*/ 272825 w 273845"/>
                  <a:gd name="connsiteY3-98" fmla="*/ 3776662 h 3776662"/>
                  <a:gd name="connsiteX4-99" fmla="*/ 252414 w 273845"/>
                  <a:gd name="connsiteY4-100" fmla="*/ 3776661 h 3776662"/>
                  <a:gd name="connsiteX5-101" fmla="*/ 221457 w 273845"/>
                  <a:gd name="connsiteY5-102" fmla="*/ 3774280 h 3776662"/>
                  <a:gd name="connsiteX6-103" fmla="*/ 166689 w 273845"/>
                  <a:gd name="connsiteY6-104" fmla="*/ 3776661 h 3776662"/>
                  <a:gd name="connsiteX7-105" fmla="*/ 107157 w 273845"/>
                  <a:gd name="connsiteY7-106" fmla="*/ 3774280 h 3776662"/>
                  <a:gd name="connsiteX8-107" fmla="*/ 57151 w 273845"/>
                  <a:gd name="connsiteY8-108" fmla="*/ 3776661 h 3776662"/>
                  <a:gd name="connsiteX9-109" fmla="*/ 0 w 273845"/>
                  <a:gd name="connsiteY9-110" fmla="*/ 3776662 h 3776662"/>
                  <a:gd name="connsiteX10-111" fmla="*/ 1 w 273845"/>
                  <a:gd name="connsiteY10-112" fmla="*/ 3609974 h 3776662"/>
                  <a:gd name="connsiteX11" fmla="*/ 0 w 273845"/>
                  <a:gd name="connsiteY11" fmla="*/ 0 h 3776662"/>
                  <a:gd name="connsiteX0-113" fmla="*/ 0 w 273845"/>
                  <a:gd name="connsiteY0-114" fmla="*/ 0 h 3776662"/>
                  <a:gd name="connsiteX1-115" fmla="*/ 272825 w 273845"/>
                  <a:gd name="connsiteY1-116" fmla="*/ 0 h 3776662"/>
                  <a:gd name="connsiteX2-117" fmla="*/ 273845 w 273845"/>
                  <a:gd name="connsiteY2-118" fmla="*/ 3581399 h 3776662"/>
                  <a:gd name="connsiteX3-119" fmla="*/ 252414 w 273845"/>
                  <a:gd name="connsiteY3-120" fmla="*/ 3776661 h 3776662"/>
                  <a:gd name="connsiteX4-121" fmla="*/ 221457 w 273845"/>
                  <a:gd name="connsiteY4-122" fmla="*/ 3774280 h 3776662"/>
                  <a:gd name="connsiteX5-123" fmla="*/ 166689 w 273845"/>
                  <a:gd name="connsiteY5-124" fmla="*/ 3776661 h 3776662"/>
                  <a:gd name="connsiteX6-125" fmla="*/ 107157 w 273845"/>
                  <a:gd name="connsiteY6-126" fmla="*/ 3774280 h 3776662"/>
                  <a:gd name="connsiteX7-127" fmla="*/ 57151 w 273845"/>
                  <a:gd name="connsiteY7-128" fmla="*/ 3776661 h 3776662"/>
                  <a:gd name="connsiteX8-129" fmla="*/ 0 w 273845"/>
                  <a:gd name="connsiteY8-130" fmla="*/ 3776662 h 3776662"/>
                  <a:gd name="connsiteX9-131" fmla="*/ 1 w 273845"/>
                  <a:gd name="connsiteY9-132" fmla="*/ 3609974 h 3776662"/>
                  <a:gd name="connsiteX10-133" fmla="*/ 0 w 273845"/>
                  <a:gd name="connsiteY10-134" fmla="*/ 0 h 3776662"/>
                  <a:gd name="connsiteX0-135" fmla="*/ 0 w 273845"/>
                  <a:gd name="connsiteY0-136" fmla="*/ 0 h 3776661"/>
                  <a:gd name="connsiteX1-137" fmla="*/ 272825 w 273845"/>
                  <a:gd name="connsiteY1-138" fmla="*/ 0 h 3776661"/>
                  <a:gd name="connsiteX2-139" fmla="*/ 273845 w 273845"/>
                  <a:gd name="connsiteY2-140" fmla="*/ 3581399 h 3776661"/>
                  <a:gd name="connsiteX3-141" fmla="*/ 252414 w 273845"/>
                  <a:gd name="connsiteY3-142" fmla="*/ 3776661 h 3776661"/>
                  <a:gd name="connsiteX4-143" fmla="*/ 221457 w 273845"/>
                  <a:gd name="connsiteY4-144" fmla="*/ 3774280 h 3776661"/>
                  <a:gd name="connsiteX5-145" fmla="*/ 166689 w 273845"/>
                  <a:gd name="connsiteY5-146" fmla="*/ 3776661 h 3776661"/>
                  <a:gd name="connsiteX6-147" fmla="*/ 107157 w 273845"/>
                  <a:gd name="connsiteY6-148" fmla="*/ 3774280 h 3776661"/>
                  <a:gd name="connsiteX7-149" fmla="*/ 57151 w 273845"/>
                  <a:gd name="connsiteY7-150" fmla="*/ 3776661 h 3776661"/>
                  <a:gd name="connsiteX8-151" fmla="*/ 1 w 273845"/>
                  <a:gd name="connsiteY8-152" fmla="*/ 3609974 h 3776661"/>
                  <a:gd name="connsiteX9-153" fmla="*/ 0 w 273845"/>
                  <a:gd name="connsiteY9-154" fmla="*/ 0 h 3776661"/>
                  <a:gd name="connsiteX0-155" fmla="*/ 0 w 273845"/>
                  <a:gd name="connsiteY0-156" fmla="*/ 0 h 3776661"/>
                  <a:gd name="connsiteX1-157" fmla="*/ 272825 w 273845"/>
                  <a:gd name="connsiteY1-158" fmla="*/ 0 h 3776661"/>
                  <a:gd name="connsiteX2-159" fmla="*/ 273845 w 273845"/>
                  <a:gd name="connsiteY2-160" fmla="*/ 3581399 h 3776661"/>
                  <a:gd name="connsiteX3-161" fmla="*/ 252414 w 273845"/>
                  <a:gd name="connsiteY3-162" fmla="*/ 3776661 h 3776661"/>
                  <a:gd name="connsiteX4-163" fmla="*/ 221457 w 273845"/>
                  <a:gd name="connsiteY4-164" fmla="*/ 3774280 h 3776661"/>
                  <a:gd name="connsiteX5-165" fmla="*/ 166689 w 273845"/>
                  <a:gd name="connsiteY5-166" fmla="*/ 3776661 h 3776661"/>
                  <a:gd name="connsiteX6-167" fmla="*/ 104776 w 273845"/>
                  <a:gd name="connsiteY6-168" fmla="*/ 3664743 h 3776661"/>
                  <a:gd name="connsiteX7-169" fmla="*/ 57151 w 273845"/>
                  <a:gd name="connsiteY7-170" fmla="*/ 3776661 h 3776661"/>
                  <a:gd name="connsiteX8-171" fmla="*/ 1 w 273845"/>
                  <a:gd name="connsiteY8-172" fmla="*/ 3609974 h 3776661"/>
                  <a:gd name="connsiteX9-173" fmla="*/ 0 w 273845"/>
                  <a:gd name="connsiteY9-174" fmla="*/ 0 h 3776661"/>
                  <a:gd name="connsiteX0-175" fmla="*/ 0 w 273845"/>
                  <a:gd name="connsiteY0-176" fmla="*/ 0 h 3776661"/>
                  <a:gd name="connsiteX1-177" fmla="*/ 272825 w 273845"/>
                  <a:gd name="connsiteY1-178" fmla="*/ 0 h 3776661"/>
                  <a:gd name="connsiteX2-179" fmla="*/ 273845 w 273845"/>
                  <a:gd name="connsiteY2-180" fmla="*/ 3581399 h 3776661"/>
                  <a:gd name="connsiteX3-181" fmla="*/ 252414 w 273845"/>
                  <a:gd name="connsiteY3-182" fmla="*/ 3776661 h 3776661"/>
                  <a:gd name="connsiteX4-183" fmla="*/ 221457 w 273845"/>
                  <a:gd name="connsiteY4-184" fmla="*/ 3774280 h 3776661"/>
                  <a:gd name="connsiteX5-185" fmla="*/ 166689 w 273845"/>
                  <a:gd name="connsiteY5-186" fmla="*/ 3776661 h 3776661"/>
                  <a:gd name="connsiteX6-187" fmla="*/ 104776 w 273845"/>
                  <a:gd name="connsiteY6-188" fmla="*/ 3664743 h 3776661"/>
                  <a:gd name="connsiteX7-189" fmla="*/ 57151 w 273845"/>
                  <a:gd name="connsiteY7-190" fmla="*/ 3750467 h 3776661"/>
                  <a:gd name="connsiteX8-191" fmla="*/ 1 w 273845"/>
                  <a:gd name="connsiteY8-192" fmla="*/ 3609974 h 3776661"/>
                  <a:gd name="connsiteX9-193" fmla="*/ 0 w 273845"/>
                  <a:gd name="connsiteY9-194" fmla="*/ 0 h 3776661"/>
                  <a:gd name="connsiteX0-195" fmla="*/ 0 w 273845"/>
                  <a:gd name="connsiteY0-196" fmla="*/ 0 h 3776661"/>
                  <a:gd name="connsiteX1-197" fmla="*/ 272825 w 273845"/>
                  <a:gd name="connsiteY1-198" fmla="*/ 0 h 3776661"/>
                  <a:gd name="connsiteX2-199" fmla="*/ 273845 w 273845"/>
                  <a:gd name="connsiteY2-200" fmla="*/ 3581399 h 3776661"/>
                  <a:gd name="connsiteX3-201" fmla="*/ 252414 w 273845"/>
                  <a:gd name="connsiteY3-202" fmla="*/ 3776661 h 3776661"/>
                  <a:gd name="connsiteX4-203" fmla="*/ 228601 w 273845"/>
                  <a:gd name="connsiteY4-204" fmla="*/ 3629023 h 3776661"/>
                  <a:gd name="connsiteX5-205" fmla="*/ 166689 w 273845"/>
                  <a:gd name="connsiteY5-206" fmla="*/ 3776661 h 3776661"/>
                  <a:gd name="connsiteX6-207" fmla="*/ 104776 w 273845"/>
                  <a:gd name="connsiteY6-208" fmla="*/ 3664743 h 3776661"/>
                  <a:gd name="connsiteX7-209" fmla="*/ 57151 w 273845"/>
                  <a:gd name="connsiteY7-210" fmla="*/ 3750467 h 3776661"/>
                  <a:gd name="connsiteX8-211" fmla="*/ 1 w 273845"/>
                  <a:gd name="connsiteY8-212" fmla="*/ 3609974 h 3776661"/>
                  <a:gd name="connsiteX9-213" fmla="*/ 0 w 273845"/>
                  <a:gd name="connsiteY9-214" fmla="*/ 0 h 3776661"/>
                  <a:gd name="connsiteX0-215" fmla="*/ 0 w 273845"/>
                  <a:gd name="connsiteY0-216" fmla="*/ 0 h 3776661"/>
                  <a:gd name="connsiteX1-217" fmla="*/ 272825 w 273845"/>
                  <a:gd name="connsiteY1-218" fmla="*/ 0 h 3776661"/>
                  <a:gd name="connsiteX2-219" fmla="*/ 273845 w 273845"/>
                  <a:gd name="connsiteY2-220" fmla="*/ 3581399 h 3776661"/>
                  <a:gd name="connsiteX3-221" fmla="*/ 250032 w 273845"/>
                  <a:gd name="connsiteY3-222" fmla="*/ 3695699 h 3776661"/>
                  <a:gd name="connsiteX4-223" fmla="*/ 228601 w 273845"/>
                  <a:gd name="connsiteY4-224" fmla="*/ 3629023 h 3776661"/>
                  <a:gd name="connsiteX5-225" fmla="*/ 166689 w 273845"/>
                  <a:gd name="connsiteY5-226" fmla="*/ 3776661 h 3776661"/>
                  <a:gd name="connsiteX6-227" fmla="*/ 104776 w 273845"/>
                  <a:gd name="connsiteY6-228" fmla="*/ 3664743 h 3776661"/>
                  <a:gd name="connsiteX7-229" fmla="*/ 57151 w 273845"/>
                  <a:gd name="connsiteY7-230" fmla="*/ 3750467 h 3776661"/>
                  <a:gd name="connsiteX8-231" fmla="*/ 1 w 273845"/>
                  <a:gd name="connsiteY8-232" fmla="*/ 3609974 h 3776661"/>
                  <a:gd name="connsiteX9-233" fmla="*/ 0 w 273845"/>
                  <a:gd name="connsiteY9-234" fmla="*/ 0 h 3776661"/>
                  <a:gd name="connsiteX0-235" fmla="*/ 0 w 273845"/>
                  <a:gd name="connsiteY0-236" fmla="*/ 0 h 3776661"/>
                  <a:gd name="connsiteX1-237" fmla="*/ 272825 w 273845"/>
                  <a:gd name="connsiteY1-238" fmla="*/ 0 h 3776661"/>
                  <a:gd name="connsiteX2-239" fmla="*/ 273845 w 273845"/>
                  <a:gd name="connsiteY2-240" fmla="*/ 3581399 h 3776661"/>
                  <a:gd name="connsiteX3-241" fmla="*/ 247651 w 273845"/>
                  <a:gd name="connsiteY3-242" fmla="*/ 3702843 h 3776661"/>
                  <a:gd name="connsiteX4-243" fmla="*/ 228601 w 273845"/>
                  <a:gd name="connsiteY4-244" fmla="*/ 3629023 h 3776661"/>
                  <a:gd name="connsiteX5-245" fmla="*/ 166689 w 273845"/>
                  <a:gd name="connsiteY5-246" fmla="*/ 3776661 h 3776661"/>
                  <a:gd name="connsiteX6-247" fmla="*/ 104776 w 273845"/>
                  <a:gd name="connsiteY6-248" fmla="*/ 3664743 h 3776661"/>
                  <a:gd name="connsiteX7-249" fmla="*/ 57151 w 273845"/>
                  <a:gd name="connsiteY7-250" fmla="*/ 3750467 h 3776661"/>
                  <a:gd name="connsiteX8-251" fmla="*/ 1 w 273845"/>
                  <a:gd name="connsiteY8-252" fmla="*/ 3609974 h 3776661"/>
                  <a:gd name="connsiteX9-253" fmla="*/ 0 w 273845"/>
                  <a:gd name="connsiteY9-254" fmla="*/ 0 h 3776661"/>
                  <a:gd name="connsiteX0-255" fmla="*/ 0 w 273845"/>
                  <a:gd name="connsiteY0-256" fmla="*/ 0 h 3776661"/>
                  <a:gd name="connsiteX1-257" fmla="*/ 272825 w 273845"/>
                  <a:gd name="connsiteY1-258" fmla="*/ 0 h 3776661"/>
                  <a:gd name="connsiteX2-259" fmla="*/ 273845 w 273845"/>
                  <a:gd name="connsiteY2-260" fmla="*/ 3581399 h 3776661"/>
                  <a:gd name="connsiteX3-261" fmla="*/ 247651 w 273845"/>
                  <a:gd name="connsiteY3-262" fmla="*/ 3702843 h 3776661"/>
                  <a:gd name="connsiteX4-263" fmla="*/ 228601 w 273845"/>
                  <a:gd name="connsiteY4-264" fmla="*/ 3629023 h 3776661"/>
                  <a:gd name="connsiteX5-265" fmla="*/ 166689 w 273845"/>
                  <a:gd name="connsiteY5-266" fmla="*/ 3776661 h 3776661"/>
                  <a:gd name="connsiteX6-267" fmla="*/ 104776 w 273845"/>
                  <a:gd name="connsiteY6-268" fmla="*/ 3664743 h 3776661"/>
                  <a:gd name="connsiteX7-269" fmla="*/ 57151 w 273845"/>
                  <a:gd name="connsiteY7-270" fmla="*/ 3750467 h 3776661"/>
                  <a:gd name="connsiteX8-271" fmla="*/ 1 w 273845"/>
                  <a:gd name="connsiteY8-272" fmla="*/ 3609974 h 3776661"/>
                  <a:gd name="connsiteX9-273" fmla="*/ 0 w 273845"/>
                  <a:gd name="connsiteY9-274" fmla="*/ 0 h 3776661"/>
                  <a:gd name="connsiteX0-275" fmla="*/ 0 w 273845"/>
                  <a:gd name="connsiteY0-276" fmla="*/ 0 h 3776661"/>
                  <a:gd name="connsiteX1-277" fmla="*/ 272825 w 273845"/>
                  <a:gd name="connsiteY1-278" fmla="*/ 0 h 3776661"/>
                  <a:gd name="connsiteX2-279" fmla="*/ 273845 w 273845"/>
                  <a:gd name="connsiteY2-280" fmla="*/ 3581399 h 3776661"/>
                  <a:gd name="connsiteX3-281" fmla="*/ 247651 w 273845"/>
                  <a:gd name="connsiteY3-282" fmla="*/ 3702843 h 3776661"/>
                  <a:gd name="connsiteX4-283" fmla="*/ 228601 w 273845"/>
                  <a:gd name="connsiteY4-284" fmla="*/ 3629023 h 3776661"/>
                  <a:gd name="connsiteX5-285" fmla="*/ 166689 w 273845"/>
                  <a:gd name="connsiteY5-286" fmla="*/ 3776661 h 3776661"/>
                  <a:gd name="connsiteX6-287" fmla="*/ 104776 w 273845"/>
                  <a:gd name="connsiteY6-288" fmla="*/ 3664743 h 3776661"/>
                  <a:gd name="connsiteX7-289" fmla="*/ 57151 w 273845"/>
                  <a:gd name="connsiteY7-290" fmla="*/ 3750467 h 3776661"/>
                  <a:gd name="connsiteX8-291" fmla="*/ 1 w 273845"/>
                  <a:gd name="connsiteY8-292" fmla="*/ 3609974 h 3776661"/>
                  <a:gd name="connsiteX9-293" fmla="*/ 0 w 273845"/>
                  <a:gd name="connsiteY9-294" fmla="*/ 0 h 3776661"/>
                  <a:gd name="connsiteX0-295" fmla="*/ 0 w 273845"/>
                  <a:gd name="connsiteY0-296" fmla="*/ 0 h 3776661"/>
                  <a:gd name="connsiteX1-297" fmla="*/ 272825 w 273845"/>
                  <a:gd name="connsiteY1-298" fmla="*/ 0 h 3776661"/>
                  <a:gd name="connsiteX2-299" fmla="*/ 273845 w 273845"/>
                  <a:gd name="connsiteY2-300" fmla="*/ 3581399 h 3776661"/>
                  <a:gd name="connsiteX3-301" fmla="*/ 247651 w 273845"/>
                  <a:gd name="connsiteY3-302" fmla="*/ 3702843 h 3776661"/>
                  <a:gd name="connsiteX4-303" fmla="*/ 228601 w 273845"/>
                  <a:gd name="connsiteY4-304" fmla="*/ 3629023 h 3776661"/>
                  <a:gd name="connsiteX5-305" fmla="*/ 166689 w 273845"/>
                  <a:gd name="connsiteY5-306" fmla="*/ 3776661 h 3776661"/>
                  <a:gd name="connsiteX6-307" fmla="*/ 104776 w 273845"/>
                  <a:gd name="connsiteY6-308" fmla="*/ 3664743 h 3776661"/>
                  <a:gd name="connsiteX7-309" fmla="*/ 57151 w 273845"/>
                  <a:gd name="connsiteY7-310" fmla="*/ 3750467 h 3776661"/>
                  <a:gd name="connsiteX8-311" fmla="*/ 1 w 273845"/>
                  <a:gd name="connsiteY8-312" fmla="*/ 3609974 h 3776661"/>
                  <a:gd name="connsiteX9-313" fmla="*/ 0 w 273845"/>
                  <a:gd name="connsiteY9-314" fmla="*/ 0 h 3776661"/>
                  <a:gd name="connsiteX0-315" fmla="*/ 0 w 273845"/>
                  <a:gd name="connsiteY0-316" fmla="*/ 0 h 3776661"/>
                  <a:gd name="connsiteX1-317" fmla="*/ 272825 w 273845"/>
                  <a:gd name="connsiteY1-318" fmla="*/ 0 h 3776661"/>
                  <a:gd name="connsiteX2-319" fmla="*/ 273845 w 273845"/>
                  <a:gd name="connsiteY2-320" fmla="*/ 3581399 h 3776661"/>
                  <a:gd name="connsiteX3-321" fmla="*/ 247651 w 273845"/>
                  <a:gd name="connsiteY3-322" fmla="*/ 3702843 h 3776661"/>
                  <a:gd name="connsiteX4-323" fmla="*/ 228601 w 273845"/>
                  <a:gd name="connsiteY4-324" fmla="*/ 3629023 h 3776661"/>
                  <a:gd name="connsiteX5-325" fmla="*/ 166689 w 273845"/>
                  <a:gd name="connsiteY5-326" fmla="*/ 3776661 h 3776661"/>
                  <a:gd name="connsiteX6-327" fmla="*/ 104776 w 273845"/>
                  <a:gd name="connsiteY6-328" fmla="*/ 3664743 h 3776661"/>
                  <a:gd name="connsiteX7-329" fmla="*/ 57151 w 273845"/>
                  <a:gd name="connsiteY7-330" fmla="*/ 3750467 h 3776661"/>
                  <a:gd name="connsiteX8-331" fmla="*/ 1 w 273845"/>
                  <a:gd name="connsiteY8-332" fmla="*/ 3609974 h 3776661"/>
                  <a:gd name="connsiteX9-333" fmla="*/ 0 w 273845"/>
                  <a:gd name="connsiteY9-334" fmla="*/ 0 h 3776661"/>
                  <a:gd name="connsiteX0-335" fmla="*/ 0 w 273845"/>
                  <a:gd name="connsiteY0-336" fmla="*/ 0 h 3776661"/>
                  <a:gd name="connsiteX1-337" fmla="*/ 272825 w 273845"/>
                  <a:gd name="connsiteY1-338" fmla="*/ 0 h 3776661"/>
                  <a:gd name="connsiteX2-339" fmla="*/ 273845 w 273845"/>
                  <a:gd name="connsiteY2-340" fmla="*/ 3581399 h 3776661"/>
                  <a:gd name="connsiteX3-341" fmla="*/ 247651 w 273845"/>
                  <a:gd name="connsiteY3-342" fmla="*/ 3702843 h 3776661"/>
                  <a:gd name="connsiteX4-343" fmla="*/ 228601 w 273845"/>
                  <a:gd name="connsiteY4-344" fmla="*/ 3629023 h 3776661"/>
                  <a:gd name="connsiteX5-345" fmla="*/ 166689 w 273845"/>
                  <a:gd name="connsiteY5-346" fmla="*/ 3776661 h 3776661"/>
                  <a:gd name="connsiteX6-347" fmla="*/ 104776 w 273845"/>
                  <a:gd name="connsiteY6-348" fmla="*/ 3664743 h 3776661"/>
                  <a:gd name="connsiteX7-349" fmla="*/ 57151 w 273845"/>
                  <a:gd name="connsiteY7-350" fmla="*/ 3750467 h 3776661"/>
                  <a:gd name="connsiteX8-351" fmla="*/ 1 w 273845"/>
                  <a:gd name="connsiteY8-352" fmla="*/ 3609974 h 3776661"/>
                  <a:gd name="connsiteX9-353" fmla="*/ 0 w 273845"/>
                  <a:gd name="connsiteY9-354" fmla="*/ 0 h 3776661"/>
                  <a:gd name="connsiteX0-355" fmla="*/ 0 w 273845"/>
                  <a:gd name="connsiteY0-356" fmla="*/ 0 h 3776887"/>
                  <a:gd name="connsiteX1-357" fmla="*/ 272825 w 273845"/>
                  <a:gd name="connsiteY1-358" fmla="*/ 0 h 3776887"/>
                  <a:gd name="connsiteX2-359" fmla="*/ 273845 w 273845"/>
                  <a:gd name="connsiteY2-360" fmla="*/ 3581399 h 3776887"/>
                  <a:gd name="connsiteX3-361" fmla="*/ 247651 w 273845"/>
                  <a:gd name="connsiteY3-362" fmla="*/ 3702843 h 3776887"/>
                  <a:gd name="connsiteX4-363" fmla="*/ 228601 w 273845"/>
                  <a:gd name="connsiteY4-364" fmla="*/ 3629023 h 3776887"/>
                  <a:gd name="connsiteX5-365" fmla="*/ 166689 w 273845"/>
                  <a:gd name="connsiteY5-366" fmla="*/ 3776661 h 3776887"/>
                  <a:gd name="connsiteX6-367" fmla="*/ 104776 w 273845"/>
                  <a:gd name="connsiteY6-368" fmla="*/ 3664743 h 3776887"/>
                  <a:gd name="connsiteX7-369" fmla="*/ 57151 w 273845"/>
                  <a:gd name="connsiteY7-370" fmla="*/ 3750467 h 3776887"/>
                  <a:gd name="connsiteX8-371" fmla="*/ 1 w 273845"/>
                  <a:gd name="connsiteY8-372" fmla="*/ 3609974 h 3776887"/>
                  <a:gd name="connsiteX9-373" fmla="*/ 0 w 273845"/>
                  <a:gd name="connsiteY9-374" fmla="*/ 0 h 3776887"/>
                  <a:gd name="connsiteX0-375" fmla="*/ 0 w 273845"/>
                  <a:gd name="connsiteY0-376" fmla="*/ 0 h 3776887"/>
                  <a:gd name="connsiteX1-377" fmla="*/ 272825 w 273845"/>
                  <a:gd name="connsiteY1-378" fmla="*/ 0 h 3776887"/>
                  <a:gd name="connsiteX2-379" fmla="*/ 273845 w 273845"/>
                  <a:gd name="connsiteY2-380" fmla="*/ 3581399 h 3776887"/>
                  <a:gd name="connsiteX3-381" fmla="*/ 247651 w 273845"/>
                  <a:gd name="connsiteY3-382" fmla="*/ 3702843 h 3776887"/>
                  <a:gd name="connsiteX4-383" fmla="*/ 228601 w 273845"/>
                  <a:gd name="connsiteY4-384" fmla="*/ 3629023 h 3776887"/>
                  <a:gd name="connsiteX5-385" fmla="*/ 166689 w 273845"/>
                  <a:gd name="connsiteY5-386" fmla="*/ 3776661 h 3776887"/>
                  <a:gd name="connsiteX6-387" fmla="*/ 104776 w 273845"/>
                  <a:gd name="connsiteY6-388" fmla="*/ 3664743 h 3776887"/>
                  <a:gd name="connsiteX7-389" fmla="*/ 57151 w 273845"/>
                  <a:gd name="connsiteY7-390" fmla="*/ 3750467 h 3776887"/>
                  <a:gd name="connsiteX8-391" fmla="*/ 1 w 273845"/>
                  <a:gd name="connsiteY8-392" fmla="*/ 3609974 h 3776887"/>
                  <a:gd name="connsiteX9-393" fmla="*/ 0 w 273845"/>
                  <a:gd name="connsiteY9-394" fmla="*/ 0 h 3776887"/>
                  <a:gd name="connsiteX0-395" fmla="*/ 0 w 273845"/>
                  <a:gd name="connsiteY0-396" fmla="*/ 0 h 3776887"/>
                  <a:gd name="connsiteX1-397" fmla="*/ 272825 w 273845"/>
                  <a:gd name="connsiteY1-398" fmla="*/ 0 h 3776887"/>
                  <a:gd name="connsiteX2-399" fmla="*/ 273845 w 273845"/>
                  <a:gd name="connsiteY2-400" fmla="*/ 3581399 h 3776887"/>
                  <a:gd name="connsiteX3-401" fmla="*/ 247651 w 273845"/>
                  <a:gd name="connsiteY3-402" fmla="*/ 3702843 h 3776887"/>
                  <a:gd name="connsiteX4-403" fmla="*/ 228601 w 273845"/>
                  <a:gd name="connsiteY4-404" fmla="*/ 3629023 h 3776887"/>
                  <a:gd name="connsiteX5-405" fmla="*/ 166689 w 273845"/>
                  <a:gd name="connsiteY5-406" fmla="*/ 3776661 h 3776887"/>
                  <a:gd name="connsiteX6-407" fmla="*/ 104776 w 273845"/>
                  <a:gd name="connsiteY6-408" fmla="*/ 3664743 h 3776887"/>
                  <a:gd name="connsiteX7-409" fmla="*/ 57151 w 273845"/>
                  <a:gd name="connsiteY7-410" fmla="*/ 3750467 h 3776887"/>
                  <a:gd name="connsiteX8-411" fmla="*/ 1 w 273845"/>
                  <a:gd name="connsiteY8-412" fmla="*/ 3609974 h 3776887"/>
                  <a:gd name="connsiteX9-413" fmla="*/ 0 w 273845"/>
                  <a:gd name="connsiteY9-414" fmla="*/ 0 h 3776887"/>
                  <a:gd name="connsiteX0-415" fmla="*/ 0 w 273845"/>
                  <a:gd name="connsiteY0-416" fmla="*/ 0 h 3776859"/>
                  <a:gd name="connsiteX1-417" fmla="*/ 272825 w 273845"/>
                  <a:gd name="connsiteY1-418" fmla="*/ 0 h 3776859"/>
                  <a:gd name="connsiteX2-419" fmla="*/ 273845 w 273845"/>
                  <a:gd name="connsiteY2-420" fmla="*/ 3581399 h 3776859"/>
                  <a:gd name="connsiteX3-421" fmla="*/ 247651 w 273845"/>
                  <a:gd name="connsiteY3-422" fmla="*/ 3702843 h 3776859"/>
                  <a:gd name="connsiteX4-423" fmla="*/ 223839 w 273845"/>
                  <a:gd name="connsiteY4-424" fmla="*/ 3631404 h 3776859"/>
                  <a:gd name="connsiteX5-425" fmla="*/ 166689 w 273845"/>
                  <a:gd name="connsiteY5-426" fmla="*/ 3776661 h 3776859"/>
                  <a:gd name="connsiteX6-427" fmla="*/ 104776 w 273845"/>
                  <a:gd name="connsiteY6-428" fmla="*/ 3664743 h 3776859"/>
                  <a:gd name="connsiteX7-429" fmla="*/ 57151 w 273845"/>
                  <a:gd name="connsiteY7-430" fmla="*/ 3750467 h 3776859"/>
                  <a:gd name="connsiteX8-431" fmla="*/ 1 w 273845"/>
                  <a:gd name="connsiteY8-432" fmla="*/ 3609974 h 3776859"/>
                  <a:gd name="connsiteX9-433" fmla="*/ 0 w 273845"/>
                  <a:gd name="connsiteY9-434" fmla="*/ 0 h 3776859"/>
                  <a:gd name="connsiteX0-435" fmla="*/ 0 w 273845"/>
                  <a:gd name="connsiteY0-436" fmla="*/ 0 h 3776859"/>
                  <a:gd name="connsiteX1-437" fmla="*/ 272825 w 273845"/>
                  <a:gd name="connsiteY1-438" fmla="*/ 0 h 3776859"/>
                  <a:gd name="connsiteX2-439" fmla="*/ 273845 w 273845"/>
                  <a:gd name="connsiteY2-440" fmla="*/ 3581399 h 3776859"/>
                  <a:gd name="connsiteX3-441" fmla="*/ 247651 w 273845"/>
                  <a:gd name="connsiteY3-442" fmla="*/ 3702843 h 3776859"/>
                  <a:gd name="connsiteX4-443" fmla="*/ 223839 w 273845"/>
                  <a:gd name="connsiteY4-444" fmla="*/ 3631404 h 3776859"/>
                  <a:gd name="connsiteX5-445" fmla="*/ 166689 w 273845"/>
                  <a:gd name="connsiteY5-446" fmla="*/ 3776661 h 3776859"/>
                  <a:gd name="connsiteX6-447" fmla="*/ 104776 w 273845"/>
                  <a:gd name="connsiteY6-448" fmla="*/ 3664743 h 3776859"/>
                  <a:gd name="connsiteX7-449" fmla="*/ 57151 w 273845"/>
                  <a:gd name="connsiteY7-450" fmla="*/ 3750467 h 3776859"/>
                  <a:gd name="connsiteX8-451" fmla="*/ 1 w 273845"/>
                  <a:gd name="connsiteY8-452" fmla="*/ 3609974 h 3776859"/>
                  <a:gd name="connsiteX9-453" fmla="*/ 0 w 273845"/>
                  <a:gd name="connsiteY9-454" fmla="*/ 0 h 3776859"/>
                  <a:gd name="connsiteX0-455" fmla="*/ 0 w 273894"/>
                  <a:gd name="connsiteY0-456" fmla="*/ 0 h 3776859"/>
                  <a:gd name="connsiteX1-457" fmla="*/ 272825 w 273894"/>
                  <a:gd name="connsiteY1-458" fmla="*/ 0 h 3776859"/>
                  <a:gd name="connsiteX2-459" fmla="*/ 273845 w 273894"/>
                  <a:gd name="connsiteY2-460" fmla="*/ 3581399 h 3776859"/>
                  <a:gd name="connsiteX3-461" fmla="*/ 247651 w 273894"/>
                  <a:gd name="connsiteY3-462" fmla="*/ 3702843 h 3776859"/>
                  <a:gd name="connsiteX4-463" fmla="*/ 223839 w 273894"/>
                  <a:gd name="connsiteY4-464" fmla="*/ 3631404 h 3776859"/>
                  <a:gd name="connsiteX5-465" fmla="*/ 166689 w 273894"/>
                  <a:gd name="connsiteY5-466" fmla="*/ 3776661 h 3776859"/>
                  <a:gd name="connsiteX6-467" fmla="*/ 104776 w 273894"/>
                  <a:gd name="connsiteY6-468" fmla="*/ 3664743 h 3776859"/>
                  <a:gd name="connsiteX7-469" fmla="*/ 57151 w 273894"/>
                  <a:gd name="connsiteY7-470" fmla="*/ 3750467 h 3776859"/>
                  <a:gd name="connsiteX8-471" fmla="*/ 1 w 273894"/>
                  <a:gd name="connsiteY8-472" fmla="*/ 3609974 h 3776859"/>
                  <a:gd name="connsiteX9-473" fmla="*/ 0 w 273894"/>
                  <a:gd name="connsiteY9-474" fmla="*/ 0 h 3776859"/>
                  <a:gd name="connsiteX0-475" fmla="*/ 0 w 273894"/>
                  <a:gd name="connsiteY0-476" fmla="*/ 0 h 3776859"/>
                  <a:gd name="connsiteX1-477" fmla="*/ 272825 w 273894"/>
                  <a:gd name="connsiteY1-478" fmla="*/ 0 h 3776859"/>
                  <a:gd name="connsiteX2-479" fmla="*/ 273845 w 273894"/>
                  <a:gd name="connsiteY2-480" fmla="*/ 3581399 h 3776859"/>
                  <a:gd name="connsiteX3-481" fmla="*/ 247651 w 273894"/>
                  <a:gd name="connsiteY3-482" fmla="*/ 3702843 h 3776859"/>
                  <a:gd name="connsiteX4-483" fmla="*/ 223839 w 273894"/>
                  <a:gd name="connsiteY4-484" fmla="*/ 3631404 h 3776859"/>
                  <a:gd name="connsiteX5-485" fmla="*/ 166689 w 273894"/>
                  <a:gd name="connsiteY5-486" fmla="*/ 3776661 h 3776859"/>
                  <a:gd name="connsiteX6-487" fmla="*/ 104776 w 273894"/>
                  <a:gd name="connsiteY6-488" fmla="*/ 3664743 h 3776859"/>
                  <a:gd name="connsiteX7-489" fmla="*/ 57151 w 273894"/>
                  <a:gd name="connsiteY7-490" fmla="*/ 3750467 h 3776859"/>
                  <a:gd name="connsiteX8-491" fmla="*/ 1 w 273894"/>
                  <a:gd name="connsiteY8-492" fmla="*/ 3609974 h 3776859"/>
                  <a:gd name="connsiteX9-493" fmla="*/ 0 w 273894"/>
                  <a:gd name="connsiteY9-494" fmla="*/ 0 h 3776859"/>
                  <a:gd name="connsiteX0-495" fmla="*/ 0 w 273845"/>
                  <a:gd name="connsiteY0-496" fmla="*/ 0 h 3776859"/>
                  <a:gd name="connsiteX1-497" fmla="*/ 272825 w 273845"/>
                  <a:gd name="connsiteY1-498" fmla="*/ 0 h 3776859"/>
                  <a:gd name="connsiteX2-499" fmla="*/ 273845 w 273845"/>
                  <a:gd name="connsiteY2-500" fmla="*/ 3581399 h 3776859"/>
                  <a:gd name="connsiteX3-501" fmla="*/ 247651 w 273845"/>
                  <a:gd name="connsiteY3-502" fmla="*/ 3702843 h 3776859"/>
                  <a:gd name="connsiteX4-503" fmla="*/ 223839 w 273845"/>
                  <a:gd name="connsiteY4-504" fmla="*/ 3631404 h 3776859"/>
                  <a:gd name="connsiteX5-505" fmla="*/ 166689 w 273845"/>
                  <a:gd name="connsiteY5-506" fmla="*/ 3776661 h 3776859"/>
                  <a:gd name="connsiteX6-507" fmla="*/ 104776 w 273845"/>
                  <a:gd name="connsiteY6-508" fmla="*/ 3664743 h 3776859"/>
                  <a:gd name="connsiteX7-509" fmla="*/ 57151 w 273845"/>
                  <a:gd name="connsiteY7-510" fmla="*/ 3750467 h 3776859"/>
                  <a:gd name="connsiteX8-511" fmla="*/ 1 w 273845"/>
                  <a:gd name="connsiteY8-512" fmla="*/ 3609974 h 3776859"/>
                  <a:gd name="connsiteX9-513" fmla="*/ 0 w 273845"/>
                  <a:gd name="connsiteY9-514" fmla="*/ 0 h 3776859"/>
                  <a:gd name="connsiteX0-515" fmla="*/ 0 w 273845"/>
                  <a:gd name="connsiteY0-516" fmla="*/ 0 h 3776859"/>
                  <a:gd name="connsiteX1-517" fmla="*/ 272825 w 273845"/>
                  <a:gd name="connsiteY1-518" fmla="*/ 0 h 3776859"/>
                  <a:gd name="connsiteX2-519" fmla="*/ 273845 w 273845"/>
                  <a:gd name="connsiteY2-520" fmla="*/ 3581399 h 3776859"/>
                  <a:gd name="connsiteX3-521" fmla="*/ 252414 w 273845"/>
                  <a:gd name="connsiteY3-522" fmla="*/ 3702843 h 3776859"/>
                  <a:gd name="connsiteX4-523" fmla="*/ 223839 w 273845"/>
                  <a:gd name="connsiteY4-524" fmla="*/ 3631404 h 3776859"/>
                  <a:gd name="connsiteX5-525" fmla="*/ 166689 w 273845"/>
                  <a:gd name="connsiteY5-526" fmla="*/ 3776661 h 3776859"/>
                  <a:gd name="connsiteX6-527" fmla="*/ 104776 w 273845"/>
                  <a:gd name="connsiteY6-528" fmla="*/ 3664743 h 3776859"/>
                  <a:gd name="connsiteX7-529" fmla="*/ 57151 w 273845"/>
                  <a:gd name="connsiteY7-530" fmla="*/ 3750467 h 3776859"/>
                  <a:gd name="connsiteX8-531" fmla="*/ 1 w 273845"/>
                  <a:gd name="connsiteY8-532" fmla="*/ 3609974 h 3776859"/>
                  <a:gd name="connsiteX9-533" fmla="*/ 0 w 273845"/>
                  <a:gd name="connsiteY9-534" fmla="*/ 0 h 3776859"/>
                  <a:gd name="connsiteX0-535" fmla="*/ 0 w 273845"/>
                  <a:gd name="connsiteY0-536" fmla="*/ 0 h 3776859"/>
                  <a:gd name="connsiteX1-537" fmla="*/ 272825 w 273845"/>
                  <a:gd name="connsiteY1-538" fmla="*/ 0 h 3776859"/>
                  <a:gd name="connsiteX2-539" fmla="*/ 273845 w 273845"/>
                  <a:gd name="connsiteY2-540" fmla="*/ 3581399 h 3776859"/>
                  <a:gd name="connsiteX3-541" fmla="*/ 252414 w 273845"/>
                  <a:gd name="connsiteY3-542" fmla="*/ 3702843 h 3776859"/>
                  <a:gd name="connsiteX4-543" fmla="*/ 223839 w 273845"/>
                  <a:gd name="connsiteY4-544" fmla="*/ 3631404 h 3776859"/>
                  <a:gd name="connsiteX5-545" fmla="*/ 166689 w 273845"/>
                  <a:gd name="connsiteY5-546" fmla="*/ 3776661 h 3776859"/>
                  <a:gd name="connsiteX6-547" fmla="*/ 104776 w 273845"/>
                  <a:gd name="connsiteY6-548" fmla="*/ 3664743 h 3776859"/>
                  <a:gd name="connsiteX7-549" fmla="*/ 57151 w 273845"/>
                  <a:gd name="connsiteY7-550" fmla="*/ 3750467 h 3776859"/>
                  <a:gd name="connsiteX8-551" fmla="*/ 1 w 273845"/>
                  <a:gd name="connsiteY8-552" fmla="*/ 3609974 h 3776859"/>
                  <a:gd name="connsiteX9-553" fmla="*/ 0 w 273845"/>
                  <a:gd name="connsiteY9-554" fmla="*/ 0 h 3776859"/>
                  <a:gd name="connsiteX0-555" fmla="*/ 0 w 273845"/>
                  <a:gd name="connsiteY0-556" fmla="*/ 0 h 3776859"/>
                  <a:gd name="connsiteX1-557" fmla="*/ 272825 w 273845"/>
                  <a:gd name="connsiteY1-558" fmla="*/ 0 h 3776859"/>
                  <a:gd name="connsiteX2-559" fmla="*/ 273845 w 273845"/>
                  <a:gd name="connsiteY2-560" fmla="*/ 3581399 h 3776859"/>
                  <a:gd name="connsiteX3-561" fmla="*/ 245270 w 273845"/>
                  <a:gd name="connsiteY3-562" fmla="*/ 3702843 h 3776859"/>
                  <a:gd name="connsiteX4-563" fmla="*/ 223839 w 273845"/>
                  <a:gd name="connsiteY4-564" fmla="*/ 3631404 h 3776859"/>
                  <a:gd name="connsiteX5-565" fmla="*/ 166689 w 273845"/>
                  <a:gd name="connsiteY5-566" fmla="*/ 3776661 h 3776859"/>
                  <a:gd name="connsiteX6-567" fmla="*/ 104776 w 273845"/>
                  <a:gd name="connsiteY6-568" fmla="*/ 3664743 h 3776859"/>
                  <a:gd name="connsiteX7-569" fmla="*/ 57151 w 273845"/>
                  <a:gd name="connsiteY7-570" fmla="*/ 3750467 h 3776859"/>
                  <a:gd name="connsiteX8-571" fmla="*/ 1 w 273845"/>
                  <a:gd name="connsiteY8-572" fmla="*/ 3609974 h 3776859"/>
                  <a:gd name="connsiteX9-573" fmla="*/ 0 w 273845"/>
                  <a:gd name="connsiteY9-574" fmla="*/ 0 h 3776859"/>
                  <a:gd name="connsiteX0-575" fmla="*/ 0 w 273845"/>
                  <a:gd name="connsiteY0-576" fmla="*/ 0 h 3776859"/>
                  <a:gd name="connsiteX1-577" fmla="*/ 272825 w 273845"/>
                  <a:gd name="connsiteY1-578" fmla="*/ 0 h 3776859"/>
                  <a:gd name="connsiteX2-579" fmla="*/ 273845 w 273845"/>
                  <a:gd name="connsiteY2-580" fmla="*/ 3581399 h 3776859"/>
                  <a:gd name="connsiteX3-581" fmla="*/ 245270 w 273845"/>
                  <a:gd name="connsiteY3-582" fmla="*/ 3702843 h 3776859"/>
                  <a:gd name="connsiteX4-583" fmla="*/ 223839 w 273845"/>
                  <a:gd name="connsiteY4-584" fmla="*/ 3631404 h 3776859"/>
                  <a:gd name="connsiteX5-585" fmla="*/ 166689 w 273845"/>
                  <a:gd name="connsiteY5-586" fmla="*/ 3776661 h 3776859"/>
                  <a:gd name="connsiteX6-587" fmla="*/ 104776 w 273845"/>
                  <a:gd name="connsiteY6-588" fmla="*/ 3664743 h 3776859"/>
                  <a:gd name="connsiteX7-589" fmla="*/ 57151 w 273845"/>
                  <a:gd name="connsiteY7-590" fmla="*/ 3750467 h 3776859"/>
                  <a:gd name="connsiteX8-591" fmla="*/ 1 w 273845"/>
                  <a:gd name="connsiteY8-592" fmla="*/ 3609974 h 3776859"/>
                  <a:gd name="connsiteX9-593" fmla="*/ 0 w 273845"/>
                  <a:gd name="connsiteY9-594" fmla="*/ 0 h 3776859"/>
                  <a:gd name="connsiteX0-595" fmla="*/ 0 w 273845"/>
                  <a:gd name="connsiteY0-596" fmla="*/ 0 h 3776859"/>
                  <a:gd name="connsiteX1-597" fmla="*/ 272825 w 273845"/>
                  <a:gd name="connsiteY1-598" fmla="*/ 0 h 3776859"/>
                  <a:gd name="connsiteX2-599" fmla="*/ 273845 w 273845"/>
                  <a:gd name="connsiteY2-600" fmla="*/ 3581399 h 3776859"/>
                  <a:gd name="connsiteX3-601" fmla="*/ 245270 w 273845"/>
                  <a:gd name="connsiteY3-602" fmla="*/ 3702843 h 3776859"/>
                  <a:gd name="connsiteX4-603" fmla="*/ 223839 w 273845"/>
                  <a:gd name="connsiteY4-604" fmla="*/ 3631404 h 3776859"/>
                  <a:gd name="connsiteX5-605" fmla="*/ 166689 w 273845"/>
                  <a:gd name="connsiteY5-606" fmla="*/ 3776661 h 3776859"/>
                  <a:gd name="connsiteX6-607" fmla="*/ 104776 w 273845"/>
                  <a:gd name="connsiteY6-608" fmla="*/ 3664743 h 3776859"/>
                  <a:gd name="connsiteX7-609" fmla="*/ 57151 w 273845"/>
                  <a:gd name="connsiteY7-610" fmla="*/ 3750467 h 3776859"/>
                  <a:gd name="connsiteX8-611" fmla="*/ 1 w 273845"/>
                  <a:gd name="connsiteY8-612" fmla="*/ 3609974 h 3776859"/>
                  <a:gd name="connsiteX9-613" fmla="*/ 0 w 273845"/>
                  <a:gd name="connsiteY9-614" fmla="*/ 0 h 3776859"/>
                  <a:gd name="connsiteX0-615" fmla="*/ 0 w 273845"/>
                  <a:gd name="connsiteY0-616" fmla="*/ 0 h 3776859"/>
                  <a:gd name="connsiteX1-617" fmla="*/ 272825 w 273845"/>
                  <a:gd name="connsiteY1-618" fmla="*/ 0 h 3776859"/>
                  <a:gd name="connsiteX2-619" fmla="*/ 273845 w 273845"/>
                  <a:gd name="connsiteY2-620" fmla="*/ 3581399 h 3776859"/>
                  <a:gd name="connsiteX3-621" fmla="*/ 245270 w 273845"/>
                  <a:gd name="connsiteY3-622" fmla="*/ 3702843 h 3776859"/>
                  <a:gd name="connsiteX4-623" fmla="*/ 223839 w 273845"/>
                  <a:gd name="connsiteY4-624" fmla="*/ 3631404 h 3776859"/>
                  <a:gd name="connsiteX5-625" fmla="*/ 166689 w 273845"/>
                  <a:gd name="connsiteY5-626" fmla="*/ 3776661 h 3776859"/>
                  <a:gd name="connsiteX6-627" fmla="*/ 104776 w 273845"/>
                  <a:gd name="connsiteY6-628" fmla="*/ 3664743 h 3776859"/>
                  <a:gd name="connsiteX7-629" fmla="*/ 57151 w 273845"/>
                  <a:gd name="connsiteY7-630" fmla="*/ 3750467 h 3776859"/>
                  <a:gd name="connsiteX8-631" fmla="*/ 1 w 273845"/>
                  <a:gd name="connsiteY8-632" fmla="*/ 3609974 h 3776859"/>
                  <a:gd name="connsiteX9-633" fmla="*/ 0 w 273845"/>
                  <a:gd name="connsiteY9-634" fmla="*/ 0 h 3776859"/>
                  <a:gd name="connsiteX0-635" fmla="*/ 0 w 273845"/>
                  <a:gd name="connsiteY0-636" fmla="*/ 0 h 3776859"/>
                  <a:gd name="connsiteX1-637" fmla="*/ 272825 w 273845"/>
                  <a:gd name="connsiteY1-638" fmla="*/ 0 h 3776859"/>
                  <a:gd name="connsiteX2-639" fmla="*/ 273845 w 273845"/>
                  <a:gd name="connsiteY2-640" fmla="*/ 3581399 h 3776859"/>
                  <a:gd name="connsiteX3-641" fmla="*/ 245270 w 273845"/>
                  <a:gd name="connsiteY3-642" fmla="*/ 3702843 h 3776859"/>
                  <a:gd name="connsiteX4-643" fmla="*/ 223839 w 273845"/>
                  <a:gd name="connsiteY4-644" fmla="*/ 3631404 h 3776859"/>
                  <a:gd name="connsiteX5-645" fmla="*/ 166689 w 273845"/>
                  <a:gd name="connsiteY5-646" fmla="*/ 3776661 h 3776859"/>
                  <a:gd name="connsiteX6-647" fmla="*/ 104776 w 273845"/>
                  <a:gd name="connsiteY6-648" fmla="*/ 3664743 h 3776859"/>
                  <a:gd name="connsiteX7-649" fmla="*/ 57151 w 273845"/>
                  <a:gd name="connsiteY7-650" fmla="*/ 3750467 h 3776859"/>
                  <a:gd name="connsiteX8-651" fmla="*/ 1 w 273845"/>
                  <a:gd name="connsiteY8-652" fmla="*/ 3609974 h 3776859"/>
                  <a:gd name="connsiteX9-653" fmla="*/ 0 w 273845"/>
                  <a:gd name="connsiteY9-654" fmla="*/ 0 h 3776859"/>
                  <a:gd name="connsiteX0-655" fmla="*/ 0 w 273845"/>
                  <a:gd name="connsiteY0-656" fmla="*/ 0 h 3776859"/>
                  <a:gd name="connsiteX1-657" fmla="*/ 272825 w 273845"/>
                  <a:gd name="connsiteY1-658" fmla="*/ 0 h 3776859"/>
                  <a:gd name="connsiteX2-659" fmla="*/ 273845 w 273845"/>
                  <a:gd name="connsiteY2-660" fmla="*/ 3581399 h 3776859"/>
                  <a:gd name="connsiteX3-661" fmla="*/ 245270 w 273845"/>
                  <a:gd name="connsiteY3-662" fmla="*/ 3702843 h 3776859"/>
                  <a:gd name="connsiteX4-663" fmla="*/ 223839 w 273845"/>
                  <a:gd name="connsiteY4-664" fmla="*/ 3631404 h 3776859"/>
                  <a:gd name="connsiteX5-665" fmla="*/ 166689 w 273845"/>
                  <a:gd name="connsiteY5-666" fmla="*/ 3776661 h 3776859"/>
                  <a:gd name="connsiteX6-667" fmla="*/ 104776 w 273845"/>
                  <a:gd name="connsiteY6-668" fmla="*/ 3664743 h 3776859"/>
                  <a:gd name="connsiteX7-669" fmla="*/ 57151 w 273845"/>
                  <a:gd name="connsiteY7-670" fmla="*/ 3750467 h 3776859"/>
                  <a:gd name="connsiteX8-671" fmla="*/ 1 w 273845"/>
                  <a:gd name="connsiteY8-672" fmla="*/ 3609974 h 3776859"/>
                  <a:gd name="connsiteX9-673" fmla="*/ 0 w 273845"/>
                  <a:gd name="connsiteY9-674" fmla="*/ 0 h 3776859"/>
                  <a:gd name="connsiteX0-675" fmla="*/ 0 w 273845"/>
                  <a:gd name="connsiteY0-676" fmla="*/ 0 h 3776859"/>
                  <a:gd name="connsiteX1-677" fmla="*/ 272825 w 273845"/>
                  <a:gd name="connsiteY1-678" fmla="*/ 0 h 3776859"/>
                  <a:gd name="connsiteX2-679" fmla="*/ 273845 w 273845"/>
                  <a:gd name="connsiteY2-680" fmla="*/ 3581399 h 3776859"/>
                  <a:gd name="connsiteX3-681" fmla="*/ 245270 w 273845"/>
                  <a:gd name="connsiteY3-682" fmla="*/ 3702843 h 3776859"/>
                  <a:gd name="connsiteX4-683" fmla="*/ 223839 w 273845"/>
                  <a:gd name="connsiteY4-684" fmla="*/ 3631404 h 3776859"/>
                  <a:gd name="connsiteX5-685" fmla="*/ 166689 w 273845"/>
                  <a:gd name="connsiteY5-686" fmla="*/ 3776661 h 3776859"/>
                  <a:gd name="connsiteX6-687" fmla="*/ 104776 w 273845"/>
                  <a:gd name="connsiteY6-688" fmla="*/ 3664743 h 3776859"/>
                  <a:gd name="connsiteX7-689" fmla="*/ 57151 w 273845"/>
                  <a:gd name="connsiteY7-690" fmla="*/ 3750467 h 3776859"/>
                  <a:gd name="connsiteX8-691" fmla="*/ 1 w 273845"/>
                  <a:gd name="connsiteY8-692" fmla="*/ 3609974 h 3776859"/>
                  <a:gd name="connsiteX9-693" fmla="*/ 0 w 273845"/>
                  <a:gd name="connsiteY9-694" fmla="*/ 0 h 3776859"/>
                  <a:gd name="connsiteX0-695" fmla="*/ 0 w 273845"/>
                  <a:gd name="connsiteY0-696" fmla="*/ 0 h 3776859"/>
                  <a:gd name="connsiteX1-697" fmla="*/ 272825 w 273845"/>
                  <a:gd name="connsiteY1-698" fmla="*/ 0 h 3776859"/>
                  <a:gd name="connsiteX2-699" fmla="*/ 273845 w 273845"/>
                  <a:gd name="connsiteY2-700" fmla="*/ 3581399 h 3776859"/>
                  <a:gd name="connsiteX3-701" fmla="*/ 245270 w 273845"/>
                  <a:gd name="connsiteY3-702" fmla="*/ 3702843 h 3776859"/>
                  <a:gd name="connsiteX4-703" fmla="*/ 223839 w 273845"/>
                  <a:gd name="connsiteY4-704" fmla="*/ 3631404 h 3776859"/>
                  <a:gd name="connsiteX5-705" fmla="*/ 166689 w 273845"/>
                  <a:gd name="connsiteY5-706" fmla="*/ 3776661 h 3776859"/>
                  <a:gd name="connsiteX6-707" fmla="*/ 104776 w 273845"/>
                  <a:gd name="connsiteY6-708" fmla="*/ 3664743 h 3776859"/>
                  <a:gd name="connsiteX7-709" fmla="*/ 57151 w 273845"/>
                  <a:gd name="connsiteY7-710" fmla="*/ 3750467 h 3776859"/>
                  <a:gd name="connsiteX8-711" fmla="*/ 1 w 273845"/>
                  <a:gd name="connsiteY8-712" fmla="*/ 3609974 h 3776859"/>
                  <a:gd name="connsiteX9-713" fmla="*/ 0 w 273845"/>
                  <a:gd name="connsiteY9-714" fmla="*/ 0 h 377685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35" y="connsiteY6-36"/>
                  </a:cxn>
                  <a:cxn ang="0">
                    <a:pos x="connsiteX7-51" y="connsiteY7-52"/>
                  </a:cxn>
                  <a:cxn ang="0">
                    <a:pos x="connsiteX8-69" y="connsiteY8-70"/>
                  </a:cxn>
                  <a:cxn ang="0">
                    <a:pos x="connsiteX9-89" y="connsiteY9-90"/>
                  </a:cxn>
                </a:cxnLst>
                <a:rect l="l" t="t" r="r" b="b"/>
                <a:pathLst>
                  <a:path w="273845" h="3776859">
                    <a:moveTo>
                      <a:pt x="0" y="0"/>
                    </a:moveTo>
                    <a:lnTo>
                      <a:pt x="272825" y="0"/>
                    </a:lnTo>
                    <a:lnTo>
                      <a:pt x="273845" y="3581399"/>
                    </a:lnTo>
                    <a:cubicBezTo>
                      <a:pt x="269876" y="3659980"/>
                      <a:pt x="258763" y="3688555"/>
                      <a:pt x="245270" y="3702843"/>
                    </a:cubicBezTo>
                    <a:cubicBezTo>
                      <a:pt x="228204" y="3675061"/>
                      <a:pt x="236936" y="3619101"/>
                      <a:pt x="223839" y="3631404"/>
                    </a:cubicBezTo>
                    <a:cubicBezTo>
                      <a:pt x="210742" y="3643707"/>
                      <a:pt x="186533" y="3771105"/>
                      <a:pt x="166689" y="3776661"/>
                    </a:cubicBezTo>
                    <a:cubicBezTo>
                      <a:pt x="146845" y="3782217"/>
                      <a:pt x="123032" y="3669109"/>
                      <a:pt x="104776" y="3664743"/>
                    </a:cubicBezTo>
                    <a:cubicBezTo>
                      <a:pt x="86520" y="3660377"/>
                      <a:pt x="74614" y="3759595"/>
                      <a:pt x="57151" y="3750467"/>
                    </a:cubicBezTo>
                    <a:cubicBezTo>
                      <a:pt x="28576" y="3725068"/>
                      <a:pt x="9527" y="3661568"/>
                      <a:pt x="1" y="3609974"/>
                    </a:cubicBezTo>
                    <a:cubicBezTo>
                      <a:pt x="1" y="2406649"/>
                      <a:pt x="0" y="1203325"/>
                      <a:pt x="0" y="0"/>
                    </a:cubicBezTo>
                    <a:close/>
                  </a:path>
                </a:pathLst>
              </a:custGeom>
              <a:gradFill flip="none" rotWithShape="1">
                <a:gsLst>
                  <a:gs pos="83000">
                    <a:schemeClr val="tx2"/>
                  </a:gs>
                  <a:gs pos="82000">
                    <a:schemeClr val="tx2"/>
                  </a:gs>
                  <a:gs pos="34000">
                    <a:schemeClr val="tx2">
                      <a:lumMod val="75000"/>
                    </a:schemeClr>
                  </a:gs>
                  <a:gs pos="0">
                    <a:schemeClr val="tx2"/>
                  </a:gs>
                  <a:gs pos="38000">
                    <a:schemeClr val="tx2"/>
                  </a:gs>
                  <a:gs pos="100000">
                    <a:schemeClr val="tx2"/>
                  </a:gs>
                </a:gsLst>
                <a:lin ang="0" scaled="1"/>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schemeClr val="bg1"/>
                  </a:solidFill>
                  <a:latin typeface="Arial" panose="020B0604020202020204" pitchFamily="34" charset="0"/>
                  <a:cs typeface="Arial" panose="020B0604020202020204" pitchFamily="34" charset="0"/>
                </a:endParaRPr>
              </a:p>
            </p:txBody>
          </p:sp>
          <p:sp>
            <p:nvSpPr>
              <p:cNvPr id="29" name="Rectangle 23"/>
              <p:cNvSpPr/>
              <p:nvPr/>
            </p:nvSpPr>
            <p:spPr>
              <a:xfrm>
                <a:off x="1374774" y="1417118"/>
                <a:ext cx="272825" cy="590550"/>
              </a:xfrm>
              <a:prstGeom prst="rect">
                <a:avLst/>
              </a:prstGeom>
              <a:gradFill flip="none" rotWithShape="1">
                <a:gsLst>
                  <a:gs pos="0">
                    <a:schemeClr val="bg1">
                      <a:lumMod val="75000"/>
                    </a:schemeClr>
                  </a:gs>
                  <a:gs pos="27000">
                    <a:srgbClr val="F2F2F2">
                      <a:lumMod val="0"/>
                      <a:lumOff val="100000"/>
                    </a:srgbClr>
                  </a:gs>
                  <a:gs pos="100000">
                    <a:schemeClr val="bg1">
                      <a:lumMod val="50000"/>
                    </a:schemeClr>
                  </a:gs>
                </a:gsLst>
                <a:lin ang="10800000" scaled="1"/>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schemeClr val="bg1"/>
                  </a:solidFill>
                  <a:latin typeface="Arial" panose="020B0604020202020204" pitchFamily="34" charset="0"/>
                  <a:cs typeface="Arial" panose="020B0604020202020204" pitchFamily="34" charset="0"/>
                </a:endParaRPr>
              </a:p>
            </p:txBody>
          </p:sp>
          <p:sp>
            <p:nvSpPr>
              <p:cNvPr id="30" name="Rectangle 24"/>
              <p:cNvSpPr/>
              <p:nvPr/>
            </p:nvSpPr>
            <p:spPr>
              <a:xfrm>
                <a:off x="1404710" y="1213680"/>
                <a:ext cx="212954" cy="203438"/>
              </a:xfrm>
              <a:prstGeom prst="rect">
                <a:avLst/>
              </a:prstGeom>
              <a:solidFill>
                <a:schemeClr val="tx2"/>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schemeClr val="bg1"/>
                  </a:solidFill>
                  <a:latin typeface="Arial" panose="020B0604020202020204" pitchFamily="34" charset="0"/>
                  <a:cs typeface="Arial" panose="020B0604020202020204" pitchFamily="34" charset="0"/>
                </a:endParaRPr>
              </a:p>
            </p:txBody>
          </p:sp>
          <p:sp>
            <p:nvSpPr>
              <p:cNvPr id="31" name="Freeform 25"/>
              <p:cNvSpPr/>
              <p:nvPr/>
            </p:nvSpPr>
            <p:spPr>
              <a:xfrm rot="5400000">
                <a:off x="1396885" y="6250198"/>
                <a:ext cx="228600" cy="73152"/>
              </a:xfrm>
              <a:custGeom>
                <a:avLst/>
                <a:gdLst>
                  <a:gd name="connsiteX0" fmla="*/ 0 w 226544"/>
                  <a:gd name="connsiteY0" fmla="*/ 35306 h 70612"/>
                  <a:gd name="connsiteX1" fmla="*/ 27685 w 226544"/>
                  <a:gd name="connsiteY1" fmla="*/ 0 h 70612"/>
                  <a:gd name="connsiteX2" fmla="*/ 226544 w 226544"/>
                  <a:gd name="connsiteY2" fmla="*/ 35306 h 70612"/>
                  <a:gd name="connsiteX3" fmla="*/ 27685 w 226544"/>
                  <a:gd name="connsiteY3" fmla="*/ 70612 h 70612"/>
                  <a:gd name="connsiteX0-1" fmla="*/ 0 w 226544"/>
                  <a:gd name="connsiteY0-2" fmla="*/ 35306 h 70612"/>
                  <a:gd name="connsiteX1-3" fmla="*/ 27685 w 226544"/>
                  <a:gd name="connsiteY1-4" fmla="*/ 0 h 70612"/>
                  <a:gd name="connsiteX2-5" fmla="*/ 226544 w 226544"/>
                  <a:gd name="connsiteY2-6" fmla="*/ 35306 h 70612"/>
                  <a:gd name="connsiteX3-7" fmla="*/ 27685 w 226544"/>
                  <a:gd name="connsiteY3-8" fmla="*/ 70612 h 70612"/>
                  <a:gd name="connsiteX4" fmla="*/ 0 w 226544"/>
                  <a:gd name="connsiteY4" fmla="*/ 35306 h 70612"/>
                  <a:gd name="connsiteX0-9" fmla="*/ 0 w 226544"/>
                  <a:gd name="connsiteY0-10" fmla="*/ 35306 h 70612"/>
                  <a:gd name="connsiteX1-11" fmla="*/ 27685 w 226544"/>
                  <a:gd name="connsiteY1-12" fmla="*/ 0 h 70612"/>
                  <a:gd name="connsiteX2-13" fmla="*/ 226544 w 226544"/>
                  <a:gd name="connsiteY2-14" fmla="*/ 35306 h 70612"/>
                  <a:gd name="connsiteX3-15" fmla="*/ 27685 w 226544"/>
                  <a:gd name="connsiteY3-16" fmla="*/ 70612 h 70612"/>
                  <a:gd name="connsiteX4-17" fmla="*/ 0 w 226544"/>
                  <a:gd name="connsiteY4-18" fmla="*/ 35306 h 70612"/>
                  <a:gd name="connsiteX0-19" fmla="*/ 0 w 226544"/>
                  <a:gd name="connsiteY0-20" fmla="*/ 35306 h 70612"/>
                  <a:gd name="connsiteX1-21" fmla="*/ 27685 w 226544"/>
                  <a:gd name="connsiteY1-22" fmla="*/ 0 h 70612"/>
                  <a:gd name="connsiteX2-23" fmla="*/ 226544 w 226544"/>
                  <a:gd name="connsiteY2-24" fmla="*/ 35306 h 70612"/>
                  <a:gd name="connsiteX3-25" fmla="*/ 27685 w 226544"/>
                  <a:gd name="connsiteY3-26" fmla="*/ 70612 h 70612"/>
                  <a:gd name="connsiteX4-27" fmla="*/ 0 w 226544"/>
                  <a:gd name="connsiteY4-28" fmla="*/ 35306 h 70612"/>
                  <a:gd name="connsiteX0-29" fmla="*/ 0 w 226544"/>
                  <a:gd name="connsiteY0-30" fmla="*/ 35306 h 70612"/>
                  <a:gd name="connsiteX1-31" fmla="*/ 27685 w 226544"/>
                  <a:gd name="connsiteY1-32" fmla="*/ 0 h 70612"/>
                  <a:gd name="connsiteX2-33" fmla="*/ 226544 w 226544"/>
                  <a:gd name="connsiteY2-34" fmla="*/ 35306 h 70612"/>
                  <a:gd name="connsiteX3-35" fmla="*/ 27685 w 226544"/>
                  <a:gd name="connsiteY3-36" fmla="*/ 70612 h 70612"/>
                  <a:gd name="connsiteX4-37" fmla="*/ 0 w 226544"/>
                  <a:gd name="connsiteY4-38" fmla="*/ 35306 h 70612"/>
                  <a:gd name="connsiteX0-39" fmla="*/ 0 w 226544"/>
                  <a:gd name="connsiteY0-40" fmla="*/ 35306 h 70612"/>
                  <a:gd name="connsiteX1-41" fmla="*/ 27685 w 226544"/>
                  <a:gd name="connsiteY1-42" fmla="*/ 0 h 70612"/>
                  <a:gd name="connsiteX2-43" fmla="*/ 226544 w 226544"/>
                  <a:gd name="connsiteY2-44" fmla="*/ 35306 h 70612"/>
                  <a:gd name="connsiteX3-45" fmla="*/ 27685 w 226544"/>
                  <a:gd name="connsiteY3-46" fmla="*/ 70612 h 70612"/>
                  <a:gd name="connsiteX4-47" fmla="*/ 0 w 226544"/>
                  <a:gd name="connsiteY4-48" fmla="*/ 35306 h 70612"/>
                  <a:gd name="connsiteX0-49" fmla="*/ 0 w 226544"/>
                  <a:gd name="connsiteY0-50" fmla="*/ 35306 h 70612"/>
                  <a:gd name="connsiteX1-51" fmla="*/ 27685 w 226544"/>
                  <a:gd name="connsiteY1-52" fmla="*/ 0 h 70612"/>
                  <a:gd name="connsiteX2-53" fmla="*/ 226544 w 226544"/>
                  <a:gd name="connsiteY2-54" fmla="*/ 35306 h 70612"/>
                  <a:gd name="connsiteX3-55" fmla="*/ 27685 w 226544"/>
                  <a:gd name="connsiteY3-56" fmla="*/ 70612 h 70612"/>
                  <a:gd name="connsiteX4-57" fmla="*/ 0 w 226544"/>
                  <a:gd name="connsiteY4-58" fmla="*/ 35306 h 70612"/>
                  <a:gd name="connsiteX0-59" fmla="*/ 0 w 226544"/>
                  <a:gd name="connsiteY0-60" fmla="*/ 35306 h 70612"/>
                  <a:gd name="connsiteX1-61" fmla="*/ 27685 w 226544"/>
                  <a:gd name="connsiteY1-62" fmla="*/ 0 h 70612"/>
                  <a:gd name="connsiteX2-63" fmla="*/ 226544 w 226544"/>
                  <a:gd name="connsiteY2-64" fmla="*/ 35306 h 70612"/>
                  <a:gd name="connsiteX3-65" fmla="*/ 27685 w 226544"/>
                  <a:gd name="connsiteY3-66" fmla="*/ 70612 h 70612"/>
                  <a:gd name="connsiteX4-67" fmla="*/ 0 w 226544"/>
                  <a:gd name="connsiteY4-68" fmla="*/ 35306 h 70612"/>
                  <a:gd name="connsiteX0-69" fmla="*/ 0 w 226544"/>
                  <a:gd name="connsiteY0-70" fmla="*/ 35306 h 70612"/>
                  <a:gd name="connsiteX1-71" fmla="*/ 27685 w 226544"/>
                  <a:gd name="connsiteY1-72" fmla="*/ 0 h 70612"/>
                  <a:gd name="connsiteX2-73" fmla="*/ 226544 w 226544"/>
                  <a:gd name="connsiteY2-74" fmla="*/ 35306 h 70612"/>
                  <a:gd name="connsiteX3-75" fmla="*/ 27685 w 226544"/>
                  <a:gd name="connsiteY3-76" fmla="*/ 70612 h 70612"/>
                  <a:gd name="connsiteX4-77" fmla="*/ 0 w 226544"/>
                  <a:gd name="connsiteY4-78" fmla="*/ 35306 h 70612"/>
                  <a:gd name="connsiteX0-79" fmla="*/ 0 w 226544"/>
                  <a:gd name="connsiteY0-80" fmla="*/ 35306 h 70612"/>
                  <a:gd name="connsiteX1-81" fmla="*/ 27685 w 226544"/>
                  <a:gd name="connsiteY1-82" fmla="*/ 0 h 70612"/>
                  <a:gd name="connsiteX2-83" fmla="*/ 226544 w 226544"/>
                  <a:gd name="connsiteY2-84" fmla="*/ 35306 h 70612"/>
                  <a:gd name="connsiteX3-85" fmla="*/ 27685 w 226544"/>
                  <a:gd name="connsiteY3-86" fmla="*/ 70612 h 70612"/>
                  <a:gd name="connsiteX4-87" fmla="*/ 0 w 226544"/>
                  <a:gd name="connsiteY4-88" fmla="*/ 35306 h 70612"/>
                </a:gdLst>
                <a:ahLst/>
                <a:cxnLst>
                  <a:cxn ang="0">
                    <a:pos x="connsiteX0-1" y="connsiteY0-2"/>
                  </a:cxn>
                  <a:cxn ang="0">
                    <a:pos x="connsiteX1-3" y="connsiteY1-4"/>
                  </a:cxn>
                  <a:cxn ang="0">
                    <a:pos x="connsiteX2-5" y="connsiteY2-6"/>
                  </a:cxn>
                  <a:cxn ang="0">
                    <a:pos x="connsiteX3-7" y="connsiteY3-8"/>
                  </a:cxn>
                  <a:cxn ang="0">
                    <a:pos x="connsiteX4-17" y="connsiteY4-18"/>
                  </a:cxn>
                </a:cxnLst>
                <a:rect l="l" t="t" r="r" b="b"/>
                <a:pathLst>
                  <a:path w="226544" h="70612">
                    <a:moveTo>
                      <a:pt x="0" y="35306"/>
                    </a:moveTo>
                    <a:cubicBezTo>
                      <a:pt x="1521" y="15316"/>
                      <a:pt x="12805" y="4576"/>
                      <a:pt x="27685" y="0"/>
                    </a:cubicBezTo>
                    <a:lnTo>
                      <a:pt x="226544" y="35306"/>
                    </a:lnTo>
                    <a:lnTo>
                      <a:pt x="27685" y="70612"/>
                    </a:lnTo>
                    <a:cubicBezTo>
                      <a:pt x="11264" y="65009"/>
                      <a:pt x="1007" y="52726"/>
                      <a:pt x="0" y="35306"/>
                    </a:cubicBezTo>
                    <a:close/>
                  </a:path>
                </a:pathLst>
              </a:custGeom>
              <a:solidFill>
                <a:srgbClr val="4C504C"/>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schemeClr val="bg1"/>
                  </a:solidFill>
                  <a:latin typeface="Arial" panose="020B0604020202020204" pitchFamily="34" charset="0"/>
                  <a:cs typeface="Arial" panose="020B0604020202020204" pitchFamily="34" charset="0"/>
                </a:endParaRPr>
              </a:p>
            </p:txBody>
          </p:sp>
          <p:cxnSp>
            <p:nvCxnSpPr>
              <p:cNvPr id="32" name="Straight Connector 26"/>
              <p:cNvCxnSpPr/>
              <p:nvPr/>
            </p:nvCxnSpPr>
            <p:spPr>
              <a:xfrm>
                <a:off x="1374774" y="1486648"/>
                <a:ext cx="274320" cy="0"/>
              </a:xfrm>
              <a:prstGeom prst="line">
                <a:avLst/>
              </a:prstGeom>
              <a:ln>
                <a:solidFill>
                  <a:schemeClr val="bg1">
                    <a:lumMod val="65000"/>
                  </a:schemeClr>
                </a:solidFill>
              </a:ln>
              <a:effectLst/>
            </p:spPr>
            <p:style>
              <a:lnRef idx="1">
                <a:schemeClr val="accent1"/>
              </a:lnRef>
              <a:fillRef idx="0">
                <a:schemeClr val="accent1"/>
              </a:fillRef>
              <a:effectRef idx="0">
                <a:schemeClr val="accent1"/>
              </a:effectRef>
              <a:fontRef idx="minor">
                <a:schemeClr val="tx1"/>
              </a:fontRef>
            </p:style>
          </p:cxnSp>
          <p:cxnSp>
            <p:nvCxnSpPr>
              <p:cNvPr id="33" name="Straight Connector 27"/>
              <p:cNvCxnSpPr/>
              <p:nvPr/>
            </p:nvCxnSpPr>
            <p:spPr>
              <a:xfrm>
                <a:off x="1374774" y="1562425"/>
                <a:ext cx="274320" cy="0"/>
              </a:xfrm>
              <a:prstGeom prst="line">
                <a:avLst/>
              </a:prstGeom>
              <a:ln>
                <a:solidFill>
                  <a:schemeClr val="bg1">
                    <a:lumMod val="65000"/>
                  </a:schemeClr>
                </a:solidFill>
              </a:ln>
              <a:effectLst/>
            </p:spPr>
            <p:style>
              <a:lnRef idx="1">
                <a:schemeClr val="accent1"/>
              </a:lnRef>
              <a:fillRef idx="0">
                <a:schemeClr val="accent1"/>
              </a:fillRef>
              <a:effectRef idx="0">
                <a:schemeClr val="accent1"/>
              </a:effectRef>
              <a:fontRef idx="minor">
                <a:schemeClr val="tx1"/>
              </a:fontRef>
            </p:style>
          </p:cxnSp>
          <p:cxnSp>
            <p:nvCxnSpPr>
              <p:cNvPr id="34" name="Straight Connector 28"/>
              <p:cNvCxnSpPr/>
              <p:nvPr/>
            </p:nvCxnSpPr>
            <p:spPr>
              <a:xfrm>
                <a:off x="1374774" y="1638202"/>
                <a:ext cx="274320" cy="0"/>
              </a:xfrm>
              <a:prstGeom prst="line">
                <a:avLst/>
              </a:prstGeom>
              <a:ln>
                <a:solidFill>
                  <a:schemeClr val="bg1">
                    <a:lumMod val="65000"/>
                  </a:schemeClr>
                </a:solidFill>
              </a:ln>
              <a:effectLst/>
            </p:spPr>
            <p:style>
              <a:lnRef idx="1">
                <a:schemeClr val="accent1"/>
              </a:lnRef>
              <a:fillRef idx="0">
                <a:schemeClr val="accent1"/>
              </a:fillRef>
              <a:effectRef idx="0">
                <a:schemeClr val="accent1"/>
              </a:effectRef>
              <a:fontRef idx="minor">
                <a:schemeClr val="tx1"/>
              </a:fontRef>
            </p:style>
          </p:cxnSp>
          <p:cxnSp>
            <p:nvCxnSpPr>
              <p:cNvPr id="35" name="Straight Connector 29"/>
              <p:cNvCxnSpPr/>
              <p:nvPr/>
            </p:nvCxnSpPr>
            <p:spPr>
              <a:xfrm>
                <a:off x="1374774" y="1713979"/>
                <a:ext cx="274320" cy="0"/>
              </a:xfrm>
              <a:prstGeom prst="line">
                <a:avLst/>
              </a:prstGeom>
              <a:ln>
                <a:solidFill>
                  <a:schemeClr val="bg1">
                    <a:lumMod val="65000"/>
                  </a:schemeClr>
                </a:solidFill>
              </a:ln>
              <a:effectLst/>
            </p:spPr>
            <p:style>
              <a:lnRef idx="1">
                <a:schemeClr val="accent1"/>
              </a:lnRef>
              <a:fillRef idx="0">
                <a:schemeClr val="accent1"/>
              </a:fillRef>
              <a:effectRef idx="0">
                <a:schemeClr val="accent1"/>
              </a:effectRef>
              <a:fontRef idx="minor">
                <a:schemeClr val="tx1"/>
              </a:fontRef>
            </p:style>
          </p:cxnSp>
          <p:cxnSp>
            <p:nvCxnSpPr>
              <p:cNvPr id="36" name="Straight Connector 30"/>
              <p:cNvCxnSpPr/>
              <p:nvPr/>
            </p:nvCxnSpPr>
            <p:spPr>
              <a:xfrm>
                <a:off x="1374774" y="1789756"/>
                <a:ext cx="274320" cy="0"/>
              </a:xfrm>
              <a:prstGeom prst="line">
                <a:avLst/>
              </a:prstGeom>
              <a:ln>
                <a:solidFill>
                  <a:schemeClr val="bg1">
                    <a:lumMod val="65000"/>
                  </a:schemeClr>
                </a:solidFill>
              </a:ln>
              <a:effectLst/>
            </p:spPr>
            <p:style>
              <a:lnRef idx="1">
                <a:schemeClr val="accent1"/>
              </a:lnRef>
              <a:fillRef idx="0">
                <a:schemeClr val="accent1"/>
              </a:fillRef>
              <a:effectRef idx="0">
                <a:schemeClr val="accent1"/>
              </a:effectRef>
              <a:fontRef idx="minor">
                <a:schemeClr val="tx1"/>
              </a:fontRef>
            </p:style>
          </p:cxnSp>
          <p:cxnSp>
            <p:nvCxnSpPr>
              <p:cNvPr id="37" name="Straight Connector 31"/>
              <p:cNvCxnSpPr/>
              <p:nvPr/>
            </p:nvCxnSpPr>
            <p:spPr>
              <a:xfrm>
                <a:off x="1374774" y="1865533"/>
                <a:ext cx="274320" cy="0"/>
              </a:xfrm>
              <a:prstGeom prst="line">
                <a:avLst/>
              </a:prstGeom>
              <a:ln>
                <a:solidFill>
                  <a:schemeClr val="bg1">
                    <a:lumMod val="65000"/>
                  </a:schemeClr>
                </a:solidFill>
              </a:ln>
              <a:effectLst/>
            </p:spPr>
            <p:style>
              <a:lnRef idx="1">
                <a:schemeClr val="accent1"/>
              </a:lnRef>
              <a:fillRef idx="0">
                <a:schemeClr val="accent1"/>
              </a:fillRef>
              <a:effectRef idx="0">
                <a:schemeClr val="accent1"/>
              </a:effectRef>
              <a:fontRef idx="minor">
                <a:schemeClr val="tx1"/>
              </a:fontRef>
            </p:style>
          </p:cxnSp>
          <p:cxnSp>
            <p:nvCxnSpPr>
              <p:cNvPr id="38" name="Straight Connector 32"/>
              <p:cNvCxnSpPr/>
              <p:nvPr/>
            </p:nvCxnSpPr>
            <p:spPr>
              <a:xfrm>
                <a:off x="1374774" y="1941308"/>
                <a:ext cx="274320" cy="0"/>
              </a:xfrm>
              <a:prstGeom prst="line">
                <a:avLst/>
              </a:prstGeom>
              <a:ln>
                <a:solidFill>
                  <a:schemeClr val="bg1">
                    <a:lumMod val="65000"/>
                  </a:schemeClr>
                </a:solidFill>
              </a:ln>
              <a:effectLst/>
            </p:spPr>
            <p:style>
              <a:lnRef idx="1">
                <a:schemeClr val="accent1"/>
              </a:lnRef>
              <a:fillRef idx="0">
                <a:schemeClr val="accent1"/>
              </a:fillRef>
              <a:effectRef idx="0">
                <a:schemeClr val="accent1"/>
              </a:effectRef>
              <a:fontRef idx="minor">
                <a:schemeClr val="tx1"/>
              </a:fontRef>
            </p:style>
          </p:cxnSp>
        </p:grpSp>
        <p:sp>
          <p:nvSpPr>
            <p:cNvPr id="11" name="Trapezoid 5"/>
            <p:cNvSpPr/>
            <p:nvPr/>
          </p:nvSpPr>
          <p:spPr>
            <a:xfrm rot="16200000">
              <a:off x="1594832" y="5341831"/>
              <a:ext cx="695326" cy="59529"/>
            </a:xfrm>
            <a:prstGeom prst="trapezoid">
              <a:avLst>
                <a:gd name="adj" fmla="val 69837"/>
              </a:avLst>
            </a:prstGeom>
            <a:solidFill>
              <a:schemeClr val="accent2">
                <a:lumMod val="50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schemeClr val="bg1"/>
                </a:solidFill>
                <a:latin typeface="Arial" panose="020B0604020202020204" pitchFamily="34" charset="0"/>
                <a:cs typeface="Arial" panose="020B0604020202020204" pitchFamily="34" charset="0"/>
              </a:endParaRPr>
            </a:p>
          </p:txBody>
        </p:sp>
        <p:sp>
          <p:nvSpPr>
            <p:cNvPr id="12" name="Trapezoid 6"/>
            <p:cNvSpPr/>
            <p:nvPr/>
          </p:nvSpPr>
          <p:spPr>
            <a:xfrm rot="16200000">
              <a:off x="1594832" y="4439533"/>
              <a:ext cx="695326" cy="59529"/>
            </a:xfrm>
            <a:prstGeom prst="trapezoid">
              <a:avLst>
                <a:gd name="adj" fmla="val 69837"/>
              </a:avLst>
            </a:prstGeom>
            <a:solidFill>
              <a:schemeClr val="accent5">
                <a:lumMod val="50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schemeClr val="bg1"/>
                </a:solidFill>
                <a:latin typeface="Arial" panose="020B0604020202020204" pitchFamily="34" charset="0"/>
                <a:cs typeface="Arial" panose="020B0604020202020204" pitchFamily="34" charset="0"/>
              </a:endParaRPr>
            </a:p>
          </p:txBody>
        </p:sp>
        <p:sp>
          <p:nvSpPr>
            <p:cNvPr id="13" name="Trapezoid 7"/>
            <p:cNvSpPr/>
            <p:nvPr/>
          </p:nvSpPr>
          <p:spPr>
            <a:xfrm rot="16200000">
              <a:off x="1594832" y="3537234"/>
              <a:ext cx="695326" cy="59529"/>
            </a:xfrm>
            <a:prstGeom prst="trapezoid">
              <a:avLst>
                <a:gd name="adj" fmla="val 69837"/>
              </a:avLst>
            </a:prstGeom>
            <a:solidFill>
              <a:schemeClr val="accent4">
                <a:lumMod val="50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schemeClr val="bg1"/>
                </a:solidFill>
                <a:latin typeface="Arial" panose="020B0604020202020204" pitchFamily="34" charset="0"/>
                <a:cs typeface="Arial" panose="020B0604020202020204" pitchFamily="34" charset="0"/>
              </a:endParaRPr>
            </a:p>
          </p:txBody>
        </p:sp>
        <p:sp>
          <p:nvSpPr>
            <p:cNvPr id="14" name="Trapezoid 8"/>
            <p:cNvSpPr/>
            <p:nvPr/>
          </p:nvSpPr>
          <p:spPr>
            <a:xfrm rot="16200000">
              <a:off x="1594832" y="2634935"/>
              <a:ext cx="695326" cy="59529"/>
            </a:xfrm>
            <a:prstGeom prst="trapezoid">
              <a:avLst>
                <a:gd name="adj" fmla="val 69837"/>
              </a:avLst>
            </a:prstGeom>
            <a:solidFill>
              <a:schemeClr val="accent3">
                <a:lumMod val="50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schemeClr val="bg1"/>
                </a:solidFill>
                <a:latin typeface="Arial" panose="020B0604020202020204" pitchFamily="34" charset="0"/>
                <a:cs typeface="Arial" panose="020B0604020202020204" pitchFamily="34" charset="0"/>
              </a:endParaRPr>
            </a:p>
          </p:txBody>
        </p:sp>
        <p:sp>
          <p:nvSpPr>
            <p:cNvPr id="15" name="Pentagon 9"/>
            <p:cNvSpPr/>
            <p:nvPr/>
          </p:nvSpPr>
          <p:spPr>
            <a:xfrm>
              <a:off x="1912729" y="2359899"/>
              <a:ext cx="3510756" cy="607219"/>
            </a:xfrm>
            <a:prstGeom prst="homePlate">
              <a:avLst>
                <a:gd name="adj" fmla="val 36274"/>
              </a:avLst>
            </a:prstGeom>
            <a:solidFill>
              <a:srgbClr val="779F08"/>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schemeClr val="bg1"/>
                </a:solidFill>
                <a:latin typeface="Arial" panose="020B0604020202020204" pitchFamily="34" charset="0"/>
                <a:cs typeface="Arial" panose="020B0604020202020204" pitchFamily="34" charset="0"/>
              </a:endParaRPr>
            </a:p>
          </p:txBody>
        </p:sp>
        <p:sp>
          <p:nvSpPr>
            <p:cNvPr id="16" name="Pentagon 10"/>
            <p:cNvSpPr/>
            <p:nvPr/>
          </p:nvSpPr>
          <p:spPr>
            <a:xfrm>
              <a:off x="1912729" y="3262198"/>
              <a:ext cx="3510756" cy="607219"/>
            </a:xfrm>
            <a:prstGeom prst="homePlate">
              <a:avLst>
                <a:gd name="adj" fmla="val 36274"/>
              </a:avLst>
            </a:prstGeom>
            <a:solidFill>
              <a:srgbClr val="779F08"/>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schemeClr val="bg1"/>
                </a:solidFill>
                <a:latin typeface="Arial" panose="020B0604020202020204" pitchFamily="34" charset="0"/>
                <a:cs typeface="Arial" panose="020B0604020202020204" pitchFamily="34" charset="0"/>
              </a:endParaRPr>
            </a:p>
          </p:txBody>
        </p:sp>
        <p:sp>
          <p:nvSpPr>
            <p:cNvPr id="17" name="Pentagon 11"/>
            <p:cNvSpPr/>
            <p:nvPr/>
          </p:nvSpPr>
          <p:spPr>
            <a:xfrm>
              <a:off x="1912729" y="4164497"/>
              <a:ext cx="3510756" cy="607219"/>
            </a:xfrm>
            <a:prstGeom prst="homePlate">
              <a:avLst>
                <a:gd name="adj" fmla="val 36274"/>
              </a:avLst>
            </a:prstGeom>
            <a:solidFill>
              <a:srgbClr val="779F08"/>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5400">
                <a:solidFill>
                  <a:schemeClr val="bg1"/>
                </a:solidFill>
                <a:latin typeface="Arial" panose="020B0604020202020204" pitchFamily="34" charset="0"/>
                <a:cs typeface="Arial" panose="020B0604020202020204" pitchFamily="34" charset="0"/>
              </a:endParaRPr>
            </a:p>
          </p:txBody>
        </p:sp>
        <p:sp>
          <p:nvSpPr>
            <p:cNvPr id="18" name="Pentagon 12"/>
            <p:cNvSpPr/>
            <p:nvPr/>
          </p:nvSpPr>
          <p:spPr>
            <a:xfrm>
              <a:off x="1912729" y="5066795"/>
              <a:ext cx="3510756" cy="607219"/>
            </a:xfrm>
            <a:prstGeom prst="homePlate">
              <a:avLst>
                <a:gd name="adj" fmla="val 36274"/>
              </a:avLst>
            </a:prstGeom>
            <a:solidFill>
              <a:srgbClr val="779F08"/>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schemeClr val="bg1"/>
                </a:solidFill>
                <a:latin typeface="Arial" panose="020B0604020202020204" pitchFamily="34" charset="0"/>
                <a:cs typeface="Arial" panose="020B0604020202020204" pitchFamily="34" charset="0"/>
              </a:endParaRPr>
            </a:p>
          </p:txBody>
        </p:sp>
        <p:sp>
          <p:nvSpPr>
            <p:cNvPr id="19" name="Rectangle 33"/>
            <p:cNvSpPr/>
            <p:nvPr/>
          </p:nvSpPr>
          <p:spPr>
            <a:xfrm>
              <a:off x="2679705" y="2432172"/>
              <a:ext cx="2330569" cy="461665"/>
            </a:xfrm>
            <a:prstGeom prst="rect">
              <a:avLst/>
            </a:prstGeom>
          </p:spPr>
          <p:txBody>
            <a:bodyPr wrap="square">
              <a:spAutoFit/>
            </a:bodyPr>
            <a:lstStyle/>
            <a:p>
              <a:r>
                <a:rPr lang="zh-CN" altLang="en-US" sz="1200" spc="301" dirty="0">
                  <a:solidFill>
                    <a:schemeClr val="bg1"/>
                  </a:solidFill>
                  <a:latin typeface="微软雅黑" panose="020B0503020204020204" pitchFamily="34" charset="-122"/>
                  <a:ea typeface="微软雅黑" panose="020B0503020204020204" pitchFamily="34" charset="-122"/>
                </a:rPr>
                <a:t>点击输入本栏的具体文字，简明扼要的说明分项内容，</a:t>
              </a:r>
              <a:endParaRPr lang="en-GB" altLang="zh-CN" sz="1200" spc="301"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0" name="TextBox 38"/>
            <p:cNvSpPr txBox="1"/>
            <p:nvPr/>
          </p:nvSpPr>
          <p:spPr>
            <a:xfrm>
              <a:off x="1972257" y="2401394"/>
              <a:ext cx="385042" cy="523220"/>
            </a:xfrm>
            <a:prstGeom prst="rect">
              <a:avLst/>
            </a:prstGeom>
            <a:noFill/>
            <a:effectLst/>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800" b="1">
                  <a:solidFill>
                    <a:schemeClr val="bg1"/>
                  </a:solidFill>
                  <a:latin typeface="Arial" panose="020B0604020202020204" pitchFamily="34" charset="0"/>
                  <a:cs typeface="Arial" panose="020B0604020202020204" pitchFamily="34" charset="0"/>
                </a:rPr>
                <a:t>1</a:t>
              </a:r>
            </a:p>
          </p:txBody>
        </p:sp>
        <p:sp>
          <p:nvSpPr>
            <p:cNvPr id="21" name="TextBox 191"/>
            <p:cNvSpPr txBox="1"/>
            <p:nvPr/>
          </p:nvSpPr>
          <p:spPr>
            <a:xfrm>
              <a:off x="1972257" y="3303861"/>
              <a:ext cx="385042" cy="523220"/>
            </a:xfrm>
            <a:prstGeom prst="rect">
              <a:avLst/>
            </a:prstGeom>
            <a:noFill/>
            <a:effectLst/>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800" b="1">
                  <a:solidFill>
                    <a:schemeClr val="bg1"/>
                  </a:solidFill>
                  <a:latin typeface="Arial" panose="020B0604020202020204" pitchFamily="34" charset="0"/>
                  <a:cs typeface="Arial" panose="020B0604020202020204" pitchFamily="34" charset="0"/>
                </a:rPr>
                <a:t>2</a:t>
              </a:r>
            </a:p>
          </p:txBody>
        </p:sp>
        <p:sp>
          <p:nvSpPr>
            <p:cNvPr id="22" name="TextBox 192"/>
            <p:cNvSpPr txBox="1"/>
            <p:nvPr/>
          </p:nvSpPr>
          <p:spPr>
            <a:xfrm>
              <a:off x="1972257" y="4206327"/>
              <a:ext cx="385042" cy="523220"/>
            </a:xfrm>
            <a:prstGeom prst="rect">
              <a:avLst/>
            </a:prstGeom>
            <a:noFill/>
            <a:effectLst/>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800" b="1">
                  <a:solidFill>
                    <a:schemeClr val="bg1"/>
                  </a:solidFill>
                  <a:latin typeface="Arial" panose="020B0604020202020204" pitchFamily="34" charset="0"/>
                  <a:cs typeface="Arial" panose="020B0604020202020204" pitchFamily="34" charset="0"/>
                </a:rPr>
                <a:t>3</a:t>
              </a:r>
            </a:p>
          </p:txBody>
        </p:sp>
        <p:sp>
          <p:nvSpPr>
            <p:cNvPr id="23" name="TextBox 193"/>
            <p:cNvSpPr txBox="1"/>
            <p:nvPr/>
          </p:nvSpPr>
          <p:spPr>
            <a:xfrm>
              <a:off x="1972257" y="5108794"/>
              <a:ext cx="385042" cy="523220"/>
            </a:xfrm>
            <a:prstGeom prst="rect">
              <a:avLst/>
            </a:prstGeom>
            <a:noFill/>
            <a:effectLst/>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800" b="1">
                  <a:solidFill>
                    <a:schemeClr val="bg1"/>
                  </a:solidFill>
                  <a:latin typeface="Arial" panose="020B0604020202020204" pitchFamily="34" charset="0"/>
                  <a:cs typeface="Arial" panose="020B0604020202020204" pitchFamily="34" charset="0"/>
                </a:rPr>
                <a:t>4</a:t>
              </a:r>
            </a:p>
          </p:txBody>
        </p:sp>
        <p:sp>
          <p:nvSpPr>
            <p:cNvPr id="24" name="Rectangle 38"/>
            <p:cNvSpPr/>
            <p:nvPr/>
          </p:nvSpPr>
          <p:spPr>
            <a:xfrm>
              <a:off x="2679705" y="3334638"/>
              <a:ext cx="2330569" cy="461665"/>
            </a:xfrm>
            <a:prstGeom prst="rect">
              <a:avLst/>
            </a:prstGeom>
          </p:spPr>
          <p:txBody>
            <a:bodyPr wrap="square">
              <a:spAutoFit/>
            </a:bodyPr>
            <a:lstStyle/>
            <a:p>
              <a:r>
                <a:rPr lang="zh-CN" altLang="en-US" sz="1200" spc="301" dirty="0">
                  <a:solidFill>
                    <a:schemeClr val="bg1"/>
                  </a:solidFill>
                  <a:latin typeface="微软雅黑" panose="020B0503020204020204" pitchFamily="34" charset="-122"/>
                  <a:ea typeface="微软雅黑" panose="020B0503020204020204" pitchFamily="34" charset="-122"/>
                </a:rPr>
                <a:t>点击输入本栏的具体文字，简明扼要的说明分项内容，</a:t>
              </a:r>
              <a:endParaRPr lang="en-GB" altLang="zh-CN" sz="1200" spc="301"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5" name="Rectangle 39"/>
            <p:cNvSpPr/>
            <p:nvPr/>
          </p:nvSpPr>
          <p:spPr>
            <a:xfrm>
              <a:off x="2679705" y="4237103"/>
              <a:ext cx="2330569" cy="461665"/>
            </a:xfrm>
            <a:prstGeom prst="rect">
              <a:avLst/>
            </a:prstGeom>
          </p:spPr>
          <p:txBody>
            <a:bodyPr wrap="square">
              <a:spAutoFit/>
            </a:bodyPr>
            <a:lstStyle/>
            <a:p>
              <a:r>
                <a:rPr lang="zh-CN" altLang="en-US" sz="1200" spc="301" dirty="0">
                  <a:solidFill>
                    <a:schemeClr val="bg1"/>
                  </a:solidFill>
                  <a:latin typeface="微软雅黑" panose="020B0503020204020204" pitchFamily="34" charset="-122"/>
                  <a:ea typeface="微软雅黑" panose="020B0503020204020204" pitchFamily="34" charset="-122"/>
                </a:rPr>
                <a:t>点击输入本栏的具体文字，简明扼要的说明分项内容，</a:t>
              </a:r>
              <a:endParaRPr lang="en-GB" altLang="zh-CN" sz="1200" spc="301"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6" name="Rectangle 40"/>
            <p:cNvSpPr/>
            <p:nvPr/>
          </p:nvSpPr>
          <p:spPr>
            <a:xfrm>
              <a:off x="2679705" y="5137185"/>
              <a:ext cx="2330569" cy="461665"/>
            </a:xfrm>
            <a:prstGeom prst="rect">
              <a:avLst/>
            </a:prstGeom>
          </p:spPr>
          <p:txBody>
            <a:bodyPr wrap="square">
              <a:spAutoFit/>
            </a:bodyPr>
            <a:lstStyle/>
            <a:p>
              <a:r>
                <a:rPr lang="zh-CN" altLang="en-US" sz="1200" spc="301" dirty="0">
                  <a:solidFill>
                    <a:schemeClr val="bg1"/>
                  </a:solidFill>
                  <a:latin typeface="微软雅黑" panose="020B0503020204020204" pitchFamily="34" charset="-122"/>
                  <a:ea typeface="微软雅黑" panose="020B0503020204020204" pitchFamily="34" charset="-122"/>
                </a:rPr>
                <a:t>点击输入本栏的具体文字，简明扼要的说明分项内容，</a:t>
              </a:r>
              <a:endParaRPr lang="en-GB" altLang="zh-CN" sz="1200" spc="301"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sp>
        <p:nvSpPr>
          <p:cNvPr id="39" name="TextBox 41"/>
          <p:cNvSpPr txBox="1"/>
          <p:nvPr/>
        </p:nvSpPr>
        <p:spPr>
          <a:xfrm>
            <a:off x="6442597" y="4158639"/>
            <a:ext cx="1725152" cy="1015663"/>
          </a:xfrm>
          <a:prstGeom prst="rect">
            <a:avLst/>
          </a:prstGeom>
          <a:noFill/>
        </p:spPr>
        <p:txBody>
          <a:bodyPr wrap="none" rtlCol="0">
            <a:spAutoFit/>
          </a:bodyPr>
          <a:lstStyle/>
          <a:p>
            <a:r>
              <a:rPr lang="en-US" sz="6000">
                <a:latin typeface="Arial" panose="020B0604020202020204" pitchFamily="34" charset="0"/>
                <a:cs typeface="Arial" panose="020B0604020202020204" pitchFamily="34" charset="0"/>
              </a:rPr>
              <a:t>85%</a:t>
            </a:r>
            <a:endParaRPr lang="en-GB" sz="6000">
              <a:latin typeface="Arial" panose="020B0604020202020204" pitchFamily="34" charset="0"/>
              <a:cs typeface="Arial" panose="020B0604020202020204" pitchFamily="34" charset="0"/>
            </a:endParaRPr>
          </a:p>
        </p:txBody>
      </p:sp>
      <p:sp>
        <p:nvSpPr>
          <p:cNvPr id="40" name="TextBox 42"/>
          <p:cNvSpPr txBox="1"/>
          <p:nvPr/>
        </p:nvSpPr>
        <p:spPr>
          <a:xfrm>
            <a:off x="8293813" y="4474046"/>
            <a:ext cx="2031325" cy="646331"/>
          </a:xfrm>
          <a:prstGeom prst="rect">
            <a:avLst/>
          </a:prstGeom>
          <a:noFill/>
        </p:spPr>
        <p:txBody>
          <a:bodyPr wrap="none" rtlCol="0">
            <a:spAutoFit/>
          </a:bodyPr>
          <a:lstStyle/>
          <a:p>
            <a:pPr lvl="0">
              <a:lnSpc>
                <a:spcPct val="150000"/>
              </a:lnSpc>
              <a:defRPr/>
            </a:pPr>
            <a:r>
              <a:rPr lang="zh-CN" altLang="en-US" sz="2400" b="1" kern="0" dirty="0">
                <a:latin typeface="微软雅黑" panose="020B0503020204020204" pitchFamily="34" charset="-122"/>
                <a:ea typeface="微软雅黑" panose="020B0503020204020204" pitchFamily="34" charset="-122"/>
                <a:cs typeface="华文黑体" pitchFamily="2" charset="-122"/>
              </a:rPr>
              <a:t>点击添加标题</a:t>
            </a:r>
          </a:p>
        </p:txBody>
      </p:sp>
      <p:sp>
        <p:nvSpPr>
          <p:cNvPr id="41" name="Rectangle 43"/>
          <p:cNvSpPr/>
          <p:nvPr/>
        </p:nvSpPr>
        <p:spPr>
          <a:xfrm>
            <a:off x="6442597" y="5036559"/>
            <a:ext cx="4151208" cy="646331"/>
          </a:xfrm>
          <a:prstGeom prst="rect">
            <a:avLst/>
          </a:prstGeom>
        </p:spPr>
        <p:txBody>
          <a:bodyPr wrap="square">
            <a:spAutoFit/>
          </a:bodyPr>
          <a:lstStyle/>
          <a:p>
            <a:r>
              <a:rPr lang="zh-CN" altLang="en-US" sz="1200" spc="301" dirty="0">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GB" altLang="zh-CN" sz="1200" spc="301" dirty="0">
              <a:latin typeface="微软雅黑" panose="020B0503020204020204" pitchFamily="34" charset="-122"/>
              <a:ea typeface="微软雅黑" panose="020B0503020204020204" pitchFamily="34" charset="-122"/>
              <a:cs typeface="Arial" panose="020B0604020202020204" pitchFamily="34" charset="0"/>
            </a:endParaRPr>
          </a:p>
        </p:txBody>
      </p:sp>
      <p:sp>
        <p:nvSpPr>
          <p:cNvPr id="42" name="TextBox 41"/>
          <p:cNvSpPr txBox="1"/>
          <p:nvPr/>
        </p:nvSpPr>
        <p:spPr>
          <a:xfrm>
            <a:off x="6442597" y="2437403"/>
            <a:ext cx="1725152" cy="1015663"/>
          </a:xfrm>
          <a:prstGeom prst="rect">
            <a:avLst/>
          </a:prstGeom>
          <a:noFill/>
        </p:spPr>
        <p:txBody>
          <a:bodyPr wrap="none" rtlCol="0">
            <a:spAutoFit/>
          </a:bodyPr>
          <a:lstStyle/>
          <a:p>
            <a:r>
              <a:rPr lang="en-US" sz="6000">
                <a:latin typeface="Arial" panose="020B0604020202020204" pitchFamily="34" charset="0"/>
                <a:cs typeface="Arial" panose="020B0604020202020204" pitchFamily="34" charset="0"/>
              </a:rPr>
              <a:t>85%</a:t>
            </a:r>
            <a:endParaRPr lang="en-GB" sz="6000">
              <a:latin typeface="Arial" panose="020B0604020202020204" pitchFamily="34" charset="0"/>
              <a:cs typeface="Arial" panose="020B0604020202020204" pitchFamily="34" charset="0"/>
            </a:endParaRPr>
          </a:p>
        </p:txBody>
      </p:sp>
      <p:sp>
        <p:nvSpPr>
          <p:cNvPr id="43" name="TextBox 42"/>
          <p:cNvSpPr txBox="1"/>
          <p:nvPr/>
        </p:nvSpPr>
        <p:spPr>
          <a:xfrm>
            <a:off x="8293813" y="2752809"/>
            <a:ext cx="2031325" cy="646331"/>
          </a:xfrm>
          <a:prstGeom prst="rect">
            <a:avLst/>
          </a:prstGeom>
          <a:noFill/>
        </p:spPr>
        <p:txBody>
          <a:bodyPr wrap="none" rtlCol="0">
            <a:spAutoFit/>
          </a:bodyPr>
          <a:lstStyle/>
          <a:p>
            <a:pPr lvl="0">
              <a:lnSpc>
                <a:spcPct val="150000"/>
              </a:lnSpc>
              <a:defRPr/>
            </a:pPr>
            <a:r>
              <a:rPr lang="zh-CN" altLang="en-US" sz="2400" b="1" kern="0" dirty="0">
                <a:latin typeface="微软雅黑" panose="020B0503020204020204" pitchFamily="34" charset="-122"/>
                <a:ea typeface="微软雅黑" panose="020B0503020204020204" pitchFamily="34" charset="-122"/>
                <a:cs typeface="华文黑体" pitchFamily="2" charset="-122"/>
              </a:rPr>
              <a:t>点击添加标题</a:t>
            </a:r>
          </a:p>
        </p:txBody>
      </p:sp>
      <p:sp>
        <p:nvSpPr>
          <p:cNvPr id="44" name="Rectangle 43"/>
          <p:cNvSpPr/>
          <p:nvPr/>
        </p:nvSpPr>
        <p:spPr>
          <a:xfrm>
            <a:off x="6442597" y="3315322"/>
            <a:ext cx="4151208" cy="646331"/>
          </a:xfrm>
          <a:prstGeom prst="rect">
            <a:avLst/>
          </a:prstGeom>
        </p:spPr>
        <p:txBody>
          <a:bodyPr wrap="square">
            <a:spAutoFit/>
          </a:bodyPr>
          <a:lstStyle/>
          <a:p>
            <a:r>
              <a:rPr lang="zh-CN" altLang="en-US" sz="1200" spc="301" dirty="0">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GB" altLang="zh-CN" sz="1200" spc="301" dirty="0">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49" name="组合 48"/>
          <p:cNvGrpSpPr/>
          <p:nvPr/>
        </p:nvGrpSpPr>
        <p:grpSpPr>
          <a:xfrm>
            <a:off x="619317" y="612033"/>
            <a:ext cx="3917868" cy="631070"/>
            <a:chOff x="587000" y="509069"/>
            <a:chExt cx="3917867" cy="631069"/>
          </a:xfrm>
        </p:grpSpPr>
        <p:sp>
          <p:nvSpPr>
            <p:cNvPr id="50" name="Text Box 7"/>
            <p:cNvSpPr txBox="1">
              <a:spLocks noChangeArrowheads="1"/>
            </p:cNvSpPr>
            <p:nvPr/>
          </p:nvSpPr>
          <p:spPr bwMode="auto">
            <a:xfrm>
              <a:off x="2567029" y="748025"/>
              <a:ext cx="1937838" cy="353942"/>
            </a:xfrm>
            <a:prstGeom prst="rect">
              <a:avLst/>
            </a:prstGeom>
            <a:noFill/>
            <a:ln w="9525">
              <a:noFill/>
              <a:miter lim="800000"/>
            </a:ln>
          </p:spPr>
          <p:txBody>
            <a:bodyPr wrap="none" lIns="45720" tIns="22860" rIns="45720" bIns="22860">
              <a:spAutoFit/>
            </a:bodyPr>
            <a:lstStyle/>
            <a:p>
              <a:pPr algn="ctr" defTabSz="1087755"/>
              <a:r>
                <a:rPr lang="en-CA" sz="2000" spc="-150" dirty="0" smtClean="0">
                  <a:latin typeface="微软雅黑" panose="020B0503020204020204" pitchFamily="34" charset="-122"/>
                  <a:ea typeface="微软雅黑" panose="020B0503020204020204" pitchFamily="34" charset="-122"/>
                  <a:cs typeface="Open Sans" panose="020B0606030504020204" pitchFamily="34" charset="0"/>
                </a:rPr>
                <a:t>TEACHING GOAL</a:t>
              </a:r>
              <a:endParaRPr lang="en-CA" sz="2000" spc="-150" dirty="0">
                <a:latin typeface="微软雅黑" panose="020B0503020204020204" pitchFamily="34" charset="-122"/>
                <a:ea typeface="微软雅黑" panose="020B0503020204020204" pitchFamily="34" charset="-122"/>
                <a:cs typeface="Open Sans" panose="020B0606030504020204" pitchFamily="34" charset="0"/>
              </a:endParaRPr>
            </a:p>
          </p:txBody>
        </p:sp>
        <p:sp>
          <p:nvSpPr>
            <p:cNvPr id="51" name="矩形 50"/>
            <p:cNvSpPr/>
            <p:nvPr/>
          </p:nvSpPr>
          <p:spPr>
            <a:xfrm>
              <a:off x="587000" y="509069"/>
              <a:ext cx="1980029" cy="631069"/>
            </a:xfrm>
            <a:prstGeom prst="rect">
              <a:avLst/>
            </a:prstGeom>
          </p:spPr>
          <p:txBody>
            <a:bodyPr wrap="none">
              <a:spAutoFit/>
            </a:bodyPr>
            <a:lstStyle/>
            <a:p>
              <a:pPr algn="ctr" defTabSz="1087755"/>
              <a:r>
                <a:rPr lang="zh-CN" altLang="en-US" sz="3500" dirty="0" smtClean="0">
                  <a:latin typeface="微软雅黑" panose="020B0503020204020204" pitchFamily="34" charset="-122"/>
                  <a:ea typeface="微软雅黑" panose="020B0503020204020204" pitchFamily="34" charset="-122"/>
                  <a:cs typeface="Open Sans" panose="020B0606030504020204" pitchFamily="34" charset="0"/>
                </a:rPr>
                <a:t>教学目标</a:t>
              </a:r>
              <a:endParaRPr lang="en-CA" altLang="zh-CN" sz="3500" dirty="0">
                <a:latin typeface="微软雅黑" panose="020B0503020204020204" pitchFamily="34" charset="-122"/>
                <a:ea typeface="微软雅黑" panose="020B0503020204020204" pitchFamily="34" charset="-122"/>
                <a:cs typeface="Open Sans" panose="020B0606030504020204" pitchFamily="34" charset="0"/>
              </a:endParaRPr>
            </a:p>
          </p:txBody>
        </p:sp>
      </p:grpSp>
      <p:sp>
        <p:nvSpPr>
          <p:cNvPr id="52" name="矩形 51"/>
          <p:cNvSpPr/>
          <p:nvPr/>
        </p:nvSpPr>
        <p:spPr>
          <a:xfrm>
            <a:off x="4131" y="696085"/>
            <a:ext cx="411010" cy="462967"/>
          </a:xfrm>
          <a:prstGeom prst="rect">
            <a:avLst/>
          </a:prstGeom>
          <a:solidFill>
            <a:srgbClr val="779F0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矩形 52"/>
          <p:cNvSpPr/>
          <p:nvPr/>
        </p:nvSpPr>
        <p:spPr>
          <a:xfrm>
            <a:off x="-2935" y="715567"/>
            <a:ext cx="349776" cy="477054"/>
          </a:xfrm>
          <a:prstGeom prst="rect">
            <a:avLst/>
          </a:prstGeom>
        </p:spPr>
        <p:txBody>
          <a:bodyPr wrap="none">
            <a:spAutoFit/>
          </a:bodyPr>
          <a:lstStyle/>
          <a:p>
            <a:r>
              <a:rPr lang="en-CA" altLang="zh-CN" sz="2500" spc="-150" dirty="0" smtClean="0">
                <a:solidFill>
                  <a:schemeClr val="bg1"/>
                </a:solidFill>
                <a:latin typeface="微软雅黑" panose="020B0503020204020204" pitchFamily="34" charset="-122"/>
                <a:ea typeface="微软雅黑" panose="020B0503020204020204" pitchFamily="34" charset="-122"/>
                <a:cs typeface="Open Sans" panose="020B0606030504020204" pitchFamily="34" charset="0"/>
              </a:rPr>
              <a:t>T</a:t>
            </a:r>
            <a:endParaRPr lang="zh-CN" altLang="en-US" sz="2500" dirty="0">
              <a:solidFill>
                <a:schemeClr val="bg1"/>
              </a:solidFill>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2"/>
                                        </p:tgtEl>
                                        <p:attrNameLst>
                                          <p:attrName>style.visibility</p:attrName>
                                        </p:attrNameLst>
                                      </p:cBhvr>
                                      <p:to>
                                        <p:strVal val="visible"/>
                                      </p:to>
                                    </p:set>
                                    <p:anim calcmode="lin" valueType="num">
                                      <p:cBhvr>
                                        <p:cTn id="7" dur="500" fill="hold"/>
                                        <p:tgtEl>
                                          <p:spTgt spid="52"/>
                                        </p:tgtEl>
                                        <p:attrNameLst>
                                          <p:attrName>ppt_w</p:attrName>
                                        </p:attrNameLst>
                                      </p:cBhvr>
                                      <p:tavLst>
                                        <p:tav tm="0">
                                          <p:val>
                                            <p:fltVal val="0"/>
                                          </p:val>
                                        </p:tav>
                                        <p:tav tm="100000">
                                          <p:val>
                                            <p:strVal val="#ppt_w"/>
                                          </p:val>
                                        </p:tav>
                                      </p:tavLst>
                                    </p:anim>
                                    <p:anim calcmode="lin" valueType="num">
                                      <p:cBhvr>
                                        <p:cTn id="8" dur="500" fill="hold"/>
                                        <p:tgtEl>
                                          <p:spTgt spid="52"/>
                                        </p:tgtEl>
                                        <p:attrNameLst>
                                          <p:attrName>ppt_h</p:attrName>
                                        </p:attrNameLst>
                                      </p:cBhvr>
                                      <p:tavLst>
                                        <p:tav tm="0">
                                          <p:val>
                                            <p:fltVal val="0"/>
                                          </p:val>
                                        </p:tav>
                                        <p:tav tm="100000">
                                          <p:val>
                                            <p:strVal val="#ppt_h"/>
                                          </p:val>
                                        </p:tav>
                                      </p:tavLst>
                                    </p:anim>
                                    <p:animEffect transition="in" filter="fade">
                                      <p:cBhvr>
                                        <p:cTn id="9" dur="500"/>
                                        <p:tgtEl>
                                          <p:spTgt spid="52"/>
                                        </p:tgtEl>
                                      </p:cBhvr>
                                    </p:animEffect>
                                  </p:childTnLst>
                                </p:cTn>
                              </p:par>
                            </p:childTnLst>
                          </p:cTn>
                        </p:par>
                        <p:par>
                          <p:cTn id="10" fill="hold">
                            <p:stCondLst>
                              <p:cond delay="500"/>
                            </p:stCondLst>
                            <p:childTnLst>
                              <p:par>
                                <p:cTn id="11" presetID="22" presetClass="entr" presetSubtype="4" fill="hold" nodeType="afterEffect">
                                  <p:stCondLst>
                                    <p:cond delay="0"/>
                                  </p:stCondLst>
                                  <p:childTnLst>
                                    <p:set>
                                      <p:cBhvr>
                                        <p:cTn id="12" dur="1" fill="hold">
                                          <p:stCondLst>
                                            <p:cond delay="0"/>
                                          </p:stCondLst>
                                        </p:cTn>
                                        <p:tgtEl>
                                          <p:spTgt spid="53">
                                            <p:txEl>
                                              <p:pRg st="0" end="0"/>
                                            </p:txEl>
                                          </p:spTgt>
                                        </p:tgtEl>
                                        <p:attrNameLst>
                                          <p:attrName>style.visibility</p:attrName>
                                        </p:attrNameLst>
                                      </p:cBhvr>
                                      <p:to>
                                        <p:strVal val="visible"/>
                                      </p:to>
                                    </p:set>
                                    <p:animEffect transition="in" filter="wipe(down)">
                                      <p:cBhvr>
                                        <p:cTn id="13" dur="500"/>
                                        <p:tgtEl>
                                          <p:spTgt spid="53">
                                            <p:txEl>
                                              <p:pRg st="0" end="0"/>
                                            </p:txEl>
                                          </p:spTgt>
                                        </p:tgtEl>
                                      </p:cBhvr>
                                    </p:animEffect>
                                  </p:childTnLst>
                                </p:cTn>
                              </p:par>
                            </p:childTnLst>
                          </p:cTn>
                        </p:par>
                        <p:par>
                          <p:cTn id="14" fill="hold">
                            <p:stCondLst>
                              <p:cond delay="1000"/>
                            </p:stCondLst>
                            <p:childTnLst>
                              <p:par>
                                <p:cTn id="15" presetID="22" presetClass="entr" presetSubtype="8" fill="hold" nodeType="afterEffect">
                                  <p:stCondLst>
                                    <p:cond delay="0"/>
                                  </p:stCondLst>
                                  <p:childTnLst>
                                    <p:set>
                                      <p:cBhvr>
                                        <p:cTn id="16" dur="1" fill="hold">
                                          <p:stCondLst>
                                            <p:cond delay="0"/>
                                          </p:stCondLst>
                                        </p:cTn>
                                        <p:tgtEl>
                                          <p:spTgt spid="49"/>
                                        </p:tgtEl>
                                        <p:attrNameLst>
                                          <p:attrName>style.visibility</p:attrName>
                                        </p:attrNameLst>
                                      </p:cBhvr>
                                      <p:to>
                                        <p:strVal val="visible"/>
                                      </p:to>
                                    </p:set>
                                    <p:animEffect transition="in" filter="wipe(left)">
                                      <p:cBhvr>
                                        <p:cTn id="17" dur="500"/>
                                        <p:tgtEl>
                                          <p:spTgt spid="49"/>
                                        </p:tgtEl>
                                      </p:cBhvr>
                                    </p:animEffect>
                                  </p:childTnLst>
                                </p:cTn>
                              </p:par>
                            </p:childTnLst>
                          </p:cTn>
                        </p:par>
                        <p:par>
                          <p:cTn id="18" fill="hold">
                            <p:stCondLst>
                              <p:cond delay="1500"/>
                            </p:stCondLst>
                            <p:childTnLst>
                              <p:par>
                                <p:cTn id="19" presetID="42" presetClass="entr" presetSubtype="0" fill="hold" nodeType="after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1000"/>
                                        <p:tgtEl>
                                          <p:spTgt spid="9"/>
                                        </p:tgtEl>
                                      </p:cBhvr>
                                    </p:animEffect>
                                    <p:anim calcmode="lin" valueType="num">
                                      <p:cBhvr>
                                        <p:cTn id="22" dur="1000" fill="hold"/>
                                        <p:tgtEl>
                                          <p:spTgt spid="9"/>
                                        </p:tgtEl>
                                        <p:attrNameLst>
                                          <p:attrName>ppt_x</p:attrName>
                                        </p:attrNameLst>
                                      </p:cBhvr>
                                      <p:tavLst>
                                        <p:tav tm="0">
                                          <p:val>
                                            <p:strVal val="#ppt_x"/>
                                          </p:val>
                                        </p:tav>
                                        <p:tav tm="100000">
                                          <p:val>
                                            <p:strVal val="#ppt_x"/>
                                          </p:val>
                                        </p:tav>
                                      </p:tavLst>
                                    </p:anim>
                                    <p:anim calcmode="lin" valueType="num">
                                      <p:cBhvr>
                                        <p:cTn id="23" dur="1000" fill="hold"/>
                                        <p:tgtEl>
                                          <p:spTgt spid="9"/>
                                        </p:tgtEl>
                                        <p:attrNameLst>
                                          <p:attrName>ppt_y</p:attrName>
                                        </p:attrNameLst>
                                      </p:cBhvr>
                                      <p:tavLst>
                                        <p:tav tm="0">
                                          <p:val>
                                            <p:strVal val="#ppt_y+.1"/>
                                          </p:val>
                                        </p:tav>
                                        <p:tav tm="100000">
                                          <p:val>
                                            <p:strVal val="#ppt_y"/>
                                          </p:val>
                                        </p:tav>
                                      </p:tavLst>
                                    </p:anim>
                                  </p:childTnLst>
                                </p:cTn>
                              </p:par>
                            </p:childTnLst>
                          </p:cTn>
                        </p:par>
                        <p:par>
                          <p:cTn id="24" fill="hold">
                            <p:stCondLst>
                              <p:cond delay="2500"/>
                            </p:stCondLst>
                            <p:childTnLst>
                              <p:par>
                                <p:cTn id="25" presetID="53" presetClass="entr" presetSubtype="16" fill="hold" grpId="0" nodeType="afterEffect">
                                  <p:stCondLst>
                                    <p:cond delay="0"/>
                                  </p:stCondLst>
                                  <p:childTnLst>
                                    <p:set>
                                      <p:cBhvr>
                                        <p:cTn id="26" dur="1" fill="hold">
                                          <p:stCondLst>
                                            <p:cond delay="0"/>
                                          </p:stCondLst>
                                        </p:cTn>
                                        <p:tgtEl>
                                          <p:spTgt spid="42"/>
                                        </p:tgtEl>
                                        <p:attrNameLst>
                                          <p:attrName>style.visibility</p:attrName>
                                        </p:attrNameLst>
                                      </p:cBhvr>
                                      <p:to>
                                        <p:strVal val="visible"/>
                                      </p:to>
                                    </p:set>
                                    <p:anim calcmode="lin" valueType="num">
                                      <p:cBhvr>
                                        <p:cTn id="27" dur="500" fill="hold"/>
                                        <p:tgtEl>
                                          <p:spTgt spid="42"/>
                                        </p:tgtEl>
                                        <p:attrNameLst>
                                          <p:attrName>ppt_w</p:attrName>
                                        </p:attrNameLst>
                                      </p:cBhvr>
                                      <p:tavLst>
                                        <p:tav tm="0">
                                          <p:val>
                                            <p:fltVal val="0"/>
                                          </p:val>
                                        </p:tav>
                                        <p:tav tm="100000">
                                          <p:val>
                                            <p:strVal val="#ppt_w"/>
                                          </p:val>
                                        </p:tav>
                                      </p:tavLst>
                                    </p:anim>
                                    <p:anim calcmode="lin" valueType="num">
                                      <p:cBhvr>
                                        <p:cTn id="28" dur="500" fill="hold"/>
                                        <p:tgtEl>
                                          <p:spTgt spid="42"/>
                                        </p:tgtEl>
                                        <p:attrNameLst>
                                          <p:attrName>ppt_h</p:attrName>
                                        </p:attrNameLst>
                                      </p:cBhvr>
                                      <p:tavLst>
                                        <p:tav tm="0">
                                          <p:val>
                                            <p:fltVal val="0"/>
                                          </p:val>
                                        </p:tav>
                                        <p:tav tm="100000">
                                          <p:val>
                                            <p:strVal val="#ppt_h"/>
                                          </p:val>
                                        </p:tav>
                                      </p:tavLst>
                                    </p:anim>
                                    <p:animEffect transition="in" filter="fade">
                                      <p:cBhvr>
                                        <p:cTn id="29" dur="500"/>
                                        <p:tgtEl>
                                          <p:spTgt spid="42"/>
                                        </p:tgtEl>
                                      </p:cBhvr>
                                    </p:animEffect>
                                  </p:childTnLst>
                                </p:cTn>
                              </p:par>
                            </p:childTnLst>
                          </p:cTn>
                        </p:par>
                        <p:par>
                          <p:cTn id="30" fill="hold">
                            <p:stCondLst>
                              <p:cond delay="3000"/>
                            </p:stCondLst>
                            <p:childTnLst>
                              <p:par>
                                <p:cTn id="31" presetID="22" presetClass="entr" presetSubtype="8" fill="hold" grpId="0" nodeType="afterEffect">
                                  <p:stCondLst>
                                    <p:cond delay="0"/>
                                  </p:stCondLst>
                                  <p:childTnLst>
                                    <p:set>
                                      <p:cBhvr>
                                        <p:cTn id="32" dur="1" fill="hold">
                                          <p:stCondLst>
                                            <p:cond delay="0"/>
                                          </p:stCondLst>
                                        </p:cTn>
                                        <p:tgtEl>
                                          <p:spTgt spid="43"/>
                                        </p:tgtEl>
                                        <p:attrNameLst>
                                          <p:attrName>style.visibility</p:attrName>
                                        </p:attrNameLst>
                                      </p:cBhvr>
                                      <p:to>
                                        <p:strVal val="visible"/>
                                      </p:to>
                                    </p:set>
                                    <p:animEffect transition="in" filter="wipe(left)">
                                      <p:cBhvr>
                                        <p:cTn id="33" dur="500"/>
                                        <p:tgtEl>
                                          <p:spTgt spid="43"/>
                                        </p:tgtEl>
                                      </p:cBhvr>
                                    </p:animEffect>
                                  </p:childTnLst>
                                </p:cTn>
                              </p:par>
                            </p:childTnLst>
                          </p:cTn>
                        </p:par>
                        <p:par>
                          <p:cTn id="34" fill="hold">
                            <p:stCondLst>
                              <p:cond delay="3500"/>
                            </p:stCondLst>
                            <p:childTnLst>
                              <p:par>
                                <p:cTn id="35" presetID="22" presetClass="entr" presetSubtype="8" fill="hold" grpId="0" nodeType="afterEffect">
                                  <p:stCondLst>
                                    <p:cond delay="0"/>
                                  </p:stCondLst>
                                  <p:childTnLst>
                                    <p:set>
                                      <p:cBhvr>
                                        <p:cTn id="36" dur="1" fill="hold">
                                          <p:stCondLst>
                                            <p:cond delay="0"/>
                                          </p:stCondLst>
                                        </p:cTn>
                                        <p:tgtEl>
                                          <p:spTgt spid="44"/>
                                        </p:tgtEl>
                                        <p:attrNameLst>
                                          <p:attrName>style.visibility</p:attrName>
                                        </p:attrNameLst>
                                      </p:cBhvr>
                                      <p:to>
                                        <p:strVal val="visible"/>
                                      </p:to>
                                    </p:set>
                                    <p:animEffect transition="in" filter="wipe(left)">
                                      <p:cBhvr>
                                        <p:cTn id="37" dur="500"/>
                                        <p:tgtEl>
                                          <p:spTgt spid="44"/>
                                        </p:tgtEl>
                                      </p:cBhvr>
                                    </p:animEffect>
                                  </p:childTnLst>
                                </p:cTn>
                              </p:par>
                            </p:childTnLst>
                          </p:cTn>
                        </p:par>
                        <p:par>
                          <p:cTn id="38" fill="hold">
                            <p:stCondLst>
                              <p:cond delay="4000"/>
                            </p:stCondLst>
                            <p:childTnLst>
                              <p:par>
                                <p:cTn id="39" presetID="53" presetClass="entr" presetSubtype="16" fill="hold" grpId="0" nodeType="afterEffect">
                                  <p:stCondLst>
                                    <p:cond delay="0"/>
                                  </p:stCondLst>
                                  <p:childTnLst>
                                    <p:set>
                                      <p:cBhvr>
                                        <p:cTn id="40" dur="1" fill="hold">
                                          <p:stCondLst>
                                            <p:cond delay="0"/>
                                          </p:stCondLst>
                                        </p:cTn>
                                        <p:tgtEl>
                                          <p:spTgt spid="39"/>
                                        </p:tgtEl>
                                        <p:attrNameLst>
                                          <p:attrName>style.visibility</p:attrName>
                                        </p:attrNameLst>
                                      </p:cBhvr>
                                      <p:to>
                                        <p:strVal val="visible"/>
                                      </p:to>
                                    </p:set>
                                    <p:anim calcmode="lin" valueType="num">
                                      <p:cBhvr>
                                        <p:cTn id="41" dur="500" fill="hold"/>
                                        <p:tgtEl>
                                          <p:spTgt spid="39"/>
                                        </p:tgtEl>
                                        <p:attrNameLst>
                                          <p:attrName>ppt_w</p:attrName>
                                        </p:attrNameLst>
                                      </p:cBhvr>
                                      <p:tavLst>
                                        <p:tav tm="0">
                                          <p:val>
                                            <p:fltVal val="0"/>
                                          </p:val>
                                        </p:tav>
                                        <p:tav tm="100000">
                                          <p:val>
                                            <p:strVal val="#ppt_w"/>
                                          </p:val>
                                        </p:tav>
                                      </p:tavLst>
                                    </p:anim>
                                    <p:anim calcmode="lin" valueType="num">
                                      <p:cBhvr>
                                        <p:cTn id="42" dur="500" fill="hold"/>
                                        <p:tgtEl>
                                          <p:spTgt spid="39"/>
                                        </p:tgtEl>
                                        <p:attrNameLst>
                                          <p:attrName>ppt_h</p:attrName>
                                        </p:attrNameLst>
                                      </p:cBhvr>
                                      <p:tavLst>
                                        <p:tav tm="0">
                                          <p:val>
                                            <p:fltVal val="0"/>
                                          </p:val>
                                        </p:tav>
                                        <p:tav tm="100000">
                                          <p:val>
                                            <p:strVal val="#ppt_h"/>
                                          </p:val>
                                        </p:tav>
                                      </p:tavLst>
                                    </p:anim>
                                    <p:animEffect transition="in" filter="fade">
                                      <p:cBhvr>
                                        <p:cTn id="43" dur="500"/>
                                        <p:tgtEl>
                                          <p:spTgt spid="39"/>
                                        </p:tgtEl>
                                      </p:cBhvr>
                                    </p:animEffect>
                                  </p:childTnLst>
                                </p:cTn>
                              </p:par>
                            </p:childTnLst>
                          </p:cTn>
                        </p:par>
                        <p:par>
                          <p:cTn id="44" fill="hold">
                            <p:stCondLst>
                              <p:cond delay="4500"/>
                            </p:stCondLst>
                            <p:childTnLst>
                              <p:par>
                                <p:cTn id="45" presetID="22" presetClass="entr" presetSubtype="8" fill="hold" grpId="0" nodeType="afterEffect">
                                  <p:stCondLst>
                                    <p:cond delay="0"/>
                                  </p:stCondLst>
                                  <p:childTnLst>
                                    <p:set>
                                      <p:cBhvr>
                                        <p:cTn id="46" dur="1" fill="hold">
                                          <p:stCondLst>
                                            <p:cond delay="0"/>
                                          </p:stCondLst>
                                        </p:cTn>
                                        <p:tgtEl>
                                          <p:spTgt spid="40"/>
                                        </p:tgtEl>
                                        <p:attrNameLst>
                                          <p:attrName>style.visibility</p:attrName>
                                        </p:attrNameLst>
                                      </p:cBhvr>
                                      <p:to>
                                        <p:strVal val="visible"/>
                                      </p:to>
                                    </p:set>
                                    <p:animEffect transition="in" filter="wipe(left)">
                                      <p:cBhvr>
                                        <p:cTn id="47" dur="500"/>
                                        <p:tgtEl>
                                          <p:spTgt spid="40"/>
                                        </p:tgtEl>
                                      </p:cBhvr>
                                    </p:animEffect>
                                  </p:childTnLst>
                                </p:cTn>
                              </p:par>
                            </p:childTnLst>
                          </p:cTn>
                        </p:par>
                        <p:par>
                          <p:cTn id="48" fill="hold">
                            <p:stCondLst>
                              <p:cond delay="5000"/>
                            </p:stCondLst>
                            <p:childTnLst>
                              <p:par>
                                <p:cTn id="49" presetID="22" presetClass="entr" presetSubtype="8" fill="hold" grpId="0" nodeType="afterEffect">
                                  <p:stCondLst>
                                    <p:cond delay="0"/>
                                  </p:stCondLst>
                                  <p:childTnLst>
                                    <p:set>
                                      <p:cBhvr>
                                        <p:cTn id="50" dur="1" fill="hold">
                                          <p:stCondLst>
                                            <p:cond delay="0"/>
                                          </p:stCondLst>
                                        </p:cTn>
                                        <p:tgtEl>
                                          <p:spTgt spid="41"/>
                                        </p:tgtEl>
                                        <p:attrNameLst>
                                          <p:attrName>style.visibility</p:attrName>
                                        </p:attrNameLst>
                                      </p:cBhvr>
                                      <p:to>
                                        <p:strVal val="visible"/>
                                      </p:to>
                                    </p:set>
                                    <p:animEffect transition="in" filter="wipe(left)">
                                      <p:cBhvr>
                                        <p:cTn id="51"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0" grpId="0"/>
      <p:bldP spid="41" grpId="0"/>
      <p:bldP spid="42" grpId="0"/>
      <p:bldP spid="43" grpId="0"/>
      <p:bldP spid="44" grpId="0"/>
      <p:bldP spid="5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4" name="组合 33"/>
          <p:cNvGrpSpPr/>
          <p:nvPr/>
        </p:nvGrpSpPr>
        <p:grpSpPr>
          <a:xfrm>
            <a:off x="3818199" y="2830761"/>
            <a:ext cx="2583062" cy="2608891"/>
            <a:chOff x="3818198" y="3106532"/>
            <a:chExt cx="2583062" cy="2608891"/>
          </a:xfrm>
          <a:solidFill>
            <a:srgbClr val="779F08"/>
          </a:solidFill>
        </p:grpSpPr>
        <p:sp>
          <p:nvSpPr>
            <p:cNvPr id="13" name="Oval 5"/>
            <p:cNvSpPr/>
            <p:nvPr/>
          </p:nvSpPr>
          <p:spPr>
            <a:xfrm>
              <a:off x="3818198" y="3106532"/>
              <a:ext cx="2583062" cy="26088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25">
                <a:solidFill>
                  <a:schemeClr val="bg1"/>
                </a:solidFill>
                <a:latin typeface="Arial" panose="020B0604020202020204" pitchFamily="34" charset="0"/>
                <a:cs typeface="Arial" panose="020B0604020202020204" pitchFamily="34" charset="0"/>
              </a:endParaRPr>
            </a:p>
          </p:txBody>
        </p:sp>
        <p:grpSp>
          <p:nvGrpSpPr>
            <p:cNvPr id="14" name="Group 11"/>
            <p:cNvGrpSpPr/>
            <p:nvPr/>
          </p:nvGrpSpPr>
          <p:grpSpPr>
            <a:xfrm flipH="1">
              <a:off x="4213719" y="4089454"/>
              <a:ext cx="1792020" cy="1531372"/>
              <a:chOff x="9968706" y="2729191"/>
              <a:chExt cx="1792020" cy="1531372"/>
            </a:xfrm>
            <a:grpFill/>
          </p:grpSpPr>
          <p:sp>
            <p:nvSpPr>
              <p:cNvPr id="15" name="TextBox 12"/>
              <p:cNvSpPr txBox="1"/>
              <p:nvPr/>
            </p:nvSpPr>
            <p:spPr>
              <a:xfrm>
                <a:off x="10488650" y="2729191"/>
                <a:ext cx="752129" cy="296556"/>
              </a:xfrm>
              <a:prstGeom prst="rect">
                <a:avLst/>
              </a:prstGeom>
              <a:grpFill/>
            </p:spPr>
            <p:txBody>
              <a:bodyPr wrap="none" rtlCol="0">
                <a:spAutoFit/>
              </a:bodyPr>
              <a:lstStyle/>
              <a:p>
                <a:pPr algn="ctr"/>
                <a:r>
                  <a:rPr lang="en-US" sz="1325" b="1" dirty="0">
                    <a:solidFill>
                      <a:schemeClr val="bg1"/>
                    </a:solidFill>
                    <a:latin typeface="Arial" panose="020B0604020202020204" pitchFamily="34" charset="0"/>
                    <a:cs typeface="Arial" panose="020B0604020202020204" pitchFamily="34" charset="0"/>
                  </a:rPr>
                  <a:t>Design</a:t>
                </a:r>
                <a:endParaRPr lang="en-GB" sz="1325" b="1" dirty="0">
                  <a:solidFill>
                    <a:schemeClr val="bg1"/>
                  </a:solidFill>
                  <a:latin typeface="Arial" panose="020B0604020202020204" pitchFamily="34" charset="0"/>
                  <a:cs typeface="Arial" panose="020B0604020202020204" pitchFamily="34" charset="0"/>
                </a:endParaRPr>
              </a:p>
            </p:txBody>
          </p:sp>
          <p:sp>
            <p:nvSpPr>
              <p:cNvPr id="16" name="Rectangle 13"/>
              <p:cNvSpPr/>
              <p:nvPr/>
            </p:nvSpPr>
            <p:spPr>
              <a:xfrm>
                <a:off x="9968706" y="3060234"/>
                <a:ext cx="1792020" cy="1200329"/>
              </a:xfrm>
              <a:prstGeom prst="rect">
                <a:avLst/>
              </a:prstGeom>
              <a:noFill/>
            </p:spPr>
            <p:txBody>
              <a:bodyPr wrap="square">
                <a:spAutoFit/>
              </a:bodyPr>
              <a:lstStyle/>
              <a:p>
                <a:pPr algn="ctr"/>
                <a:r>
                  <a:rPr lang="zh-CN" altLang="en-US" sz="1200" spc="301" dirty="0">
                    <a:solidFill>
                      <a:schemeClr val="bg1"/>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GB" altLang="zh-CN" sz="1200" spc="301"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sp>
          <p:nvSpPr>
            <p:cNvPr id="17" name="TextBox 14"/>
            <p:cNvSpPr txBox="1"/>
            <p:nvPr/>
          </p:nvSpPr>
          <p:spPr>
            <a:xfrm>
              <a:off x="4661232" y="3647225"/>
              <a:ext cx="904414" cy="523220"/>
            </a:xfrm>
            <a:prstGeom prst="rect">
              <a:avLst/>
            </a:prstGeom>
            <a:grpFill/>
          </p:spPr>
          <p:txBody>
            <a:bodyPr wrap="none" rtlCol="0">
              <a:spAutoFit/>
            </a:bodyPr>
            <a:lstStyle/>
            <a:p>
              <a:pPr algn="ctr"/>
              <a:r>
                <a:rPr lang="en-US" sz="2800" b="1" dirty="0">
                  <a:solidFill>
                    <a:schemeClr val="bg1"/>
                  </a:solidFill>
                  <a:latin typeface="Arial" panose="020B0604020202020204" pitchFamily="34" charset="0"/>
                  <a:cs typeface="Arial" panose="020B0604020202020204" pitchFamily="34" charset="0"/>
                </a:rPr>
                <a:t>72%</a:t>
              </a:r>
              <a:endParaRPr lang="en-GB" sz="2800" b="1" dirty="0">
                <a:solidFill>
                  <a:schemeClr val="bg1"/>
                </a:solidFill>
                <a:latin typeface="Arial" panose="020B0604020202020204" pitchFamily="34" charset="0"/>
                <a:cs typeface="Arial" panose="020B0604020202020204" pitchFamily="34" charset="0"/>
              </a:endParaRPr>
            </a:p>
          </p:txBody>
        </p:sp>
      </p:grpSp>
      <p:grpSp>
        <p:nvGrpSpPr>
          <p:cNvPr id="2" name="组合 1"/>
          <p:cNvGrpSpPr/>
          <p:nvPr/>
        </p:nvGrpSpPr>
        <p:grpSpPr>
          <a:xfrm>
            <a:off x="2207458" y="2207546"/>
            <a:ext cx="2134762" cy="2156109"/>
            <a:chOff x="2207457" y="2483319"/>
            <a:chExt cx="2134762" cy="2156108"/>
          </a:xfrm>
          <a:solidFill>
            <a:srgbClr val="065E03"/>
          </a:solidFill>
        </p:grpSpPr>
        <p:sp>
          <p:nvSpPr>
            <p:cNvPr id="12" name="Oval 8"/>
            <p:cNvSpPr/>
            <p:nvPr/>
          </p:nvSpPr>
          <p:spPr>
            <a:xfrm>
              <a:off x="2207457" y="2483319"/>
              <a:ext cx="2134762" cy="21561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25">
                <a:solidFill>
                  <a:schemeClr val="bg1"/>
                </a:solidFill>
                <a:latin typeface="Arial" panose="020B0604020202020204" pitchFamily="34" charset="0"/>
                <a:cs typeface="Arial" panose="020B0604020202020204" pitchFamily="34" charset="0"/>
              </a:endParaRPr>
            </a:p>
          </p:txBody>
        </p:sp>
        <p:sp>
          <p:nvSpPr>
            <p:cNvPr id="18" name="TextBox 15"/>
            <p:cNvSpPr txBox="1"/>
            <p:nvPr/>
          </p:nvSpPr>
          <p:spPr>
            <a:xfrm>
              <a:off x="2827053" y="3647225"/>
              <a:ext cx="904414" cy="523220"/>
            </a:xfrm>
            <a:prstGeom prst="rect">
              <a:avLst/>
            </a:prstGeom>
            <a:noFill/>
          </p:spPr>
          <p:txBody>
            <a:bodyPr wrap="none" rtlCol="0">
              <a:spAutoFit/>
            </a:bodyPr>
            <a:lstStyle/>
            <a:p>
              <a:pPr algn="ctr"/>
              <a:r>
                <a:rPr lang="en-US" sz="2800" b="1" dirty="0">
                  <a:solidFill>
                    <a:schemeClr val="bg1"/>
                  </a:solidFill>
                  <a:latin typeface="Arial" panose="020B0604020202020204" pitchFamily="34" charset="0"/>
                  <a:cs typeface="Arial" panose="020B0604020202020204" pitchFamily="34" charset="0"/>
                </a:rPr>
                <a:t>54%</a:t>
              </a:r>
              <a:endParaRPr lang="en-GB" sz="2800" b="1" dirty="0">
                <a:solidFill>
                  <a:schemeClr val="bg1"/>
                </a:solidFill>
                <a:latin typeface="Arial" panose="020B0604020202020204" pitchFamily="34" charset="0"/>
                <a:cs typeface="Arial" panose="020B0604020202020204" pitchFamily="34" charset="0"/>
              </a:endParaRPr>
            </a:p>
          </p:txBody>
        </p:sp>
        <p:grpSp>
          <p:nvGrpSpPr>
            <p:cNvPr id="24" name="Group 21"/>
            <p:cNvGrpSpPr/>
            <p:nvPr/>
          </p:nvGrpSpPr>
          <p:grpSpPr>
            <a:xfrm flipH="1">
              <a:off x="2378828" y="2731280"/>
              <a:ext cx="1792020" cy="760048"/>
              <a:chOff x="9968706" y="2761849"/>
              <a:chExt cx="1792020" cy="760048"/>
            </a:xfrm>
            <a:grpFill/>
          </p:grpSpPr>
          <p:sp>
            <p:nvSpPr>
              <p:cNvPr id="25" name="TextBox 22"/>
              <p:cNvSpPr txBox="1"/>
              <p:nvPr/>
            </p:nvSpPr>
            <p:spPr>
              <a:xfrm>
                <a:off x="10488650" y="2761849"/>
                <a:ext cx="752129" cy="296556"/>
              </a:xfrm>
              <a:prstGeom prst="rect">
                <a:avLst/>
              </a:prstGeom>
              <a:noFill/>
            </p:spPr>
            <p:txBody>
              <a:bodyPr wrap="none" rtlCol="0">
                <a:spAutoFit/>
              </a:bodyPr>
              <a:lstStyle/>
              <a:p>
                <a:pPr algn="ctr"/>
                <a:r>
                  <a:rPr lang="en-US" sz="1325" b="1" dirty="0">
                    <a:solidFill>
                      <a:schemeClr val="bg1"/>
                    </a:solidFill>
                    <a:latin typeface="Arial" panose="020B0604020202020204" pitchFamily="34" charset="0"/>
                    <a:cs typeface="Arial" panose="020B0604020202020204" pitchFamily="34" charset="0"/>
                  </a:rPr>
                  <a:t>Design</a:t>
                </a:r>
                <a:endParaRPr lang="en-GB" sz="1325" b="1" dirty="0">
                  <a:solidFill>
                    <a:schemeClr val="bg1"/>
                  </a:solidFill>
                  <a:latin typeface="Arial" panose="020B0604020202020204" pitchFamily="34" charset="0"/>
                  <a:cs typeface="Arial" panose="020B0604020202020204" pitchFamily="34" charset="0"/>
                </a:endParaRPr>
              </a:p>
            </p:txBody>
          </p:sp>
          <p:sp>
            <p:nvSpPr>
              <p:cNvPr id="26" name="Rectangle 23"/>
              <p:cNvSpPr/>
              <p:nvPr/>
            </p:nvSpPr>
            <p:spPr>
              <a:xfrm>
                <a:off x="9968706" y="3060232"/>
                <a:ext cx="1792020" cy="461665"/>
              </a:xfrm>
              <a:prstGeom prst="rect">
                <a:avLst/>
              </a:prstGeom>
              <a:noFill/>
            </p:spPr>
            <p:txBody>
              <a:bodyPr wrap="square">
                <a:spAutoFit/>
              </a:bodyPr>
              <a:lstStyle/>
              <a:p>
                <a:r>
                  <a:rPr lang="zh-CN" altLang="en-US" sz="1200" spc="301" dirty="0">
                    <a:solidFill>
                      <a:schemeClr val="bg1"/>
                    </a:solidFill>
                    <a:latin typeface="微软雅黑" panose="020B0503020204020204" pitchFamily="34" charset="-122"/>
                    <a:ea typeface="微软雅黑" panose="020B0503020204020204" pitchFamily="34" charset="-122"/>
                  </a:rPr>
                  <a:t>点击输入本栏的具体文字，</a:t>
                </a:r>
                <a:endParaRPr lang="en-GB" altLang="zh-CN" sz="1200" spc="301"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grpSp>
      <p:grpSp>
        <p:nvGrpSpPr>
          <p:cNvPr id="5" name="组合 4"/>
          <p:cNvGrpSpPr/>
          <p:nvPr/>
        </p:nvGrpSpPr>
        <p:grpSpPr>
          <a:xfrm>
            <a:off x="5659344" y="1850711"/>
            <a:ext cx="1940694" cy="1960098"/>
            <a:chOff x="5659344" y="2126483"/>
            <a:chExt cx="1940693" cy="1960098"/>
          </a:xfrm>
        </p:grpSpPr>
        <p:sp>
          <p:nvSpPr>
            <p:cNvPr id="11" name="Oval 7"/>
            <p:cNvSpPr/>
            <p:nvPr/>
          </p:nvSpPr>
          <p:spPr>
            <a:xfrm>
              <a:off x="5659344" y="2126483"/>
              <a:ext cx="1940693" cy="1960098"/>
            </a:xfrm>
            <a:prstGeom prst="ellipse">
              <a:avLst/>
            </a:prstGeom>
            <a:solidFill>
              <a:srgbClr val="065E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25">
                <a:solidFill>
                  <a:schemeClr val="bg1"/>
                </a:solidFill>
                <a:latin typeface="Arial" panose="020B0604020202020204" pitchFamily="34" charset="0"/>
                <a:cs typeface="Arial" panose="020B0604020202020204" pitchFamily="34" charset="0"/>
              </a:endParaRPr>
            </a:p>
          </p:txBody>
        </p:sp>
        <p:sp>
          <p:nvSpPr>
            <p:cNvPr id="19" name="TextBox 16"/>
            <p:cNvSpPr txBox="1"/>
            <p:nvPr/>
          </p:nvSpPr>
          <p:spPr>
            <a:xfrm>
              <a:off x="6177484" y="3167390"/>
              <a:ext cx="904414" cy="523220"/>
            </a:xfrm>
            <a:prstGeom prst="rect">
              <a:avLst/>
            </a:prstGeom>
            <a:noFill/>
          </p:spPr>
          <p:txBody>
            <a:bodyPr wrap="none" rtlCol="0">
              <a:spAutoFit/>
            </a:bodyPr>
            <a:lstStyle/>
            <a:p>
              <a:pPr algn="ctr"/>
              <a:r>
                <a:rPr lang="en-US" sz="2800" b="1">
                  <a:solidFill>
                    <a:schemeClr val="bg1"/>
                  </a:solidFill>
                  <a:latin typeface="Arial" panose="020B0604020202020204" pitchFamily="34" charset="0"/>
                  <a:cs typeface="Arial" panose="020B0604020202020204" pitchFamily="34" charset="0"/>
                </a:rPr>
                <a:t>56%</a:t>
              </a:r>
              <a:endParaRPr lang="en-GB" sz="2800" b="1">
                <a:solidFill>
                  <a:schemeClr val="bg1"/>
                </a:solidFill>
                <a:latin typeface="Arial" panose="020B0604020202020204" pitchFamily="34" charset="0"/>
                <a:cs typeface="Arial" panose="020B0604020202020204" pitchFamily="34" charset="0"/>
              </a:endParaRPr>
            </a:p>
          </p:txBody>
        </p:sp>
        <p:grpSp>
          <p:nvGrpSpPr>
            <p:cNvPr id="27" name="Group 24"/>
            <p:cNvGrpSpPr/>
            <p:nvPr/>
          </p:nvGrpSpPr>
          <p:grpSpPr>
            <a:xfrm flipH="1">
              <a:off x="5733679" y="2368907"/>
              <a:ext cx="1792020" cy="760050"/>
              <a:chOff x="9968706" y="2761849"/>
              <a:chExt cx="1792020" cy="760050"/>
            </a:xfrm>
          </p:grpSpPr>
          <p:sp>
            <p:nvSpPr>
              <p:cNvPr id="28" name="TextBox 25"/>
              <p:cNvSpPr txBox="1"/>
              <p:nvPr/>
            </p:nvSpPr>
            <p:spPr>
              <a:xfrm>
                <a:off x="10488650" y="2761849"/>
                <a:ext cx="752129" cy="296556"/>
              </a:xfrm>
              <a:prstGeom prst="rect">
                <a:avLst/>
              </a:prstGeom>
              <a:noFill/>
            </p:spPr>
            <p:txBody>
              <a:bodyPr wrap="none" rtlCol="0">
                <a:spAutoFit/>
              </a:bodyPr>
              <a:lstStyle/>
              <a:p>
                <a:pPr algn="ctr"/>
                <a:r>
                  <a:rPr lang="en-US" sz="1325" b="1" dirty="0">
                    <a:solidFill>
                      <a:schemeClr val="bg1"/>
                    </a:solidFill>
                    <a:latin typeface="Arial" panose="020B0604020202020204" pitchFamily="34" charset="0"/>
                    <a:cs typeface="Arial" panose="020B0604020202020204" pitchFamily="34" charset="0"/>
                  </a:rPr>
                  <a:t>Design</a:t>
                </a:r>
                <a:endParaRPr lang="en-GB" sz="1325" b="1" dirty="0">
                  <a:solidFill>
                    <a:schemeClr val="bg1"/>
                  </a:solidFill>
                  <a:latin typeface="Arial" panose="020B0604020202020204" pitchFamily="34" charset="0"/>
                  <a:cs typeface="Arial" panose="020B0604020202020204" pitchFamily="34" charset="0"/>
                </a:endParaRPr>
              </a:p>
            </p:txBody>
          </p:sp>
          <p:sp>
            <p:nvSpPr>
              <p:cNvPr id="29" name="Rectangle 26"/>
              <p:cNvSpPr/>
              <p:nvPr/>
            </p:nvSpPr>
            <p:spPr>
              <a:xfrm>
                <a:off x="9968706" y="3060234"/>
                <a:ext cx="1792020" cy="461665"/>
              </a:xfrm>
              <a:prstGeom prst="rect">
                <a:avLst/>
              </a:prstGeom>
              <a:noFill/>
            </p:spPr>
            <p:txBody>
              <a:bodyPr wrap="square">
                <a:spAutoFit/>
              </a:bodyPr>
              <a:lstStyle/>
              <a:p>
                <a:r>
                  <a:rPr lang="zh-CN" altLang="en-US" sz="1200" spc="301" dirty="0">
                    <a:solidFill>
                      <a:schemeClr val="bg1"/>
                    </a:solidFill>
                    <a:latin typeface="微软雅黑" panose="020B0503020204020204" pitchFamily="34" charset="-122"/>
                    <a:ea typeface="微软雅黑" panose="020B0503020204020204" pitchFamily="34" charset="-122"/>
                  </a:rPr>
                  <a:t>点击输入本栏的具体文字，</a:t>
                </a:r>
                <a:endParaRPr lang="en-GB" altLang="zh-CN" sz="1200" spc="301"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grpSp>
      <p:sp>
        <p:nvSpPr>
          <p:cNvPr id="30" name="TextBox 27"/>
          <p:cNvSpPr txBox="1"/>
          <p:nvPr/>
        </p:nvSpPr>
        <p:spPr>
          <a:xfrm>
            <a:off x="445539" y="4881288"/>
            <a:ext cx="1723549" cy="553998"/>
          </a:xfrm>
          <a:prstGeom prst="rect">
            <a:avLst/>
          </a:prstGeom>
          <a:noFill/>
        </p:spPr>
        <p:txBody>
          <a:bodyPr wrap="none" rtlCol="0">
            <a:spAutoFit/>
          </a:bodyPr>
          <a:lstStyle/>
          <a:p>
            <a:pPr lvl="0">
              <a:lnSpc>
                <a:spcPct val="150000"/>
              </a:lnSpc>
              <a:defRPr/>
            </a:pPr>
            <a:r>
              <a:rPr lang="zh-CN" altLang="en-US" sz="2000" b="1" kern="0" dirty="0">
                <a:latin typeface="微软雅黑" panose="020B0503020204020204" pitchFamily="34" charset="-122"/>
                <a:ea typeface="微软雅黑" panose="020B0503020204020204" pitchFamily="34" charset="-122"/>
                <a:cs typeface="华文黑体" pitchFamily="2" charset="-122"/>
              </a:rPr>
              <a:t>点击添加标题</a:t>
            </a:r>
          </a:p>
        </p:txBody>
      </p:sp>
      <p:sp>
        <p:nvSpPr>
          <p:cNvPr id="31" name="Rectangle 28"/>
          <p:cNvSpPr/>
          <p:nvPr/>
        </p:nvSpPr>
        <p:spPr>
          <a:xfrm>
            <a:off x="445538" y="5385522"/>
            <a:ext cx="4012778" cy="646331"/>
          </a:xfrm>
          <a:prstGeom prst="rect">
            <a:avLst/>
          </a:prstGeom>
        </p:spPr>
        <p:txBody>
          <a:bodyPr wrap="square">
            <a:spAutoFit/>
          </a:bodyPr>
          <a:lstStyle/>
          <a:p>
            <a:r>
              <a:rPr lang="zh-CN" altLang="en-US" sz="1200" spc="301" dirty="0">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GB" altLang="zh-CN" sz="1200" spc="301" dirty="0">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35" name="组合 34"/>
          <p:cNvGrpSpPr/>
          <p:nvPr/>
        </p:nvGrpSpPr>
        <p:grpSpPr>
          <a:xfrm>
            <a:off x="7143175" y="1850712"/>
            <a:ext cx="2841368" cy="2869779"/>
            <a:chOff x="7143175" y="2126483"/>
            <a:chExt cx="2841368" cy="2869780"/>
          </a:xfrm>
          <a:solidFill>
            <a:srgbClr val="779F08"/>
          </a:solidFill>
        </p:grpSpPr>
        <p:sp>
          <p:nvSpPr>
            <p:cNvPr id="10" name="Oval 4"/>
            <p:cNvSpPr/>
            <p:nvPr/>
          </p:nvSpPr>
          <p:spPr>
            <a:xfrm>
              <a:off x="7143175" y="2126483"/>
              <a:ext cx="2841368" cy="286978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25">
                <a:solidFill>
                  <a:schemeClr val="bg1"/>
                </a:solidFill>
                <a:latin typeface="Arial" panose="020B0604020202020204" pitchFamily="34" charset="0"/>
                <a:cs typeface="Arial" panose="020B0604020202020204" pitchFamily="34" charset="0"/>
              </a:endParaRPr>
            </a:p>
          </p:txBody>
        </p:sp>
        <p:sp>
          <p:nvSpPr>
            <p:cNvPr id="20" name="TextBox 17"/>
            <p:cNvSpPr txBox="1"/>
            <p:nvPr/>
          </p:nvSpPr>
          <p:spPr>
            <a:xfrm>
              <a:off x="8111653" y="2769024"/>
              <a:ext cx="904414" cy="523220"/>
            </a:xfrm>
            <a:prstGeom prst="rect">
              <a:avLst/>
            </a:prstGeom>
            <a:grpFill/>
          </p:spPr>
          <p:txBody>
            <a:bodyPr wrap="none" rtlCol="0">
              <a:spAutoFit/>
            </a:bodyPr>
            <a:lstStyle/>
            <a:p>
              <a:pPr algn="ctr"/>
              <a:r>
                <a:rPr lang="en-US" sz="2800" b="1" dirty="0">
                  <a:solidFill>
                    <a:schemeClr val="bg1"/>
                  </a:solidFill>
                  <a:latin typeface="Arial" panose="020B0604020202020204" pitchFamily="34" charset="0"/>
                  <a:cs typeface="Arial" panose="020B0604020202020204" pitchFamily="34" charset="0"/>
                </a:rPr>
                <a:t>88%</a:t>
              </a:r>
              <a:endParaRPr lang="en-GB" sz="2800" b="1" dirty="0">
                <a:solidFill>
                  <a:schemeClr val="bg1"/>
                </a:solidFill>
                <a:latin typeface="Arial" panose="020B0604020202020204" pitchFamily="34" charset="0"/>
                <a:cs typeface="Arial" panose="020B0604020202020204" pitchFamily="34" charset="0"/>
              </a:endParaRPr>
            </a:p>
          </p:txBody>
        </p:sp>
        <p:grpSp>
          <p:nvGrpSpPr>
            <p:cNvPr id="21" name="Group 18"/>
            <p:cNvGrpSpPr/>
            <p:nvPr/>
          </p:nvGrpSpPr>
          <p:grpSpPr>
            <a:xfrm flipH="1">
              <a:off x="7667848" y="3300600"/>
              <a:ext cx="1792020" cy="1542258"/>
              <a:chOff x="9968706" y="2718305"/>
              <a:chExt cx="1792020" cy="1542258"/>
            </a:xfrm>
            <a:grpFill/>
          </p:grpSpPr>
          <p:sp>
            <p:nvSpPr>
              <p:cNvPr id="22" name="TextBox 19"/>
              <p:cNvSpPr txBox="1"/>
              <p:nvPr/>
            </p:nvSpPr>
            <p:spPr>
              <a:xfrm>
                <a:off x="10488650" y="2718305"/>
                <a:ext cx="752129" cy="296556"/>
              </a:xfrm>
              <a:prstGeom prst="rect">
                <a:avLst/>
              </a:prstGeom>
              <a:grpFill/>
            </p:spPr>
            <p:txBody>
              <a:bodyPr wrap="none" rtlCol="0">
                <a:spAutoFit/>
              </a:bodyPr>
              <a:lstStyle/>
              <a:p>
                <a:pPr algn="ctr"/>
                <a:r>
                  <a:rPr lang="en-US" sz="1325" b="1" dirty="0">
                    <a:solidFill>
                      <a:schemeClr val="bg1"/>
                    </a:solidFill>
                    <a:latin typeface="Arial" panose="020B0604020202020204" pitchFamily="34" charset="0"/>
                    <a:cs typeface="Arial" panose="020B0604020202020204" pitchFamily="34" charset="0"/>
                  </a:rPr>
                  <a:t>Design</a:t>
                </a:r>
                <a:endParaRPr lang="en-GB" sz="1325" b="1" dirty="0">
                  <a:solidFill>
                    <a:schemeClr val="bg1"/>
                  </a:solidFill>
                  <a:latin typeface="Arial" panose="020B0604020202020204" pitchFamily="34" charset="0"/>
                  <a:cs typeface="Arial" panose="020B0604020202020204" pitchFamily="34" charset="0"/>
                </a:endParaRPr>
              </a:p>
            </p:txBody>
          </p:sp>
          <p:sp>
            <p:nvSpPr>
              <p:cNvPr id="23" name="Rectangle 20"/>
              <p:cNvSpPr/>
              <p:nvPr/>
            </p:nvSpPr>
            <p:spPr>
              <a:xfrm>
                <a:off x="9968706" y="3060234"/>
                <a:ext cx="1792020" cy="1200329"/>
              </a:xfrm>
              <a:prstGeom prst="rect">
                <a:avLst/>
              </a:prstGeom>
              <a:noFill/>
            </p:spPr>
            <p:txBody>
              <a:bodyPr wrap="square">
                <a:spAutoFit/>
              </a:bodyPr>
              <a:lstStyle/>
              <a:p>
                <a:pPr algn="ctr"/>
                <a:r>
                  <a:rPr lang="zh-CN" altLang="en-US" sz="1200" spc="301" dirty="0">
                    <a:solidFill>
                      <a:schemeClr val="bg1"/>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GB" altLang="zh-CN" sz="1200" spc="301"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grpSp>
      <p:grpSp>
        <p:nvGrpSpPr>
          <p:cNvPr id="36" name="组合 35"/>
          <p:cNvGrpSpPr/>
          <p:nvPr/>
        </p:nvGrpSpPr>
        <p:grpSpPr>
          <a:xfrm>
            <a:off x="7579099" y="4633640"/>
            <a:ext cx="4012778" cy="1150564"/>
            <a:chOff x="7788647" y="4909410"/>
            <a:chExt cx="4012778" cy="1150564"/>
          </a:xfrm>
        </p:grpSpPr>
        <p:sp>
          <p:nvSpPr>
            <p:cNvPr id="32" name="TextBox 29"/>
            <p:cNvSpPr txBox="1"/>
            <p:nvPr/>
          </p:nvSpPr>
          <p:spPr>
            <a:xfrm>
              <a:off x="9984543" y="4909410"/>
              <a:ext cx="1723549" cy="553998"/>
            </a:xfrm>
            <a:prstGeom prst="rect">
              <a:avLst/>
            </a:prstGeom>
            <a:noFill/>
          </p:spPr>
          <p:txBody>
            <a:bodyPr wrap="none" rtlCol="0">
              <a:spAutoFit/>
            </a:bodyPr>
            <a:lstStyle/>
            <a:p>
              <a:pPr lvl="0">
                <a:lnSpc>
                  <a:spcPct val="150000"/>
                </a:lnSpc>
                <a:defRPr/>
              </a:pPr>
              <a:r>
                <a:rPr lang="zh-CN" altLang="en-US" sz="2000" b="1" kern="0" dirty="0">
                  <a:latin typeface="微软雅黑" panose="020B0503020204020204" pitchFamily="34" charset="-122"/>
                  <a:ea typeface="微软雅黑" panose="020B0503020204020204" pitchFamily="34" charset="-122"/>
                  <a:cs typeface="华文黑体" pitchFamily="2" charset="-122"/>
                </a:rPr>
                <a:t>点击添加标题</a:t>
              </a:r>
            </a:p>
          </p:txBody>
        </p:sp>
        <p:sp>
          <p:nvSpPr>
            <p:cNvPr id="33" name="Rectangle 30"/>
            <p:cNvSpPr/>
            <p:nvPr/>
          </p:nvSpPr>
          <p:spPr>
            <a:xfrm>
              <a:off x="7788647" y="5413643"/>
              <a:ext cx="4012778" cy="646331"/>
            </a:xfrm>
            <a:prstGeom prst="rect">
              <a:avLst/>
            </a:prstGeom>
          </p:spPr>
          <p:txBody>
            <a:bodyPr wrap="square">
              <a:spAutoFit/>
            </a:bodyPr>
            <a:lstStyle/>
            <a:p>
              <a:r>
                <a:rPr lang="zh-CN" altLang="en-US" sz="1200" spc="301" dirty="0">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GB" altLang="zh-CN" sz="1200" spc="301" dirty="0">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40" name="组合 39"/>
          <p:cNvGrpSpPr/>
          <p:nvPr/>
        </p:nvGrpSpPr>
        <p:grpSpPr>
          <a:xfrm>
            <a:off x="619317" y="612033"/>
            <a:ext cx="3917868" cy="631070"/>
            <a:chOff x="587000" y="509069"/>
            <a:chExt cx="3917867" cy="631069"/>
          </a:xfrm>
        </p:grpSpPr>
        <p:sp>
          <p:nvSpPr>
            <p:cNvPr id="42" name="Text Box 7"/>
            <p:cNvSpPr txBox="1">
              <a:spLocks noChangeArrowheads="1"/>
            </p:cNvSpPr>
            <p:nvPr/>
          </p:nvSpPr>
          <p:spPr bwMode="auto">
            <a:xfrm>
              <a:off x="2567029" y="748025"/>
              <a:ext cx="1937838" cy="353942"/>
            </a:xfrm>
            <a:prstGeom prst="rect">
              <a:avLst/>
            </a:prstGeom>
            <a:noFill/>
            <a:ln w="9525">
              <a:noFill/>
              <a:miter lim="800000"/>
            </a:ln>
          </p:spPr>
          <p:txBody>
            <a:bodyPr wrap="none" lIns="45720" tIns="22860" rIns="45720" bIns="22860">
              <a:spAutoFit/>
            </a:bodyPr>
            <a:lstStyle/>
            <a:p>
              <a:pPr algn="ctr" defTabSz="1087755"/>
              <a:r>
                <a:rPr lang="en-CA" sz="2000" spc="-150" dirty="0" smtClean="0">
                  <a:latin typeface="微软雅黑" panose="020B0503020204020204" pitchFamily="34" charset="-122"/>
                  <a:ea typeface="微软雅黑" panose="020B0503020204020204" pitchFamily="34" charset="-122"/>
                  <a:cs typeface="Open Sans" panose="020B0606030504020204" pitchFamily="34" charset="0"/>
                </a:rPr>
                <a:t>TEACHING GOAL</a:t>
              </a:r>
              <a:endParaRPr lang="en-CA" sz="2000" spc="-150" dirty="0">
                <a:latin typeface="微软雅黑" panose="020B0503020204020204" pitchFamily="34" charset="-122"/>
                <a:ea typeface="微软雅黑" panose="020B0503020204020204" pitchFamily="34" charset="-122"/>
                <a:cs typeface="Open Sans" panose="020B0606030504020204" pitchFamily="34" charset="0"/>
              </a:endParaRPr>
            </a:p>
          </p:txBody>
        </p:sp>
        <p:sp>
          <p:nvSpPr>
            <p:cNvPr id="43" name="矩形 42"/>
            <p:cNvSpPr/>
            <p:nvPr/>
          </p:nvSpPr>
          <p:spPr>
            <a:xfrm>
              <a:off x="587000" y="509069"/>
              <a:ext cx="1980029" cy="631069"/>
            </a:xfrm>
            <a:prstGeom prst="rect">
              <a:avLst/>
            </a:prstGeom>
          </p:spPr>
          <p:txBody>
            <a:bodyPr wrap="none">
              <a:spAutoFit/>
            </a:bodyPr>
            <a:lstStyle/>
            <a:p>
              <a:pPr algn="ctr" defTabSz="1087755"/>
              <a:r>
                <a:rPr lang="zh-CN" altLang="en-US" sz="3500" dirty="0" smtClean="0">
                  <a:latin typeface="微软雅黑" panose="020B0503020204020204" pitchFamily="34" charset="-122"/>
                  <a:ea typeface="微软雅黑" panose="020B0503020204020204" pitchFamily="34" charset="-122"/>
                  <a:cs typeface="Open Sans" panose="020B0606030504020204" pitchFamily="34" charset="0"/>
                </a:rPr>
                <a:t>教学目标</a:t>
              </a:r>
              <a:endParaRPr lang="en-CA" altLang="zh-CN" sz="3500" dirty="0">
                <a:latin typeface="微软雅黑" panose="020B0503020204020204" pitchFamily="34" charset="-122"/>
                <a:ea typeface="微软雅黑" panose="020B0503020204020204" pitchFamily="34" charset="-122"/>
                <a:cs typeface="Open Sans" panose="020B0606030504020204" pitchFamily="34" charset="0"/>
              </a:endParaRPr>
            </a:p>
          </p:txBody>
        </p:sp>
      </p:grpSp>
      <p:sp>
        <p:nvSpPr>
          <p:cNvPr id="44" name="矩形 43"/>
          <p:cNvSpPr/>
          <p:nvPr/>
        </p:nvSpPr>
        <p:spPr>
          <a:xfrm>
            <a:off x="4131" y="696085"/>
            <a:ext cx="411010" cy="462967"/>
          </a:xfrm>
          <a:prstGeom prst="rect">
            <a:avLst/>
          </a:prstGeom>
          <a:solidFill>
            <a:srgbClr val="779F0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矩形 44"/>
          <p:cNvSpPr/>
          <p:nvPr/>
        </p:nvSpPr>
        <p:spPr>
          <a:xfrm>
            <a:off x="-2935" y="715567"/>
            <a:ext cx="349776" cy="477054"/>
          </a:xfrm>
          <a:prstGeom prst="rect">
            <a:avLst/>
          </a:prstGeom>
        </p:spPr>
        <p:txBody>
          <a:bodyPr wrap="none">
            <a:spAutoFit/>
          </a:bodyPr>
          <a:lstStyle/>
          <a:p>
            <a:r>
              <a:rPr lang="en-CA" altLang="zh-CN" sz="2500" spc="-150" dirty="0" smtClean="0">
                <a:solidFill>
                  <a:schemeClr val="bg1"/>
                </a:solidFill>
                <a:latin typeface="微软雅黑" panose="020B0503020204020204" pitchFamily="34" charset="-122"/>
                <a:ea typeface="微软雅黑" panose="020B0503020204020204" pitchFamily="34" charset="-122"/>
                <a:cs typeface="Open Sans" panose="020B0606030504020204" pitchFamily="34" charset="0"/>
              </a:rPr>
              <a:t>T</a:t>
            </a:r>
            <a:endParaRPr lang="zh-CN" altLang="en-US" sz="2500" dirty="0">
              <a:solidFill>
                <a:schemeClr val="bg1"/>
              </a:solidFill>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p:cTn id="7" dur="500" fill="hold"/>
                                        <p:tgtEl>
                                          <p:spTgt spid="44"/>
                                        </p:tgtEl>
                                        <p:attrNameLst>
                                          <p:attrName>ppt_w</p:attrName>
                                        </p:attrNameLst>
                                      </p:cBhvr>
                                      <p:tavLst>
                                        <p:tav tm="0">
                                          <p:val>
                                            <p:fltVal val="0"/>
                                          </p:val>
                                        </p:tav>
                                        <p:tav tm="100000">
                                          <p:val>
                                            <p:strVal val="#ppt_w"/>
                                          </p:val>
                                        </p:tav>
                                      </p:tavLst>
                                    </p:anim>
                                    <p:anim calcmode="lin" valueType="num">
                                      <p:cBhvr>
                                        <p:cTn id="8" dur="500" fill="hold"/>
                                        <p:tgtEl>
                                          <p:spTgt spid="44"/>
                                        </p:tgtEl>
                                        <p:attrNameLst>
                                          <p:attrName>ppt_h</p:attrName>
                                        </p:attrNameLst>
                                      </p:cBhvr>
                                      <p:tavLst>
                                        <p:tav tm="0">
                                          <p:val>
                                            <p:fltVal val="0"/>
                                          </p:val>
                                        </p:tav>
                                        <p:tav tm="100000">
                                          <p:val>
                                            <p:strVal val="#ppt_h"/>
                                          </p:val>
                                        </p:tav>
                                      </p:tavLst>
                                    </p:anim>
                                    <p:animEffect transition="in" filter="fade">
                                      <p:cBhvr>
                                        <p:cTn id="9" dur="500"/>
                                        <p:tgtEl>
                                          <p:spTgt spid="44"/>
                                        </p:tgtEl>
                                      </p:cBhvr>
                                    </p:animEffect>
                                  </p:childTnLst>
                                </p:cTn>
                              </p:par>
                            </p:childTnLst>
                          </p:cTn>
                        </p:par>
                        <p:par>
                          <p:cTn id="10" fill="hold">
                            <p:stCondLst>
                              <p:cond delay="500"/>
                            </p:stCondLst>
                            <p:childTnLst>
                              <p:par>
                                <p:cTn id="11" presetID="22" presetClass="entr" presetSubtype="4" fill="hold" nodeType="afterEffect">
                                  <p:stCondLst>
                                    <p:cond delay="0"/>
                                  </p:stCondLst>
                                  <p:childTnLst>
                                    <p:set>
                                      <p:cBhvr>
                                        <p:cTn id="12" dur="1" fill="hold">
                                          <p:stCondLst>
                                            <p:cond delay="0"/>
                                          </p:stCondLst>
                                        </p:cTn>
                                        <p:tgtEl>
                                          <p:spTgt spid="45">
                                            <p:txEl>
                                              <p:pRg st="0" end="0"/>
                                            </p:txEl>
                                          </p:spTgt>
                                        </p:tgtEl>
                                        <p:attrNameLst>
                                          <p:attrName>style.visibility</p:attrName>
                                        </p:attrNameLst>
                                      </p:cBhvr>
                                      <p:to>
                                        <p:strVal val="visible"/>
                                      </p:to>
                                    </p:set>
                                    <p:animEffect transition="in" filter="wipe(down)">
                                      <p:cBhvr>
                                        <p:cTn id="13" dur="500"/>
                                        <p:tgtEl>
                                          <p:spTgt spid="45">
                                            <p:txEl>
                                              <p:pRg st="0" end="0"/>
                                            </p:txEl>
                                          </p:spTgt>
                                        </p:tgtEl>
                                      </p:cBhvr>
                                    </p:animEffect>
                                  </p:childTnLst>
                                </p:cTn>
                              </p:par>
                            </p:childTnLst>
                          </p:cTn>
                        </p:par>
                        <p:par>
                          <p:cTn id="14" fill="hold">
                            <p:stCondLst>
                              <p:cond delay="1000"/>
                            </p:stCondLst>
                            <p:childTnLst>
                              <p:par>
                                <p:cTn id="15" presetID="22" presetClass="entr" presetSubtype="8" fill="hold" nodeType="afterEffect">
                                  <p:stCondLst>
                                    <p:cond delay="0"/>
                                  </p:stCondLst>
                                  <p:childTnLst>
                                    <p:set>
                                      <p:cBhvr>
                                        <p:cTn id="16" dur="1" fill="hold">
                                          <p:stCondLst>
                                            <p:cond delay="0"/>
                                          </p:stCondLst>
                                        </p:cTn>
                                        <p:tgtEl>
                                          <p:spTgt spid="40"/>
                                        </p:tgtEl>
                                        <p:attrNameLst>
                                          <p:attrName>style.visibility</p:attrName>
                                        </p:attrNameLst>
                                      </p:cBhvr>
                                      <p:to>
                                        <p:strVal val="visible"/>
                                      </p:to>
                                    </p:set>
                                    <p:animEffect transition="in" filter="wipe(left)">
                                      <p:cBhvr>
                                        <p:cTn id="17" dur="500"/>
                                        <p:tgtEl>
                                          <p:spTgt spid="40"/>
                                        </p:tgtEl>
                                      </p:cBhvr>
                                    </p:animEffect>
                                  </p:childTnLst>
                                </p:cTn>
                              </p:par>
                            </p:childTnLst>
                          </p:cTn>
                        </p:par>
                        <p:par>
                          <p:cTn id="18" fill="hold">
                            <p:stCondLst>
                              <p:cond delay="1500"/>
                            </p:stCondLst>
                            <p:childTnLst>
                              <p:par>
                                <p:cTn id="19" presetID="2" presetClass="entr" presetSubtype="4" fill="hold" nodeType="afterEffect">
                                  <p:stCondLst>
                                    <p:cond delay="0"/>
                                  </p:stCondLst>
                                  <p:childTnLst>
                                    <p:set>
                                      <p:cBhvr>
                                        <p:cTn id="20" dur="1" fill="hold">
                                          <p:stCondLst>
                                            <p:cond delay="0"/>
                                          </p:stCondLst>
                                        </p:cTn>
                                        <p:tgtEl>
                                          <p:spTgt spid="2"/>
                                        </p:tgtEl>
                                        <p:attrNameLst>
                                          <p:attrName>style.visibility</p:attrName>
                                        </p:attrNameLst>
                                      </p:cBhvr>
                                      <p:to>
                                        <p:strVal val="visible"/>
                                      </p:to>
                                    </p:set>
                                    <p:anim calcmode="lin" valueType="num">
                                      <p:cBhvr additive="base">
                                        <p:cTn id="21" dur="250" fill="hold"/>
                                        <p:tgtEl>
                                          <p:spTgt spid="2"/>
                                        </p:tgtEl>
                                        <p:attrNameLst>
                                          <p:attrName>ppt_x</p:attrName>
                                        </p:attrNameLst>
                                      </p:cBhvr>
                                      <p:tavLst>
                                        <p:tav tm="0">
                                          <p:val>
                                            <p:strVal val="#ppt_x"/>
                                          </p:val>
                                        </p:tav>
                                        <p:tav tm="100000">
                                          <p:val>
                                            <p:strVal val="#ppt_x"/>
                                          </p:val>
                                        </p:tav>
                                      </p:tavLst>
                                    </p:anim>
                                    <p:anim calcmode="lin" valueType="num">
                                      <p:cBhvr additive="base">
                                        <p:cTn id="22" dur="250" fill="hold"/>
                                        <p:tgtEl>
                                          <p:spTgt spid="2"/>
                                        </p:tgtEl>
                                        <p:attrNameLst>
                                          <p:attrName>ppt_y</p:attrName>
                                        </p:attrNameLst>
                                      </p:cBhvr>
                                      <p:tavLst>
                                        <p:tav tm="0">
                                          <p:val>
                                            <p:strVal val="1+#ppt_h/2"/>
                                          </p:val>
                                        </p:tav>
                                        <p:tav tm="100000">
                                          <p:val>
                                            <p:strVal val="#ppt_y"/>
                                          </p:val>
                                        </p:tav>
                                      </p:tavLst>
                                    </p:anim>
                                  </p:childTnLst>
                                </p:cTn>
                              </p:par>
                            </p:childTnLst>
                          </p:cTn>
                        </p:par>
                        <p:par>
                          <p:cTn id="23" fill="hold">
                            <p:stCondLst>
                              <p:cond delay="2000"/>
                            </p:stCondLst>
                            <p:childTnLst>
                              <p:par>
                                <p:cTn id="24" presetID="2" presetClass="entr" presetSubtype="1" fill="hold" nodeType="afterEffect">
                                  <p:stCondLst>
                                    <p:cond delay="0"/>
                                  </p:stCondLst>
                                  <p:childTnLst>
                                    <p:set>
                                      <p:cBhvr>
                                        <p:cTn id="25" dur="1" fill="hold">
                                          <p:stCondLst>
                                            <p:cond delay="0"/>
                                          </p:stCondLst>
                                        </p:cTn>
                                        <p:tgtEl>
                                          <p:spTgt spid="34"/>
                                        </p:tgtEl>
                                        <p:attrNameLst>
                                          <p:attrName>style.visibility</p:attrName>
                                        </p:attrNameLst>
                                      </p:cBhvr>
                                      <p:to>
                                        <p:strVal val="visible"/>
                                      </p:to>
                                    </p:set>
                                    <p:anim calcmode="lin" valueType="num">
                                      <p:cBhvr additive="base">
                                        <p:cTn id="26" dur="500" fill="hold"/>
                                        <p:tgtEl>
                                          <p:spTgt spid="34"/>
                                        </p:tgtEl>
                                        <p:attrNameLst>
                                          <p:attrName>ppt_x</p:attrName>
                                        </p:attrNameLst>
                                      </p:cBhvr>
                                      <p:tavLst>
                                        <p:tav tm="0">
                                          <p:val>
                                            <p:strVal val="#ppt_x"/>
                                          </p:val>
                                        </p:tav>
                                        <p:tav tm="100000">
                                          <p:val>
                                            <p:strVal val="#ppt_x"/>
                                          </p:val>
                                        </p:tav>
                                      </p:tavLst>
                                    </p:anim>
                                    <p:anim calcmode="lin" valueType="num">
                                      <p:cBhvr additive="base">
                                        <p:cTn id="27" dur="500" fill="hold"/>
                                        <p:tgtEl>
                                          <p:spTgt spid="34"/>
                                        </p:tgtEl>
                                        <p:attrNameLst>
                                          <p:attrName>ppt_y</p:attrName>
                                        </p:attrNameLst>
                                      </p:cBhvr>
                                      <p:tavLst>
                                        <p:tav tm="0">
                                          <p:val>
                                            <p:strVal val="0-#ppt_h/2"/>
                                          </p:val>
                                        </p:tav>
                                        <p:tav tm="100000">
                                          <p:val>
                                            <p:strVal val="#ppt_y"/>
                                          </p:val>
                                        </p:tav>
                                      </p:tavLst>
                                    </p:anim>
                                  </p:childTnLst>
                                </p:cTn>
                              </p:par>
                            </p:childTnLst>
                          </p:cTn>
                        </p:par>
                        <p:par>
                          <p:cTn id="28" fill="hold">
                            <p:stCondLst>
                              <p:cond delay="2500"/>
                            </p:stCondLst>
                            <p:childTnLst>
                              <p:par>
                                <p:cTn id="29" presetID="2" presetClass="entr" presetSubtype="4" fill="hold" nodeType="after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additive="base">
                                        <p:cTn id="31" dur="500" fill="hold"/>
                                        <p:tgtEl>
                                          <p:spTgt spid="5"/>
                                        </p:tgtEl>
                                        <p:attrNameLst>
                                          <p:attrName>ppt_x</p:attrName>
                                        </p:attrNameLst>
                                      </p:cBhvr>
                                      <p:tavLst>
                                        <p:tav tm="0">
                                          <p:val>
                                            <p:strVal val="#ppt_x"/>
                                          </p:val>
                                        </p:tav>
                                        <p:tav tm="100000">
                                          <p:val>
                                            <p:strVal val="#ppt_x"/>
                                          </p:val>
                                        </p:tav>
                                      </p:tavLst>
                                    </p:anim>
                                    <p:anim calcmode="lin" valueType="num">
                                      <p:cBhvr additive="base">
                                        <p:cTn id="32" dur="500" fill="hold"/>
                                        <p:tgtEl>
                                          <p:spTgt spid="5"/>
                                        </p:tgtEl>
                                        <p:attrNameLst>
                                          <p:attrName>ppt_y</p:attrName>
                                        </p:attrNameLst>
                                      </p:cBhvr>
                                      <p:tavLst>
                                        <p:tav tm="0">
                                          <p:val>
                                            <p:strVal val="1+#ppt_h/2"/>
                                          </p:val>
                                        </p:tav>
                                        <p:tav tm="100000">
                                          <p:val>
                                            <p:strVal val="#ppt_y"/>
                                          </p:val>
                                        </p:tav>
                                      </p:tavLst>
                                    </p:anim>
                                  </p:childTnLst>
                                </p:cTn>
                              </p:par>
                            </p:childTnLst>
                          </p:cTn>
                        </p:par>
                        <p:par>
                          <p:cTn id="33" fill="hold">
                            <p:stCondLst>
                              <p:cond delay="3000"/>
                            </p:stCondLst>
                            <p:childTnLst>
                              <p:par>
                                <p:cTn id="34" presetID="2" presetClass="entr" presetSubtype="1" fill="hold" nodeType="afterEffect">
                                  <p:stCondLst>
                                    <p:cond delay="0"/>
                                  </p:stCondLst>
                                  <p:childTnLst>
                                    <p:set>
                                      <p:cBhvr>
                                        <p:cTn id="35" dur="1" fill="hold">
                                          <p:stCondLst>
                                            <p:cond delay="0"/>
                                          </p:stCondLst>
                                        </p:cTn>
                                        <p:tgtEl>
                                          <p:spTgt spid="35"/>
                                        </p:tgtEl>
                                        <p:attrNameLst>
                                          <p:attrName>style.visibility</p:attrName>
                                        </p:attrNameLst>
                                      </p:cBhvr>
                                      <p:to>
                                        <p:strVal val="visible"/>
                                      </p:to>
                                    </p:set>
                                    <p:anim calcmode="lin" valueType="num">
                                      <p:cBhvr additive="base">
                                        <p:cTn id="36" dur="500" fill="hold"/>
                                        <p:tgtEl>
                                          <p:spTgt spid="35"/>
                                        </p:tgtEl>
                                        <p:attrNameLst>
                                          <p:attrName>ppt_x</p:attrName>
                                        </p:attrNameLst>
                                      </p:cBhvr>
                                      <p:tavLst>
                                        <p:tav tm="0">
                                          <p:val>
                                            <p:strVal val="#ppt_x"/>
                                          </p:val>
                                        </p:tav>
                                        <p:tav tm="100000">
                                          <p:val>
                                            <p:strVal val="#ppt_x"/>
                                          </p:val>
                                        </p:tav>
                                      </p:tavLst>
                                    </p:anim>
                                    <p:anim calcmode="lin" valueType="num">
                                      <p:cBhvr additive="base">
                                        <p:cTn id="37" dur="500" fill="hold"/>
                                        <p:tgtEl>
                                          <p:spTgt spid="35"/>
                                        </p:tgtEl>
                                        <p:attrNameLst>
                                          <p:attrName>ppt_y</p:attrName>
                                        </p:attrNameLst>
                                      </p:cBhvr>
                                      <p:tavLst>
                                        <p:tav tm="0">
                                          <p:val>
                                            <p:strVal val="0-#ppt_h/2"/>
                                          </p:val>
                                        </p:tav>
                                        <p:tav tm="100000">
                                          <p:val>
                                            <p:strVal val="#ppt_y"/>
                                          </p:val>
                                        </p:tav>
                                      </p:tavLst>
                                    </p:anim>
                                  </p:childTnLst>
                                </p:cTn>
                              </p:par>
                            </p:childTnLst>
                          </p:cTn>
                        </p:par>
                        <p:par>
                          <p:cTn id="38" fill="hold">
                            <p:stCondLst>
                              <p:cond delay="3500"/>
                            </p:stCondLst>
                            <p:childTnLst>
                              <p:par>
                                <p:cTn id="39" presetID="10" presetClass="entr" presetSubtype="0" fill="hold" grpId="0" nodeType="afterEffect">
                                  <p:stCondLst>
                                    <p:cond delay="0"/>
                                  </p:stCondLst>
                                  <p:childTnLst>
                                    <p:set>
                                      <p:cBhvr>
                                        <p:cTn id="40" dur="1" fill="hold">
                                          <p:stCondLst>
                                            <p:cond delay="0"/>
                                          </p:stCondLst>
                                        </p:cTn>
                                        <p:tgtEl>
                                          <p:spTgt spid="30"/>
                                        </p:tgtEl>
                                        <p:attrNameLst>
                                          <p:attrName>style.visibility</p:attrName>
                                        </p:attrNameLst>
                                      </p:cBhvr>
                                      <p:to>
                                        <p:strVal val="visible"/>
                                      </p:to>
                                    </p:set>
                                    <p:animEffect transition="in" filter="fade">
                                      <p:cBhvr>
                                        <p:cTn id="41" dur="500"/>
                                        <p:tgtEl>
                                          <p:spTgt spid="30"/>
                                        </p:tgtEl>
                                      </p:cBhvr>
                                    </p:animEffect>
                                  </p:childTnLst>
                                </p:cTn>
                              </p:par>
                            </p:childTnLst>
                          </p:cTn>
                        </p:par>
                        <p:par>
                          <p:cTn id="42" fill="hold">
                            <p:stCondLst>
                              <p:cond delay="4000"/>
                            </p:stCondLst>
                            <p:childTnLst>
                              <p:par>
                                <p:cTn id="43" presetID="10" presetClass="entr" presetSubtype="0" fill="hold" grpId="0" nodeType="afterEffect">
                                  <p:stCondLst>
                                    <p:cond delay="0"/>
                                  </p:stCondLst>
                                  <p:childTnLst>
                                    <p:set>
                                      <p:cBhvr>
                                        <p:cTn id="44" dur="1" fill="hold">
                                          <p:stCondLst>
                                            <p:cond delay="0"/>
                                          </p:stCondLst>
                                        </p:cTn>
                                        <p:tgtEl>
                                          <p:spTgt spid="31"/>
                                        </p:tgtEl>
                                        <p:attrNameLst>
                                          <p:attrName>style.visibility</p:attrName>
                                        </p:attrNameLst>
                                      </p:cBhvr>
                                      <p:to>
                                        <p:strVal val="visible"/>
                                      </p:to>
                                    </p:set>
                                    <p:animEffect transition="in" filter="fade">
                                      <p:cBhvr>
                                        <p:cTn id="45" dur="500"/>
                                        <p:tgtEl>
                                          <p:spTgt spid="31"/>
                                        </p:tgtEl>
                                      </p:cBhvr>
                                    </p:animEffect>
                                  </p:childTnLst>
                                </p:cTn>
                              </p:par>
                            </p:childTnLst>
                          </p:cTn>
                        </p:par>
                        <p:par>
                          <p:cTn id="46" fill="hold">
                            <p:stCondLst>
                              <p:cond delay="4500"/>
                            </p:stCondLst>
                            <p:childTnLst>
                              <p:par>
                                <p:cTn id="47" presetID="10" presetClass="entr" presetSubtype="0" fill="hold" nodeType="afterEffect">
                                  <p:stCondLst>
                                    <p:cond delay="0"/>
                                  </p:stCondLst>
                                  <p:childTnLst>
                                    <p:set>
                                      <p:cBhvr>
                                        <p:cTn id="48" dur="1" fill="hold">
                                          <p:stCondLst>
                                            <p:cond delay="0"/>
                                          </p:stCondLst>
                                        </p:cTn>
                                        <p:tgtEl>
                                          <p:spTgt spid="36"/>
                                        </p:tgtEl>
                                        <p:attrNameLst>
                                          <p:attrName>style.visibility</p:attrName>
                                        </p:attrNameLst>
                                      </p:cBhvr>
                                      <p:to>
                                        <p:strVal val="visible"/>
                                      </p:to>
                                    </p:set>
                                    <p:animEffect transition="in" filter="fade">
                                      <p:cBhvr>
                                        <p:cTn id="49"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p:bldP spid="4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矩形 67"/>
          <p:cNvSpPr>
            <a:spLocks noChangeArrowheads="1"/>
          </p:cNvSpPr>
          <p:nvPr/>
        </p:nvSpPr>
        <p:spPr bwMode="auto">
          <a:xfrm>
            <a:off x="2389920" y="3985018"/>
            <a:ext cx="1582371" cy="1043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p>
            <a:r>
              <a:rPr lang="zh-CN" altLang="en-US" sz="1000" spc="301" dirty="0">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 </a:t>
            </a:r>
          </a:p>
        </p:txBody>
      </p:sp>
      <p:grpSp>
        <p:nvGrpSpPr>
          <p:cNvPr id="41" name="组合 40"/>
          <p:cNvGrpSpPr/>
          <p:nvPr/>
        </p:nvGrpSpPr>
        <p:grpSpPr>
          <a:xfrm>
            <a:off x="2619641" y="2001467"/>
            <a:ext cx="1276203" cy="1735227"/>
            <a:chOff x="1419399" y="1213071"/>
            <a:chExt cx="1385887" cy="1884363"/>
          </a:xfrm>
          <a:solidFill>
            <a:srgbClr val="779F08"/>
          </a:solidFill>
        </p:grpSpPr>
        <p:sp>
          <p:nvSpPr>
            <p:cNvPr id="42" name="任意多边形 29"/>
            <p:cNvSpPr/>
            <p:nvPr/>
          </p:nvSpPr>
          <p:spPr bwMode="auto">
            <a:xfrm rot="20832717" flipH="1">
              <a:off x="2009949" y="1213071"/>
              <a:ext cx="161925" cy="695325"/>
            </a:xfrm>
            <a:custGeom>
              <a:avLst/>
              <a:gdLst>
                <a:gd name="T0" fmla="*/ 8589 w 151176"/>
                <a:gd name="T1" fmla="*/ 0 h 643551"/>
                <a:gd name="T2" fmla="*/ 75351 w 151176"/>
                <a:gd name="T3" fmla="*/ 355512 h 643551"/>
                <a:gd name="T4" fmla="*/ 151176 w 151176"/>
                <a:gd name="T5" fmla="*/ 643551 h 643551"/>
              </a:gdLst>
              <a:ahLst/>
              <a:cxnLst>
                <a:cxn ang="0">
                  <a:pos x="T0" y="T1"/>
                </a:cxn>
                <a:cxn ang="0">
                  <a:pos x="T2" y="T3"/>
                </a:cxn>
                <a:cxn ang="0">
                  <a:pos x="T4" y="T5"/>
                </a:cxn>
              </a:cxnLst>
              <a:rect l="0" t="0" r="r" b="b"/>
              <a:pathLst>
                <a:path w="151176" h="643551">
                  <a:moveTo>
                    <a:pt x="8589" y="0"/>
                  </a:moveTo>
                  <a:cubicBezTo>
                    <a:pt x="-25570" y="125248"/>
                    <a:pt x="51587" y="248254"/>
                    <a:pt x="75351" y="355512"/>
                  </a:cubicBezTo>
                  <a:cubicBezTo>
                    <a:pt x="99115" y="462770"/>
                    <a:pt x="106507" y="555089"/>
                    <a:pt x="151176" y="643551"/>
                  </a:cubicBezTo>
                </a:path>
              </a:pathLst>
            </a:custGeom>
            <a:grpFill/>
            <a:ln w="19050" cap="flat" cmpd="sng">
              <a:solidFill>
                <a:srgbClr val="BFBFBF"/>
              </a:solidFill>
              <a:round/>
            </a:ln>
          </p:spPr>
          <p:txBody>
            <a:bodyPr anchor="ctr"/>
            <a:lstStyle/>
            <a:p>
              <a:endParaRPr lang="zh-CN" altLang="en-US">
                <a:solidFill>
                  <a:schemeClr val="bg1"/>
                </a:solidFill>
              </a:endParaRPr>
            </a:p>
          </p:txBody>
        </p:sp>
        <p:sp>
          <p:nvSpPr>
            <p:cNvPr id="43" name="椭圆 51"/>
            <p:cNvSpPr>
              <a:spLocks noChangeArrowheads="1"/>
            </p:cNvSpPr>
            <p:nvPr/>
          </p:nvSpPr>
          <p:spPr bwMode="auto">
            <a:xfrm>
              <a:off x="1419399" y="1711546"/>
              <a:ext cx="1385887" cy="1385888"/>
            </a:xfrm>
            <a:prstGeom prst="ellipse">
              <a:avLst/>
            </a:prstGeom>
            <a:grpFill/>
            <a:ln>
              <a:noFill/>
            </a:ln>
          </p:spPr>
          <p:txBody>
            <a:bodyPr lIns="0" tIns="0" rIns="0" bIns="0" anchor="ctr"/>
            <a:lstStyle/>
            <a:p>
              <a:pPr algn="ctr" eaLnBrk="1" hangingPunct="1"/>
              <a:endParaRPr lang="zh-CN" altLang="en-US">
                <a:solidFill>
                  <a:schemeClr val="bg1"/>
                </a:solidFill>
                <a:latin typeface="微软雅黑" panose="020B0503020204020204" pitchFamily="34" charset="-122"/>
                <a:ea typeface="微软雅黑" panose="020B0503020204020204" pitchFamily="34" charset="-122"/>
              </a:endParaRPr>
            </a:p>
          </p:txBody>
        </p:sp>
        <p:sp>
          <p:nvSpPr>
            <p:cNvPr id="44" name="椭圆 12"/>
            <p:cNvSpPr>
              <a:spLocks noChangeArrowheads="1"/>
            </p:cNvSpPr>
            <p:nvPr/>
          </p:nvSpPr>
          <p:spPr bwMode="auto">
            <a:xfrm>
              <a:off x="1487661" y="1779809"/>
              <a:ext cx="1249363" cy="1249362"/>
            </a:xfrm>
            <a:prstGeom prst="ellipse">
              <a:avLst/>
            </a:prstGeom>
            <a:grpFill/>
            <a:ln w="3175" cmpd="sng">
              <a:solidFill>
                <a:schemeClr val="bg1"/>
              </a:solidFill>
              <a:round/>
            </a:ln>
          </p:spPr>
          <p:txBody>
            <a:bodyPr lIns="0" tIns="0" rIns="0" bIns="0" anchor="ctr"/>
            <a:lstStyle/>
            <a:p>
              <a:pPr algn="ctr" eaLnBrk="1" hangingPunct="1"/>
              <a:r>
                <a:rPr lang="zh-CN" altLang="en-US" sz="1400" dirty="0">
                  <a:solidFill>
                    <a:schemeClr val="bg1"/>
                  </a:solidFill>
                  <a:latin typeface="微软雅黑" panose="020B0503020204020204" pitchFamily="34" charset="-122"/>
                  <a:ea typeface="微软雅黑" panose="020B0503020204020204" pitchFamily="34" charset="-122"/>
                </a:rPr>
                <a:t>对时间节点的把握正确</a:t>
              </a:r>
            </a:p>
          </p:txBody>
        </p:sp>
        <p:grpSp>
          <p:nvGrpSpPr>
            <p:cNvPr id="45" name="椭圆 16"/>
            <p:cNvGrpSpPr/>
            <p:nvPr/>
          </p:nvGrpSpPr>
          <p:grpSpPr bwMode="auto">
            <a:xfrm>
              <a:off x="2048049" y="1906809"/>
              <a:ext cx="128587" cy="127000"/>
              <a:chOff x="0" y="0"/>
              <a:chExt cx="81" cy="80"/>
            </a:xfrm>
            <a:grpFill/>
          </p:grpSpPr>
          <p:pic>
            <p:nvPicPr>
              <p:cNvPr id="47" name="椭圆 16"/>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81" cy="8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sp>
            <p:nvSpPr>
              <p:cNvPr id="48" name="Text Box 8"/>
              <p:cNvSpPr txBox="1">
                <a:spLocks noChangeArrowheads="1"/>
              </p:cNvSpPr>
              <p:nvPr/>
            </p:nvSpPr>
            <p:spPr bwMode="auto">
              <a:xfrm>
                <a:off x="11" y="12"/>
                <a:ext cx="58" cy="5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a:solidFill>
                    <a:schemeClr val="bg1"/>
                  </a:solidFill>
                  <a:latin typeface="微软雅黑" panose="020B0503020204020204" pitchFamily="34" charset="-122"/>
                  <a:ea typeface="微软雅黑" panose="020B0503020204020204" pitchFamily="34" charset="-122"/>
                </a:endParaRPr>
              </a:p>
            </p:txBody>
          </p:sp>
        </p:grpSp>
        <p:sp>
          <p:nvSpPr>
            <p:cNvPr id="46" name="任意多边形 5"/>
            <p:cNvSpPr/>
            <p:nvPr/>
          </p:nvSpPr>
          <p:spPr bwMode="auto">
            <a:xfrm>
              <a:off x="1978199" y="1232121"/>
              <a:ext cx="133350" cy="738188"/>
            </a:xfrm>
            <a:custGeom>
              <a:avLst/>
              <a:gdLst>
                <a:gd name="T0" fmla="*/ 74340 w 122824"/>
                <a:gd name="T1" fmla="*/ 0 h 682499"/>
                <a:gd name="T2" fmla="*/ 522 w 122824"/>
                <a:gd name="T3" fmla="*/ 342900 h 682499"/>
                <a:gd name="T4" fmla="*/ 107678 w 122824"/>
                <a:gd name="T5" fmla="*/ 657225 h 682499"/>
                <a:gd name="T6" fmla="*/ 119584 w 122824"/>
                <a:gd name="T7" fmla="*/ 640556 h 682499"/>
              </a:gdLst>
              <a:ahLst/>
              <a:cxnLst>
                <a:cxn ang="0">
                  <a:pos x="T0" y="T1"/>
                </a:cxn>
                <a:cxn ang="0">
                  <a:pos x="T2" y="T3"/>
                </a:cxn>
                <a:cxn ang="0">
                  <a:pos x="T4" y="T5"/>
                </a:cxn>
                <a:cxn ang="0">
                  <a:pos x="T6" y="T7"/>
                </a:cxn>
              </a:cxnLst>
              <a:rect l="0" t="0" r="r" b="b"/>
              <a:pathLst>
                <a:path w="122824" h="682499">
                  <a:moveTo>
                    <a:pt x="74340" y="0"/>
                  </a:moveTo>
                  <a:cubicBezTo>
                    <a:pt x="34653" y="116681"/>
                    <a:pt x="-5034" y="233363"/>
                    <a:pt x="522" y="342900"/>
                  </a:cubicBezTo>
                  <a:cubicBezTo>
                    <a:pt x="6078" y="452437"/>
                    <a:pt x="87834" y="607616"/>
                    <a:pt x="107678" y="657225"/>
                  </a:cubicBezTo>
                  <a:cubicBezTo>
                    <a:pt x="127522" y="706834"/>
                    <a:pt x="123553" y="673695"/>
                    <a:pt x="119584" y="640556"/>
                  </a:cubicBezTo>
                </a:path>
              </a:pathLst>
            </a:custGeom>
            <a:grpFill/>
            <a:ln w="19050" cap="flat" cmpd="sng">
              <a:solidFill>
                <a:srgbClr val="BFBFBF"/>
              </a:solidFill>
              <a:round/>
            </a:ln>
          </p:spPr>
          <p:txBody>
            <a:bodyPr anchor="ctr"/>
            <a:lstStyle/>
            <a:p>
              <a:endParaRPr lang="zh-CN" altLang="en-US">
                <a:solidFill>
                  <a:schemeClr val="bg1"/>
                </a:solidFill>
              </a:endParaRPr>
            </a:p>
          </p:txBody>
        </p:sp>
      </p:grpSp>
      <p:grpSp>
        <p:nvGrpSpPr>
          <p:cNvPr id="49" name="组合 48"/>
          <p:cNvGrpSpPr/>
          <p:nvPr/>
        </p:nvGrpSpPr>
        <p:grpSpPr>
          <a:xfrm>
            <a:off x="4508182" y="2001467"/>
            <a:ext cx="1276203" cy="1735227"/>
            <a:chOff x="3816524" y="1213071"/>
            <a:chExt cx="1385887" cy="1884363"/>
          </a:xfrm>
        </p:grpSpPr>
        <p:sp>
          <p:nvSpPr>
            <p:cNvPr id="50" name="任意多边形 43"/>
            <p:cNvSpPr/>
            <p:nvPr/>
          </p:nvSpPr>
          <p:spPr bwMode="auto">
            <a:xfrm rot="20832717" flipH="1">
              <a:off x="4407074" y="1213071"/>
              <a:ext cx="163512" cy="695325"/>
            </a:xfrm>
            <a:custGeom>
              <a:avLst/>
              <a:gdLst>
                <a:gd name="T0" fmla="*/ 8589 w 151176"/>
                <a:gd name="T1" fmla="*/ 0 h 643551"/>
                <a:gd name="T2" fmla="*/ 75351 w 151176"/>
                <a:gd name="T3" fmla="*/ 355512 h 643551"/>
                <a:gd name="T4" fmla="*/ 151176 w 151176"/>
                <a:gd name="T5" fmla="*/ 643551 h 643551"/>
              </a:gdLst>
              <a:ahLst/>
              <a:cxnLst>
                <a:cxn ang="0">
                  <a:pos x="T0" y="T1"/>
                </a:cxn>
                <a:cxn ang="0">
                  <a:pos x="T2" y="T3"/>
                </a:cxn>
                <a:cxn ang="0">
                  <a:pos x="T4" y="T5"/>
                </a:cxn>
              </a:cxnLst>
              <a:rect l="0" t="0" r="r" b="b"/>
              <a:pathLst>
                <a:path w="151176" h="643551">
                  <a:moveTo>
                    <a:pt x="8589" y="0"/>
                  </a:moveTo>
                  <a:cubicBezTo>
                    <a:pt x="-25570" y="125248"/>
                    <a:pt x="51587" y="248254"/>
                    <a:pt x="75351" y="355512"/>
                  </a:cubicBezTo>
                  <a:cubicBezTo>
                    <a:pt x="99115" y="462770"/>
                    <a:pt x="106507" y="555089"/>
                    <a:pt x="151176" y="643551"/>
                  </a:cubicBezTo>
                </a:path>
              </a:pathLst>
            </a:custGeom>
            <a:noFill/>
            <a:ln w="19050" cap="flat" cmpd="sng">
              <a:solidFill>
                <a:srgbClr val="BFBFBF"/>
              </a:solidFill>
              <a:round/>
            </a:ln>
            <a:extLst>
              <a:ext uri="{909E8E84-426E-40DD-AFC4-6F175D3DCCD1}">
                <a14:hiddenFill xmlns:a14="http://schemas.microsoft.com/office/drawing/2010/main">
                  <a:solidFill>
                    <a:srgbClr val="FFFFFF"/>
                  </a:solidFill>
                </a14:hiddenFill>
              </a:ext>
            </a:extLst>
          </p:spPr>
          <p:txBody>
            <a:bodyPr anchor="ctr"/>
            <a:lstStyle/>
            <a:p>
              <a:endParaRPr lang="zh-CN" altLang="en-US" sz="1400">
                <a:solidFill>
                  <a:schemeClr val="bg1"/>
                </a:solidFill>
              </a:endParaRPr>
            </a:p>
          </p:txBody>
        </p:sp>
        <p:sp>
          <p:nvSpPr>
            <p:cNvPr id="51" name="椭圆 44"/>
            <p:cNvSpPr>
              <a:spLocks noChangeArrowheads="1"/>
            </p:cNvSpPr>
            <p:nvPr/>
          </p:nvSpPr>
          <p:spPr bwMode="auto">
            <a:xfrm>
              <a:off x="3816524" y="1711546"/>
              <a:ext cx="1385887" cy="1385888"/>
            </a:xfrm>
            <a:prstGeom prst="ellipse">
              <a:avLst/>
            </a:prstGeom>
            <a:solidFill>
              <a:schemeClr val="accent3">
                <a:lumMod val="60000"/>
                <a:lumOff val="40000"/>
              </a:schemeClr>
            </a:solidFill>
            <a:ln>
              <a:noFill/>
            </a:ln>
          </p:spPr>
          <p:txBody>
            <a:bodyPr lIns="0" tIns="0" rIns="0" bIns="0" anchor="ctr"/>
            <a:lstStyle/>
            <a:p>
              <a:pPr algn="ctr" eaLnBrk="1" hangingPunct="1"/>
              <a:endParaRPr lang="zh-CN" altLang="en-US" sz="1400">
                <a:solidFill>
                  <a:schemeClr val="bg1"/>
                </a:solidFill>
                <a:latin typeface="微软雅黑" panose="020B0503020204020204" pitchFamily="34" charset="-122"/>
                <a:ea typeface="微软雅黑" panose="020B0503020204020204" pitchFamily="34" charset="-122"/>
              </a:endParaRPr>
            </a:p>
          </p:txBody>
        </p:sp>
        <p:sp>
          <p:nvSpPr>
            <p:cNvPr id="52" name="椭圆 45"/>
            <p:cNvSpPr>
              <a:spLocks noChangeArrowheads="1"/>
            </p:cNvSpPr>
            <p:nvPr/>
          </p:nvSpPr>
          <p:spPr bwMode="auto">
            <a:xfrm>
              <a:off x="3884786" y="1779809"/>
              <a:ext cx="1249363" cy="1249362"/>
            </a:xfrm>
            <a:prstGeom prst="ellipse">
              <a:avLst/>
            </a:prstGeom>
            <a:solidFill>
              <a:schemeClr val="accent3"/>
            </a:solidFill>
            <a:ln w="3175" cmpd="sng">
              <a:solidFill>
                <a:schemeClr val="bg1"/>
              </a:solidFill>
              <a:round/>
            </a:ln>
          </p:spPr>
          <p:txBody>
            <a:bodyPr lIns="0" tIns="0" rIns="0" bIns="0" anchor="ctr"/>
            <a:lstStyle/>
            <a:p>
              <a:pPr algn="ctr"/>
              <a:r>
                <a:rPr lang="zh-CN" altLang="en-US" sz="1400" dirty="0">
                  <a:solidFill>
                    <a:schemeClr val="bg1"/>
                  </a:solidFill>
                  <a:latin typeface="微软雅黑" panose="020B0503020204020204" pitchFamily="34" charset="-122"/>
                  <a:ea typeface="微软雅黑" panose="020B0503020204020204" pitchFamily="34" charset="-122"/>
                </a:rPr>
                <a:t>对市场的增长趋势正确</a:t>
              </a:r>
            </a:p>
          </p:txBody>
        </p:sp>
        <p:grpSp>
          <p:nvGrpSpPr>
            <p:cNvPr id="53" name="椭圆 46"/>
            <p:cNvGrpSpPr/>
            <p:nvPr/>
          </p:nvGrpSpPr>
          <p:grpSpPr bwMode="auto">
            <a:xfrm>
              <a:off x="4443586" y="1906809"/>
              <a:ext cx="128588" cy="127000"/>
              <a:chOff x="0" y="0"/>
              <a:chExt cx="81" cy="80"/>
            </a:xfrm>
          </p:grpSpPr>
          <p:pic>
            <p:nvPicPr>
              <p:cNvPr id="55" name="椭圆 46"/>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81" cy="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 name="Text Box 15"/>
              <p:cNvSpPr txBox="1">
                <a:spLocks noChangeArrowheads="1"/>
              </p:cNvSpPr>
              <p:nvPr/>
            </p:nvSpPr>
            <p:spPr bwMode="auto">
              <a:xfrm>
                <a:off x="13" y="12"/>
                <a:ext cx="57"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400">
                  <a:solidFill>
                    <a:schemeClr val="bg1"/>
                  </a:solidFill>
                  <a:latin typeface="微软雅黑" panose="020B0503020204020204" pitchFamily="34" charset="-122"/>
                  <a:ea typeface="微软雅黑" panose="020B0503020204020204" pitchFamily="34" charset="-122"/>
                </a:endParaRPr>
              </a:p>
            </p:txBody>
          </p:sp>
        </p:grpSp>
        <p:sp>
          <p:nvSpPr>
            <p:cNvPr id="54" name="任意多边形 47"/>
            <p:cNvSpPr/>
            <p:nvPr/>
          </p:nvSpPr>
          <p:spPr bwMode="auto">
            <a:xfrm>
              <a:off x="4376911" y="1232121"/>
              <a:ext cx="131763" cy="738188"/>
            </a:xfrm>
            <a:custGeom>
              <a:avLst/>
              <a:gdLst>
                <a:gd name="T0" fmla="*/ 74340 w 122824"/>
                <a:gd name="T1" fmla="*/ 0 h 682499"/>
                <a:gd name="T2" fmla="*/ 522 w 122824"/>
                <a:gd name="T3" fmla="*/ 342900 h 682499"/>
                <a:gd name="T4" fmla="*/ 107678 w 122824"/>
                <a:gd name="T5" fmla="*/ 657225 h 682499"/>
                <a:gd name="T6" fmla="*/ 119584 w 122824"/>
                <a:gd name="T7" fmla="*/ 640556 h 682499"/>
              </a:gdLst>
              <a:ahLst/>
              <a:cxnLst>
                <a:cxn ang="0">
                  <a:pos x="T0" y="T1"/>
                </a:cxn>
                <a:cxn ang="0">
                  <a:pos x="T2" y="T3"/>
                </a:cxn>
                <a:cxn ang="0">
                  <a:pos x="T4" y="T5"/>
                </a:cxn>
                <a:cxn ang="0">
                  <a:pos x="T6" y="T7"/>
                </a:cxn>
              </a:cxnLst>
              <a:rect l="0" t="0" r="r" b="b"/>
              <a:pathLst>
                <a:path w="122824" h="682499">
                  <a:moveTo>
                    <a:pt x="74340" y="0"/>
                  </a:moveTo>
                  <a:cubicBezTo>
                    <a:pt x="34653" y="116681"/>
                    <a:pt x="-5034" y="233363"/>
                    <a:pt x="522" y="342900"/>
                  </a:cubicBezTo>
                  <a:cubicBezTo>
                    <a:pt x="6078" y="452437"/>
                    <a:pt x="87834" y="607616"/>
                    <a:pt x="107678" y="657225"/>
                  </a:cubicBezTo>
                  <a:cubicBezTo>
                    <a:pt x="127522" y="706834"/>
                    <a:pt x="123553" y="673695"/>
                    <a:pt x="119584" y="640556"/>
                  </a:cubicBezTo>
                </a:path>
              </a:pathLst>
            </a:custGeom>
            <a:noFill/>
            <a:ln w="19050" cap="flat" cmpd="sng">
              <a:solidFill>
                <a:srgbClr val="BFBFBF"/>
              </a:solidFill>
              <a:round/>
            </a:ln>
            <a:extLst>
              <a:ext uri="{909E8E84-426E-40DD-AFC4-6F175D3DCCD1}">
                <a14:hiddenFill xmlns:a14="http://schemas.microsoft.com/office/drawing/2010/main">
                  <a:solidFill>
                    <a:srgbClr val="FFFFFF"/>
                  </a:solidFill>
                </a14:hiddenFill>
              </a:ext>
            </a:extLst>
          </p:spPr>
          <p:txBody>
            <a:bodyPr anchor="ctr"/>
            <a:lstStyle/>
            <a:p>
              <a:endParaRPr lang="zh-CN" altLang="en-US" sz="1400">
                <a:solidFill>
                  <a:schemeClr val="bg1"/>
                </a:solidFill>
              </a:endParaRPr>
            </a:p>
          </p:txBody>
        </p:sp>
      </p:grpSp>
      <p:grpSp>
        <p:nvGrpSpPr>
          <p:cNvPr id="57" name="组合 56"/>
          <p:cNvGrpSpPr/>
          <p:nvPr/>
        </p:nvGrpSpPr>
        <p:grpSpPr>
          <a:xfrm>
            <a:off x="6396725" y="2001467"/>
            <a:ext cx="1276203" cy="1735227"/>
            <a:chOff x="6213649" y="1213071"/>
            <a:chExt cx="1385887" cy="1884363"/>
          </a:xfrm>
          <a:solidFill>
            <a:srgbClr val="779F08"/>
          </a:solidFill>
        </p:grpSpPr>
        <p:sp>
          <p:nvSpPr>
            <p:cNvPr id="58" name="任意多边形 48"/>
            <p:cNvSpPr/>
            <p:nvPr/>
          </p:nvSpPr>
          <p:spPr bwMode="auto">
            <a:xfrm rot="20832717" flipH="1">
              <a:off x="6804199" y="1213071"/>
              <a:ext cx="163512" cy="695325"/>
            </a:xfrm>
            <a:custGeom>
              <a:avLst/>
              <a:gdLst>
                <a:gd name="T0" fmla="*/ 8589 w 151176"/>
                <a:gd name="T1" fmla="*/ 0 h 643551"/>
                <a:gd name="T2" fmla="*/ 75351 w 151176"/>
                <a:gd name="T3" fmla="*/ 355512 h 643551"/>
                <a:gd name="T4" fmla="*/ 151176 w 151176"/>
                <a:gd name="T5" fmla="*/ 643551 h 643551"/>
              </a:gdLst>
              <a:ahLst/>
              <a:cxnLst>
                <a:cxn ang="0">
                  <a:pos x="T0" y="T1"/>
                </a:cxn>
                <a:cxn ang="0">
                  <a:pos x="T2" y="T3"/>
                </a:cxn>
                <a:cxn ang="0">
                  <a:pos x="T4" y="T5"/>
                </a:cxn>
              </a:cxnLst>
              <a:rect l="0" t="0" r="r" b="b"/>
              <a:pathLst>
                <a:path w="151176" h="643551">
                  <a:moveTo>
                    <a:pt x="8589" y="0"/>
                  </a:moveTo>
                  <a:cubicBezTo>
                    <a:pt x="-25570" y="125248"/>
                    <a:pt x="51587" y="248254"/>
                    <a:pt x="75351" y="355512"/>
                  </a:cubicBezTo>
                  <a:cubicBezTo>
                    <a:pt x="99115" y="462770"/>
                    <a:pt x="106507" y="555089"/>
                    <a:pt x="151176" y="643551"/>
                  </a:cubicBezTo>
                </a:path>
              </a:pathLst>
            </a:custGeom>
            <a:grpFill/>
            <a:ln w="19050" cap="flat" cmpd="sng">
              <a:solidFill>
                <a:srgbClr val="BFBFBF"/>
              </a:solidFill>
              <a:round/>
            </a:ln>
          </p:spPr>
          <p:txBody>
            <a:bodyPr anchor="ctr"/>
            <a:lstStyle/>
            <a:p>
              <a:endParaRPr lang="zh-CN" altLang="en-US" sz="1400">
                <a:solidFill>
                  <a:schemeClr val="bg1"/>
                </a:solidFill>
              </a:endParaRPr>
            </a:p>
          </p:txBody>
        </p:sp>
        <p:sp>
          <p:nvSpPr>
            <p:cNvPr id="59" name="椭圆 49"/>
            <p:cNvSpPr>
              <a:spLocks noChangeArrowheads="1"/>
            </p:cNvSpPr>
            <p:nvPr/>
          </p:nvSpPr>
          <p:spPr bwMode="auto">
            <a:xfrm>
              <a:off x="6213649" y="1711546"/>
              <a:ext cx="1385887" cy="1385888"/>
            </a:xfrm>
            <a:prstGeom prst="ellipse">
              <a:avLst/>
            </a:prstGeom>
            <a:grpFill/>
            <a:ln>
              <a:noFill/>
            </a:ln>
          </p:spPr>
          <p:txBody>
            <a:bodyPr lIns="0" tIns="0" rIns="0" bIns="0" anchor="ctr"/>
            <a:lstStyle/>
            <a:p>
              <a:pPr algn="ctr" eaLnBrk="1" hangingPunct="1"/>
              <a:endParaRPr lang="zh-CN" altLang="en-US" sz="1400">
                <a:solidFill>
                  <a:schemeClr val="bg1"/>
                </a:solidFill>
                <a:latin typeface="微软雅黑" panose="020B0503020204020204" pitchFamily="34" charset="-122"/>
                <a:ea typeface="微软雅黑" panose="020B0503020204020204" pitchFamily="34" charset="-122"/>
              </a:endParaRPr>
            </a:p>
          </p:txBody>
        </p:sp>
        <p:sp>
          <p:nvSpPr>
            <p:cNvPr id="60" name="椭圆 50"/>
            <p:cNvSpPr>
              <a:spLocks noChangeArrowheads="1"/>
            </p:cNvSpPr>
            <p:nvPr/>
          </p:nvSpPr>
          <p:spPr bwMode="auto">
            <a:xfrm>
              <a:off x="6281911" y="1779809"/>
              <a:ext cx="1249363" cy="1249362"/>
            </a:xfrm>
            <a:prstGeom prst="ellipse">
              <a:avLst/>
            </a:prstGeom>
            <a:grpFill/>
            <a:ln w="3175" cmpd="sng">
              <a:solidFill>
                <a:schemeClr val="bg1"/>
              </a:solidFill>
              <a:round/>
            </a:ln>
          </p:spPr>
          <p:txBody>
            <a:bodyPr lIns="0" tIns="0" rIns="0" bIns="0" anchor="ctr"/>
            <a:lstStyle/>
            <a:p>
              <a:pPr algn="ctr"/>
              <a:r>
                <a:rPr lang="zh-CN" altLang="en-US" sz="1400" dirty="0">
                  <a:solidFill>
                    <a:schemeClr val="bg1"/>
                  </a:solidFill>
                  <a:latin typeface="微软雅黑" panose="020B0503020204020204" pitchFamily="34" charset="-122"/>
                  <a:ea typeface="微软雅黑" panose="020B0503020204020204" pitchFamily="34" charset="-122"/>
                </a:rPr>
                <a:t>对入市的操作方式正确</a:t>
              </a:r>
            </a:p>
          </p:txBody>
        </p:sp>
        <p:grpSp>
          <p:nvGrpSpPr>
            <p:cNvPr id="61" name="椭圆 71"/>
            <p:cNvGrpSpPr/>
            <p:nvPr/>
          </p:nvGrpSpPr>
          <p:grpSpPr bwMode="auto">
            <a:xfrm>
              <a:off x="6840711" y="1906809"/>
              <a:ext cx="133350" cy="127000"/>
              <a:chOff x="0" y="0"/>
              <a:chExt cx="84" cy="80"/>
            </a:xfrm>
            <a:grpFill/>
          </p:grpSpPr>
          <p:pic>
            <p:nvPicPr>
              <p:cNvPr id="63" name="椭圆 71"/>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84" cy="8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sp>
            <p:nvSpPr>
              <p:cNvPr id="64" name="Text Box 22"/>
              <p:cNvSpPr txBox="1">
                <a:spLocks noChangeArrowheads="1"/>
              </p:cNvSpPr>
              <p:nvPr/>
            </p:nvSpPr>
            <p:spPr bwMode="auto">
              <a:xfrm>
                <a:off x="13" y="12"/>
                <a:ext cx="58" cy="5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400">
                  <a:solidFill>
                    <a:schemeClr val="bg1"/>
                  </a:solidFill>
                  <a:latin typeface="微软雅黑" panose="020B0503020204020204" pitchFamily="34" charset="-122"/>
                  <a:ea typeface="微软雅黑" panose="020B0503020204020204" pitchFamily="34" charset="-122"/>
                </a:endParaRPr>
              </a:p>
            </p:txBody>
          </p:sp>
        </p:grpSp>
        <p:sp>
          <p:nvSpPr>
            <p:cNvPr id="62" name="任意多边形 72"/>
            <p:cNvSpPr/>
            <p:nvPr/>
          </p:nvSpPr>
          <p:spPr bwMode="auto">
            <a:xfrm>
              <a:off x="6774036" y="1232121"/>
              <a:ext cx="131763" cy="738188"/>
            </a:xfrm>
            <a:custGeom>
              <a:avLst/>
              <a:gdLst>
                <a:gd name="T0" fmla="*/ 74340 w 122824"/>
                <a:gd name="T1" fmla="*/ 0 h 682499"/>
                <a:gd name="T2" fmla="*/ 522 w 122824"/>
                <a:gd name="T3" fmla="*/ 342900 h 682499"/>
                <a:gd name="T4" fmla="*/ 107678 w 122824"/>
                <a:gd name="T5" fmla="*/ 657225 h 682499"/>
                <a:gd name="T6" fmla="*/ 119584 w 122824"/>
                <a:gd name="T7" fmla="*/ 640556 h 682499"/>
              </a:gdLst>
              <a:ahLst/>
              <a:cxnLst>
                <a:cxn ang="0">
                  <a:pos x="T0" y="T1"/>
                </a:cxn>
                <a:cxn ang="0">
                  <a:pos x="T2" y="T3"/>
                </a:cxn>
                <a:cxn ang="0">
                  <a:pos x="T4" y="T5"/>
                </a:cxn>
                <a:cxn ang="0">
                  <a:pos x="T6" y="T7"/>
                </a:cxn>
              </a:cxnLst>
              <a:rect l="0" t="0" r="r" b="b"/>
              <a:pathLst>
                <a:path w="122824" h="682499">
                  <a:moveTo>
                    <a:pt x="74340" y="0"/>
                  </a:moveTo>
                  <a:cubicBezTo>
                    <a:pt x="34653" y="116681"/>
                    <a:pt x="-5034" y="233363"/>
                    <a:pt x="522" y="342900"/>
                  </a:cubicBezTo>
                  <a:cubicBezTo>
                    <a:pt x="6078" y="452437"/>
                    <a:pt x="87834" y="607616"/>
                    <a:pt x="107678" y="657225"/>
                  </a:cubicBezTo>
                  <a:cubicBezTo>
                    <a:pt x="127522" y="706834"/>
                    <a:pt x="123553" y="673695"/>
                    <a:pt x="119584" y="640556"/>
                  </a:cubicBezTo>
                </a:path>
              </a:pathLst>
            </a:custGeom>
            <a:grpFill/>
            <a:ln w="19050" cap="flat" cmpd="sng">
              <a:solidFill>
                <a:srgbClr val="BFBFBF"/>
              </a:solidFill>
              <a:round/>
            </a:ln>
          </p:spPr>
          <p:txBody>
            <a:bodyPr anchor="ctr"/>
            <a:lstStyle/>
            <a:p>
              <a:endParaRPr lang="zh-CN" altLang="en-US" sz="1400">
                <a:solidFill>
                  <a:schemeClr val="bg1"/>
                </a:solidFill>
              </a:endParaRPr>
            </a:p>
          </p:txBody>
        </p:sp>
      </p:grpSp>
      <p:sp>
        <p:nvSpPr>
          <p:cNvPr id="65" name="矩形 73"/>
          <p:cNvSpPr>
            <a:spLocks noChangeArrowheads="1"/>
          </p:cNvSpPr>
          <p:nvPr/>
        </p:nvSpPr>
        <p:spPr bwMode="auto">
          <a:xfrm>
            <a:off x="4297057" y="3975275"/>
            <a:ext cx="1611948" cy="10464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p>
            <a:r>
              <a:rPr lang="zh-CN" altLang="en-US" sz="1000" spc="301" dirty="0">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GB" altLang="zh-CN" sz="1000" spc="301" dirty="0">
              <a:latin typeface="微软雅黑" panose="020B0503020204020204" pitchFamily="34" charset="-122"/>
              <a:ea typeface="微软雅黑" panose="020B0503020204020204" pitchFamily="34" charset="-122"/>
              <a:cs typeface="Arial" panose="020B0604020202020204" pitchFamily="34" charset="0"/>
            </a:endParaRPr>
          </a:p>
        </p:txBody>
      </p:sp>
      <p:sp>
        <p:nvSpPr>
          <p:cNvPr id="66" name="矩形 74"/>
          <p:cNvSpPr>
            <a:spLocks noChangeArrowheads="1"/>
          </p:cNvSpPr>
          <p:nvPr/>
        </p:nvSpPr>
        <p:spPr bwMode="auto">
          <a:xfrm>
            <a:off x="6235357" y="3986537"/>
            <a:ext cx="1613275" cy="10464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p>
            <a:r>
              <a:rPr lang="zh-CN" altLang="en-US" sz="1000" spc="301" dirty="0">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GB" altLang="zh-CN" sz="1000" spc="301" dirty="0">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67" name="组合 66"/>
          <p:cNvGrpSpPr/>
          <p:nvPr/>
        </p:nvGrpSpPr>
        <p:grpSpPr>
          <a:xfrm>
            <a:off x="8285268" y="2001467"/>
            <a:ext cx="1276203" cy="1735227"/>
            <a:chOff x="6213649" y="1213071"/>
            <a:chExt cx="1385887" cy="1884363"/>
          </a:xfrm>
          <a:solidFill>
            <a:schemeClr val="bg1">
              <a:lumMod val="65000"/>
            </a:schemeClr>
          </a:solidFill>
        </p:grpSpPr>
        <p:sp>
          <p:nvSpPr>
            <p:cNvPr id="68" name="任意多边形 48"/>
            <p:cNvSpPr/>
            <p:nvPr/>
          </p:nvSpPr>
          <p:spPr bwMode="auto">
            <a:xfrm rot="20832717" flipH="1">
              <a:off x="6804199" y="1213071"/>
              <a:ext cx="163512" cy="695325"/>
            </a:xfrm>
            <a:custGeom>
              <a:avLst/>
              <a:gdLst>
                <a:gd name="T0" fmla="*/ 8589 w 151176"/>
                <a:gd name="T1" fmla="*/ 0 h 643551"/>
                <a:gd name="T2" fmla="*/ 75351 w 151176"/>
                <a:gd name="T3" fmla="*/ 355512 h 643551"/>
                <a:gd name="T4" fmla="*/ 151176 w 151176"/>
                <a:gd name="T5" fmla="*/ 643551 h 643551"/>
              </a:gdLst>
              <a:ahLst/>
              <a:cxnLst>
                <a:cxn ang="0">
                  <a:pos x="T0" y="T1"/>
                </a:cxn>
                <a:cxn ang="0">
                  <a:pos x="T2" y="T3"/>
                </a:cxn>
                <a:cxn ang="0">
                  <a:pos x="T4" y="T5"/>
                </a:cxn>
              </a:cxnLst>
              <a:rect l="0" t="0" r="r" b="b"/>
              <a:pathLst>
                <a:path w="151176" h="643551">
                  <a:moveTo>
                    <a:pt x="8589" y="0"/>
                  </a:moveTo>
                  <a:cubicBezTo>
                    <a:pt x="-25570" y="125248"/>
                    <a:pt x="51587" y="248254"/>
                    <a:pt x="75351" y="355512"/>
                  </a:cubicBezTo>
                  <a:cubicBezTo>
                    <a:pt x="99115" y="462770"/>
                    <a:pt x="106507" y="555089"/>
                    <a:pt x="151176" y="643551"/>
                  </a:cubicBezTo>
                </a:path>
              </a:pathLst>
            </a:custGeom>
            <a:grpFill/>
            <a:ln w="19050" cap="flat" cmpd="sng">
              <a:solidFill>
                <a:srgbClr val="BFBFBF"/>
              </a:solidFill>
              <a:round/>
            </a:ln>
          </p:spPr>
          <p:txBody>
            <a:bodyPr anchor="ctr"/>
            <a:lstStyle/>
            <a:p>
              <a:endParaRPr lang="zh-CN" altLang="en-US" sz="1400">
                <a:solidFill>
                  <a:schemeClr val="bg1"/>
                </a:solidFill>
              </a:endParaRPr>
            </a:p>
          </p:txBody>
        </p:sp>
        <p:sp>
          <p:nvSpPr>
            <p:cNvPr id="69" name="椭圆 49"/>
            <p:cNvSpPr>
              <a:spLocks noChangeArrowheads="1"/>
            </p:cNvSpPr>
            <p:nvPr/>
          </p:nvSpPr>
          <p:spPr bwMode="auto">
            <a:xfrm>
              <a:off x="6213649" y="1711546"/>
              <a:ext cx="1385887" cy="1385888"/>
            </a:xfrm>
            <a:prstGeom prst="ellipse">
              <a:avLst/>
            </a:prstGeom>
            <a:grpFill/>
            <a:ln>
              <a:noFill/>
            </a:ln>
          </p:spPr>
          <p:txBody>
            <a:bodyPr lIns="0" tIns="0" rIns="0" bIns="0" anchor="ctr"/>
            <a:lstStyle/>
            <a:p>
              <a:pPr algn="ctr" eaLnBrk="1" hangingPunct="1"/>
              <a:endParaRPr lang="zh-CN" altLang="en-US" sz="1400">
                <a:solidFill>
                  <a:schemeClr val="bg1"/>
                </a:solidFill>
                <a:latin typeface="微软雅黑" panose="020B0503020204020204" pitchFamily="34" charset="-122"/>
                <a:ea typeface="微软雅黑" panose="020B0503020204020204" pitchFamily="34" charset="-122"/>
              </a:endParaRPr>
            </a:p>
          </p:txBody>
        </p:sp>
        <p:sp>
          <p:nvSpPr>
            <p:cNvPr id="70" name="椭圆 50"/>
            <p:cNvSpPr>
              <a:spLocks noChangeArrowheads="1"/>
            </p:cNvSpPr>
            <p:nvPr/>
          </p:nvSpPr>
          <p:spPr bwMode="auto">
            <a:xfrm>
              <a:off x="6281911" y="1779809"/>
              <a:ext cx="1249363" cy="1249362"/>
            </a:xfrm>
            <a:prstGeom prst="ellipse">
              <a:avLst/>
            </a:prstGeom>
            <a:grpFill/>
            <a:ln w="3175" cmpd="sng">
              <a:solidFill>
                <a:schemeClr val="bg1"/>
              </a:solidFill>
              <a:round/>
            </a:ln>
          </p:spPr>
          <p:txBody>
            <a:bodyPr lIns="0" tIns="0" rIns="0" bIns="0" anchor="ctr"/>
            <a:lstStyle/>
            <a:p>
              <a:pPr algn="ctr"/>
              <a:r>
                <a:rPr lang="zh-CN" altLang="en-US" sz="1400" dirty="0">
                  <a:solidFill>
                    <a:schemeClr val="bg1"/>
                  </a:solidFill>
                  <a:latin typeface="微软雅黑" panose="020B0503020204020204" pitchFamily="34" charset="-122"/>
                  <a:ea typeface="微软雅黑" panose="020B0503020204020204" pitchFamily="34" charset="-122"/>
                </a:rPr>
                <a:t>对商品卖点的把握正确</a:t>
              </a:r>
            </a:p>
          </p:txBody>
        </p:sp>
        <p:grpSp>
          <p:nvGrpSpPr>
            <p:cNvPr id="71" name="椭圆 71"/>
            <p:cNvGrpSpPr/>
            <p:nvPr/>
          </p:nvGrpSpPr>
          <p:grpSpPr bwMode="auto">
            <a:xfrm>
              <a:off x="6840711" y="1906809"/>
              <a:ext cx="133350" cy="127000"/>
              <a:chOff x="0" y="0"/>
              <a:chExt cx="84" cy="80"/>
            </a:xfrm>
            <a:grpFill/>
          </p:grpSpPr>
          <p:pic>
            <p:nvPicPr>
              <p:cNvPr id="73" name="椭圆 71"/>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84" cy="8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sp>
            <p:nvSpPr>
              <p:cNvPr id="74" name="Text Box 22"/>
              <p:cNvSpPr txBox="1">
                <a:spLocks noChangeArrowheads="1"/>
              </p:cNvSpPr>
              <p:nvPr/>
            </p:nvSpPr>
            <p:spPr bwMode="auto">
              <a:xfrm>
                <a:off x="13" y="12"/>
                <a:ext cx="58" cy="5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400">
                  <a:solidFill>
                    <a:schemeClr val="bg1"/>
                  </a:solidFill>
                  <a:latin typeface="微软雅黑" panose="020B0503020204020204" pitchFamily="34" charset="-122"/>
                  <a:ea typeface="微软雅黑" panose="020B0503020204020204" pitchFamily="34" charset="-122"/>
                </a:endParaRPr>
              </a:p>
            </p:txBody>
          </p:sp>
        </p:grpSp>
        <p:sp>
          <p:nvSpPr>
            <p:cNvPr id="72" name="任意多边形 72"/>
            <p:cNvSpPr/>
            <p:nvPr/>
          </p:nvSpPr>
          <p:spPr bwMode="auto">
            <a:xfrm>
              <a:off x="6774036" y="1232121"/>
              <a:ext cx="131763" cy="738188"/>
            </a:xfrm>
            <a:custGeom>
              <a:avLst/>
              <a:gdLst>
                <a:gd name="T0" fmla="*/ 74340 w 122824"/>
                <a:gd name="T1" fmla="*/ 0 h 682499"/>
                <a:gd name="T2" fmla="*/ 522 w 122824"/>
                <a:gd name="T3" fmla="*/ 342900 h 682499"/>
                <a:gd name="T4" fmla="*/ 107678 w 122824"/>
                <a:gd name="T5" fmla="*/ 657225 h 682499"/>
                <a:gd name="T6" fmla="*/ 119584 w 122824"/>
                <a:gd name="T7" fmla="*/ 640556 h 682499"/>
              </a:gdLst>
              <a:ahLst/>
              <a:cxnLst>
                <a:cxn ang="0">
                  <a:pos x="T0" y="T1"/>
                </a:cxn>
                <a:cxn ang="0">
                  <a:pos x="T2" y="T3"/>
                </a:cxn>
                <a:cxn ang="0">
                  <a:pos x="T4" y="T5"/>
                </a:cxn>
                <a:cxn ang="0">
                  <a:pos x="T6" y="T7"/>
                </a:cxn>
              </a:cxnLst>
              <a:rect l="0" t="0" r="r" b="b"/>
              <a:pathLst>
                <a:path w="122824" h="682499">
                  <a:moveTo>
                    <a:pt x="74340" y="0"/>
                  </a:moveTo>
                  <a:cubicBezTo>
                    <a:pt x="34653" y="116681"/>
                    <a:pt x="-5034" y="233363"/>
                    <a:pt x="522" y="342900"/>
                  </a:cubicBezTo>
                  <a:cubicBezTo>
                    <a:pt x="6078" y="452437"/>
                    <a:pt x="87834" y="607616"/>
                    <a:pt x="107678" y="657225"/>
                  </a:cubicBezTo>
                  <a:cubicBezTo>
                    <a:pt x="127522" y="706834"/>
                    <a:pt x="123553" y="673695"/>
                    <a:pt x="119584" y="640556"/>
                  </a:cubicBezTo>
                </a:path>
              </a:pathLst>
            </a:custGeom>
            <a:grpFill/>
            <a:ln w="19050" cap="flat" cmpd="sng">
              <a:solidFill>
                <a:srgbClr val="BFBFBF"/>
              </a:solidFill>
              <a:round/>
            </a:ln>
          </p:spPr>
          <p:txBody>
            <a:bodyPr anchor="ctr"/>
            <a:lstStyle/>
            <a:p>
              <a:endParaRPr lang="zh-CN" altLang="en-US" sz="1400">
                <a:solidFill>
                  <a:schemeClr val="bg1"/>
                </a:solidFill>
              </a:endParaRPr>
            </a:p>
          </p:txBody>
        </p:sp>
      </p:grpSp>
      <p:sp>
        <p:nvSpPr>
          <p:cNvPr id="75" name="矩形 74"/>
          <p:cNvSpPr>
            <a:spLocks noChangeArrowheads="1"/>
          </p:cNvSpPr>
          <p:nvPr/>
        </p:nvSpPr>
        <p:spPr bwMode="auto">
          <a:xfrm>
            <a:off x="8175053" y="3975275"/>
            <a:ext cx="1613275" cy="10464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p>
            <a:r>
              <a:rPr lang="zh-CN" altLang="en-US" sz="1000" spc="301" dirty="0">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GB" altLang="zh-CN" sz="1000" spc="301" dirty="0">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77" name="组合 76"/>
          <p:cNvGrpSpPr/>
          <p:nvPr/>
        </p:nvGrpSpPr>
        <p:grpSpPr>
          <a:xfrm>
            <a:off x="619317" y="612033"/>
            <a:ext cx="3917868" cy="631070"/>
            <a:chOff x="587000" y="509069"/>
            <a:chExt cx="3917867" cy="631069"/>
          </a:xfrm>
        </p:grpSpPr>
        <p:sp>
          <p:nvSpPr>
            <p:cNvPr id="78" name="Text Box 7"/>
            <p:cNvSpPr txBox="1">
              <a:spLocks noChangeArrowheads="1"/>
            </p:cNvSpPr>
            <p:nvPr/>
          </p:nvSpPr>
          <p:spPr bwMode="auto">
            <a:xfrm>
              <a:off x="2567029" y="748025"/>
              <a:ext cx="1937838" cy="353942"/>
            </a:xfrm>
            <a:prstGeom prst="rect">
              <a:avLst/>
            </a:prstGeom>
            <a:noFill/>
            <a:ln w="9525">
              <a:noFill/>
              <a:miter lim="800000"/>
            </a:ln>
          </p:spPr>
          <p:txBody>
            <a:bodyPr wrap="none" lIns="45720" tIns="22860" rIns="45720" bIns="22860">
              <a:spAutoFit/>
            </a:bodyPr>
            <a:lstStyle/>
            <a:p>
              <a:pPr algn="ctr" defTabSz="1087755"/>
              <a:r>
                <a:rPr lang="en-CA" sz="2000" spc="-150" dirty="0" smtClean="0">
                  <a:latin typeface="微软雅黑" panose="020B0503020204020204" pitchFamily="34" charset="-122"/>
                  <a:ea typeface="微软雅黑" panose="020B0503020204020204" pitchFamily="34" charset="-122"/>
                  <a:cs typeface="Open Sans" panose="020B0606030504020204" pitchFamily="34" charset="0"/>
                </a:rPr>
                <a:t>TEACHING GOAL</a:t>
              </a:r>
              <a:endParaRPr lang="en-CA" sz="2000" spc="-150" dirty="0">
                <a:latin typeface="微软雅黑" panose="020B0503020204020204" pitchFamily="34" charset="-122"/>
                <a:ea typeface="微软雅黑" panose="020B0503020204020204" pitchFamily="34" charset="-122"/>
                <a:cs typeface="Open Sans" panose="020B0606030504020204" pitchFamily="34" charset="0"/>
              </a:endParaRPr>
            </a:p>
          </p:txBody>
        </p:sp>
        <p:sp>
          <p:nvSpPr>
            <p:cNvPr id="79" name="矩形 78"/>
            <p:cNvSpPr/>
            <p:nvPr/>
          </p:nvSpPr>
          <p:spPr>
            <a:xfrm>
              <a:off x="587000" y="509069"/>
              <a:ext cx="1980029" cy="631069"/>
            </a:xfrm>
            <a:prstGeom prst="rect">
              <a:avLst/>
            </a:prstGeom>
          </p:spPr>
          <p:txBody>
            <a:bodyPr wrap="none">
              <a:spAutoFit/>
            </a:bodyPr>
            <a:lstStyle/>
            <a:p>
              <a:pPr algn="ctr" defTabSz="1087755"/>
              <a:r>
                <a:rPr lang="zh-CN" altLang="en-US" sz="3500" dirty="0" smtClean="0">
                  <a:latin typeface="微软雅黑" panose="020B0503020204020204" pitchFamily="34" charset="-122"/>
                  <a:ea typeface="微软雅黑" panose="020B0503020204020204" pitchFamily="34" charset="-122"/>
                  <a:cs typeface="Open Sans" panose="020B0606030504020204" pitchFamily="34" charset="0"/>
                </a:rPr>
                <a:t>教学目标</a:t>
              </a:r>
              <a:endParaRPr lang="en-CA" altLang="zh-CN" sz="3500" dirty="0">
                <a:latin typeface="微软雅黑" panose="020B0503020204020204" pitchFamily="34" charset="-122"/>
                <a:ea typeface="微软雅黑" panose="020B0503020204020204" pitchFamily="34" charset="-122"/>
                <a:cs typeface="Open Sans" panose="020B0606030504020204" pitchFamily="34" charset="0"/>
              </a:endParaRPr>
            </a:p>
          </p:txBody>
        </p:sp>
      </p:grpSp>
      <p:sp>
        <p:nvSpPr>
          <p:cNvPr id="80" name="矩形 79"/>
          <p:cNvSpPr/>
          <p:nvPr/>
        </p:nvSpPr>
        <p:spPr>
          <a:xfrm>
            <a:off x="4131" y="696085"/>
            <a:ext cx="411010" cy="462967"/>
          </a:xfrm>
          <a:prstGeom prst="rect">
            <a:avLst/>
          </a:prstGeom>
          <a:solidFill>
            <a:srgbClr val="779F0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矩形 80"/>
          <p:cNvSpPr/>
          <p:nvPr/>
        </p:nvSpPr>
        <p:spPr>
          <a:xfrm>
            <a:off x="-2935" y="715567"/>
            <a:ext cx="349776" cy="477054"/>
          </a:xfrm>
          <a:prstGeom prst="rect">
            <a:avLst/>
          </a:prstGeom>
        </p:spPr>
        <p:txBody>
          <a:bodyPr wrap="none">
            <a:spAutoFit/>
          </a:bodyPr>
          <a:lstStyle/>
          <a:p>
            <a:r>
              <a:rPr lang="en-CA" altLang="zh-CN" sz="2500" spc="-150" dirty="0" smtClean="0">
                <a:solidFill>
                  <a:schemeClr val="bg1"/>
                </a:solidFill>
                <a:latin typeface="微软雅黑" panose="020B0503020204020204" pitchFamily="34" charset="-122"/>
                <a:ea typeface="微软雅黑" panose="020B0503020204020204" pitchFamily="34" charset="-122"/>
                <a:cs typeface="Open Sans" panose="020B0606030504020204" pitchFamily="34" charset="0"/>
              </a:rPr>
              <a:t>T</a:t>
            </a:r>
            <a:endParaRPr lang="zh-CN" altLang="en-US" sz="2500" dirty="0">
              <a:solidFill>
                <a:schemeClr val="bg1"/>
              </a:solidFill>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80"/>
                                            </p:tgtEl>
                                            <p:attrNameLst>
                                              <p:attrName>style.visibility</p:attrName>
                                            </p:attrNameLst>
                                          </p:cBhvr>
                                          <p:to>
                                            <p:strVal val="visible"/>
                                          </p:to>
                                        </p:set>
                                        <p:anim calcmode="lin" valueType="num">
                                          <p:cBhvr>
                                            <p:cTn id="7" dur="500" fill="hold"/>
                                            <p:tgtEl>
                                              <p:spTgt spid="80"/>
                                            </p:tgtEl>
                                            <p:attrNameLst>
                                              <p:attrName>ppt_w</p:attrName>
                                            </p:attrNameLst>
                                          </p:cBhvr>
                                          <p:tavLst>
                                            <p:tav tm="0">
                                              <p:val>
                                                <p:fltVal val="0"/>
                                              </p:val>
                                            </p:tav>
                                            <p:tav tm="100000">
                                              <p:val>
                                                <p:strVal val="#ppt_w"/>
                                              </p:val>
                                            </p:tav>
                                          </p:tavLst>
                                        </p:anim>
                                        <p:anim calcmode="lin" valueType="num">
                                          <p:cBhvr>
                                            <p:cTn id="8" dur="500" fill="hold"/>
                                            <p:tgtEl>
                                              <p:spTgt spid="80"/>
                                            </p:tgtEl>
                                            <p:attrNameLst>
                                              <p:attrName>ppt_h</p:attrName>
                                            </p:attrNameLst>
                                          </p:cBhvr>
                                          <p:tavLst>
                                            <p:tav tm="0">
                                              <p:val>
                                                <p:fltVal val="0"/>
                                              </p:val>
                                            </p:tav>
                                            <p:tav tm="100000">
                                              <p:val>
                                                <p:strVal val="#ppt_h"/>
                                              </p:val>
                                            </p:tav>
                                          </p:tavLst>
                                        </p:anim>
                                        <p:animEffect transition="in" filter="fade">
                                          <p:cBhvr>
                                            <p:cTn id="9" dur="500"/>
                                            <p:tgtEl>
                                              <p:spTgt spid="80"/>
                                            </p:tgtEl>
                                          </p:cBhvr>
                                        </p:animEffect>
                                      </p:childTnLst>
                                    </p:cTn>
                                  </p:par>
                                </p:childTnLst>
                              </p:cTn>
                            </p:par>
                            <p:par>
                              <p:cTn id="10" fill="hold">
                                <p:stCondLst>
                                  <p:cond delay="500"/>
                                </p:stCondLst>
                                <p:childTnLst>
                                  <p:par>
                                    <p:cTn id="11" presetID="22" presetClass="entr" presetSubtype="4" fill="hold" nodeType="afterEffect">
                                      <p:stCondLst>
                                        <p:cond delay="0"/>
                                      </p:stCondLst>
                                      <p:childTnLst>
                                        <p:set>
                                          <p:cBhvr>
                                            <p:cTn id="12" dur="1" fill="hold">
                                              <p:stCondLst>
                                                <p:cond delay="0"/>
                                              </p:stCondLst>
                                            </p:cTn>
                                            <p:tgtEl>
                                              <p:spTgt spid="81">
                                                <p:txEl>
                                                  <p:pRg st="0" end="0"/>
                                                </p:txEl>
                                              </p:spTgt>
                                            </p:tgtEl>
                                            <p:attrNameLst>
                                              <p:attrName>style.visibility</p:attrName>
                                            </p:attrNameLst>
                                          </p:cBhvr>
                                          <p:to>
                                            <p:strVal val="visible"/>
                                          </p:to>
                                        </p:set>
                                        <p:animEffect transition="in" filter="wipe(down)">
                                          <p:cBhvr>
                                            <p:cTn id="13" dur="500"/>
                                            <p:tgtEl>
                                              <p:spTgt spid="81">
                                                <p:txEl>
                                                  <p:pRg st="0" end="0"/>
                                                </p:txEl>
                                              </p:spTgt>
                                            </p:tgtEl>
                                          </p:cBhvr>
                                        </p:animEffect>
                                      </p:childTnLst>
                                    </p:cTn>
                                  </p:par>
                                </p:childTnLst>
                              </p:cTn>
                            </p:par>
                            <p:par>
                              <p:cTn id="14" fill="hold">
                                <p:stCondLst>
                                  <p:cond delay="1000"/>
                                </p:stCondLst>
                                <p:childTnLst>
                                  <p:par>
                                    <p:cTn id="15" presetID="22" presetClass="entr" presetSubtype="8" fill="hold" nodeType="afterEffect">
                                      <p:stCondLst>
                                        <p:cond delay="0"/>
                                      </p:stCondLst>
                                      <p:childTnLst>
                                        <p:set>
                                          <p:cBhvr>
                                            <p:cTn id="16" dur="1" fill="hold">
                                              <p:stCondLst>
                                                <p:cond delay="0"/>
                                              </p:stCondLst>
                                            </p:cTn>
                                            <p:tgtEl>
                                              <p:spTgt spid="77"/>
                                            </p:tgtEl>
                                            <p:attrNameLst>
                                              <p:attrName>style.visibility</p:attrName>
                                            </p:attrNameLst>
                                          </p:cBhvr>
                                          <p:to>
                                            <p:strVal val="visible"/>
                                          </p:to>
                                        </p:set>
                                        <p:animEffect transition="in" filter="wipe(left)">
                                          <p:cBhvr>
                                            <p:cTn id="17" dur="500"/>
                                            <p:tgtEl>
                                              <p:spTgt spid="77"/>
                                            </p:tgtEl>
                                          </p:cBhvr>
                                        </p:animEffect>
                                      </p:childTnLst>
                                    </p:cTn>
                                  </p:par>
                                  <p:par>
                                    <p:cTn id="18" presetID="2" presetClass="entr" presetSubtype="1" fill="hold" nodeType="withEffect" p14:presetBounceEnd="54000">
                                      <p:stCondLst>
                                        <p:cond delay="0"/>
                                      </p:stCondLst>
                                      <p:childTnLst>
                                        <p:set>
                                          <p:cBhvr>
                                            <p:cTn id="19" dur="1" fill="hold">
                                              <p:stCondLst>
                                                <p:cond delay="0"/>
                                              </p:stCondLst>
                                            </p:cTn>
                                            <p:tgtEl>
                                              <p:spTgt spid="41"/>
                                            </p:tgtEl>
                                            <p:attrNameLst>
                                              <p:attrName>style.visibility</p:attrName>
                                            </p:attrNameLst>
                                          </p:cBhvr>
                                          <p:to>
                                            <p:strVal val="visible"/>
                                          </p:to>
                                        </p:set>
                                        <p:anim calcmode="lin" valueType="num" p14:bounceEnd="54000">
                                          <p:cBhvr additive="base">
                                            <p:cTn id="20" dur="500" fill="hold"/>
                                            <p:tgtEl>
                                              <p:spTgt spid="41"/>
                                            </p:tgtEl>
                                            <p:attrNameLst>
                                              <p:attrName>ppt_x</p:attrName>
                                            </p:attrNameLst>
                                          </p:cBhvr>
                                          <p:tavLst>
                                            <p:tav tm="0">
                                              <p:val>
                                                <p:strVal val="#ppt_x"/>
                                              </p:val>
                                            </p:tav>
                                            <p:tav tm="100000">
                                              <p:val>
                                                <p:strVal val="#ppt_x"/>
                                              </p:val>
                                            </p:tav>
                                          </p:tavLst>
                                        </p:anim>
                                        <p:anim calcmode="lin" valueType="num" p14:bounceEnd="54000">
                                          <p:cBhvr additive="base">
                                            <p:cTn id="21" dur="500" fill="hold"/>
                                            <p:tgtEl>
                                              <p:spTgt spid="41"/>
                                            </p:tgtEl>
                                            <p:attrNameLst>
                                              <p:attrName>ppt_y</p:attrName>
                                            </p:attrNameLst>
                                          </p:cBhvr>
                                          <p:tavLst>
                                            <p:tav tm="0">
                                              <p:val>
                                                <p:strVal val="0-#ppt_h/2"/>
                                              </p:val>
                                            </p:tav>
                                            <p:tav tm="100000">
                                              <p:val>
                                                <p:strVal val="#ppt_y"/>
                                              </p:val>
                                            </p:tav>
                                          </p:tavLst>
                                        </p:anim>
                                      </p:childTnLst>
                                    </p:cTn>
                                  </p:par>
                                  <p:par>
                                    <p:cTn id="22" presetID="22" presetClass="entr" presetSubtype="1" fill="hold" grpId="0" nodeType="withEffect">
                                      <p:stCondLst>
                                        <p:cond delay="500"/>
                                      </p:stCondLst>
                                      <p:childTnLst>
                                        <p:set>
                                          <p:cBhvr>
                                            <p:cTn id="23" dur="1" fill="hold">
                                              <p:stCondLst>
                                                <p:cond delay="0"/>
                                              </p:stCondLst>
                                            </p:cTn>
                                            <p:tgtEl>
                                              <p:spTgt spid="40"/>
                                            </p:tgtEl>
                                            <p:attrNameLst>
                                              <p:attrName>style.visibility</p:attrName>
                                            </p:attrNameLst>
                                          </p:cBhvr>
                                          <p:to>
                                            <p:strVal val="visible"/>
                                          </p:to>
                                        </p:set>
                                        <p:animEffect transition="in" filter="wipe(up)">
                                          <p:cBhvr>
                                            <p:cTn id="24" dur="500"/>
                                            <p:tgtEl>
                                              <p:spTgt spid="40"/>
                                            </p:tgtEl>
                                          </p:cBhvr>
                                        </p:animEffect>
                                      </p:childTnLst>
                                    </p:cTn>
                                  </p:par>
                                  <p:par>
                                    <p:cTn id="25" presetID="2" presetClass="entr" presetSubtype="1" fill="hold" nodeType="withEffect" p14:presetBounceEnd="54000">
                                      <p:stCondLst>
                                        <p:cond delay="300"/>
                                      </p:stCondLst>
                                      <p:childTnLst>
                                        <p:set>
                                          <p:cBhvr>
                                            <p:cTn id="26" dur="1" fill="hold">
                                              <p:stCondLst>
                                                <p:cond delay="0"/>
                                              </p:stCondLst>
                                            </p:cTn>
                                            <p:tgtEl>
                                              <p:spTgt spid="49"/>
                                            </p:tgtEl>
                                            <p:attrNameLst>
                                              <p:attrName>style.visibility</p:attrName>
                                            </p:attrNameLst>
                                          </p:cBhvr>
                                          <p:to>
                                            <p:strVal val="visible"/>
                                          </p:to>
                                        </p:set>
                                        <p:anim calcmode="lin" valueType="num" p14:bounceEnd="54000">
                                          <p:cBhvr additive="base">
                                            <p:cTn id="27" dur="500" fill="hold"/>
                                            <p:tgtEl>
                                              <p:spTgt spid="49"/>
                                            </p:tgtEl>
                                            <p:attrNameLst>
                                              <p:attrName>ppt_x</p:attrName>
                                            </p:attrNameLst>
                                          </p:cBhvr>
                                          <p:tavLst>
                                            <p:tav tm="0">
                                              <p:val>
                                                <p:strVal val="#ppt_x"/>
                                              </p:val>
                                            </p:tav>
                                            <p:tav tm="100000">
                                              <p:val>
                                                <p:strVal val="#ppt_x"/>
                                              </p:val>
                                            </p:tav>
                                          </p:tavLst>
                                        </p:anim>
                                        <p:anim calcmode="lin" valueType="num" p14:bounceEnd="54000">
                                          <p:cBhvr additive="base">
                                            <p:cTn id="28" dur="500" fill="hold"/>
                                            <p:tgtEl>
                                              <p:spTgt spid="49"/>
                                            </p:tgtEl>
                                            <p:attrNameLst>
                                              <p:attrName>ppt_y</p:attrName>
                                            </p:attrNameLst>
                                          </p:cBhvr>
                                          <p:tavLst>
                                            <p:tav tm="0">
                                              <p:val>
                                                <p:strVal val="0-#ppt_h/2"/>
                                              </p:val>
                                            </p:tav>
                                            <p:tav tm="100000">
                                              <p:val>
                                                <p:strVal val="#ppt_y"/>
                                              </p:val>
                                            </p:tav>
                                          </p:tavLst>
                                        </p:anim>
                                      </p:childTnLst>
                                    </p:cTn>
                                  </p:par>
                                  <p:par>
                                    <p:cTn id="29" presetID="22" presetClass="entr" presetSubtype="1" fill="hold" grpId="0" nodeType="withEffect">
                                      <p:stCondLst>
                                        <p:cond delay="700"/>
                                      </p:stCondLst>
                                      <p:childTnLst>
                                        <p:set>
                                          <p:cBhvr>
                                            <p:cTn id="30" dur="1" fill="hold">
                                              <p:stCondLst>
                                                <p:cond delay="0"/>
                                              </p:stCondLst>
                                            </p:cTn>
                                            <p:tgtEl>
                                              <p:spTgt spid="65"/>
                                            </p:tgtEl>
                                            <p:attrNameLst>
                                              <p:attrName>style.visibility</p:attrName>
                                            </p:attrNameLst>
                                          </p:cBhvr>
                                          <p:to>
                                            <p:strVal val="visible"/>
                                          </p:to>
                                        </p:set>
                                        <p:animEffect transition="in" filter="wipe(up)">
                                          <p:cBhvr>
                                            <p:cTn id="31" dur="500"/>
                                            <p:tgtEl>
                                              <p:spTgt spid="65"/>
                                            </p:tgtEl>
                                          </p:cBhvr>
                                        </p:animEffect>
                                      </p:childTnLst>
                                    </p:cTn>
                                  </p:par>
                                  <p:par>
                                    <p:cTn id="32" presetID="2" presetClass="entr" presetSubtype="1" fill="hold" nodeType="withEffect" p14:presetBounceEnd="54000">
                                      <p:stCondLst>
                                        <p:cond delay="700"/>
                                      </p:stCondLst>
                                      <p:childTnLst>
                                        <p:set>
                                          <p:cBhvr>
                                            <p:cTn id="33" dur="1" fill="hold">
                                              <p:stCondLst>
                                                <p:cond delay="0"/>
                                              </p:stCondLst>
                                            </p:cTn>
                                            <p:tgtEl>
                                              <p:spTgt spid="57"/>
                                            </p:tgtEl>
                                            <p:attrNameLst>
                                              <p:attrName>style.visibility</p:attrName>
                                            </p:attrNameLst>
                                          </p:cBhvr>
                                          <p:to>
                                            <p:strVal val="visible"/>
                                          </p:to>
                                        </p:set>
                                        <p:anim calcmode="lin" valueType="num" p14:bounceEnd="54000">
                                          <p:cBhvr additive="base">
                                            <p:cTn id="34" dur="500" fill="hold"/>
                                            <p:tgtEl>
                                              <p:spTgt spid="57"/>
                                            </p:tgtEl>
                                            <p:attrNameLst>
                                              <p:attrName>ppt_x</p:attrName>
                                            </p:attrNameLst>
                                          </p:cBhvr>
                                          <p:tavLst>
                                            <p:tav tm="0">
                                              <p:val>
                                                <p:strVal val="#ppt_x"/>
                                              </p:val>
                                            </p:tav>
                                            <p:tav tm="100000">
                                              <p:val>
                                                <p:strVal val="#ppt_x"/>
                                              </p:val>
                                            </p:tav>
                                          </p:tavLst>
                                        </p:anim>
                                        <p:anim calcmode="lin" valueType="num" p14:bounceEnd="54000">
                                          <p:cBhvr additive="base">
                                            <p:cTn id="35" dur="500" fill="hold"/>
                                            <p:tgtEl>
                                              <p:spTgt spid="57"/>
                                            </p:tgtEl>
                                            <p:attrNameLst>
                                              <p:attrName>ppt_y</p:attrName>
                                            </p:attrNameLst>
                                          </p:cBhvr>
                                          <p:tavLst>
                                            <p:tav tm="0">
                                              <p:val>
                                                <p:strVal val="0-#ppt_h/2"/>
                                              </p:val>
                                            </p:tav>
                                            <p:tav tm="100000">
                                              <p:val>
                                                <p:strVal val="#ppt_y"/>
                                              </p:val>
                                            </p:tav>
                                          </p:tavLst>
                                        </p:anim>
                                      </p:childTnLst>
                                    </p:cTn>
                                  </p:par>
                                  <p:par>
                                    <p:cTn id="36" presetID="22" presetClass="entr" presetSubtype="1" fill="hold" grpId="0" nodeType="withEffect">
                                      <p:stCondLst>
                                        <p:cond delay="1100"/>
                                      </p:stCondLst>
                                      <p:childTnLst>
                                        <p:set>
                                          <p:cBhvr>
                                            <p:cTn id="37" dur="1" fill="hold">
                                              <p:stCondLst>
                                                <p:cond delay="0"/>
                                              </p:stCondLst>
                                            </p:cTn>
                                            <p:tgtEl>
                                              <p:spTgt spid="66"/>
                                            </p:tgtEl>
                                            <p:attrNameLst>
                                              <p:attrName>style.visibility</p:attrName>
                                            </p:attrNameLst>
                                          </p:cBhvr>
                                          <p:to>
                                            <p:strVal val="visible"/>
                                          </p:to>
                                        </p:set>
                                        <p:animEffect transition="in" filter="wipe(up)">
                                          <p:cBhvr>
                                            <p:cTn id="38" dur="500"/>
                                            <p:tgtEl>
                                              <p:spTgt spid="66"/>
                                            </p:tgtEl>
                                          </p:cBhvr>
                                        </p:animEffect>
                                      </p:childTnLst>
                                    </p:cTn>
                                  </p:par>
                                  <p:par>
                                    <p:cTn id="39" presetID="2" presetClass="entr" presetSubtype="1" fill="hold" nodeType="withEffect" p14:presetBounceEnd="54000">
                                      <p:stCondLst>
                                        <p:cond delay="1100"/>
                                      </p:stCondLst>
                                      <p:childTnLst>
                                        <p:set>
                                          <p:cBhvr>
                                            <p:cTn id="40" dur="1" fill="hold">
                                              <p:stCondLst>
                                                <p:cond delay="0"/>
                                              </p:stCondLst>
                                            </p:cTn>
                                            <p:tgtEl>
                                              <p:spTgt spid="67"/>
                                            </p:tgtEl>
                                            <p:attrNameLst>
                                              <p:attrName>style.visibility</p:attrName>
                                            </p:attrNameLst>
                                          </p:cBhvr>
                                          <p:to>
                                            <p:strVal val="visible"/>
                                          </p:to>
                                        </p:set>
                                        <p:anim calcmode="lin" valueType="num" p14:bounceEnd="54000">
                                          <p:cBhvr additive="base">
                                            <p:cTn id="41" dur="500" fill="hold"/>
                                            <p:tgtEl>
                                              <p:spTgt spid="67"/>
                                            </p:tgtEl>
                                            <p:attrNameLst>
                                              <p:attrName>ppt_x</p:attrName>
                                            </p:attrNameLst>
                                          </p:cBhvr>
                                          <p:tavLst>
                                            <p:tav tm="0">
                                              <p:val>
                                                <p:strVal val="#ppt_x"/>
                                              </p:val>
                                            </p:tav>
                                            <p:tav tm="100000">
                                              <p:val>
                                                <p:strVal val="#ppt_x"/>
                                              </p:val>
                                            </p:tav>
                                          </p:tavLst>
                                        </p:anim>
                                        <p:anim calcmode="lin" valueType="num" p14:bounceEnd="54000">
                                          <p:cBhvr additive="base">
                                            <p:cTn id="42" dur="500" fill="hold"/>
                                            <p:tgtEl>
                                              <p:spTgt spid="67"/>
                                            </p:tgtEl>
                                            <p:attrNameLst>
                                              <p:attrName>ppt_y</p:attrName>
                                            </p:attrNameLst>
                                          </p:cBhvr>
                                          <p:tavLst>
                                            <p:tav tm="0">
                                              <p:val>
                                                <p:strVal val="0-#ppt_h/2"/>
                                              </p:val>
                                            </p:tav>
                                            <p:tav tm="100000">
                                              <p:val>
                                                <p:strVal val="#ppt_y"/>
                                              </p:val>
                                            </p:tav>
                                          </p:tavLst>
                                        </p:anim>
                                      </p:childTnLst>
                                    </p:cTn>
                                  </p:par>
                                  <p:par>
                                    <p:cTn id="43" presetID="22" presetClass="entr" presetSubtype="1" fill="hold" grpId="0" nodeType="withEffect">
                                      <p:stCondLst>
                                        <p:cond delay="1600"/>
                                      </p:stCondLst>
                                      <p:childTnLst>
                                        <p:set>
                                          <p:cBhvr>
                                            <p:cTn id="44" dur="1" fill="hold">
                                              <p:stCondLst>
                                                <p:cond delay="0"/>
                                              </p:stCondLst>
                                            </p:cTn>
                                            <p:tgtEl>
                                              <p:spTgt spid="75"/>
                                            </p:tgtEl>
                                            <p:attrNameLst>
                                              <p:attrName>style.visibility</p:attrName>
                                            </p:attrNameLst>
                                          </p:cBhvr>
                                          <p:to>
                                            <p:strVal val="visible"/>
                                          </p:to>
                                        </p:set>
                                        <p:animEffect transition="in" filter="wipe(up)">
                                          <p:cBhvr>
                                            <p:cTn id="45" dur="5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65" grpId="0"/>
          <p:bldP spid="66" grpId="0"/>
          <p:bldP spid="75" grpId="0"/>
          <p:bldP spid="80"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80"/>
                                            </p:tgtEl>
                                            <p:attrNameLst>
                                              <p:attrName>style.visibility</p:attrName>
                                            </p:attrNameLst>
                                          </p:cBhvr>
                                          <p:to>
                                            <p:strVal val="visible"/>
                                          </p:to>
                                        </p:set>
                                        <p:anim calcmode="lin" valueType="num">
                                          <p:cBhvr>
                                            <p:cTn id="7" dur="500" fill="hold"/>
                                            <p:tgtEl>
                                              <p:spTgt spid="80"/>
                                            </p:tgtEl>
                                            <p:attrNameLst>
                                              <p:attrName>ppt_w</p:attrName>
                                            </p:attrNameLst>
                                          </p:cBhvr>
                                          <p:tavLst>
                                            <p:tav tm="0">
                                              <p:val>
                                                <p:fltVal val="0"/>
                                              </p:val>
                                            </p:tav>
                                            <p:tav tm="100000">
                                              <p:val>
                                                <p:strVal val="#ppt_w"/>
                                              </p:val>
                                            </p:tav>
                                          </p:tavLst>
                                        </p:anim>
                                        <p:anim calcmode="lin" valueType="num">
                                          <p:cBhvr>
                                            <p:cTn id="8" dur="500" fill="hold"/>
                                            <p:tgtEl>
                                              <p:spTgt spid="80"/>
                                            </p:tgtEl>
                                            <p:attrNameLst>
                                              <p:attrName>ppt_h</p:attrName>
                                            </p:attrNameLst>
                                          </p:cBhvr>
                                          <p:tavLst>
                                            <p:tav tm="0">
                                              <p:val>
                                                <p:fltVal val="0"/>
                                              </p:val>
                                            </p:tav>
                                            <p:tav tm="100000">
                                              <p:val>
                                                <p:strVal val="#ppt_h"/>
                                              </p:val>
                                            </p:tav>
                                          </p:tavLst>
                                        </p:anim>
                                        <p:animEffect transition="in" filter="fade">
                                          <p:cBhvr>
                                            <p:cTn id="9" dur="500"/>
                                            <p:tgtEl>
                                              <p:spTgt spid="80"/>
                                            </p:tgtEl>
                                          </p:cBhvr>
                                        </p:animEffect>
                                      </p:childTnLst>
                                    </p:cTn>
                                  </p:par>
                                </p:childTnLst>
                              </p:cTn>
                            </p:par>
                            <p:par>
                              <p:cTn id="10" fill="hold">
                                <p:stCondLst>
                                  <p:cond delay="500"/>
                                </p:stCondLst>
                                <p:childTnLst>
                                  <p:par>
                                    <p:cTn id="11" presetID="22" presetClass="entr" presetSubtype="4" fill="hold" nodeType="afterEffect">
                                      <p:stCondLst>
                                        <p:cond delay="0"/>
                                      </p:stCondLst>
                                      <p:childTnLst>
                                        <p:set>
                                          <p:cBhvr>
                                            <p:cTn id="12" dur="1" fill="hold">
                                              <p:stCondLst>
                                                <p:cond delay="0"/>
                                              </p:stCondLst>
                                            </p:cTn>
                                            <p:tgtEl>
                                              <p:spTgt spid="81">
                                                <p:txEl>
                                                  <p:pRg st="0" end="0"/>
                                                </p:txEl>
                                              </p:spTgt>
                                            </p:tgtEl>
                                            <p:attrNameLst>
                                              <p:attrName>style.visibility</p:attrName>
                                            </p:attrNameLst>
                                          </p:cBhvr>
                                          <p:to>
                                            <p:strVal val="visible"/>
                                          </p:to>
                                        </p:set>
                                        <p:animEffect transition="in" filter="wipe(down)">
                                          <p:cBhvr>
                                            <p:cTn id="13" dur="500"/>
                                            <p:tgtEl>
                                              <p:spTgt spid="81">
                                                <p:txEl>
                                                  <p:pRg st="0" end="0"/>
                                                </p:txEl>
                                              </p:spTgt>
                                            </p:tgtEl>
                                          </p:cBhvr>
                                        </p:animEffect>
                                      </p:childTnLst>
                                    </p:cTn>
                                  </p:par>
                                </p:childTnLst>
                              </p:cTn>
                            </p:par>
                            <p:par>
                              <p:cTn id="14" fill="hold">
                                <p:stCondLst>
                                  <p:cond delay="1000"/>
                                </p:stCondLst>
                                <p:childTnLst>
                                  <p:par>
                                    <p:cTn id="15" presetID="22" presetClass="entr" presetSubtype="8" fill="hold" nodeType="afterEffect">
                                      <p:stCondLst>
                                        <p:cond delay="0"/>
                                      </p:stCondLst>
                                      <p:childTnLst>
                                        <p:set>
                                          <p:cBhvr>
                                            <p:cTn id="16" dur="1" fill="hold">
                                              <p:stCondLst>
                                                <p:cond delay="0"/>
                                              </p:stCondLst>
                                            </p:cTn>
                                            <p:tgtEl>
                                              <p:spTgt spid="77"/>
                                            </p:tgtEl>
                                            <p:attrNameLst>
                                              <p:attrName>style.visibility</p:attrName>
                                            </p:attrNameLst>
                                          </p:cBhvr>
                                          <p:to>
                                            <p:strVal val="visible"/>
                                          </p:to>
                                        </p:set>
                                        <p:animEffect transition="in" filter="wipe(left)">
                                          <p:cBhvr>
                                            <p:cTn id="17" dur="500"/>
                                            <p:tgtEl>
                                              <p:spTgt spid="77"/>
                                            </p:tgtEl>
                                          </p:cBhvr>
                                        </p:animEffect>
                                      </p:childTnLst>
                                    </p:cTn>
                                  </p:par>
                                  <p:par>
                                    <p:cTn id="18" presetID="2" presetClass="entr" presetSubtype="1" fill="hold" nodeType="withEffect">
                                      <p:stCondLst>
                                        <p:cond delay="0"/>
                                      </p:stCondLst>
                                      <p:childTnLst>
                                        <p:set>
                                          <p:cBhvr>
                                            <p:cTn id="19" dur="1" fill="hold">
                                              <p:stCondLst>
                                                <p:cond delay="0"/>
                                              </p:stCondLst>
                                            </p:cTn>
                                            <p:tgtEl>
                                              <p:spTgt spid="41"/>
                                            </p:tgtEl>
                                            <p:attrNameLst>
                                              <p:attrName>style.visibility</p:attrName>
                                            </p:attrNameLst>
                                          </p:cBhvr>
                                          <p:to>
                                            <p:strVal val="visible"/>
                                          </p:to>
                                        </p:set>
                                        <p:anim calcmode="lin" valueType="num">
                                          <p:cBhvr additive="base">
                                            <p:cTn id="20" dur="500" fill="hold"/>
                                            <p:tgtEl>
                                              <p:spTgt spid="41"/>
                                            </p:tgtEl>
                                            <p:attrNameLst>
                                              <p:attrName>ppt_x</p:attrName>
                                            </p:attrNameLst>
                                          </p:cBhvr>
                                          <p:tavLst>
                                            <p:tav tm="0">
                                              <p:val>
                                                <p:strVal val="#ppt_x"/>
                                              </p:val>
                                            </p:tav>
                                            <p:tav tm="100000">
                                              <p:val>
                                                <p:strVal val="#ppt_x"/>
                                              </p:val>
                                            </p:tav>
                                          </p:tavLst>
                                        </p:anim>
                                        <p:anim calcmode="lin" valueType="num">
                                          <p:cBhvr additive="base">
                                            <p:cTn id="21" dur="500" fill="hold"/>
                                            <p:tgtEl>
                                              <p:spTgt spid="41"/>
                                            </p:tgtEl>
                                            <p:attrNameLst>
                                              <p:attrName>ppt_y</p:attrName>
                                            </p:attrNameLst>
                                          </p:cBhvr>
                                          <p:tavLst>
                                            <p:tav tm="0">
                                              <p:val>
                                                <p:strVal val="0-#ppt_h/2"/>
                                              </p:val>
                                            </p:tav>
                                            <p:tav tm="100000">
                                              <p:val>
                                                <p:strVal val="#ppt_y"/>
                                              </p:val>
                                            </p:tav>
                                          </p:tavLst>
                                        </p:anim>
                                      </p:childTnLst>
                                    </p:cTn>
                                  </p:par>
                                  <p:par>
                                    <p:cTn id="22" presetID="22" presetClass="entr" presetSubtype="1" fill="hold" grpId="0" nodeType="withEffect">
                                      <p:stCondLst>
                                        <p:cond delay="500"/>
                                      </p:stCondLst>
                                      <p:childTnLst>
                                        <p:set>
                                          <p:cBhvr>
                                            <p:cTn id="23" dur="1" fill="hold">
                                              <p:stCondLst>
                                                <p:cond delay="0"/>
                                              </p:stCondLst>
                                            </p:cTn>
                                            <p:tgtEl>
                                              <p:spTgt spid="40"/>
                                            </p:tgtEl>
                                            <p:attrNameLst>
                                              <p:attrName>style.visibility</p:attrName>
                                            </p:attrNameLst>
                                          </p:cBhvr>
                                          <p:to>
                                            <p:strVal val="visible"/>
                                          </p:to>
                                        </p:set>
                                        <p:animEffect transition="in" filter="wipe(up)">
                                          <p:cBhvr>
                                            <p:cTn id="24" dur="500"/>
                                            <p:tgtEl>
                                              <p:spTgt spid="40"/>
                                            </p:tgtEl>
                                          </p:cBhvr>
                                        </p:animEffect>
                                      </p:childTnLst>
                                    </p:cTn>
                                  </p:par>
                                  <p:par>
                                    <p:cTn id="25" presetID="2" presetClass="entr" presetSubtype="1" fill="hold" nodeType="withEffect">
                                      <p:stCondLst>
                                        <p:cond delay="300"/>
                                      </p:stCondLst>
                                      <p:childTnLst>
                                        <p:set>
                                          <p:cBhvr>
                                            <p:cTn id="26" dur="1" fill="hold">
                                              <p:stCondLst>
                                                <p:cond delay="0"/>
                                              </p:stCondLst>
                                            </p:cTn>
                                            <p:tgtEl>
                                              <p:spTgt spid="49"/>
                                            </p:tgtEl>
                                            <p:attrNameLst>
                                              <p:attrName>style.visibility</p:attrName>
                                            </p:attrNameLst>
                                          </p:cBhvr>
                                          <p:to>
                                            <p:strVal val="visible"/>
                                          </p:to>
                                        </p:set>
                                        <p:anim calcmode="lin" valueType="num">
                                          <p:cBhvr additive="base">
                                            <p:cTn id="27" dur="500" fill="hold"/>
                                            <p:tgtEl>
                                              <p:spTgt spid="49"/>
                                            </p:tgtEl>
                                            <p:attrNameLst>
                                              <p:attrName>ppt_x</p:attrName>
                                            </p:attrNameLst>
                                          </p:cBhvr>
                                          <p:tavLst>
                                            <p:tav tm="0">
                                              <p:val>
                                                <p:strVal val="#ppt_x"/>
                                              </p:val>
                                            </p:tav>
                                            <p:tav tm="100000">
                                              <p:val>
                                                <p:strVal val="#ppt_x"/>
                                              </p:val>
                                            </p:tav>
                                          </p:tavLst>
                                        </p:anim>
                                        <p:anim calcmode="lin" valueType="num">
                                          <p:cBhvr additive="base">
                                            <p:cTn id="28" dur="500" fill="hold"/>
                                            <p:tgtEl>
                                              <p:spTgt spid="49"/>
                                            </p:tgtEl>
                                            <p:attrNameLst>
                                              <p:attrName>ppt_y</p:attrName>
                                            </p:attrNameLst>
                                          </p:cBhvr>
                                          <p:tavLst>
                                            <p:tav tm="0">
                                              <p:val>
                                                <p:strVal val="0-#ppt_h/2"/>
                                              </p:val>
                                            </p:tav>
                                            <p:tav tm="100000">
                                              <p:val>
                                                <p:strVal val="#ppt_y"/>
                                              </p:val>
                                            </p:tav>
                                          </p:tavLst>
                                        </p:anim>
                                      </p:childTnLst>
                                    </p:cTn>
                                  </p:par>
                                  <p:par>
                                    <p:cTn id="29" presetID="22" presetClass="entr" presetSubtype="1" fill="hold" grpId="0" nodeType="withEffect">
                                      <p:stCondLst>
                                        <p:cond delay="700"/>
                                      </p:stCondLst>
                                      <p:childTnLst>
                                        <p:set>
                                          <p:cBhvr>
                                            <p:cTn id="30" dur="1" fill="hold">
                                              <p:stCondLst>
                                                <p:cond delay="0"/>
                                              </p:stCondLst>
                                            </p:cTn>
                                            <p:tgtEl>
                                              <p:spTgt spid="65"/>
                                            </p:tgtEl>
                                            <p:attrNameLst>
                                              <p:attrName>style.visibility</p:attrName>
                                            </p:attrNameLst>
                                          </p:cBhvr>
                                          <p:to>
                                            <p:strVal val="visible"/>
                                          </p:to>
                                        </p:set>
                                        <p:animEffect transition="in" filter="wipe(up)">
                                          <p:cBhvr>
                                            <p:cTn id="31" dur="500"/>
                                            <p:tgtEl>
                                              <p:spTgt spid="65"/>
                                            </p:tgtEl>
                                          </p:cBhvr>
                                        </p:animEffect>
                                      </p:childTnLst>
                                    </p:cTn>
                                  </p:par>
                                  <p:par>
                                    <p:cTn id="32" presetID="2" presetClass="entr" presetSubtype="1" fill="hold" nodeType="withEffect">
                                      <p:stCondLst>
                                        <p:cond delay="700"/>
                                      </p:stCondLst>
                                      <p:childTnLst>
                                        <p:set>
                                          <p:cBhvr>
                                            <p:cTn id="33" dur="1" fill="hold">
                                              <p:stCondLst>
                                                <p:cond delay="0"/>
                                              </p:stCondLst>
                                            </p:cTn>
                                            <p:tgtEl>
                                              <p:spTgt spid="57"/>
                                            </p:tgtEl>
                                            <p:attrNameLst>
                                              <p:attrName>style.visibility</p:attrName>
                                            </p:attrNameLst>
                                          </p:cBhvr>
                                          <p:to>
                                            <p:strVal val="visible"/>
                                          </p:to>
                                        </p:set>
                                        <p:anim calcmode="lin" valueType="num">
                                          <p:cBhvr additive="base">
                                            <p:cTn id="34" dur="500" fill="hold"/>
                                            <p:tgtEl>
                                              <p:spTgt spid="57"/>
                                            </p:tgtEl>
                                            <p:attrNameLst>
                                              <p:attrName>ppt_x</p:attrName>
                                            </p:attrNameLst>
                                          </p:cBhvr>
                                          <p:tavLst>
                                            <p:tav tm="0">
                                              <p:val>
                                                <p:strVal val="#ppt_x"/>
                                              </p:val>
                                            </p:tav>
                                            <p:tav tm="100000">
                                              <p:val>
                                                <p:strVal val="#ppt_x"/>
                                              </p:val>
                                            </p:tav>
                                          </p:tavLst>
                                        </p:anim>
                                        <p:anim calcmode="lin" valueType="num">
                                          <p:cBhvr additive="base">
                                            <p:cTn id="35" dur="500" fill="hold"/>
                                            <p:tgtEl>
                                              <p:spTgt spid="57"/>
                                            </p:tgtEl>
                                            <p:attrNameLst>
                                              <p:attrName>ppt_y</p:attrName>
                                            </p:attrNameLst>
                                          </p:cBhvr>
                                          <p:tavLst>
                                            <p:tav tm="0">
                                              <p:val>
                                                <p:strVal val="0-#ppt_h/2"/>
                                              </p:val>
                                            </p:tav>
                                            <p:tav tm="100000">
                                              <p:val>
                                                <p:strVal val="#ppt_y"/>
                                              </p:val>
                                            </p:tav>
                                          </p:tavLst>
                                        </p:anim>
                                      </p:childTnLst>
                                    </p:cTn>
                                  </p:par>
                                  <p:par>
                                    <p:cTn id="36" presetID="22" presetClass="entr" presetSubtype="1" fill="hold" grpId="0" nodeType="withEffect">
                                      <p:stCondLst>
                                        <p:cond delay="1100"/>
                                      </p:stCondLst>
                                      <p:childTnLst>
                                        <p:set>
                                          <p:cBhvr>
                                            <p:cTn id="37" dur="1" fill="hold">
                                              <p:stCondLst>
                                                <p:cond delay="0"/>
                                              </p:stCondLst>
                                            </p:cTn>
                                            <p:tgtEl>
                                              <p:spTgt spid="66"/>
                                            </p:tgtEl>
                                            <p:attrNameLst>
                                              <p:attrName>style.visibility</p:attrName>
                                            </p:attrNameLst>
                                          </p:cBhvr>
                                          <p:to>
                                            <p:strVal val="visible"/>
                                          </p:to>
                                        </p:set>
                                        <p:animEffect transition="in" filter="wipe(up)">
                                          <p:cBhvr>
                                            <p:cTn id="38" dur="500"/>
                                            <p:tgtEl>
                                              <p:spTgt spid="66"/>
                                            </p:tgtEl>
                                          </p:cBhvr>
                                        </p:animEffect>
                                      </p:childTnLst>
                                    </p:cTn>
                                  </p:par>
                                  <p:par>
                                    <p:cTn id="39" presetID="2" presetClass="entr" presetSubtype="1" fill="hold" nodeType="withEffect">
                                      <p:stCondLst>
                                        <p:cond delay="1100"/>
                                      </p:stCondLst>
                                      <p:childTnLst>
                                        <p:set>
                                          <p:cBhvr>
                                            <p:cTn id="40" dur="1" fill="hold">
                                              <p:stCondLst>
                                                <p:cond delay="0"/>
                                              </p:stCondLst>
                                            </p:cTn>
                                            <p:tgtEl>
                                              <p:spTgt spid="67"/>
                                            </p:tgtEl>
                                            <p:attrNameLst>
                                              <p:attrName>style.visibility</p:attrName>
                                            </p:attrNameLst>
                                          </p:cBhvr>
                                          <p:to>
                                            <p:strVal val="visible"/>
                                          </p:to>
                                        </p:set>
                                        <p:anim calcmode="lin" valueType="num">
                                          <p:cBhvr additive="base">
                                            <p:cTn id="41" dur="500" fill="hold"/>
                                            <p:tgtEl>
                                              <p:spTgt spid="67"/>
                                            </p:tgtEl>
                                            <p:attrNameLst>
                                              <p:attrName>ppt_x</p:attrName>
                                            </p:attrNameLst>
                                          </p:cBhvr>
                                          <p:tavLst>
                                            <p:tav tm="0">
                                              <p:val>
                                                <p:strVal val="#ppt_x"/>
                                              </p:val>
                                            </p:tav>
                                            <p:tav tm="100000">
                                              <p:val>
                                                <p:strVal val="#ppt_x"/>
                                              </p:val>
                                            </p:tav>
                                          </p:tavLst>
                                        </p:anim>
                                        <p:anim calcmode="lin" valueType="num">
                                          <p:cBhvr additive="base">
                                            <p:cTn id="42" dur="500" fill="hold"/>
                                            <p:tgtEl>
                                              <p:spTgt spid="67"/>
                                            </p:tgtEl>
                                            <p:attrNameLst>
                                              <p:attrName>ppt_y</p:attrName>
                                            </p:attrNameLst>
                                          </p:cBhvr>
                                          <p:tavLst>
                                            <p:tav tm="0">
                                              <p:val>
                                                <p:strVal val="0-#ppt_h/2"/>
                                              </p:val>
                                            </p:tav>
                                            <p:tav tm="100000">
                                              <p:val>
                                                <p:strVal val="#ppt_y"/>
                                              </p:val>
                                            </p:tav>
                                          </p:tavLst>
                                        </p:anim>
                                      </p:childTnLst>
                                    </p:cTn>
                                  </p:par>
                                  <p:par>
                                    <p:cTn id="43" presetID="22" presetClass="entr" presetSubtype="1" fill="hold" grpId="0" nodeType="withEffect">
                                      <p:stCondLst>
                                        <p:cond delay="1600"/>
                                      </p:stCondLst>
                                      <p:childTnLst>
                                        <p:set>
                                          <p:cBhvr>
                                            <p:cTn id="44" dur="1" fill="hold">
                                              <p:stCondLst>
                                                <p:cond delay="0"/>
                                              </p:stCondLst>
                                            </p:cTn>
                                            <p:tgtEl>
                                              <p:spTgt spid="75"/>
                                            </p:tgtEl>
                                            <p:attrNameLst>
                                              <p:attrName>style.visibility</p:attrName>
                                            </p:attrNameLst>
                                          </p:cBhvr>
                                          <p:to>
                                            <p:strVal val="visible"/>
                                          </p:to>
                                        </p:set>
                                        <p:animEffect transition="in" filter="wipe(up)">
                                          <p:cBhvr>
                                            <p:cTn id="45" dur="5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65" grpId="0"/>
          <p:bldP spid="66" grpId="0"/>
          <p:bldP spid="75" grpId="0"/>
          <p:bldP spid="80" grpId="0" animBg="1"/>
        </p:bld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5785198" y="2118167"/>
            <a:ext cx="3695565" cy="1046741"/>
            <a:chOff x="-5772194" y="6019555"/>
            <a:chExt cx="2566565" cy="726960"/>
          </a:xfrm>
        </p:grpSpPr>
        <p:sp>
          <p:nvSpPr>
            <p:cNvPr id="8" name="TextBox 6"/>
            <p:cNvSpPr txBox="1">
              <a:spLocks noChangeArrowheads="1"/>
            </p:cNvSpPr>
            <p:nvPr/>
          </p:nvSpPr>
          <p:spPr bwMode="auto">
            <a:xfrm>
              <a:off x="-5553919" y="6019555"/>
              <a:ext cx="2348290" cy="49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r>
                <a:rPr lang="zh-CN" altLang="en-US" sz="4000" b="1" spc="600" dirty="0" smtClean="0">
                  <a:latin typeface="黑体" panose="02010609060101010101" pitchFamily="49" charset="-122"/>
                  <a:ea typeface="黑体" panose="02010609060101010101" pitchFamily="49" charset="-122"/>
                </a:rPr>
                <a:t>教学准备</a:t>
              </a:r>
              <a:endParaRPr lang="zh-CN" altLang="en-US" sz="4000" b="1" spc="600" dirty="0">
                <a:latin typeface="黑体" panose="02010609060101010101" pitchFamily="49" charset="-122"/>
                <a:ea typeface="黑体" panose="02010609060101010101" pitchFamily="49" charset="-122"/>
              </a:endParaRPr>
            </a:p>
          </p:txBody>
        </p:sp>
        <p:sp>
          <p:nvSpPr>
            <p:cNvPr id="9" name="TextBox 111"/>
            <p:cNvSpPr txBox="1"/>
            <p:nvPr/>
          </p:nvSpPr>
          <p:spPr>
            <a:xfrm>
              <a:off x="-5772194" y="6468639"/>
              <a:ext cx="2546405" cy="277876"/>
            </a:xfrm>
            <a:prstGeom prst="rect">
              <a:avLst/>
            </a:prstGeom>
            <a:noFill/>
          </p:spPr>
          <p:txBody>
            <a:bodyPr wrap="square" rtlCol="0">
              <a:spAutoFit/>
            </a:bodyPr>
            <a:lstStyle/>
            <a:p>
              <a:r>
                <a:rPr lang="en-US" altLang="zh-CN" sz="2000" dirty="0" smtClean="0">
                  <a:solidFill>
                    <a:schemeClr val="bg1">
                      <a:lumMod val="50000"/>
                    </a:schemeClr>
                  </a:solidFill>
                  <a:latin typeface="微软雅黑" panose="020B0503020204020204" pitchFamily="34" charset="-122"/>
                  <a:ea typeface="微软雅黑" panose="020B0503020204020204" pitchFamily="34" charset="-122"/>
                </a:rPr>
                <a:t>TEACHING PREPARATION </a:t>
              </a:r>
            </a:p>
          </p:txBody>
        </p:sp>
      </p:grpSp>
      <p:grpSp>
        <p:nvGrpSpPr>
          <p:cNvPr id="10" name="组合 29"/>
          <p:cNvGrpSpPr/>
          <p:nvPr/>
        </p:nvGrpSpPr>
        <p:grpSpPr>
          <a:xfrm rot="5438413">
            <a:off x="6068600" y="-1144226"/>
            <a:ext cx="286601" cy="9422017"/>
            <a:chOff x="1601672" y="-1118831"/>
            <a:chExt cx="102209" cy="9144000"/>
          </a:xfrm>
        </p:grpSpPr>
        <p:pic>
          <p:nvPicPr>
            <p:cNvPr id="11"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2767" r="7205" b="57679"/>
            <a:stretch>
              <a:fillRect/>
            </a:stretch>
          </p:blipFill>
          <p:spPr bwMode="auto">
            <a:xfrm rot="5400000">
              <a:off x="-2912457" y="3408831"/>
              <a:ext cx="9144000" cy="886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矩形 31"/>
            <p:cNvSpPr/>
            <p:nvPr/>
          </p:nvSpPr>
          <p:spPr>
            <a:xfrm rot="5400000">
              <a:off x="-2127855" y="3519835"/>
              <a:ext cx="7477053" cy="18000"/>
            </a:xfrm>
            <a:prstGeom prst="rect">
              <a:avLst/>
            </a:prstGeom>
            <a:gradFill>
              <a:gsLst>
                <a:gs pos="49628">
                  <a:sysClr val="windowText" lastClr="000000">
                    <a:lumMod val="85000"/>
                    <a:lumOff val="15000"/>
                  </a:sysClr>
                </a:gs>
                <a:gs pos="2000">
                  <a:sysClr val="window" lastClr="FFFFFF">
                    <a:alpha val="0"/>
                  </a:sysClr>
                </a:gs>
                <a:gs pos="100000">
                  <a:sysClr val="window" lastClr="FFFFFF">
                    <a:alpha val="0"/>
                  </a:sysClr>
                </a:gs>
              </a:gsLst>
              <a:lin ang="10800000" scaled="1"/>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sp>
        <p:nvSpPr>
          <p:cNvPr id="13" name="矩形 14"/>
          <p:cNvSpPr/>
          <p:nvPr/>
        </p:nvSpPr>
        <p:spPr>
          <a:xfrm rot="2074258">
            <a:off x="3554624" y="1139041"/>
            <a:ext cx="1589311" cy="2997412"/>
          </a:xfrm>
          <a:custGeom>
            <a:avLst/>
            <a:gdLst>
              <a:gd name="connsiteX0" fmla="*/ 1224136 w 1237784"/>
              <a:gd name="connsiteY0" fmla="*/ 0 h 2334439"/>
              <a:gd name="connsiteX1" fmla="*/ 1237784 w 1237784"/>
              <a:gd name="connsiteY1" fmla="*/ 1485835 h 2334439"/>
              <a:gd name="connsiteX2" fmla="*/ 0 w 1237784"/>
              <a:gd name="connsiteY2" fmla="*/ 2334439 h 2334439"/>
              <a:gd name="connsiteX3" fmla="*/ 0 w 1237784"/>
              <a:gd name="connsiteY3" fmla="*/ 838861 h 2334439"/>
              <a:gd name="connsiteX4" fmla="*/ 1224136 w 1237784"/>
              <a:gd name="connsiteY4" fmla="*/ 0 h 2334439"/>
              <a:gd name="connsiteX0-1" fmla="*/ 1224136 w 1237784"/>
              <a:gd name="connsiteY0-2" fmla="*/ 0 h 2334439"/>
              <a:gd name="connsiteX1-3" fmla="*/ 1237784 w 1237784"/>
              <a:gd name="connsiteY1-4" fmla="*/ 1485835 h 2334439"/>
              <a:gd name="connsiteX2-5" fmla="*/ 0 w 1237784"/>
              <a:gd name="connsiteY2-6" fmla="*/ 2334439 h 2334439"/>
              <a:gd name="connsiteX3-7" fmla="*/ 0 w 1237784"/>
              <a:gd name="connsiteY3-8" fmla="*/ 797918 h 2334439"/>
              <a:gd name="connsiteX4-9" fmla="*/ 1224136 w 1237784"/>
              <a:gd name="connsiteY4-10" fmla="*/ 0 h 2334439"/>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37784" h="2334439">
                <a:moveTo>
                  <a:pt x="1224136" y="0"/>
                </a:moveTo>
                <a:lnTo>
                  <a:pt x="1237784" y="1485835"/>
                </a:lnTo>
                <a:lnTo>
                  <a:pt x="0" y="2334439"/>
                </a:lnTo>
                <a:lnTo>
                  <a:pt x="0" y="797918"/>
                </a:lnTo>
                <a:lnTo>
                  <a:pt x="1224136" y="0"/>
                </a:lnTo>
                <a:close/>
              </a:path>
            </a:pathLst>
          </a:custGeom>
          <a:solidFill>
            <a:srgbClr val="779F08"/>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14" name="TextBox 36"/>
          <p:cNvSpPr txBox="1"/>
          <p:nvPr/>
        </p:nvSpPr>
        <p:spPr>
          <a:xfrm>
            <a:off x="3515859" y="2246869"/>
            <a:ext cx="1733167" cy="630942"/>
          </a:xfrm>
          <a:prstGeom prst="rect">
            <a:avLst/>
          </a:prstGeom>
          <a:noFill/>
        </p:spPr>
        <p:txBody>
          <a:bodyPr wrap="none" rtlCol="0">
            <a:spAutoFit/>
          </a:bodyPr>
          <a:lstStyle/>
          <a:p>
            <a:r>
              <a:rPr lang="en-US" sz="3500" b="1" spc="600" dirty="0" smtClean="0">
                <a:solidFill>
                  <a:schemeClr val="bg1">
                    <a:lumMod val="95000"/>
                  </a:schemeClr>
                </a:solidFill>
              </a:rPr>
              <a:t>THIRD</a:t>
            </a:r>
            <a:endParaRPr lang="en-GB" sz="3500" b="1" spc="600" dirty="0">
              <a:solidFill>
                <a:schemeClr val="bg1">
                  <a:lumMod val="95000"/>
                </a:schemeClr>
              </a:solidFill>
            </a:endParaRPr>
          </a:p>
        </p:txBody>
      </p:sp>
    </p:spTree>
  </p:cSld>
  <p:clrMapOvr>
    <a:masterClrMapping/>
  </p:clrMapOvr>
  <mc:AlternateContent xmlns:mc="http://schemas.openxmlformats.org/markup-compatibility/2006" xmlns:p14="http://schemas.microsoft.com/office/powerpoint/2010/main">
    <mc:Choice Requires="p14">
      <p:transition spd="slow" p14:dur="3000" advClick="0" advTm="0">
        <p14:vortex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00"/>
                                        <p:tgtEl>
                                          <p:spTgt spid="13"/>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down)">
                                      <p:cBhvr>
                                        <p:cTn id="11" dur="500"/>
                                        <p:tgtEl>
                                          <p:spTgt spid="14"/>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down)">
                                      <p:cBhvr>
                                        <p:cTn id="15" dur="500"/>
                                        <p:tgtEl>
                                          <p:spTgt spid="10"/>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left)">
                                      <p:cBhvr>
                                        <p:cTn id="1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6"/>
          <p:cNvGrpSpPr/>
          <p:nvPr/>
        </p:nvGrpSpPr>
        <p:grpSpPr>
          <a:xfrm>
            <a:off x="1336945" y="2173623"/>
            <a:ext cx="1619915" cy="1619916"/>
            <a:chOff x="1336945" y="2133708"/>
            <a:chExt cx="1619916" cy="1619915"/>
          </a:xfrm>
        </p:grpSpPr>
        <p:grpSp>
          <p:nvGrpSpPr>
            <p:cNvPr id="10" name="Group 5"/>
            <p:cNvGrpSpPr/>
            <p:nvPr/>
          </p:nvGrpSpPr>
          <p:grpSpPr>
            <a:xfrm>
              <a:off x="1336945" y="2133708"/>
              <a:ext cx="1619916" cy="1619915"/>
              <a:chOff x="2488916" y="3076243"/>
              <a:chExt cx="1619916" cy="1619915"/>
            </a:xfrm>
          </p:grpSpPr>
          <p:sp>
            <p:nvSpPr>
              <p:cNvPr id="12" name="Rectangle 3"/>
              <p:cNvSpPr/>
              <p:nvPr/>
            </p:nvSpPr>
            <p:spPr>
              <a:xfrm>
                <a:off x="2488917" y="3076243"/>
                <a:ext cx="1619915" cy="1619915"/>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25">
                  <a:solidFill>
                    <a:schemeClr val="bg1"/>
                  </a:solidFill>
                  <a:latin typeface="Arial" panose="020B0604020202020204" pitchFamily="34" charset="0"/>
                  <a:cs typeface="Arial" panose="020B0604020202020204" pitchFamily="34" charset="0"/>
                </a:endParaRPr>
              </a:p>
            </p:txBody>
          </p:sp>
          <p:sp>
            <p:nvSpPr>
              <p:cNvPr id="13" name="Rectangle 4"/>
              <p:cNvSpPr/>
              <p:nvPr/>
            </p:nvSpPr>
            <p:spPr>
              <a:xfrm>
                <a:off x="2488916" y="4220308"/>
                <a:ext cx="1619915" cy="475849"/>
              </a:xfrm>
              <a:prstGeom prst="rect">
                <a:avLst/>
              </a:prstGeom>
              <a:solidFill>
                <a:srgbClr val="779F0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25" b="1" dirty="0">
                    <a:solidFill>
                      <a:schemeClr val="bg1"/>
                    </a:solidFill>
                    <a:latin typeface="Arial" panose="020B0604020202020204" pitchFamily="34" charset="0"/>
                    <a:cs typeface="Arial" panose="020B0604020202020204" pitchFamily="34" charset="0"/>
                  </a:rPr>
                  <a:t>THE TEXT</a:t>
                </a:r>
                <a:endParaRPr lang="en-GB" sz="1325" b="1" dirty="0">
                  <a:solidFill>
                    <a:schemeClr val="bg1"/>
                  </a:solidFill>
                  <a:latin typeface="Arial" panose="020B0604020202020204" pitchFamily="34" charset="0"/>
                  <a:cs typeface="Arial" panose="020B0604020202020204" pitchFamily="34" charset="0"/>
                </a:endParaRPr>
              </a:p>
            </p:txBody>
          </p:sp>
        </p:grpSp>
        <p:sp>
          <p:nvSpPr>
            <p:cNvPr id="11" name="TextBox 7"/>
            <p:cNvSpPr txBox="1"/>
            <p:nvPr/>
          </p:nvSpPr>
          <p:spPr>
            <a:xfrm>
              <a:off x="1487106" y="2272332"/>
              <a:ext cx="1319593" cy="923329"/>
            </a:xfrm>
            <a:prstGeom prst="rect">
              <a:avLst/>
            </a:prstGeom>
            <a:noFill/>
          </p:spPr>
          <p:txBody>
            <a:bodyPr wrap="none" rtlCol="0">
              <a:spAutoFit/>
            </a:bodyPr>
            <a:lstStyle/>
            <a:p>
              <a:pPr algn="ctr"/>
              <a:r>
                <a:rPr lang="en-US" sz="5400" b="1" dirty="0">
                  <a:solidFill>
                    <a:schemeClr val="bg1"/>
                  </a:solidFill>
                  <a:latin typeface="Arial" panose="020B0604020202020204" pitchFamily="34" charset="0"/>
                  <a:cs typeface="Arial" panose="020B0604020202020204" pitchFamily="34" charset="0"/>
                </a:rPr>
                <a:t>54</a:t>
              </a:r>
              <a:r>
                <a:rPr lang="en-US" sz="3200" b="1" dirty="0">
                  <a:solidFill>
                    <a:schemeClr val="bg1"/>
                  </a:solidFill>
                  <a:latin typeface="Arial" panose="020B0604020202020204" pitchFamily="34" charset="0"/>
                  <a:cs typeface="Arial" panose="020B0604020202020204" pitchFamily="34" charset="0"/>
                </a:rPr>
                <a:t>%</a:t>
              </a:r>
              <a:endParaRPr lang="en-GB" sz="5400" b="1" dirty="0">
                <a:solidFill>
                  <a:schemeClr val="bg1"/>
                </a:solidFill>
                <a:latin typeface="Arial" panose="020B0604020202020204" pitchFamily="34" charset="0"/>
                <a:cs typeface="Arial" panose="020B0604020202020204" pitchFamily="34" charset="0"/>
              </a:endParaRPr>
            </a:p>
          </p:txBody>
        </p:sp>
      </p:grpSp>
      <p:grpSp>
        <p:nvGrpSpPr>
          <p:cNvPr id="14" name="Group 8"/>
          <p:cNvGrpSpPr/>
          <p:nvPr/>
        </p:nvGrpSpPr>
        <p:grpSpPr>
          <a:xfrm>
            <a:off x="3972681" y="2171277"/>
            <a:ext cx="1619915" cy="1619916"/>
            <a:chOff x="3972681" y="2131362"/>
            <a:chExt cx="1619916" cy="1619915"/>
          </a:xfrm>
        </p:grpSpPr>
        <p:grpSp>
          <p:nvGrpSpPr>
            <p:cNvPr id="15" name="Group 11"/>
            <p:cNvGrpSpPr/>
            <p:nvPr/>
          </p:nvGrpSpPr>
          <p:grpSpPr>
            <a:xfrm>
              <a:off x="3972681" y="2131362"/>
              <a:ext cx="1619916" cy="1619915"/>
              <a:chOff x="2488916" y="3076243"/>
              <a:chExt cx="1619916" cy="1619915"/>
            </a:xfrm>
          </p:grpSpPr>
          <p:sp>
            <p:nvSpPr>
              <p:cNvPr id="17" name="Rectangle 13"/>
              <p:cNvSpPr/>
              <p:nvPr/>
            </p:nvSpPr>
            <p:spPr>
              <a:xfrm>
                <a:off x="2488917" y="3076243"/>
                <a:ext cx="1619915" cy="1619915"/>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25">
                  <a:solidFill>
                    <a:schemeClr val="bg1"/>
                  </a:solidFill>
                  <a:latin typeface="Arial" panose="020B0604020202020204" pitchFamily="34" charset="0"/>
                  <a:cs typeface="Arial" panose="020B0604020202020204" pitchFamily="34" charset="0"/>
                </a:endParaRPr>
              </a:p>
            </p:txBody>
          </p:sp>
          <p:sp>
            <p:nvSpPr>
              <p:cNvPr id="18" name="Rectangle 14"/>
              <p:cNvSpPr/>
              <p:nvPr/>
            </p:nvSpPr>
            <p:spPr>
              <a:xfrm>
                <a:off x="2488916" y="4220308"/>
                <a:ext cx="1619915" cy="475849"/>
              </a:xfrm>
              <a:prstGeom prst="rect">
                <a:avLst/>
              </a:prstGeom>
              <a:solidFill>
                <a:srgbClr val="779F0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25" b="1">
                    <a:solidFill>
                      <a:schemeClr val="bg1"/>
                    </a:solidFill>
                    <a:latin typeface="Arial" panose="020B0604020202020204" pitchFamily="34" charset="0"/>
                    <a:cs typeface="Arial" panose="020B0604020202020204" pitchFamily="34" charset="0"/>
                  </a:rPr>
                  <a:t>THE TEXT</a:t>
                </a:r>
                <a:endParaRPr lang="en-GB" sz="1325" b="1">
                  <a:solidFill>
                    <a:schemeClr val="bg1"/>
                  </a:solidFill>
                  <a:latin typeface="Arial" panose="020B0604020202020204" pitchFamily="34" charset="0"/>
                  <a:cs typeface="Arial" panose="020B0604020202020204" pitchFamily="34" charset="0"/>
                </a:endParaRPr>
              </a:p>
            </p:txBody>
          </p:sp>
        </p:grpSp>
        <p:sp>
          <p:nvSpPr>
            <p:cNvPr id="16" name="TextBox 12"/>
            <p:cNvSpPr txBox="1"/>
            <p:nvPr/>
          </p:nvSpPr>
          <p:spPr>
            <a:xfrm>
              <a:off x="4122841" y="2269986"/>
              <a:ext cx="1319593" cy="923329"/>
            </a:xfrm>
            <a:prstGeom prst="rect">
              <a:avLst/>
            </a:prstGeom>
            <a:noFill/>
          </p:spPr>
          <p:txBody>
            <a:bodyPr wrap="none" rtlCol="0">
              <a:spAutoFit/>
            </a:bodyPr>
            <a:lstStyle/>
            <a:p>
              <a:pPr algn="ctr"/>
              <a:r>
                <a:rPr lang="en-US" sz="5400" b="1" dirty="0">
                  <a:solidFill>
                    <a:schemeClr val="bg1"/>
                  </a:solidFill>
                  <a:latin typeface="Arial" panose="020B0604020202020204" pitchFamily="34" charset="0"/>
                  <a:cs typeface="Arial" panose="020B0604020202020204" pitchFamily="34" charset="0"/>
                </a:rPr>
                <a:t>68</a:t>
              </a:r>
              <a:r>
                <a:rPr lang="en-US" sz="3200" b="1" dirty="0">
                  <a:solidFill>
                    <a:schemeClr val="bg1"/>
                  </a:solidFill>
                  <a:latin typeface="Arial" panose="020B0604020202020204" pitchFamily="34" charset="0"/>
                  <a:cs typeface="Arial" panose="020B0604020202020204" pitchFamily="34" charset="0"/>
                </a:rPr>
                <a:t>%</a:t>
              </a:r>
              <a:endParaRPr lang="en-GB" sz="5400" b="1" dirty="0">
                <a:solidFill>
                  <a:schemeClr val="bg1"/>
                </a:solidFill>
                <a:latin typeface="Arial" panose="020B0604020202020204" pitchFamily="34" charset="0"/>
                <a:cs typeface="Arial" panose="020B0604020202020204" pitchFamily="34" charset="0"/>
              </a:endParaRPr>
            </a:p>
          </p:txBody>
        </p:sp>
      </p:grpSp>
      <p:grpSp>
        <p:nvGrpSpPr>
          <p:cNvPr id="19" name="Group 9"/>
          <p:cNvGrpSpPr/>
          <p:nvPr/>
        </p:nvGrpSpPr>
        <p:grpSpPr>
          <a:xfrm>
            <a:off x="6603908" y="2179445"/>
            <a:ext cx="1619915" cy="1619916"/>
            <a:chOff x="6603910" y="2139530"/>
            <a:chExt cx="1619916" cy="1619915"/>
          </a:xfrm>
          <a:solidFill>
            <a:schemeClr val="bg1">
              <a:lumMod val="50000"/>
            </a:schemeClr>
          </a:solidFill>
        </p:grpSpPr>
        <p:grpSp>
          <p:nvGrpSpPr>
            <p:cNvPr id="20" name="Group 16"/>
            <p:cNvGrpSpPr/>
            <p:nvPr/>
          </p:nvGrpSpPr>
          <p:grpSpPr>
            <a:xfrm>
              <a:off x="6603910" y="2139530"/>
              <a:ext cx="1619916" cy="1619915"/>
              <a:chOff x="2488916" y="3076243"/>
              <a:chExt cx="1619916" cy="1619915"/>
            </a:xfrm>
            <a:grpFill/>
          </p:grpSpPr>
          <p:sp>
            <p:nvSpPr>
              <p:cNvPr id="22" name="Rectangle 18"/>
              <p:cNvSpPr/>
              <p:nvPr/>
            </p:nvSpPr>
            <p:spPr>
              <a:xfrm>
                <a:off x="2488917" y="3076243"/>
                <a:ext cx="1619915" cy="161991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25">
                  <a:solidFill>
                    <a:schemeClr val="bg1"/>
                  </a:solidFill>
                  <a:latin typeface="Arial" panose="020B0604020202020204" pitchFamily="34" charset="0"/>
                  <a:cs typeface="Arial" panose="020B0604020202020204" pitchFamily="34" charset="0"/>
                </a:endParaRPr>
              </a:p>
            </p:txBody>
          </p:sp>
          <p:sp>
            <p:nvSpPr>
              <p:cNvPr id="23" name="Rectangle 19"/>
              <p:cNvSpPr/>
              <p:nvPr/>
            </p:nvSpPr>
            <p:spPr>
              <a:xfrm>
                <a:off x="2488916" y="4220308"/>
                <a:ext cx="1619915" cy="475849"/>
              </a:xfrm>
              <a:prstGeom prst="rect">
                <a:avLst/>
              </a:prstGeom>
              <a:solidFill>
                <a:srgbClr val="779F0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25" b="1">
                    <a:solidFill>
                      <a:schemeClr val="bg1"/>
                    </a:solidFill>
                    <a:latin typeface="Arial" panose="020B0604020202020204" pitchFamily="34" charset="0"/>
                    <a:cs typeface="Arial" panose="020B0604020202020204" pitchFamily="34" charset="0"/>
                  </a:rPr>
                  <a:t>THE TEXT</a:t>
                </a:r>
                <a:endParaRPr lang="en-GB" sz="1325" b="1">
                  <a:solidFill>
                    <a:schemeClr val="bg1"/>
                  </a:solidFill>
                  <a:latin typeface="Arial" panose="020B0604020202020204" pitchFamily="34" charset="0"/>
                  <a:cs typeface="Arial" panose="020B0604020202020204" pitchFamily="34" charset="0"/>
                </a:endParaRPr>
              </a:p>
            </p:txBody>
          </p:sp>
        </p:grpSp>
        <p:sp>
          <p:nvSpPr>
            <p:cNvPr id="21" name="TextBox 17"/>
            <p:cNvSpPr txBox="1"/>
            <p:nvPr/>
          </p:nvSpPr>
          <p:spPr>
            <a:xfrm>
              <a:off x="6754071" y="2278154"/>
              <a:ext cx="1319593" cy="923329"/>
            </a:xfrm>
            <a:prstGeom prst="rect">
              <a:avLst/>
            </a:prstGeom>
            <a:grpFill/>
          </p:spPr>
          <p:txBody>
            <a:bodyPr wrap="none" rtlCol="0">
              <a:spAutoFit/>
            </a:bodyPr>
            <a:lstStyle/>
            <a:p>
              <a:pPr algn="ctr"/>
              <a:r>
                <a:rPr lang="en-US" sz="5400" b="1">
                  <a:solidFill>
                    <a:schemeClr val="bg1"/>
                  </a:solidFill>
                  <a:latin typeface="Arial" panose="020B0604020202020204" pitchFamily="34" charset="0"/>
                  <a:cs typeface="Arial" panose="020B0604020202020204" pitchFamily="34" charset="0"/>
                </a:rPr>
                <a:t>72</a:t>
              </a:r>
              <a:r>
                <a:rPr lang="en-US" sz="3200" b="1">
                  <a:solidFill>
                    <a:schemeClr val="bg1"/>
                  </a:solidFill>
                  <a:latin typeface="Arial" panose="020B0604020202020204" pitchFamily="34" charset="0"/>
                  <a:cs typeface="Arial" panose="020B0604020202020204" pitchFamily="34" charset="0"/>
                </a:rPr>
                <a:t>%</a:t>
              </a:r>
              <a:endParaRPr lang="en-GB" sz="5400" b="1">
                <a:solidFill>
                  <a:schemeClr val="bg1"/>
                </a:solidFill>
                <a:latin typeface="Arial" panose="020B0604020202020204" pitchFamily="34" charset="0"/>
                <a:cs typeface="Arial" panose="020B0604020202020204" pitchFamily="34" charset="0"/>
              </a:endParaRPr>
            </a:p>
          </p:txBody>
        </p:sp>
      </p:grpSp>
      <p:grpSp>
        <p:nvGrpSpPr>
          <p:cNvPr id="24" name="Group 10"/>
          <p:cNvGrpSpPr/>
          <p:nvPr/>
        </p:nvGrpSpPr>
        <p:grpSpPr>
          <a:xfrm>
            <a:off x="9235137" y="2171276"/>
            <a:ext cx="1619915" cy="1619916"/>
            <a:chOff x="9235139" y="2131361"/>
            <a:chExt cx="1619916" cy="1619915"/>
          </a:xfrm>
          <a:solidFill>
            <a:schemeClr val="bg1">
              <a:lumMod val="50000"/>
            </a:schemeClr>
          </a:solidFill>
        </p:grpSpPr>
        <p:grpSp>
          <p:nvGrpSpPr>
            <p:cNvPr id="25" name="Group 21"/>
            <p:cNvGrpSpPr/>
            <p:nvPr/>
          </p:nvGrpSpPr>
          <p:grpSpPr>
            <a:xfrm>
              <a:off x="9235139" y="2131361"/>
              <a:ext cx="1619916" cy="1619915"/>
              <a:chOff x="2488916" y="3076243"/>
              <a:chExt cx="1619916" cy="1619915"/>
            </a:xfrm>
            <a:grpFill/>
          </p:grpSpPr>
          <p:sp>
            <p:nvSpPr>
              <p:cNvPr id="27" name="Rectangle 23"/>
              <p:cNvSpPr/>
              <p:nvPr/>
            </p:nvSpPr>
            <p:spPr>
              <a:xfrm>
                <a:off x="2488917" y="3076243"/>
                <a:ext cx="1619915" cy="161991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25">
                  <a:solidFill>
                    <a:schemeClr val="bg1"/>
                  </a:solidFill>
                  <a:latin typeface="Arial" panose="020B0604020202020204" pitchFamily="34" charset="0"/>
                  <a:cs typeface="Arial" panose="020B0604020202020204" pitchFamily="34" charset="0"/>
                </a:endParaRPr>
              </a:p>
            </p:txBody>
          </p:sp>
          <p:sp>
            <p:nvSpPr>
              <p:cNvPr id="28" name="Rectangle 24"/>
              <p:cNvSpPr/>
              <p:nvPr/>
            </p:nvSpPr>
            <p:spPr>
              <a:xfrm>
                <a:off x="2488916" y="4220308"/>
                <a:ext cx="1619915" cy="475849"/>
              </a:xfrm>
              <a:prstGeom prst="rect">
                <a:avLst/>
              </a:prstGeom>
              <a:solidFill>
                <a:srgbClr val="779F0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25" b="1">
                    <a:solidFill>
                      <a:schemeClr val="bg1"/>
                    </a:solidFill>
                    <a:latin typeface="Arial" panose="020B0604020202020204" pitchFamily="34" charset="0"/>
                    <a:cs typeface="Arial" panose="020B0604020202020204" pitchFamily="34" charset="0"/>
                  </a:rPr>
                  <a:t>THE TEXT</a:t>
                </a:r>
                <a:endParaRPr lang="en-GB" sz="1325" b="1">
                  <a:solidFill>
                    <a:schemeClr val="bg1"/>
                  </a:solidFill>
                  <a:latin typeface="Arial" panose="020B0604020202020204" pitchFamily="34" charset="0"/>
                  <a:cs typeface="Arial" panose="020B0604020202020204" pitchFamily="34" charset="0"/>
                </a:endParaRPr>
              </a:p>
            </p:txBody>
          </p:sp>
        </p:grpSp>
        <p:sp>
          <p:nvSpPr>
            <p:cNvPr id="26" name="TextBox 22"/>
            <p:cNvSpPr txBox="1"/>
            <p:nvPr/>
          </p:nvSpPr>
          <p:spPr>
            <a:xfrm>
              <a:off x="9385300" y="2269985"/>
              <a:ext cx="1319593" cy="923329"/>
            </a:xfrm>
            <a:prstGeom prst="rect">
              <a:avLst/>
            </a:prstGeom>
            <a:grpFill/>
          </p:spPr>
          <p:txBody>
            <a:bodyPr wrap="none" rtlCol="0">
              <a:spAutoFit/>
            </a:bodyPr>
            <a:lstStyle/>
            <a:p>
              <a:pPr algn="ctr"/>
              <a:r>
                <a:rPr lang="en-US" sz="5400" b="1">
                  <a:solidFill>
                    <a:schemeClr val="bg1"/>
                  </a:solidFill>
                  <a:latin typeface="Arial" panose="020B0604020202020204" pitchFamily="34" charset="0"/>
                  <a:cs typeface="Arial" panose="020B0604020202020204" pitchFamily="34" charset="0"/>
                </a:rPr>
                <a:t>90</a:t>
              </a:r>
              <a:r>
                <a:rPr lang="en-US" sz="3200" b="1">
                  <a:solidFill>
                    <a:schemeClr val="bg1"/>
                  </a:solidFill>
                  <a:latin typeface="Arial" panose="020B0604020202020204" pitchFamily="34" charset="0"/>
                  <a:cs typeface="Arial" panose="020B0604020202020204" pitchFamily="34" charset="0"/>
                </a:rPr>
                <a:t>%</a:t>
              </a:r>
              <a:endParaRPr lang="en-GB" sz="5400" b="1">
                <a:solidFill>
                  <a:schemeClr val="bg1"/>
                </a:solidFill>
                <a:latin typeface="Arial" panose="020B0604020202020204" pitchFamily="34" charset="0"/>
                <a:cs typeface="Arial" panose="020B0604020202020204" pitchFamily="34" charset="0"/>
              </a:endParaRPr>
            </a:p>
          </p:txBody>
        </p:sp>
      </p:grpSp>
      <p:grpSp>
        <p:nvGrpSpPr>
          <p:cNvPr id="29" name="Group 30"/>
          <p:cNvGrpSpPr/>
          <p:nvPr/>
        </p:nvGrpSpPr>
        <p:grpSpPr>
          <a:xfrm>
            <a:off x="1218600" y="4121924"/>
            <a:ext cx="1894668" cy="1052593"/>
            <a:chOff x="1013514" y="4079060"/>
            <a:chExt cx="2105238" cy="1052594"/>
          </a:xfrm>
        </p:grpSpPr>
        <p:sp>
          <p:nvSpPr>
            <p:cNvPr id="30" name="TextBox 27"/>
            <p:cNvSpPr txBox="1"/>
            <p:nvPr/>
          </p:nvSpPr>
          <p:spPr>
            <a:xfrm>
              <a:off x="1013693" y="4079060"/>
              <a:ext cx="1204177" cy="705066"/>
            </a:xfrm>
            <a:prstGeom prst="rect">
              <a:avLst/>
            </a:prstGeom>
            <a:noFill/>
          </p:spPr>
          <p:txBody>
            <a:bodyPr wrap="none" rtlCol="0">
              <a:spAutoFit/>
            </a:bodyPr>
            <a:lstStyle/>
            <a:p>
              <a:pPr lvl="0">
                <a:lnSpc>
                  <a:spcPct val="150000"/>
                </a:lnSpc>
                <a:defRPr/>
              </a:pPr>
              <a:r>
                <a:rPr lang="zh-CN" altLang="en-US" sz="1325" b="1" kern="0" dirty="0">
                  <a:latin typeface="微软雅黑" panose="020B0503020204020204" pitchFamily="34" charset="-122"/>
                  <a:ea typeface="微软雅黑" panose="020B0503020204020204" pitchFamily="34" charset="-122"/>
                  <a:cs typeface="华文黑体" pitchFamily="2" charset="-122"/>
                </a:rPr>
                <a:t>点击添加标题</a:t>
              </a:r>
              <a:endParaRPr lang="en-US" altLang="zh-CN" sz="1325" b="1" kern="0" dirty="0">
                <a:latin typeface="微软雅黑" panose="020B0503020204020204" pitchFamily="34" charset="-122"/>
                <a:ea typeface="微软雅黑" panose="020B0503020204020204" pitchFamily="34" charset="-122"/>
                <a:cs typeface="华文黑体" pitchFamily="2" charset="-122"/>
              </a:endParaRPr>
            </a:p>
            <a:p>
              <a:pPr lvl="0">
                <a:lnSpc>
                  <a:spcPct val="150000"/>
                </a:lnSpc>
                <a:defRPr/>
              </a:pPr>
              <a:endParaRPr lang="zh-CN" altLang="en-US" sz="1325" b="1" kern="0" dirty="0">
                <a:latin typeface="微软雅黑" panose="020B0503020204020204" pitchFamily="34" charset="-122"/>
                <a:ea typeface="微软雅黑" panose="020B0503020204020204" pitchFamily="34" charset="-122"/>
                <a:cs typeface="华文黑体" pitchFamily="2" charset="-122"/>
              </a:endParaRPr>
            </a:p>
          </p:txBody>
        </p:sp>
        <p:sp>
          <p:nvSpPr>
            <p:cNvPr id="31" name="Rectangle 29"/>
            <p:cNvSpPr/>
            <p:nvPr/>
          </p:nvSpPr>
          <p:spPr>
            <a:xfrm>
              <a:off x="1013514" y="4486493"/>
              <a:ext cx="2105238" cy="645161"/>
            </a:xfrm>
            <a:prstGeom prst="rect">
              <a:avLst/>
            </a:prstGeom>
          </p:spPr>
          <p:txBody>
            <a:bodyPr wrap="square">
              <a:spAutoFit/>
            </a:bodyPr>
            <a:lstStyle/>
            <a:p>
              <a:r>
                <a:rPr lang="zh-CN" altLang="en-US" sz="1200" dirty="0">
                  <a:latin typeface="微软雅黑" panose="020B0503020204020204" pitchFamily="34" charset="-122"/>
                  <a:ea typeface="微软雅黑" panose="020B0503020204020204" pitchFamily="34" charset="-122"/>
                </a:rPr>
                <a:t>点击输入本栏的具体文字，简明扼要的说明分项内容，此为概念图解</a:t>
              </a:r>
              <a:r>
                <a:rPr lang="zh-CN" altLang="en-US" sz="1200" dirty="0" smtClean="0">
                  <a:latin typeface="微软雅黑" panose="020B0503020204020204" pitchFamily="34" charset="-122"/>
                  <a:ea typeface="微软雅黑" panose="020B0503020204020204" pitchFamily="34" charset="-122"/>
                </a:rPr>
                <a:t>， </a:t>
              </a:r>
            </a:p>
          </p:txBody>
        </p:sp>
      </p:grpSp>
      <p:grpSp>
        <p:nvGrpSpPr>
          <p:cNvPr id="32" name="Group 31"/>
          <p:cNvGrpSpPr/>
          <p:nvPr/>
        </p:nvGrpSpPr>
        <p:grpSpPr>
          <a:xfrm>
            <a:off x="3889673" y="4102882"/>
            <a:ext cx="1894668" cy="1072813"/>
            <a:chOff x="1045768" y="4060010"/>
            <a:chExt cx="2105238" cy="1072812"/>
          </a:xfrm>
        </p:grpSpPr>
        <p:sp>
          <p:nvSpPr>
            <p:cNvPr id="33" name="TextBox 32"/>
            <p:cNvSpPr txBox="1"/>
            <p:nvPr/>
          </p:nvSpPr>
          <p:spPr>
            <a:xfrm>
              <a:off x="1072357" y="4060010"/>
              <a:ext cx="1204177" cy="398699"/>
            </a:xfrm>
            <a:prstGeom prst="rect">
              <a:avLst/>
            </a:prstGeom>
            <a:noFill/>
          </p:spPr>
          <p:txBody>
            <a:bodyPr wrap="none" rtlCol="0">
              <a:spAutoFit/>
            </a:bodyPr>
            <a:lstStyle/>
            <a:p>
              <a:pPr lvl="0">
                <a:lnSpc>
                  <a:spcPct val="150000"/>
                </a:lnSpc>
                <a:defRPr/>
              </a:pPr>
              <a:r>
                <a:rPr lang="zh-CN" altLang="en-US" sz="1325" b="1" kern="0" dirty="0">
                  <a:latin typeface="微软雅黑" panose="020B0503020204020204" pitchFamily="34" charset="-122"/>
                  <a:ea typeface="微软雅黑" panose="020B0503020204020204" pitchFamily="34" charset="-122"/>
                  <a:cs typeface="华文黑体" pitchFamily="2" charset="-122"/>
                </a:rPr>
                <a:t>点击添加标题</a:t>
              </a:r>
            </a:p>
          </p:txBody>
        </p:sp>
        <p:sp>
          <p:nvSpPr>
            <p:cNvPr id="34" name="Rectangle 33"/>
            <p:cNvSpPr/>
            <p:nvPr/>
          </p:nvSpPr>
          <p:spPr>
            <a:xfrm>
              <a:off x="1045768" y="4486491"/>
              <a:ext cx="2105238" cy="646331"/>
            </a:xfrm>
            <a:prstGeom prst="rect">
              <a:avLst/>
            </a:prstGeom>
          </p:spPr>
          <p:txBody>
            <a:bodyPr wrap="square">
              <a:spAutoFit/>
            </a:bodyPr>
            <a:lstStyle/>
            <a:p>
              <a:r>
                <a:rPr lang="zh-CN" altLang="en-US" sz="1200" spc="301" dirty="0">
                  <a:latin typeface="微软雅黑" panose="020B0503020204020204" pitchFamily="34" charset="-122"/>
                  <a:ea typeface="微软雅黑" panose="020B0503020204020204" pitchFamily="34" charset="-122"/>
                </a:rPr>
                <a:t>点击输入本栏的具体文字，简明扼要的说明分项内容</a:t>
              </a:r>
              <a:r>
                <a:rPr lang="zh-CN" altLang="en-US" sz="1200" spc="301" dirty="0" smtClean="0">
                  <a:latin typeface="微软雅黑" panose="020B0503020204020204" pitchFamily="34" charset="-122"/>
                  <a:ea typeface="微软雅黑" panose="020B0503020204020204" pitchFamily="34" charset="-122"/>
                </a:rPr>
                <a:t>，</a:t>
              </a:r>
              <a:endParaRPr lang="en-GB" altLang="zh-CN" sz="1200" spc="301" dirty="0">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35" name="Group 34"/>
          <p:cNvGrpSpPr/>
          <p:nvPr/>
        </p:nvGrpSpPr>
        <p:grpSpPr>
          <a:xfrm>
            <a:off x="6497232" y="4102882"/>
            <a:ext cx="1902397" cy="1072813"/>
            <a:chOff x="1069434" y="4060010"/>
            <a:chExt cx="2113826" cy="1072812"/>
          </a:xfrm>
        </p:grpSpPr>
        <p:sp>
          <p:nvSpPr>
            <p:cNvPr id="36" name="TextBox 35"/>
            <p:cNvSpPr txBox="1"/>
            <p:nvPr/>
          </p:nvSpPr>
          <p:spPr>
            <a:xfrm>
              <a:off x="1069434" y="4060010"/>
              <a:ext cx="1204177" cy="398699"/>
            </a:xfrm>
            <a:prstGeom prst="rect">
              <a:avLst/>
            </a:prstGeom>
            <a:noFill/>
          </p:spPr>
          <p:txBody>
            <a:bodyPr wrap="none" rtlCol="0">
              <a:spAutoFit/>
            </a:bodyPr>
            <a:lstStyle/>
            <a:p>
              <a:pPr lvl="0">
                <a:lnSpc>
                  <a:spcPct val="150000"/>
                </a:lnSpc>
                <a:defRPr/>
              </a:pPr>
              <a:r>
                <a:rPr lang="zh-CN" altLang="en-US" sz="1325" b="1" kern="0" dirty="0">
                  <a:latin typeface="微软雅黑" panose="020B0503020204020204" pitchFamily="34" charset="-122"/>
                  <a:ea typeface="微软雅黑" panose="020B0503020204020204" pitchFamily="34" charset="-122"/>
                  <a:cs typeface="华文黑体" pitchFamily="2" charset="-122"/>
                </a:rPr>
                <a:t>点击添加标题</a:t>
              </a:r>
            </a:p>
          </p:txBody>
        </p:sp>
        <p:sp>
          <p:nvSpPr>
            <p:cNvPr id="37" name="Rectangle 36"/>
            <p:cNvSpPr/>
            <p:nvPr/>
          </p:nvSpPr>
          <p:spPr>
            <a:xfrm>
              <a:off x="1078022" y="4486491"/>
              <a:ext cx="2105238" cy="646331"/>
            </a:xfrm>
            <a:prstGeom prst="rect">
              <a:avLst/>
            </a:prstGeom>
          </p:spPr>
          <p:txBody>
            <a:bodyPr wrap="square">
              <a:spAutoFit/>
            </a:bodyPr>
            <a:lstStyle/>
            <a:p>
              <a:r>
                <a:rPr lang="zh-CN" altLang="en-US" sz="1200" spc="301" dirty="0">
                  <a:latin typeface="微软雅黑" panose="020B0503020204020204" pitchFamily="34" charset="-122"/>
                  <a:ea typeface="微软雅黑" panose="020B0503020204020204" pitchFamily="34" charset="-122"/>
                </a:rPr>
                <a:t>点击输入本栏的具体文字，简明扼要的说明分项内容</a:t>
              </a:r>
              <a:r>
                <a:rPr lang="zh-CN" altLang="en-US" sz="1200" spc="301" dirty="0" smtClean="0">
                  <a:latin typeface="微软雅黑" panose="020B0503020204020204" pitchFamily="34" charset="-122"/>
                  <a:ea typeface="微软雅黑" panose="020B0503020204020204" pitchFamily="34" charset="-122"/>
                </a:rPr>
                <a:t>，</a:t>
              </a:r>
              <a:endParaRPr lang="en-GB" altLang="zh-CN" sz="1200" spc="301" dirty="0">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38" name="Group 37"/>
          <p:cNvGrpSpPr/>
          <p:nvPr/>
        </p:nvGrpSpPr>
        <p:grpSpPr>
          <a:xfrm>
            <a:off x="9150703" y="4102882"/>
            <a:ext cx="1894668" cy="1072813"/>
            <a:chOff x="1045768" y="4060010"/>
            <a:chExt cx="2105238" cy="1072812"/>
          </a:xfrm>
        </p:grpSpPr>
        <p:sp>
          <p:nvSpPr>
            <p:cNvPr id="39" name="TextBox 38"/>
            <p:cNvSpPr txBox="1"/>
            <p:nvPr/>
          </p:nvSpPr>
          <p:spPr>
            <a:xfrm>
              <a:off x="1053307" y="4060010"/>
              <a:ext cx="1204177" cy="398699"/>
            </a:xfrm>
            <a:prstGeom prst="rect">
              <a:avLst/>
            </a:prstGeom>
            <a:noFill/>
          </p:spPr>
          <p:txBody>
            <a:bodyPr wrap="none" rtlCol="0">
              <a:spAutoFit/>
            </a:bodyPr>
            <a:lstStyle/>
            <a:p>
              <a:pPr lvl="0">
                <a:lnSpc>
                  <a:spcPct val="150000"/>
                </a:lnSpc>
                <a:defRPr/>
              </a:pPr>
              <a:r>
                <a:rPr lang="zh-CN" altLang="en-US" sz="1325" b="1" kern="0" dirty="0">
                  <a:latin typeface="微软雅黑" panose="020B0503020204020204" pitchFamily="34" charset="-122"/>
                  <a:ea typeface="微软雅黑" panose="020B0503020204020204" pitchFamily="34" charset="-122"/>
                  <a:cs typeface="华文黑体" pitchFamily="2" charset="-122"/>
                </a:rPr>
                <a:t>点击添加标题</a:t>
              </a:r>
            </a:p>
          </p:txBody>
        </p:sp>
        <p:sp>
          <p:nvSpPr>
            <p:cNvPr id="40" name="Rectangle 39"/>
            <p:cNvSpPr/>
            <p:nvPr/>
          </p:nvSpPr>
          <p:spPr>
            <a:xfrm>
              <a:off x="1045768" y="4486491"/>
              <a:ext cx="2105238" cy="646331"/>
            </a:xfrm>
            <a:prstGeom prst="rect">
              <a:avLst/>
            </a:prstGeom>
          </p:spPr>
          <p:txBody>
            <a:bodyPr wrap="square">
              <a:spAutoFit/>
            </a:bodyPr>
            <a:lstStyle/>
            <a:p>
              <a:r>
                <a:rPr lang="zh-CN" altLang="en-US" sz="1200" spc="301" dirty="0">
                  <a:latin typeface="微软雅黑" panose="020B0503020204020204" pitchFamily="34" charset="-122"/>
                  <a:ea typeface="微软雅黑" panose="020B0503020204020204" pitchFamily="34" charset="-122"/>
                </a:rPr>
                <a:t>点击输入本栏的具体文字，简明扼要的说明分项内容</a:t>
              </a:r>
              <a:r>
                <a:rPr lang="zh-CN" altLang="en-US" sz="1200" spc="301" dirty="0" smtClean="0">
                  <a:latin typeface="微软雅黑" panose="020B0503020204020204" pitchFamily="34" charset="-122"/>
                  <a:ea typeface="微软雅黑" panose="020B0503020204020204" pitchFamily="34" charset="-122"/>
                </a:rPr>
                <a:t>，</a:t>
              </a:r>
              <a:endParaRPr lang="en-GB" altLang="zh-CN" sz="1200" spc="301" dirty="0">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42" name="组合 41"/>
          <p:cNvGrpSpPr/>
          <p:nvPr/>
        </p:nvGrpSpPr>
        <p:grpSpPr>
          <a:xfrm>
            <a:off x="619317" y="612033"/>
            <a:ext cx="4907154" cy="631070"/>
            <a:chOff x="587000" y="509069"/>
            <a:chExt cx="4907153" cy="631069"/>
          </a:xfrm>
        </p:grpSpPr>
        <p:sp>
          <p:nvSpPr>
            <p:cNvPr id="43" name="Text Box 7"/>
            <p:cNvSpPr txBox="1">
              <a:spLocks noChangeArrowheads="1"/>
            </p:cNvSpPr>
            <p:nvPr/>
          </p:nvSpPr>
          <p:spPr bwMode="auto">
            <a:xfrm>
              <a:off x="2593744" y="748025"/>
              <a:ext cx="2900409" cy="353942"/>
            </a:xfrm>
            <a:prstGeom prst="rect">
              <a:avLst/>
            </a:prstGeom>
            <a:noFill/>
            <a:ln w="9525">
              <a:noFill/>
              <a:miter lim="800000"/>
            </a:ln>
          </p:spPr>
          <p:txBody>
            <a:bodyPr wrap="none" lIns="45720" tIns="22860" rIns="45720" bIns="22860">
              <a:spAutoFit/>
            </a:bodyPr>
            <a:lstStyle/>
            <a:p>
              <a:pPr algn="ctr" defTabSz="1087755"/>
              <a:r>
                <a:rPr lang="en-CA" sz="2000" spc="-150" dirty="0" smtClean="0">
                  <a:latin typeface="微软雅黑" panose="020B0503020204020204" pitchFamily="34" charset="-122"/>
                  <a:ea typeface="微软雅黑" panose="020B0503020204020204" pitchFamily="34" charset="-122"/>
                  <a:cs typeface="Open Sans" panose="020B0606030504020204" pitchFamily="34" charset="0"/>
                </a:rPr>
                <a:t>TEACHING PREPARATION </a:t>
              </a:r>
              <a:endParaRPr lang="en-CA" sz="2000" spc="-150" dirty="0">
                <a:latin typeface="微软雅黑" panose="020B0503020204020204" pitchFamily="34" charset="-122"/>
                <a:ea typeface="微软雅黑" panose="020B0503020204020204" pitchFamily="34" charset="-122"/>
                <a:cs typeface="Open Sans" panose="020B0606030504020204" pitchFamily="34" charset="0"/>
              </a:endParaRPr>
            </a:p>
          </p:txBody>
        </p:sp>
        <p:sp>
          <p:nvSpPr>
            <p:cNvPr id="44" name="矩形 43"/>
            <p:cNvSpPr/>
            <p:nvPr/>
          </p:nvSpPr>
          <p:spPr>
            <a:xfrm>
              <a:off x="587000" y="509069"/>
              <a:ext cx="1980029" cy="631069"/>
            </a:xfrm>
            <a:prstGeom prst="rect">
              <a:avLst/>
            </a:prstGeom>
          </p:spPr>
          <p:txBody>
            <a:bodyPr wrap="none">
              <a:spAutoFit/>
            </a:bodyPr>
            <a:lstStyle/>
            <a:p>
              <a:pPr algn="ctr" defTabSz="1087755"/>
              <a:r>
                <a:rPr lang="zh-CN" altLang="en-US" sz="3500" dirty="0" smtClean="0">
                  <a:latin typeface="微软雅黑" panose="020B0503020204020204" pitchFamily="34" charset="-122"/>
                  <a:ea typeface="微软雅黑" panose="020B0503020204020204" pitchFamily="34" charset="-122"/>
                  <a:cs typeface="Open Sans" panose="020B0606030504020204" pitchFamily="34" charset="0"/>
                </a:rPr>
                <a:t>教学准备</a:t>
              </a:r>
              <a:endParaRPr lang="en-CA" altLang="zh-CN" sz="3500" dirty="0">
                <a:latin typeface="微软雅黑" panose="020B0503020204020204" pitchFamily="34" charset="-122"/>
                <a:ea typeface="微软雅黑" panose="020B0503020204020204" pitchFamily="34" charset="-122"/>
                <a:cs typeface="Open Sans" panose="020B0606030504020204" pitchFamily="34" charset="0"/>
              </a:endParaRPr>
            </a:p>
          </p:txBody>
        </p:sp>
      </p:grpSp>
      <p:sp>
        <p:nvSpPr>
          <p:cNvPr id="45" name="矩形 44"/>
          <p:cNvSpPr/>
          <p:nvPr/>
        </p:nvSpPr>
        <p:spPr>
          <a:xfrm>
            <a:off x="4131" y="696085"/>
            <a:ext cx="411010" cy="462967"/>
          </a:xfrm>
          <a:prstGeom prst="rect">
            <a:avLst/>
          </a:prstGeom>
          <a:solidFill>
            <a:srgbClr val="779F0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矩形 45"/>
          <p:cNvSpPr/>
          <p:nvPr/>
        </p:nvSpPr>
        <p:spPr>
          <a:xfrm>
            <a:off x="-2935" y="715567"/>
            <a:ext cx="349776" cy="477054"/>
          </a:xfrm>
          <a:prstGeom prst="rect">
            <a:avLst/>
          </a:prstGeom>
        </p:spPr>
        <p:txBody>
          <a:bodyPr wrap="none">
            <a:spAutoFit/>
          </a:bodyPr>
          <a:lstStyle/>
          <a:p>
            <a:r>
              <a:rPr lang="en-CA" altLang="zh-CN" sz="2500" spc="-150" dirty="0" smtClean="0">
                <a:solidFill>
                  <a:schemeClr val="bg1"/>
                </a:solidFill>
                <a:latin typeface="微软雅黑" panose="020B0503020204020204" pitchFamily="34" charset="-122"/>
                <a:ea typeface="微软雅黑" panose="020B0503020204020204" pitchFamily="34" charset="-122"/>
                <a:cs typeface="Open Sans" panose="020B0606030504020204" pitchFamily="34" charset="0"/>
              </a:rPr>
              <a:t>T</a:t>
            </a:r>
            <a:endParaRPr lang="zh-CN" altLang="en-US" sz="2500" dirty="0">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5"/>
                                        </p:tgtEl>
                                        <p:attrNameLst>
                                          <p:attrName>style.visibility</p:attrName>
                                        </p:attrNameLst>
                                      </p:cBhvr>
                                      <p:to>
                                        <p:strVal val="visible"/>
                                      </p:to>
                                    </p:set>
                                    <p:anim calcmode="lin" valueType="num">
                                      <p:cBhvr>
                                        <p:cTn id="7" dur="500" fill="hold"/>
                                        <p:tgtEl>
                                          <p:spTgt spid="45"/>
                                        </p:tgtEl>
                                        <p:attrNameLst>
                                          <p:attrName>ppt_w</p:attrName>
                                        </p:attrNameLst>
                                      </p:cBhvr>
                                      <p:tavLst>
                                        <p:tav tm="0">
                                          <p:val>
                                            <p:fltVal val="0"/>
                                          </p:val>
                                        </p:tav>
                                        <p:tav tm="100000">
                                          <p:val>
                                            <p:strVal val="#ppt_w"/>
                                          </p:val>
                                        </p:tav>
                                      </p:tavLst>
                                    </p:anim>
                                    <p:anim calcmode="lin" valueType="num">
                                      <p:cBhvr>
                                        <p:cTn id="8" dur="500" fill="hold"/>
                                        <p:tgtEl>
                                          <p:spTgt spid="45"/>
                                        </p:tgtEl>
                                        <p:attrNameLst>
                                          <p:attrName>ppt_h</p:attrName>
                                        </p:attrNameLst>
                                      </p:cBhvr>
                                      <p:tavLst>
                                        <p:tav tm="0">
                                          <p:val>
                                            <p:fltVal val="0"/>
                                          </p:val>
                                        </p:tav>
                                        <p:tav tm="100000">
                                          <p:val>
                                            <p:strVal val="#ppt_h"/>
                                          </p:val>
                                        </p:tav>
                                      </p:tavLst>
                                    </p:anim>
                                    <p:animEffect transition="in" filter="fade">
                                      <p:cBhvr>
                                        <p:cTn id="9" dur="500"/>
                                        <p:tgtEl>
                                          <p:spTgt spid="45"/>
                                        </p:tgtEl>
                                      </p:cBhvr>
                                    </p:animEffect>
                                  </p:childTnLst>
                                </p:cTn>
                              </p:par>
                            </p:childTnLst>
                          </p:cTn>
                        </p:par>
                        <p:par>
                          <p:cTn id="10" fill="hold">
                            <p:stCondLst>
                              <p:cond delay="500"/>
                            </p:stCondLst>
                            <p:childTnLst>
                              <p:par>
                                <p:cTn id="11" presetID="22" presetClass="entr" presetSubtype="4" fill="hold" nodeType="afterEffect">
                                  <p:stCondLst>
                                    <p:cond delay="0"/>
                                  </p:stCondLst>
                                  <p:childTnLst>
                                    <p:set>
                                      <p:cBhvr>
                                        <p:cTn id="12" dur="1" fill="hold">
                                          <p:stCondLst>
                                            <p:cond delay="0"/>
                                          </p:stCondLst>
                                        </p:cTn>
                                        <p:tgtEl>
                                          <p:spTgt spid="46">
                                            <p:txEl>
                                              <p:pRg st="0" end="0"/>
                                            </p:txEl>
                                          </p:spTgt>
                                        </p:tgtEl>
                                        <p:attrNameLst>
                                          <p:attrName>style.visibility</p:attrName>
                                        </p:attrNameLst>
                                      </p:cBhvr>
                                      <p:to>
                                        <p:strVal val="visible"/>
                                      </p:to>
                                    </p:set>
                                    <p:animEffect transition="in" filter="wipe(down)">
                                      <p:cBhvr>
                                        <p:cTn id="13" dur="500"/>
                                        <p:tgtEl>
                                          <p:spTgt spid="46">
                                            <p:txEl>
                                              <p:pRg st="0" end="0"/>
                                            </p:txEl>
                                          </p:spTgt>
                                        </p:tgtEl>
                                      </p:cBhvr>
                                    </p:animEffect>
                                  </p:childTnLst>
                                </p:cTn>
                              </p:par>
                            </p:childTnLst>
                          </p:cTn>
                        </p:par>
                        <p:par>
                          <p:cTn id="14" fill="hold">
                            <p:stCondLst>
                              <p:cond delay="1000"/>
                            </p:stCondLst>
                            <p:childTnLst>
                              <p:par>
                                <p:cTn id="15" presetID="22" presetClass="entr" presetSubtype="8" fill="hold" nodeType="afterEffect">
                                  <p:stCondLst>
                                    <p:cond delay="0"/>
                                  </p:stCondLst>
                                  <p:childTnLst>
                                    <p:set>
                                      <p:cBhvr>
                                        <p:cTn id="16" dur="1" fill="hold">
                                          <p:stCondLst>
                                            <p:cond delay="0"/>
                                          </p:stCondLst>
                                        </p:cTn>
                                        <p:tgtEl>
                                          <p:spTgt spid="42"/>
                                        </p:tgtEl>
                                        <p:attrNameLst>
                                          <p:attrName>style.visibility</p:attrName>
                                        </p:attrNameLst>
                                      </p:cBhvr>
                                      <p:to>
                                        <p:strVal val="visible"/>
                                      </p:to>
                                    </p:set>
                                    <p:animEffect transition="in" filter="wipe(left)">
                                      <p:cBhvr>
                                        <p:cTn id="17" dur="500"/>
                                        <p:tgtEl>
                                          <p:spTgt spid="42"/>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wipe(down)">
                                      <p:cBhvr>
                                        <p:cTn id="22" dur="500"/>
                                        <p:tgtEl>
                                          <p:spTgt spid="9"/>
                                        </p:tgtEl>
                                      </p:cBhvr>
                                    </p:animEffect>
                                  </p:childTnLst>
                                </p:cTn>
                              </p:par>
                              <p:par>
                                <p:cTn id="23" presetID="12" presetClass="entr" presetSubtype="4" fill="hold" nodeType="withEffect">
                                  <p:stCondLst>
                                    <p:cond delay="0"/>
                                  </p:stCondLst>
                                  <p:childTnLst>
                                    <p:set>
                                      <p:cBhvr>
                                        <p:cTn id="24" dur="1" fill="hold">
                                          <p:stCondLst>
                                            <p:cond delay="0"/>
                                          </p:stCondLst>
                                        </p:cTn>
                                        <p:tgtEl>
                                          <p:spTgt spid="29"/>
                                        </p:tgtEl>
                                        <p:attrNameLst>
                                          <p:attrName>style.visibility</p:attrName>
                                        </p:attrNameLst>
                                      </p:cBhvr>
                                      <p:to>
                                        <p:strVal val="visible"/>
                                      </p:to>
                                    </p:set>
                                    <p:anim calcmode="lin" valueType="num">
                                      <p:cBhvr additive="base">
                                        <p:cTn id="25" dur="500"/>
                                        <p:tgtEl>
                                          <p:spTgt spid="29"/>
                                        </p:tgtEl>
                                        <p:attrNameLst>
                                          <p:attrName>ppt_y</p:attrName>
                                        </p:attrNameLst>
                                      </p:cBhvr>
                                      <p:tavLst>
                                        <p:tav tm="0">
                                          <p:val>
                                            <p:strVal val="#ppt_y+#ppt_h*1.125000"/>
                                          </p:val>
                                        </p:tav>
                                        <p:tav tm="100000">
                                          <p:val>
                                            <p:strVal val="#ppt_y"/>
                                          </p:val>
                                        </p:tav>
                                      </p:tavLst>
                                    </p:anim>
                                    <p:animEffect transition="in" filter="wipe(up)">
                                      <p:cBhvr>
                                        <p:cTn id="26" dur="500"/>
                                        <p:tgtEl>
                                          <p:spTgt spid="29"/>
                                        </p:tgtEl>
                                      </p:cBhvr>
                                    </p:animEffect>
                                  </p:childTnLst>
                                </p:cTn>
                              </p:par>
                            </p:childTnLst>
                          </p:cTn>
                        </p:par>
                        <p:par>
                          <p:cTn id="27" fill="hold">
                            <p:stCondLst>
                              <p:cond delay="500"/>
                            </p:stCondLst>
                            <p:childTnLst>
                              <p:par>
                                <p:cTn id="28" presetID="2" presetClass="entr" presetSubtype="4" fill="hold" nodeType="afterEffect">
                                  <p:stCondLst>
                                    <p:cond delay="0"/>
                                  </p:stCondLst>
                                  <p:childTnLst>
                                    <p:set>
                                      <p:cBhvr>
                                        <p:cTn id="29" dur="1" fill="hold">
                                          <p:stCondLst>
                                            <p:cond delay="0"/>
                                          </p:stCondLst>
                                        </p:cTn>
                                        <p:tgtEl>
                                          <p:spTgt spid="14"/>
                                        </p:tgtEl>
                                        <p:attrNameLst>
                                          <p:attrName>style.visibility</p:attrName>
                                        </p:attrNameLst>
                                      </p:cBhvr>
                                      <p:to>
                                        <p:strVal val="visible"/>
                                      </p:to>
                                    </p:set>
                                    <p:anim calcmode="lin" valueType="num">
                                      <p:cBhvr additive="base">
                                        <p:cTn id="30" dur="500" fill="hold"/>
                                        <p:tgtEl>
                                          <p:spTgt spid="14"/>
                                        </p:tgtEl>
                                        <p:attrNameLst>
                                          <p:attrName>ppt_x</p:attrName>
                                        </p:attrNameLst>
                                      </p:cBhvr>
                                      <p:tavLst>
                                        <p:tav tm="0">
                                          <p:val>
                                            <p:strVal val="#ppt_x"/>
                                          </p:val>
                                        </p:tav>
                                        <p:tav tm="100000">
                                          <p:val>
                                            <p:strVal val="#ppt_x"/>
                                          </p:val>
                                        </p:tav>
                                      </p:tavLst>
                                    </p:anim>
                                    <p:anim calcmode="lin" valueType="num">
                                      <p:cBhvr additive="base">
                                        <p:cTn id="31" dur="500" fill="hold"/>
                                        <p:tgtEl>
                                          <p:spTgt spid="14"/>
                                        </p:tgtEl>
                                        <p:attrNameLst>
                                          <p:attrName>ppt_y</p:attrName>
                                        </p:attrNameLst>
                                      </p:cBhvr>
                                      <p:tavLst>
                                        <p:tav tm="0">
                                          <p:val>
                                            <p:strVal val="1+#ppt_h/2"/>
                                          </p:val>
                                        </p:tav>
                                        <p:tav tm="100000">
                                          <p:val>
                                            <p:strVal val="#ppt_y"/>
                                          </p:val>
                                        </p:tav>
                                      </p:tavLst>
                                    </p:anim>
                                  </p:childTnLst>
                                </p:cTn>
                              </p:par>
                              <p:par>
                                <p:cTn id="32" presetID="12" presetClass="entr" presetSubtype="4" fill="hold" nodeType="withEffect">
                                  <p:stCondLst>
                                    <p:cond delay="0"/>
                                  </p:stCondLst>
                                  <p:childTnLst>
                                    <p:set>
                                      <p:cBhvr>
                                        <p:cTn id="33" dur="1" fill="hold">
                                          <p:stCondLst>
                                            <p:cond delay="0"/>
                                          </p:stCondLst>
                                        </p:cTn>
                                        <p:tgtEl>
                                          <p:spTgt spid="32"/>
                                        </p:tgtEl>
                                        <p:attrNameLst>
                                          <p:attrName>style.visibility</p:attrName>
                                        </p:attrNameLst>
                                      </p:cBhvr>
                                      <p:to>
                                        <p:strVal val="visible"/>
                                      </p:to>
                                    </p:set>
                                    <p:anim calcmode="lin" valueType="num">
                                      <p:cBhvr additive="base">
                                        <p:cTn id="34" dur="500"/>
                                        <p:tgtEl>
                                          <p:spTgt spid="32"/>
                                        </p:tgtEl>
                                        <p:attrNameLst>
                                          <p:attrName>ppt_y</p:attrName>
                                        </p:attrNameLst>
                                      </p:cBhvr>
                                      <p:tavLst>
                                        <p:tav tm="0">
                                          <p:val>
                                            <p:strVal val="#ppt_y+#ppt_h*1.125000"/>
                                          </p:val>
                                        </p:tav>
                                        <p:tav tm="100000">
                                          <p:val>
                                            <p:strVal val="#ppt_y"/>
                                          </p:val>
                                        </p:tav>
                                      </p:tavLst>
                                    </p:anim>
                                    <p:animEffect transition="in" filter="wipe(up)">
                                      <p:cBhvr>
                                        <p:cTn id="35" dur="500"/>
                                        <p:tgtEl>
                                          <p:spTgt spid="32"/>
                                        </p:tgtEl>
                                      </p:cBhvr>
                                    </p:animEffect>
                                  </p:childTnLst>
                                </p:cTn>
                              </p:par>
                            </p:childTnLst>
                          </p:cTn>
                        </p:par>
                        <p:par>
                          <p:cTn id="36" fill="hold">
                            <p:stCondLst>
                              <p:cond delay="1000"/>
                            </p:stCondLst>
                            <p:childTnLst>
                              <p:par>
                                <p:cTn id="37" presetID="2" presetClass="entr" presetSubtype="4" fill="hold" nodeType="afterEffect">
                                  <p:stCondLst>
                                    <p:cond delay="0"/>
                                  </p:stCondLst>
                                  <p:childTnLst>
                                    <p:set>
                                      <p:cBhvr>
                                        <p:cTn id="38" dur="1" fill="hold">
                                          <p:stCondLst>
                                            <p:cond delay="0"/>
                                          </p:stCondLst>
                                        </p:cTn>
                                        <p:tgtEl>
                                          <p:spTgt spid="19"/>
                                        </p:tgtEl>
                                        <p:attrNameLst>
                                          <p:attrName>style.visibility</p:attrName>
                                        </p:attrNameLst>
                                      </p:cBhvr>
                                      <p:to>
                                        <p:strVal val="visible"/>
                                      </p:to>
                                    </p:set>
                                    <p:anim calcmode="lin" valueType="num">
                                      <p:cBhvr additive="base">
                                        <p:cTn id="39" dur="500" fill="hold"/>
                                        <p:tgtEl>
                                          <p:spTgt spid="19"/>
                                        </p:tgtEl>
                                        <p:attrNameLst>
                                          <p:attrName>ppt_x</p:attrName>
                                        </p:attrNameLst>
                                      </p:cBhvr>
                                      <p:tavLst>
                                        <p:tav tm="0">
                                          <p:val>
                                            <p:strVal val="#ppt_x"/>
                                          </p:val>
                                        </p:tav>
                                        <p:tav tm="100000">
                                          <p:val>
                                            <p:strVal val="#ppt_x"/>
                                          </p:val>
                                        </p:tav>
                                      </p:tavLst>
                                    </p:anim>
                                    <p:anim calcmode="lin" valueType="num">
                                      <p:cBhvr additive="base">
                                        <p:cTn id="40" dur="500" fill="hold"/>
                                        <p:tgtEl>
                                          <p:spTgt spid="19"/>
                                        </p:tgtEl>
                                        <p:attrNameLst>
                                          <p:attrName>ppt_y</p:attrName>
                                        </p:attrNameLst>
                                      </p:cBhvr>
                                      <p:tavLst>
                                        <p:tav tm="0">
                                          <p:val>
                                            <p:strVal val="1+#ppt_h/2"/>
                                          </p:val>
                                        </p:tav>
                                        <p:tav tm="100000">
                                          <p:val>
                                            <p:strVal val="#ppt_y"/>
                                          </p:val>
                                        </p:tav>
                                      </p:tavLst>
                                    </p:anim>
                                  </p:childTnLst>
                                </p:cTn>
                              </p:par>
                              <p:par>
                                <p:cTn id="41" presetID="12" presetClass="entr" presetSubtype="4" fill="hold" nodeType="withEffect">
                                  <p:stCondLst>
                                    <p:cond delay="0"/>
                                  </p:stCondLst>
                                  <p:childTnLst>
                                    <p:set>
                                      <p:cBhvr>
                                        <p:cTn id="42" dur="1" fill="hold">
                                          <p:stCondLst>
                                            <p:cond delay="0"/>
                                          </p:stCondLst>
                                        </p:cTn>
                                        <p:tgtEl>
                                          <p:spTgt spid="35"/>
                                        </p:tgtEl>
                                        <p:attrNameLst>
                                          <p:attrName>style.visibility</p:attrName>
                                        </p:attrNameLst>
                                      </p:cBhvr>
                                      <p:to>
                                        <p:strVal val="visible"/>
                                      </p:to>
                                    </p:set>
                                    <p:anim calcmode="lin" valueType="num">
                                      <p:cBhvr additive="base">
                                        <p:cTn id="43" dur="500"/>
                                        <p:tgtEl>
                                          <p:spTgt spid="35"/>
                                        </p:tgtEl>
                                        <p:attrNameLst>
                                          <p:attrName>ppt_y</p:attrName>
                                        </p:attrNameLst>
                                      </p:cBhvr>
                                      <p:tavLst>
                                        <p:tav tm="0">
                                          <p:val>
                                            <p:strVal val="#ppt_y+#ppt_h*1.125000"/>
                                          </p:val>
                                        </p:tav>
                                        <p:tav tm="100000">
                                          <p:val>
                                            <p:strVal val="#ppt_y"/>
                                          </p:val>
                                        </p:tav>
                                      </p:tavLst>
                                    </p:anim>
                                    <p:animEffect transition="in" filter="wipe(up)">
                                      <p:cBhvr>
                                        <p:cTn id="44" dur="500"/>
                                        <p:tgtEl>
                                          <p:spTgt spid="35"/>
                                        </p:tgtEl>
                                      </p:cBhvr>
                                    </p:animEffect>
                                  </p:childTnLst>
                                </p:cTn>
                              </p:par>
                            </p:childTnLst>
                          </p:cTn>
                        </p:par>
                        <p:par>
                          <p:cTn id="45" fill="hold">
                            <p:stCondLst>
                              <p:cond delay="1500"/>
                            </p:stCondLst>
                            <p:childTnLst>
                              <p:par>
                                <p:cTn id="46" presetID="2" presetClass="entr" presetSubtype="4" fill="hold" nodeType="afterEffect">
                                  <p:stCondLst>
                                    <p:cond delay="0"/>
                                  </p:stCondLst>
                                  <p:childTnLst>
                                    <p:set>
                                      <p:cBhvr>
                                        <p:cTn id="47" dur="1" fill="hold">
                                          <p:stCondLst>
                                            <p:cond delay="0"/>
                                          </p:stCondLst>
                                        </p:cTn>
                                        <p:tgtEl>
                                          <p:spTgt spid="24"/>
                                        </p:tgtEl>
                                        <p:attrNameLst>
                                          <p:attrName>style.visibility</p:attrName>
                                        </p:attrNameLst>
                                      </p:cBhvr>
                                      <p:to>
                                        <p:strVal val="visible"/>
                                      </p:to>
                                    </p:set>
                                    <p:anim calcmode="lin" valueType="num">
                                      <p:cBhvr additive="base">
                                        <p:cTn id="48" dur="500" fill="hold"/>
                                        <p:tgtEl>
                                          <p:spTgt spid="24"/>
                                        </p:tgtEl>
                                        <p:attrNameLst>
                                          <p:attrName>ppt_x</p:attrName>
                                        </p:attrNameLst>
                                      </p:cBhvr>
                                      <p:tavLst>
                                        <p:tav tm="0">
                                          <p:val>
                                            <p:strVal val="#ppt_x"/>
                                          </p:val>
                                        </p:tav>
                                        <p:tav tm="100000">
                                          <p:val>
                                            <p:strVal val="#ppt_x"/>
                                          </p:val>
                                        </p:tav>
                                      </p:tavLst>
                                    </p:anim>
                                    <p:anim calcmode="lin" valueType="num">
                                      <p:cBhvr additive="base">
                                        <p:cTn id="49" dur="500" fill="hold"/>
                                        <p:tgtEl>
                                          <p:spTgt spid="24"/>
                                        </p:tgtEl>
                                        <p:attrNameLst>
                                          <p:attrName>ppt_y</p:attrName>
                                        </p:attrNameLst>
                                      </p:cBhvr>
                                      <p:tavLst>
                                        <p:tav tm="0">
                                          <p:val>
                                            <p:strVal val="1+#ppt_h/2"/>
                                          </p:val>
                                        </p:tav>
                                        <p:tav tm="100000">
                                          <p:val>
                                            <p:strVal val="#ppt_y"/>
                                          </p:val>
                                        </p:tav>
                                      </p:tavLst>
                                    </p:anim>
                                  </p:childTnLst>
                                </p:cTn>
                              </p:par>
                              <p:par>
                                <p:cTn id="50" presetID="12" presetClass="entr" presetSubtype="4" fill="hold" nodeType="withEffect">
                                  <p:stCondLst>
                                    <p:cond delay="0"/>
                                  </p:stCondLst>
                                  <p:childTnLst>
                                    <p:set>
                                      <p:cBhvr>
                                        <p:cTn id="51" dur="1" fill="hold">
                                          <p:stCondLst>
                                            <p:cond delay="0"/>
                                          </p:stCondLst>
                                        </p:cTn>
                                        <p:tgtEl>
                                          <p:spTgt spid="38"/>
                                        </p:tgtEl>
                                        <p:attrNameLst>
                                          <p:attrName>style.visibility</p:attrName>
                                        </p:attrNameLst>
                                      </p:cBhvr>
                                      <p:to>
                                        <p:strVal val="visible"/>
                                      </p:to>
                                    </p:set>
                                    <p:anim calcmode="lin" valueType="num">
                                      <p:cBhvr additive="base">
                                        <p:cTn id="52" dur="500"/>
                                        <p:tgtEl>
                                          <p:spTgt spid="38"/>
                                        </p:tgtEl>
                                        <p:attrNameLst>
                                          <p:attrName>ppt_y</p:attrName>
                                        </p:attrNameLst>
                                      </p:cBhvr>
                                      <p:tavLst>
                                        <p:tav tm="0">
                                          <p:val>
                                            <p:strVal val="#ppt_y+#ppt_h*1.125000"/>
                                          </p:val>
                                        </p:tav>
                                        <p:tav tm="100000">
                                          <p:val>
                                            <p:strVal val="#ppt_y"/>
                                          </p:val>
                                        </p:tav>
                                      </p:tavLst>
                                    </p:anim>
                                    <p:animEffect transition="in" filter="wipe(up)">
                                      <p:cBhvr>
                                        <p:cTn id="53"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5602683" y="2536917"/>
            <a:ext cx="5838204" cy="2900896"/>
            <a:chOff x="5617197" y="2638516"/>
            <a:chExt cx="5838204" cy="2900896"/>
          </a:xfrm>
        </p:grpSpPr>
        <p:sp>
          <p:nvSpPr>
            <p:cNvPr id="10" name="TextBox 2"/>
            <p:cNvSpPr txBox="1"/>
            <p:nvPr/>
          </p:nvSpPr>
          <p:spPr>
            <a:xfrm>
              <a:off x="5617197" y="2638516"/>
              <a:ext cx="5838204" cy="333425"/>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sz="1200" b="1" dirty="0">
                  <a:solidFill>
                    <a:schemeClr val="tx1"/>
                  </a:solidFill>
                </a:rPr>
                <a:t>一、要全面提高个人综合素质</a:t>
              </a:r>
            </a:p>
            <a:p>
              <a:r>
                <a:rPr lang="zh-CN" altLang="en-US" sz="900" dirty="0">
                  <a:solidFill>
                    <a:schemeClr val="tx1"/>
                  </a:solidFill>
                </a:rPr>
                <a:t>          强责任严要求，按时完成工作。办公室人员必的工作，忠实于自己的职责，不能有丝毫的懈怠。</a:t>
              </a:r>
            </a:p>
          </p:txBody>
        </p:sp>
        <p:sp>
          <p:nvSpPr>
            <p:cNvPr id="11" name="TextBox 5"/>
            <p:cNvSpPr txBox="1"/>
            <p:nvPr/>
          </p:nvSpPr>
          <p:spPr>
            <a:xfrm>
              <a:off x="5638798" y="3269485"/>
              <a:ext cx="5816601" cy="333425"/>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sz="1200" b="1" dirty="0">
                  <a:solidFill>
                    <a:schemeClr val="tx1"/>
                  </a:solidFill>
                </a:rPr>
                <a:t>二、必须严格要求自己的行为</a:t>
              </a:r>
            </a:p>
            <a:p>
              <a:r>
                <a:rPr lang="zh-CN" altLang="en-US" sz="900" dirty="0">
                  <a:solidFill>
                    <a:schemeClr val="tx1"/>
                  </a:solidFill>
                </a:rPr>
                <a:t>          办公室是单位的门面，是领导的参谋助手，那么，我们各方面工作都应走在其他股室前面。</a:t>
              </a:r>
            </a:p>
          </p:txBody>
        </p:sp>
        <p:sp>
          <p:nvSpPr>
            <p:cNvPr id="12" name="TextBox 8"/>
            <p:cNvSpPr txBox="1"/>
            <p:nvPr/>
          </p:nvSpPr>
          <p:spPr>
            <a:xfrm>
              <a:off x="5638798" y="3939116"/>
              <a:ext cx="5728834" cy="500137"/>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sz="1200" b="1" dirty="0">
                  <a:solidFill>
                    <a:schemeClr val="tx1"/>
                  </a:solidFill>
                </a:rPr>
                <a:t>三、努力提高个人工作效率</a:t>
              </a:r>
            </a:p>
            <a:p>
              <a:r>
                <a:rPr lang="zh-CN" altLang="en-US" sz="900" dirty="0">
                  <a:solidFill>
                    <a:schemeClr val="tx1"/>
                  </a:solidFill>
                </a:rPr>
                <a:t>         办公室是一个反映迅速、高速运转的枢纽系统，办公室办事效率的快慢，优劣，对整个单位的工作运转结果有着重大影响。</a:t>
              </a:r>
            </a:p>
          </p:txBody>
        </p:sp>
        <p:sp>
          <p:nvSpPr>
            <p:cNvPr id="13" name="TextBox 11"/>
            <p:cNvSpPr txBox="1"/>
            <p:nvPr/>
          </p:nvSpPr>
          <p:spPr>
            <a:xfrm>
              <a:off x="5617197" y="4554871"/>
              <a:ext cx="4407036" cy="333425"/>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sz="1200" b="1" dirty="0">
                  <a:solidFill>
                    <a:schemeClr val="tx1"/>
                  </a:solidFill>
                </a:rPr>
                <a:t>四、工作要力求细致</a:t>
              </a:r>
            </a:p>
            <a:p>
              <a:r>
                <a:rPr lang="zh-CN" altLang="en-US" sz="900" dirty="0">
                  <a:solidFill>
                    <a:schemeClr val="tx1"/>
                  </a:solidFill>
                </a:rPr>
                <a:t>          办公室的工作既要求效率，又要求准确。</a:t>
              </a:r>
            </a:p>
          </p:txBody>
        </p:sp>
        <p:sp>
          <p:nvSpPr>
            <p:cNvPr id="14" name="TextBox 14"/>
            <p:cNvSpPr txBox="1"/>
            <p:nvPr/>
          </p:nvSpPr>
          <p:spPr>
            <a:xfrm>
              <a:off x="5617197" y="5205987"/>
              <a:ext cx="4407036" cy="333425"/>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sz="1200" b="1" dirty="0">
                  <a:solidFill>
                    <a:schemeClr val="tx1"/>
                  </a:solidFill>
                </a:rPr>
                <a:t>五、加强自身学习</a:t>
              </a:r>
            </a:p>
            <a:p>
              <a:r>
                <a:rPr lang="zh-CN" altLang="en-US" sz="900" dirty="0">
                  <a:solidFill>
                    <a:schemeClr val="tx1"/>
                  </a:solidFill>
                </a:rPr>
                <a:t>         办公室作为领导的参谋股室，必须多看多写，加强学习。</a:t>
              </a:r>
            </a:p>
          </p:txBody>
        </p:sp>
      </p:grpSp>
      <p:grpSp>
        <p:nvGrpSpPr>
          <p:cNvPr id="15" name="组合 14"/>
          <p:cNvGrpSpPr/>
          <p:nvPr/>
        </p:nvGrpSpPr>
        <p:grpSpPr>
          <a:xfrm>
            <a:off x="4044234" y="2583023"/>
            <a:ext cx="1285386" cy="2848714"/>
            <a:chOff x="4058748" y="2699136"/>
            <a:chExt cx="1285386" cy="2848714"/>
          </a:xfrm>
          <a:solidFill>
            <a:schemeClr val="bg1">
              <a:lumMod val="50000"/>
            </a:schemeClr>
          </a:solidFill>
        </p:grpSpPr>
        <p:sp>
          <p:nvSpPr>
            <p:cNvPr id="16" name="椭圆 15"/>
            <p:cNvSpPr/>
            <p:nvPr/>
          </p:nvSpPr>
          <p:spPr>
            <a:xfrm>
              <a:off x="4058748" y="2699136"/>
              <a:ext cx="275440" cy="275440"/>
            </a:xfrm>
            <a:prstGeom prst="ellipse">
              <a:avLst/>
            </a:prstGeom>
            <a:solidFill>
              <a:srgbClr val="779F0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a:solidFill>
                    <a:schemeClr val="bg1"/>
                  </a:solidFill>
                  <a:latin typeface="微软雅黑" panose="020B0503020204020204" pitchFamily="34" charset="-122"/>
                  <a:ea typeface="微软雅黑" panose="020B0503020204020204" pitchFamily="34" charset="-122"/>
                </a:rPr>
                <a:t>1</a:t>
              </a:r>
              <a:endParaRPr lang="zh-CN" altLang="en-US" sz="1200" dirty="0">
                <a:solidFill>
                  <a:schemeClr val="bg1"/>
                </a:solidFill>
                <a:latin typeface="微软雅黑" panose="020B0503020204020204" pitchFamily="34" charset="-122"/>
                <a:ea typeface="微软雅黑" panose="020B0503020204020204" pitchFamily="34" charset="-122"/>
              </a:endParaRPr>
            </a:p>
          </p:txBody>
        </p:sp>
        <p:cxnSp>
          <p:nvCxnSpPr>
            <p:cNvPr id="17" name="直接连接符 16"/>
            <p:cNvCxnSpPr/>
            <p:nvPr/>
          </p:nvCxnSpPr>
          <p:spPr>
            <a:xfrm>
              <a:off x="4334188" y="2836855"/>
              <a:ext cx="1009946" cy="0"/>
            </a:xfrm>
            <a:prstGeom prst="line">
              <a:avLst/>
            </a:prstGeom>
            <a:grpFill/>
            <a:ln w="6350">
              <a:solidFill>
                <a:schemeClr val="tx1"/>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18" name="椭圆 17"/>
            <p:cNvSpPr/>
            <p:nvPr/>
          </p:nvSpPr>
          <p:spPr>
            <a:xfrm>
              <a:off x="4058748" y="3344331"/>
              <a:ext cx="275440" cy="275440"/>
            </a:xfrm>
            <a:prstGeom prst="ellipse">
              <a:avLst/>
            </a:prstGeom>
            <a:solidFill>
              <a:srgbClr val="779F0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a:solidFill>
                    <a:schemeClr val="bg1"/>
                  </a:solidFill>
                  <a:latin typeface="微软雅黑" panose="020B0503020204020204" pitchFamily="34" charset="-122"/>
                  <a:ea typeface="微软雅黑" panose="020B0503020204020204" pitchFamily="34" charset="-122"/>
                </a:rPr>
                <a:t>2</a:t>
              </a:r>
              <a:endParaRPr lang="zh-CN" altLang="en-US" sz="1200" dirty="0">
                <a:solidFill>
                  <a:schemeClr val="bg1"/>
                </a:solidFill>
                <a:latin typeface="微软雅黑" panose="020B0503020204020204" pitchFamily="34" charset="-122"/>
                <a:ea typeface="微软雅黑" panose="020B0503020204020204" pitchFamily="34" charset="-122"/>
              </a:endParaRPr>
            </a:p>
          </p:txBody>
        </p:sp>
        <p:cxnSp>
          <p:nvCxnSpPr>
            <p:cNvPr id="19" name="直接连接符 18"/>
            <p:cNvCxnSpPr/>
            <p:nvPr/>
          </p:nvCxnSpPr>
          <p:spPr>
            <a:xfrm>
              <a:off x="4334188" y="3482051"/>
              <a:ext cx="1009946" cy="0"/>
            </a:xfrm>
            <a:prstGeom prst="line">
              <a:avLst/>
            </a:prstGeom>
            <a:grpFill/>
            <a:ln w="6350">
              <a:solidFill>
                <a:schemeClr val="tx1"/>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20" name="椭圆 19"/>
            <p:cNvSpPr/>
            <p:nvPr/>
          </p:nvSpPr>
          <p:spPr>
            <a:xfrm>
              <a:off x="4058748" y="3987024"/>
              <a:ext cx="275440" cy="275440"/>
            </a:xfrm>
            <a:prstGeom prst="ellipse">
              <a:avLst/>
            </a:prstGeom>
            <a:solidFill>
              <a:srgbClr val="779F0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a:solidFill>
                    <a:schemeClr val="bg1"/>
                  </a:solidFill>
                  <a:latin typeface="微软雅黑" panose="020B0503020204020204" pitchFamily="34" charset="-122"/>
                  <a:ea typeface="微软雅黑" panose="020B0503020204020204" pitchFamily="34" charset="-122"/>
                </a:rPr>
                <a:t>3</a:t>
              </a:r>
              <a:endParaRPr lang="zh-CN" altLang="en-US" sz="1200" dirty="0">
                <a:solidFill>
                  <a:schemeClr val="bg1"/>
                </a:solidFill>
                <a:latin typeface="微软雅黑" panose="020B0503020204020204" pitchFamily="34" charset="-122"/>
                <a:ea typeface="微软雅黑" panose="020B0503020204020204" pitchFamily="34" charset="-122"/>
              </a:endParaRPr>
            </a:p>
          </p:txBody>
        </p:sp>
        <p:cxnSp>
          <p:nvCxnSpPr>
            <p:cNvPr id="21" name="直接连接符 20"/>
            <p:cNvCxnSpPr/>
            <p:nvPr/>
          </p:nvCxnSpPr>
          <p:spPr>
            <a:xfrm>
              <a:off x="4334188" y="4124744"/>
              <a:ext cx="1009946" cy="0"/>
            </a:xfrm>
            <a:prstGeom prst="line">
              <a:avLst/>
            </a:prstGeom>
            <a:grpFill/>
            <a:ln w="6350">
              <a:solidFill>
                <a:schemeClr val="tx1"/>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22" name="椭圆 21"/>
            <p:cNvSpPr/>
            <p:nvPr/>
          </p:nvSpPr>
          <p:spPr>
            <a:xfrm>
              <a:off x="4058748" y="4629717"/>
              <a:ext cx="275440" cy="275440"/>
            </a:xfrm>
            <a:prstGeom prst="ellipse">
              <a:avLst/>
            </a:prstGeom>
            <a:solidFill>
              <a:srgbClr val="779F0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a:solidFill>
                    <a:schemeClr val="bg1"/>
                  </a:solidFill>
                  <a:latin typeface="微软雅黑" panose="020B0503020204020204" pitchFamily="34" charset="-122"/>
                  <a:ea typeface="微软雅黑" panose="020B0503020204020204" pitchFamily="34" charset="-122"/>
                </a:rPr>
                <a:t>4</a:t>
              </a:r>
              <a:endParaRPr lang="zh-CN" altLang="en-US" sz="1200" dirty="0">
                <a:solidFill>
                  <a:schemeClr val="bg1"/>
                </a:solidFill>
                <a:latin typeface="微软雅黑" panose="020B0503020204020204" pitchFamily="34" charset="-122"/>
                <a:ea typeface="微软雅黑" panose="020B0503020204020204" pitchFamily="34" charset="-122"/>
              </a:endParaRPr>
            </a:p>
          </p:txBody>
        </p:sp>
        <p:cxnSp>
          <p:nvCxnSpPr>
            <p:cNvPr id="23" name="直接连接符 22"/>
            <p:cNvCxnSpPr/>
            <p:nvPr/>
          </p:nvCxnSpPr>
          <p:spPr>
            <a:xfrm>
              <a:off x="4334188" y="4767437"/>
              <a:ext cx="1009946" cy="0"/>
            </a:xfrm>
            <a:prstGeom prst="line">
              <a:avLst/>
            </a:prstGeom>
            <a:grpFill/>
            <a:ln w="6350">
              <a:solidFill>
                <a:schemeClr val="tx1"/>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24" name="椭圆 23"/>
            <p:cNvSpPr/>
            <p:nvPr/>
          </p:nvSpPr>
          <p:spPr>
            <a:xfrm>
              <a:off x="4058748" y="5272410"/>
              <a:ext cx="275440" cy="275440"/>
            </a:xfrm>
            <a:prstGeom prst="ellipse">
              <a:avLst/>
            </a:prstGeom>
            <a:solidFill>
              <a:srgbClr val="779F0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a:solidFill>
                    <a:schemeClr val="bg1"/>
                  </a:solidFill>
                  <a:latin typeface="微软雅黑" panose="020B0503020204020204" pitchFamily="34" charset="-122"/>
                  <a:ea typeface="微软雅黑" panose="020B0503020204020204" pitchFamily="34" charset="-122"/>
                </a:rPr>
                <a:t>5</a:t>
              </a:r>
              <a:endParaRPr lang="zh-CN" altLang="en-US" sz="1200" dirty="0">
                <a:solidFill>
                  <a:schemeClr val="bg1"/>
                </a:solidFill>
                <a:latin typeface="微软雅黑" panose="020B0503020204020204" pitchFamily="34" charset="-122"/>
                <a:ea typeface="微软雅黑" panose="020B0503020204020204" pitchFamily="34" charset="-122"/>
              </a:endParaRPr>
            </a:p>
          </p:txBody>
        </p:sp>
        <p:cxnSp>
          <p:nvCxnSpPr>
            <p:cNvPr id="25" name="直接连接符 24"/>
            <p:cNvCxnSpPr/>
            <p:nvPr/>
          </p:nvCxnSpPr>
          <p:spPr>
            <a:xfrm>
              <a:off x="4334188" y="5410130"/>
              <a:ext cx="1009946" cy="0"/>
            </a:xfrm>
            <a:prstGeom prst="line">
              <a:avLst/>
            </a:prstGeom>
            <a:grpFill/>
            <a:ln w="6350">
              <a:solidFill>
                <a:schemeClr val="tx1"/>
              </a:solidFill>
              <a:prstDash val="dash"/>
              <a:tailEnd type="oval" w="sm" len="sm"/>
            </a:ln>
          </p:spPr>
          <p:style>
            <a:lnRef idx="1">
              <a:schemeClr val="accent1"/>
            </a:lnRef>
            <a:fillRef idx="0">
              <a:schemeClr val="accent1"/>
            </a:fillRef>
            <a:effectRef idx="0">
              <a:schemeClr val="accent1"/>
            </a:effectRef>
            <a:fontRef idx="minor">
              <a:schemeClr val="tx1"/>
            </a:fontRef>
          </p:style>
        </p:cxnSp>
      </p:grpSp>
      <p:grpSp>
        <p:nvGrpSpPr>
          <p:cNvPr id="26" name="组合 25"/>
          <p:cNvGrpSpPr/>
          <p:nvPr/>
        </p:nvGrpSpPr>
        <p:grpSpPr>
          <a:xfrm>
            <a:off x="1201129" y="3621947"/>
            <a:ext cx="2217302" cy="2217300"/>
            <a:chOff x="1215644" y="3738061"/>
            <a:chExt cx="2217301" cy="2217300"/>
          </a:xfrm>
          <a:solidFill>
            <a:schemeClr val="bg1">
              <a:lumMod val="75000"/>
            </a:schemeClr>
          </a:solidFill>
        </p:grpSpPr>
        <p:sp>
          <p:nvSpPr>
            <p:cNvPr id="27" name="椭圆 26"/>
            <p:cNvSpPr/>
            <p:nvPr/>
          </p:nvSpPr>
          <p:spPr>
            <a:xfrm>
              <a:off x="1215644" y="3738061"/>
              <a:ext cx="2217301" cy="2217300"/>
            </a:xfrm>
            <a:prstGeom prst="ellipse">
              <a:avLst/>
            </a:prstGeom>
            <a:solidFill>
              <a:srgbClr val="065E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25">
                <a:solidFill>
                  <a:schemeClr val="tx1"/>
                </a:solidFill>
              </a:endParaRPr>
            </a:p>
          </p:txBody>
        </p:sp>
        <p:sp>
          <p:nvSpPr>
            <p:cNvPr id="28" name="TextBox 21"/>
            <p:cNvSpPr txBox="1"/>
            <p:nvPr/>
          </p:nvSpPr>
          <p:spPr>
            <a:xfrm>
              <a:off x="1431247" y="4591262"/>
              <a:ext cx="1786092" cy="984885"/>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lvl="0" algn="ctr">
                <a:lnSpc>
                  <a:spcPct val="100000"/>
                </a:lnSpc>
                <a:defRPr/>
              </a:pPr>
              <a:r>
                <a:rPr lang="zh-CN" altLang="en-US" sz="3200" b="1" kern="0" dirty="0">
                  <a:solidFill>
                    <a:schemeClr val="bg1"/>
                  </a:solidFill>
                  <a:cs typeface="华文黑体" pitchFamily="2" charset="-122"/>
                </a:rPr>
                <a:t>点击添加标题</a:t>
              </a:r>
            </a:p>
          </p:txBody>
        </p:sp>
      </p:grpSp>
      <p:grpSp>
        <p:nvGrpSpPr>
          <p:cNvPr id="29" name="组合 28"/>
          <p:cNvGrpSpPr/>
          <p:nvPr/>
        </p:nvGrpSpPr>
        <p:grpSpPr>
          <a:xfrm>
            <a:off x="1201129" y="2025236"/>
            <a:ext cx="2217302" cy="2217300"/>
            <a:chOff x="1215644" y="2141349"/>
            <a:chExt cx="2217301" cy="2217300"/>
          </a:xfrm>
          <a:solidFill>
            <a:schemeClr val="bg1">
              <a:lumMod val="75000"/>
            </a:schemeClr>
          </a:solidFill>
        </p:grpSpPr>
        <p:sp>
          <p:nvSpPr>
            <p:cNvPr id="30" name="椭圆 29"/>
            <p:cNvSpPr/>
            <p:nvPr/>
          </p:nvSpPr>
          <p:spPr>
            <a:xfrm>
              <a:off x="1215644" y="2141349"/>
              <a:ext cx="2217301" cy="2217300"/>
            </a:xfrm>
            <a:prstGeom prst="ellipse">
              <a:avLst/>
            </a:prstGeom>
            <a:solidFill>
              <a:srgbClr val="779F0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25">
                <a:solidFill>
                  <a:schemeClr val="tx1"/>
                </a:solidFill>
              </a:endParaRPr>
            </a:p>
          </p:txBody>
        </p:sp>
        <p:sp>
          <p:nvSpPr>
            <p:cNvPr id="31" name="KSO_Shape"/>
            <p:cNvSpPr/>
            <p:nvPr/>
          </p:nvSpPr>
          <p:spPr bwMode="auto">
            <a:xfrm>
              <a:off x="1589091" y="2736584"/>
              <a:ext cx="1470405" cy="1026833"/>
            </a:xfrm>
            <a:custGeom>
              <a:avLst/>
              <a:gdLst>
                <a:gd name="T0" fmla="*/ 1733867 w 2074863"/>
                <a:gd name="T1" fmla="*/ 579834 h 1449388"/>
                <a:gd name="T2" fmla="*/ 1791884 w 2074863"/>
                <a:gd name="T3" fmla="*/ 600246 h 1449388"/>
                <a:gd name="T4" fmla="*/ 1794804 w 2074863"/>
                <a:gd name="T5" fmla="*/ 538648 h 1449388"/>
                <a:gd name="T6" fmla="*/ 510830 w 2074863"/>
                <a:gd name="T7" fmla="*/ 162256 h 1449388"/>
                <a:gd name="T8" fmla="*/ 492893 w 2074863"/>
                <a:gd name="T9" fmla="*/ 222976 h 1449388"/>
                <a:gd name="T10" fmla="*/ 438718 w 2074863"/>
                <a:gd name="T11" fmla="*/ 188484 h 1449388"/>
                <a:gd name="T12" fmla="*/ 1598128 w 2074863"/>
                <a:gd name="T13" fmla="*/ 142089 h 1449388"/>
                <a:gd name="T14" fmla="*/ 1885296 w 2074863"/>
                <a:gd name="T15" fmla="*/ 549583 h 1449388"/>
                <a:gd name="T16" fmla="*/ 1586087 w 2074863"/>
                <a:gd name="T17" fmla="*/ 450078 h 1449388"/>
                <a:gd name="T18" fmla="*/ 486453 w 2074863"/>
                <a:gd name="T19" fmla="*/ 72185 h 1449388"/>
                <a:gd name="T20" fmla="*/ 151219 w 2074863"/>
                <a:gd name="T21" fmla="*/ 357281 h 1449388"/>
                <a:gd name="T22" fmla="*/ 295879 w 2074863"/>
                <a:gd name="T23" fmla="*/ 407592 h 1449388"/>
                <a:gd name="T24" fmla="*/ 486453 w 2074863"/>
                <a:gd name="T25" fmla="*/ 72185 h 1449388"/>
                <a:gd name="T26" fmla="*/ 681762 w 2074863"/>
                <a:gd name="T27" fmla="*/ 209994 h 1449388"/>
                <a:gd name="T28" fmla="*/ 910960 w 2074863"/>
                <a:gd name="T29" fmla="*/ 275617 h 1449388"/>
                <a:gd name="T30" fmla="*/ 1184248 w 2074863"/>
                <a:gd name="T31" fmla="*/ 351448 h 1449388"/>
                <a:gd name="T32" fmla="*/ 1396319 w 2074863"/>
                <a:gd name="T33" fmla="*/ 332855 h 1449388"/>
                <a:gd name="T34" fmla="*/ 1606205 w 2074863"/>
                <a:gd name="T35" fmla="*/ 562536 h 1449388"/>
                <a:gd name="T36" fmla="*/ 1640821 w 2074863"/>
                <a:gd name="T37" fmla="*/ 739718 h 1449388"/>
                <a:gd name="T38" fmla="*/ 1379558 w 2074863"/>
                <a:gd name="T39" fmla="*/ 843985 h 1449388"/>
                <a:gd name="T40" fmla="*/ 1124853 w 2074863"/>
                <a:gd name="T41" fmla="*/ 641283 h 1449388"/>
                <a:gd name="T42" fmla="*/ 720387 w 2074863"/>
                <a:gd name="T43" fmla="*/ 519516 h 1449388"/>
                <a:gd name="T44" fmla="*/ 653705 w 2074863"/>
                <a:gd name="T45" fmla="*/ 311345 h 1449388"/>
                <a:gd name="T46" fmla="*/ 325395 w 2074863"/>
                <a:gd name="T47" fmla="*/ 480871 h 1449388"/>
                <a:gd name="T48" fmla="*/ 435438 w 2074863"/>
                <a:gd name="T49" fmla="*/ 683574 h 1449388"/>
                <a:gd name="T50" fmla="*/ 530543 w 2074863"/>
                <a:gd name="T51" fmla="*/ 794768 h 1449388"/>
                <a:gd name="T52" fmla="*/ 611436 w 2074863"/>
                <a:gd name="T53" fmla="*/ 890286 h 1449388"/>
                <a:gd name="T54" fmla="*/ 688686 w 2074863"/>
                <a:gd name="T55" fmla="*/ 1001480 h 1449388"/>
                <a:gd name="T56" fmla="*/ 800188 w 2074863"/>
                <a:gd name="T57" fmla="*/ 1230068 h 1449388"/>
                <a:gd name="T58" fmla="*/ 913511 w 2074863"/>
                <a:gd name="T59" fmla="*/ 1255588 h 1449388"/>
                <a:gd name="T60" fmla="*/ 768486 w 2074863"/>
                <a:gd name="T61" fmla="*/ 1063458 h 1449388"/>
                <a:gd name="T62" fmla="*/ 798730 w 2074863"/>
                <a:gd name="T63" fmla="*/ 1022261 h 1449388"/>
                <a:gd name="T64" fmla="*/ 1047604 w 2074863"/>
                <a:gd name="T65" fmla="*/ 1245015 h 1449388"/>
                <a:gd name="T66" fmla="*/ 1112465 w 2074863"/>
                <a:gd name="T67" fmla="*/ 1184496 h 1449388"/>
                <a:gd name="T68" fmla="*/ 841727 w 2074863"/>
                <a:gd name="T69" fmla="*/ 896119 h 1449388"/>
                <a:gd name="T70" fmla="*/ 886182 w 2074863"/>
                <a:gd name="T71" fmla="*/ 868047 h 1449388"/>
                <a:gd name="T72" fmla="*/ 1205383 w 2074863"/>
                <a:gd name="T73" fmla="*/ 1138195 h 1449388"/>
                <a:gd name="T74" fmla="*/ 1202468 w 2074863"/>
                <a:gd name="T75" fmla="*/ 1026636 h 1449388"/>
                <a:gd name="T76" fmla="*/ 955779 w 2074863"/>
                <a:gd name="T77" fmla="*/ 749197 h 1449388"/>
                <a:gd name="T78" fmla="*/ 1006793 w 2074863"/>
                <a:gd name="T79" fmla="*/ 736437 h 1449388"/>
                <a:gd name="T80" fmla="*/ 1311053 w 2074863"/>
                <a:gd name="T81" fmla="*/ 1001480 h 1449388"/>
                <a:gd name="T82" fmla="*/ 1303037 w 2074863"/>
                <a:gd name="T83" fmla="*/ 890286 h 1449388"/>
                <a:gd name="T84" fmla="*/ 1310325 w 2074863"/>
                <a:gd name="T85" fmla="*/ 838516 h 1449388"/>
                <a:gd name="T86" fmla="*/ 1409802 w 2074863"/>
                <a:gd name="T87" fmla="*/ 919087 h 1449388"/>
                <a:gd name="T88" fmla="*/ 1378829 w 2074863"/>
                <a:gd name="T89" fmla="*/ 1028094 h 1449388"/>
                <a:gd name="T90" fmla="*/ 1306317 w 2074863"/>
                <a:gd name="T91" fmla="*/ 1123248 h 1449388"/>
                <a:gd name="T92" fmla="*/ 1210119 w 2074863"/>
                <a:gd name="T93" fmla="*/ 1205641 h 1449388"/>
                <a:gd name="T94" fmla="*/ 1113922 w 2074863"/>
                <a:gd name="T95" fmla="*/ 1290222 h 1449388"/>
                <a:gd name="T96" fmla="*/ 1016631 w 2074863"/>
                <a:gd name="T97" fmla="*/ 1300795 h 1449388"/>
                <a:gd name="T98" fmla="*/ 897478 w 2074863"/>
                <a:gd name="T99" fmla="*/ 1327044 h 1449388"/>
                <a:gd name="T100" fmla="*/ 625648 w 2074863"/>
                <a:gd name="T101" fmla="*/ 1160798 h 1449388"/>
                <a:gd name="T102" fmla="*/ 491918 w 2074863"/>
                <a:gd name="T103" fmla="*/ 1202360 h 1449388"/>
                <a:gd name="T104" fmla="*/ 458760 w 2074863"/>
                <a:gd name="T105" fmla="*/ 1134550 h 1449388"/>
                <a:gd name="T106" fmla="*/ 365477 w 2074863"/>
                <a:gd name="T107" fmla="*/ 1057260 h 1449388"/>
                <a:gd name="T108" fmla="*/ 317378 w 2074863"/>
                <a:gd name="T109" fmla="*/ 969763 h 1449388"/>
                <a:gd name="T110" fmla="*/ 233206 w 2074863"/>
                <a:gd name="T111" fmla="*/ 865131 h 1449388"/>
                <a:gd name="T112" fmla="*/ 268916 w 2074863"/>
                <a:gd name="T113" fmla="*/ 733520 h 1449388"/>
                <a:gd name="T114" fmla="*/ 186565 w 2074863"/>
                <a:gd name="T115" fmla="*/ 647845 h 1449388"/>
                <a:gd name="T116" fmla="*/ 1822 w 2074863"/>
                <a:gd name="T117" fmla="*/ 438580 h 1449388"/>
                <a:gd name="T118" fmla="*/ 272923 w 2074863"/>
                <a:gd name="T119" fmla="*/ 139996 h 144938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2074863" h="1449388">
                  <a:moveTo>
                    <a:pt x="1923841" y="577723"/>
                  </a:moveTo>
                  <a:lnTo>
                    <a:pt x="1919867" y="578517"/>
                  </a:lnTo>
                  <a:lnTo>
                    <a:pt x="1915893" y="579312"/>
                  </a:lnTo>
                  <a:lnTo>
                    <a:pt x="1911919" y="580503"/>
                  </a:lnTo>
                  <a:lnTo>
                    <a:pt x="1907944" y="582488"/>
                  </a:lnTo>
                  <a:lnTo>
                    <a:pt x="1904765" y="584871"/>
                  </a:lnTo>
                  <a:lnTo>
                    <a:pt x="1901983" y="586857"/>
                  </a:lnTo>
                  <a:lnTo>
                    <a:pt x="1898804" y="589636"/>
                  </a:lnTo>
                  <a:lnTo>
                    <a:pt x="1896022" y="592813"/>
                  </a:lnTo>
                  <a:lnTo>
                    <a:pt x="1893240" y="595593"/>
                  </a:lnTo>
                  <a:lnTo>
                    <a:pt x="1891253" y="599167"/>
                  </a:lnTo>
                  <a:lnTo>
                    <a:pt x="1889663" y="602741"/>
                  </a:lnTo>
                  <a:lnTo>
                    <a:pt x="1888471" y="606712"/>
                  </a:lnTo>
                  <a:lnTo>
                    <a:pt x="1887278" y="610683"/>
                  </a:lnTo>
                  <a:lnTo>
                    <a:pt x="1886483" y="615051"/>
                  </a:lnTo>
                  <a:lnTo>
                    <a:pt x="1886483" y="619419"/>
                  </a:lnTo>
                  <a:lnTo>
                    <a:pt x="1886483" y="623390"/>
                  </a:lnTo>
                  <a:lnTo>
                    <a:pt x="1887278" y="627758"/>
                  </a:lnTo>
                  <a:lnTo>
                    <a:pt x="1888471" y="631729"/>
                  </a:lnTo>
                  <a:lnTo>
                    <a:pt x="1889663" y="635303"/>
                  </a:lnTo>
                  <a:lnTo>
                    <a:pt x="1891253" y="639274"/>
                  </a:lnTo>
                  <a:lnTo>
                    <a:pt x="1893240" y="642451"/>
                  </a:lnTo>
                  <a:lnTo>
                    <a:pt x="1896022" y="646025"/>
                  </a:lnTo>
                  <a:lnTo>
                    <a:pt x="1898804" y="648805"/>
                  </a:lnTo>
                  <a:lnTo>
                    <a:pt x="1901983" y="651188"/>
                  </a:lnTo>
                  <a:lnTo>
                    <a:pt x="1904765" y="653967"/>
                  </a:lnTo>
                  <a:lnTo>
                    <a:pt x="1907944" y="655953"/>
                  </a:lnTo>
                  <a:lnTo>
                    <a:pt x="1911919" y="657541"/>
                  </a:lnTo>
                  <a:lnTo>
                    <a:pt x="1915893" y="659130"/>
                  </a:lnTo>
                  <a:lnTo>
                    <a:pt x="1919867" y="660321"/>
                  </a:lnTo>
                  <a:lnTo>
                    <a:pt x="1923841" y="660718"/>
                  </a:lnTo>
                  <a:lnTo>
                    <a:pt x="1928213" y="661115"/>
                  </a:lnTo>
                  <a:lnTo>
                    <a:pt x="1932585" y="660718"/>
                  </a:lnTo>
                  <a:lnTo>
                    <a:pt x="1936956" y="660321"/>
                  </a:lnTo>
                  <a:lnTo>
                    <a:pt x="1940533" y="659130"/>
                  </a:lnTo>
                  <a:lnTo>
                    <a:pt x="1944508" y="657541"/>
                  </a:lnTo>
                  <a:lnTo>
                    <a:pt x="1948084" y="655953"/>
                  </a:lnTo>
                  <a:lnTo>
                    <a:pt x="1951661" y="653967"/>
                  </a:lnTo>
                  <a:lnTo>
                    <a:pt x="1954841" y="651188"/>
                  </a:lnTo>
                  <a:lnTo>
                    <a:pt x="1958020" y="648805"/>
                  </a:lnTo>
                  <a:lnTo>
                    <a:pt x="1960405" y="646025"/>
                  </a:lnTo>
                  <a:lnTo>
                    <a:pt x="1963187" y="642451"/>
                  </a:lnTo>
                  <a:lnTo>
                    <a:pt x="1965174" y="639274"/>
                  </a:lnTo>
                  <a:lnTo>
                    <a:pt x="1966763" y="635303"/>
                  </a:lnTo>
                  <a:lnTo>
                    <a:pt x="1967956" y="631729"/>
                  </a:lnTo>
                  <a:lnTo>
                    <a:pt x="1969148" y="627758"/>
                  </a:lnTo>
                  <a:lnTo>
                    <a:pt x="1969943" y="623390"/>
                  </a:lnTo>
                  <a:lnTo>
                    <a:pt x="1970340" y="619419"/>
                  </a:lnTo>
                  <a:lnTo>
                    <a:pt x="1969943" y="615051"/>
                  </a:lnTo>
                  <a:lnTo>
                    <a:pt x="1969148" y="610683"/>
                  </a:lnTo>
                  <a:lnTo>
                    <a:pt x="1967956" y="606712"/>
                  </a:lnTo>
                  <a:lnTo>
                    <a:pt x="1966763" y="602741"/>
                  </a:lnTo>
                  <a:lnTo>
                    <a:pt x="1965174" y="599167"/>
                  </a:lnTo>
                  <a:lnTo>
                    <a:pt x="1963187" y="595593"/>
                  </a:lnTo>
                  <a:lnTo>
                    <a:pt x="1960405" y="592813"/>
                  </a:lnTo>
                  <a:lnTo>
                    <a:pt x="1958020" y="589636"/>
                  </a:lnTo>
                  <a:lnTo>
                    <a:pt x="1954841" y="586857"/>
                  </a:lnTo>
                  <a:lnTo>
                    <a:pt x="1951661" y="584871"/>
                  </a:lnTo>
                  <a:lnTo>
                    <a:pt x="1948084" y="582488"/>
                  </a:lnTo>
                  <a:lnTo>
                    <a:pt x="1944508" y="580503"/>
                  </a:lnTo>
                  <a:lnTo>
                    <a:pt x="1940533" y="579312"/>
                  </a:lnTo>
                  <a:lnTo>
                    <a:pt x="1936956" y="578517"/>
                  </a:lnTo>
                  <a:lnTo>
                    <a:pt x="1932585" y="577723"/>
                  </a:lnTo>
                  <a:lnTo>
                    <a:pt x="1928213" y="577723"/>
                  </a:lnTo>
                  <a:lnTo>
                    <a:pt x="1923841" y="577723"/>
                  </a:lnTo>
                  <a:close/>
                  <a:moveTo>
                    <a:pt x="519301" y="160338"/>
                  </a:moveTo>
                  <a:lnTo>
                    <a:pt x="523687" y="160338"/>
                  </a:lnTo>
                  <a:lnTo>
                    <a:pt x="528072" y="160729"/>
                  </a:lnTo>
                  <a:lnTo>
                    <a:pt x="532059" y="161512"/>
                  </a:lnTo>
                  <a:lnTo>
                    <a:pt x="536445" y="162687"/>
                  </a:lnTo>
                  <a:lnTo>
                    <a:pt x="540033" y="163861"/>
                  </a:lnTo>
                  <a:lnTo>
                    <a:pt x="544020" y="166210"/>
                  </a:lnTo>
                  <a:lnTo>
                    <a:pt x="547209" y="168558"/>
                  </a:lnTo>
                  <a:lnTo>
                    <a:pt x="550399" y="170907"/>
                  </a:lnTo>
                  <a:lnTo>
                    <a:pt x="553588" y="174038"/>
                  </a:lnTo>
                  <a:lnTo>
                    <a:pt x="556379" y="176778"/>
                  </a:lnTo>
                  <a:lnTo>
                    <a:pt x="558771" y="180693"/>
                  </a:lnTo>
                  <a:lnTo>
                    <a:pt x="560366" y="183824"/>
                  </a:lnTo>
                  <a:lnTo>
                    <a:pt x="562359" y="188130"/>
                  </a:lnTo>
                  <a:lnTo>
                    <a:pt x="563954" y="192436"/>
                  </a:lnTo>
                  <a:lnTo>
                    <a:pt x="564752" y="196350"/>
                  </a:lnTo>
                  <a:lnTo>
                    <a:pt x="565150" y="201048"/>
                  </a:lnTo>
                  <a:lnTo>
                    <a:pt x="565150" y="205353"/>
                  </a:lnTo>
                  <a:lnTo>
                    <a:pt x="564752" y="209268"/>
                  </a:lnTo>
                  <a:lnTo>
                    <a:pt x="563954" y="213574"/>
                  </a:lnTo>
                  <a:lnTo>
                    <a:pt x="562758" y="217488"/>
                  </a:lnTo>
                  <a:lnTo>
                    <a:pt x="560765" y="221402"/>
                  </a:lnTo>
                  <a:lnTo>
                    <a:pt x="558771" y="224925"/>
                  </a:lnTo>
                  <a:lnTo>
                    <a:pt x="556778" y="228448"/>
                  </a:lnTo>
                  <a:lnTo>
                    <a:pt x="553987" y="231188"/>
                  </a:lnTo>
                  <a:lnTo>
                    <a:pt x="551196" y="234711"/>
                  </a:lnTo>
                  <a:lnTo>
                    <a:pt x="547608" y="237060"/>
                  </a:lnTo>
                  <a:lnTo>
                    <a:pt x="544418" y="239800"/>
                  </a:lnTo>
                  <a:lnTo>
                    <a:pt x="540431" y="241366"/>
                  </a:lnTo>
                  <a:lnTo>
                    <a:pt x="536843" y="242932"/>
                  </a:lnTo>
                  <a:lnTo>
                    <a:pt x="532458" y="244497"/>
                  </a:lnTo>
                  <a:lnTo>
                    <a:pt x="528072" y="245672"/>
                  </a:lnTo>
                  <a:lnTo>
                    <a:pt x="523687" y="246063"/>
                  </a:lnTo>
                  <a:lnTo>
                    <a:pt x="518902" y="246063"/>
                  </a:lnTo>
                  <a:lnTo>
                    <a:pt x="514915" y="245672"/>
                  </a:lnTo>
                  <a:lnTo>
                    <a:pt x="510530" y="244497"/>
                  </a:lnTo>
                  <a:lnTo>
                    <a:pt x="506543" y="243323"/>
                  </a:lnTo>
                  <a:lnTo>
                    <a:pt x="502955" y="241757"/>
                  </a:lnTo>
                  <a:lnTo>
                    <a:pt x="498968" y="239800"/>
                  </a:lnTo>
                  <a:lnTo>
                    <a:pt x="495778" y="237451"/>
                  </a:lnTo>
                  <a:lnTo>
                    <a:pt x="492190" y="235103"/>
                  </a:lnTo>
                  <a:lnTo>
                    <a:pt x="489399" y="232363"/>
                  </a:lnTo>
                  <a:lnTo>
                    <a:pt x="486210" y="228840"/>
                  </a:lnTo>
                  <a:lnTo>
                    <a:pt x="484216" y="225708"/>
                  </a:lnTo>
                  <a:lnTo>
                    <a:pt x="482223" y="221794"/>
                  </a:lnTo>
                  <a:lnTo>
                    <a:pt x="480628" y="217879"/>
                  </a:lnTo>
                  <a:lnTo>
                    <a:pt x="479033" y="213965"/>
                  </a:lnTo>
                  <a:lnTo>
                    <a:pt x="478236" y="209268"/>
                  </a:lnTo>
                  <a:lnTo>
                    <a:pt x="477837" y="205353"/>
                  </a:lnTo>
                  <a:lnTo>
                    <a:pt x="477837" y="200656"/>
                  </a:lnTo>
                  <a:lnTo>
                    <a:pt x="478236" y="196350"/>
                  </a:lnTo>
                  <a:lnTo>
                    <a:pt x="479033" y="192436"/>
                  </a:lnTo>
                  <a:lnTo>
                    <a:pt x="480628" y="188522"/>
                  </a:lnTo>
                  <a:lnTo>
                    <a:pt x="481824" y="184607"/>
                  </a:lnTo>
                  <a:lnTo>
                    <a:pt x="483818" y="181084"/>
                  </a:lnTo>
                  <a:lnTo>
                    <a:pt x="486210" y="177561"/>
                  </a:lnTo>
                  <a:lnTo>
                    <a:pt x="489001" y="174430"/>
                  </a:lnTo>
                  <a:lnTo>
                    <a:pt x="491791" y="171298"/>
                  </a:lnTo>
                  <a:lnTo>
                    <a:pt x="494981" y="168558"/>
                  </a:lnTo>
                  <a:lnTo>
                    <a:pt x="498569" y="166601"/>
                  </a:lnTo>
                  <a:lnTo>
                    <a:pt x="502157" y="164252"/>
                  </a:lnTo>
                  <a:lnTo>
                    <a:pt x="506144" y="162687"/>
                  </a:lnTo>
                  <a:lnTo>
                    <a:pt x="510530" y="161512"/>
                  </a:lnTo>
                  <a:lnTo>
                    <a:pt x="514915" y="160729"/>
                  </a:lnTo>
                  <a:lnTo>
                    <a:pt x="519301" y="160338"/>
                  </a:lnTo>
                  <a:close/>
                  <a:moveTo>
                    <a:pt x="1699693" y="111125"/>
                  </a:moveTo>
                  <a:lnTo>
                    <a:pt x="1718770" y="131377"/>
                  </a:lnTo>
                  <a:lnTo>
                    <a:pt x="1740628" y="154806"/>
                  </a:lnTo>
                  <a:lnTo>
                    <a:pt x="1768448" y="186178"/>
                  </a:lnTo>
                  <a:lnTo>
                    <a:pt x="1784345" y="204842"/>
                  </a:lnTo>
                  <a:lnTo>
                    <a:pt x="1801832" y="224697"/>
                  </a:lnTo>
                  <a:lnTo>
                    <a:pt x="1819318" y="246538"/>
                  </a:lnTo>
                  <a:lnTo>
                    <a:pt x="1838395" y="269173"/>
                  </a:lnTo>
                  <a:lnTo>
                    <a:pt x="1857471" y="293793"/>
                  </a:lnTo>
                  <a:lnTo>
                    <a:pt x="1877343" y="318811"/>
                  </a:lnTo>
                  <a:lnTo>
                    <a:pt x="1897611" y="345417"/>
                  </a:lnTo>
                  <a:lnTo>
                    <a:pt x="1917483" y="372420"/>
                  </a:lnTo>
                  <a:lnTo>
                    <a:pt x="1936956" y="400217"/>
                  </a:lnTo>
                  <a:lnTo>
                    <a:pt x="1954841" y="426823"/>
                  </a:lnTo>
                  <a:lnTo>
                    <a:pt x="1971930" y="453032"/>
                  </a:lnTo>
                  <a:lnTo>
                    <a:pt x="1987032" y="478050"/>
                  </a:lnTo>
                  <a:lnTo>
                    <a:pt x="2001339" y="501479"/>
                  </a:lnTo>
                  <a:lnTo>
                    <a:pt x="2014057" y="524511"/>
                  </a:lnTo>
                  <a:lnTo>
                    <a:pt x="2025980" y="545558"/>
                  </a:lnTo>
                  <a:lnTo>
                    <a:pt x="2036313" y="565016"/>
                  </a:lnTo>
                  <a:lnTo>
                    <a:pt x="2045454" y="582488"/>
                  </a:lnTo>
                  <a:lnTo>
                    <a:pt x="2053402" y="598770"/>
                  </a:lnTo>
                  <a:lnTo>
                    <a:pt x="2065325" y="623787"/>
                  </a:lnTo>
                  <a:lnTo>
                    <a:pt x="2072479" y="640069"/>
                  </a:lnTo>
                  <a:lnTo>
                    <a:pt x="2074863" y="646025"/>
                  </a:lnTo>
                  <a:lnTo>
                    <a:pt x="1870189" y="796925"/>
                  </a:lnTo>
                  <a:lnTo>
                    <a:pt x="1867407" y="789380"/>
                  </a:lnTo>
                  <a:lnTo>
                    <a:pt x="1859856" y="767142"/>
                  </a:lnTo>
                  <a:lnTo>
                    <a:pt x="1854689" y="751258"/>
                  </a:lnTo>
                  <a:lnTo>
                    <a:pt x="1847933" y="733388"/>
                  </a:lnTo>
                  <a:lnTo>
                    <a:pt x="1839985" y="712342"/>
                  </a:lnTo>
                  <a:lnTo>
                    <a:pt x="1830844" y="690104"/>
                  </a:lnTo>
                  <a:lnTo>
                    <a:pt x="1820908" y="666278"/>
                  </a:lnTo>
                  <a:lnTo>
                    <a:pt x="1809383" y="640466"/>
                  </a:lnTo>
                  <a:lnTo>
                    <a:pt x="1797063" y="614257"/>
                  </a:lnTo>
                  <a:lnTo>
                    <a:pt x="1783550" y="586857"/>
                  </a:lnTo>
                  <a:lnTo>
                    <a:pt x="1768845" y="559059"/>
                  </a:lnTo>
                  <a:lnTo>
                    <a:pt x="1753346" y="531262"/>
                  </a:lnTo>
                  <a:lnTo>
                    <a:pt x="1744602" y="517363"/>
                  </a:lnTo>
                  <a:lnTo>
                    <a:pt x="1736256" y="503862"/>
                  </a:lnTo>
                  <a:lnTo>
                    <a:pt x="1727513" y="490360"/>
                  </a:lnTo>
                  <a:lnTo>
                    <a:pt x="1718770" y="476859"/>
                  </a:lnTo>
                  <a:lnTo>
                    <a:pt x="1709232" y="463357"/>
                  </a:lnTo>
                  <a:lnTo>
                    <a:pt x="1700091" y="450650"/>
                  </a:lnTo>
                  <a:lnTo>
                    <a:pt x="1690552" y="438339"/>
                  </a:lnTo>
                  <a:lnTo>
                    <a:pt x="1681014" y="426029"/>
                  </a:lnTo>
                  <a:lnTo>
                    <a:pt x="1661938" y="403394"/>
                  </a:lnTo>
                  <a:lnTo>
                    <a:pt x="1643259" y="381951"/>
                  </a:lnTo>
                  <a:lnTo>
                    <a:pt x="1624977" y="362095"/>
                  </a:lnTo>
                  <a:lnTo>
                    <a:pt x="1606696" y="343431"/>
                  </a:lnTo>
                  <a:lnTo>
                    <a:pt x="1590004" y="327150"/>
                  </a:lnTo>
                  <a:lnTo>
                    <a:pt x="1573312" y="311663"/>
                  </a:lnTo>
                  <a:lnTo>
                    <a:pt x="1558210" y="298559"/>
                  </a:lnTo>
                  <a:lnTo>
                    <a:pt x="1544697" y="287042"/>
                  </a:lnTo>
                  <a:lnTo>
                    <a:pt x="1532377" y="276718"/>
                  </a:lnTo>
                  <a:lnTo>
                    <a:pt x="1522044" y="268776"/>
                  </a:lnTo>
                  <a:lnTo>
                    <a:pt x="1506942" y="257657"/>
                  </a:lnTo>
                  <a:lnTo>
                    <a:pt x="1501775" y="254083"/>
                  </a:lnTo>
                  <a:lnTo>
                    <a:pt x="1699693" y="111125"/>
                  </a:lnTo>
                  <a:close/>
                  <a:moveTo>
                    <a:pt x="529828" y="78646"/>
                  </a:moveTo>
                  <a:lnTo>
                    <a:pt x="511572" y="88179"/>
                  </a:lnTo>
                  <a:lnTo>
                    <a:pt x="489347" y="100889"/>
                  </a:lnTo>
                  <a:lnTo>
                    <a:pt x="476647" y="108436"/>
                  </a:lnTo>
                  <a:lnTo>
                    <a:pt x="463153" y="116777"/>
                  </a:lnTo>
                  <a:lnTo>
                    <a:pt x="448865" y="126310"/>
                  </a:lnTo>
                  <a:lnTo>
                    <a:pt x="433784" y="136240"/>
                  </a:lnTo>
                  <a:lnTo>
                    <a:pt x="417512" y="147759"/>
                  </a:lnTo>
                  <a:lnTo>
                    <a:pt x="401637" y="159675"/>
                  </a:lnTo>
                  <a:lnTo>
                    <a:pt x="384175" y="172783"/>
                  </a:lnTo>
                  <a:lnTo>
                    <a:pt x="367109" y="186288"/>
                  </a:lnTo>
                  <a:lnTo>
                    <a:pt x="349250" y="200984"/>
                  </a:lnTo>
                  <a:lnTo>
                    <a:pt x="331787" y="216475"/>
                  </a:lnTo>
                  <a:lnTo>
                    <a:pt x="313531" y="233157"/>
                  </a:lnTo>
                  <a:lnTo>
                    <a:pt x="294878" y="250634"/>
                  </a:lnTo>
                  <a:lnTo>
                    <a:pt x="277019" y="268905"/>
                  </a:lnTo>
                  <a:lnTo>
                    <a:pt x="259159" y="287177"/>
                  </a:lnTo>
                  <a:lnTo>
                    <a:pt x="225028" y="322528"/>
                  </a:lnTo>
                  <a:lnTo>
                    <a:pt x="193278" y="356687"/>
                  </a:lnTo>
                  <a:lnTo>
                    <a:pt x="164703" y="389257"/>
                  </a:lnTo>
                  <a:lnTo>
                    <a:pt x="138906" y="419445"/>
                  </a:lnTo>
                  <a:lnTo>
                    <a:pt x="116284" y="446057"/>
                  </a:lnTo>
                  <a:lnTo>
                    <a:pt x="97234" y="469095"/>
                  </a:lnTo>
                  <a:lnTo>
                    <a:pt x="82550" y="488161"/>
                  </a:lnTo>
                  <a:lnTo>
                    <a:pt x="205184" y="612882"/>
                  </a:lnTo>
                  <a:lnTo>
                    <a:pt x="213915" y="597391"/>
                  </a:lnTo>
                  <a:lnTo>
                    <a:pt x="224631" y="581106"/>
                  </a:lnTo>
                  <a:lnTo>
                    <a:pt x="236934" y="562437"/>
                  </a:lnTo>
                  <a:lnTo>
                    <a:pt x="250428" y="542974"/>
                  </a:lnTo>
                  <a:lnTo>
                    <a:pt x="256381" y="531456"/>
                  </a:lnTo>
                  <a:lnTo>
                    <a:pt x="260350" y="524306"/>
                  </a:lnTo>
                  <a:lnTo>
                    <a:pt x="265112" y="515965"/>
                  </a:lnTo>
                  <a:lnTo>
                    <a:pt x="270669" y="507623"/>
                  </a:lnTo>
                  <a:lnTo>
                    <a:pt x="277019" y="498885"/>
                  </a:lnTo>
                  <a:lnTo>
                    <a:pt x="284162" y="488558"/>
                  </a:lnTo>
                  <a:lnTo>
                    <a:pt x="292100" y="478628"/>
                  </a:lnTo>
                  <a:lnTo>
                    <a:pt x="301228" y="467506"/>
                  </a:lnTo>
                  <a:lnTo>
                    <a:pt x="311547" y="456385"/>
                  </a:lnTo>
                  <a:lnTo>
                    <a:pt x="322262" y="444071"/>
                  </a:lnTo>
                  <a:lnTo>
                    <a:pt x="334565" y="431758"/>
                  </a:lnTo>
                  <a:lnTo>
                    <a:pt x="348059" y="418650"/>
                  </a:lnTo>
                  <a:lnTo>
                    <a:pt x="362347" y="405543"/>
                  </a:lnTo>
                  <a:lnTo>
                    <a:pt x="378619" y="391641"/>
                  </a:lnTo>
                  <a:lnTo>
                    <a:pt x="395684" y="377739"/>
                  </a:lnTo>
                  <a:lnTo>
                    <a:pt x="413147" y="362248"/>
                  </a:lnTo>
                  <a:lnTo>
                    <a:pt x="430609" y="347154"/>
                  </a:lnTo>
                  <a:lnTo>
                    <a:pt x="448469" y="332855"/>
                  </a:lnTo>
                  <a:lnTo>
                    <a:pt x="466328" y="318953"/>
                  </a:lnTo>
                  <a:lnTo>
                    <a:pt x="484188" y="305448"/>
                  </a:lnTo>
                  <a:lnTo>
                    <a:pt x="502047" y="292737"/>
                  </a:lnTo>
                  <a:lnTo>
                    <a:pt x="519510" y="280821"/>
                  </a:lnTo>
                  <a:lnTo>
                    <a:pt x="536972" y="268905"/>
                  </a:lnTo>
                  <a:lnTo>
                    <a:pt x="553641" y="257784"/>
                  </a:lnTo>
                  <a:lnTo>
                    <a:pt x="570310" y="247457"/>
                  </a:lnTo>
                  <a:lnTo>
                    <a:pt x="601663" y="228391"/>
                  </a:lnTo>
                  <a:lnTo>
                    <a:pt x="629841" y="212106"/>
                  </a:lnTo>
                  <a:lnTo>
                    <a:pt x="654050" y="198601"/>
                  </a:lnTo>
                  <a:lnTo>
                    <a:pt x="529828" y="78646"/>
                  </a:lnTo>
                  <a:close/>
                  <a:moveTo>
                    <a:pt x="537766" y="0"/>
                  </a:moveTo>
                  <a:lnTo>
                    <a:pt x="542925" y="794"/>
                  </a:lnTo>
                  <a:lnTo>
                    <a:pt x="548085" y="2383"/>
                  </a:lnTo>
                  <a:lnTo>
                    <a:pt x="552450" y="4369"/>
                  </a:lnTo>
                  <a:lnTo>
                    <a:pt x="557213" y="6752"/>
                  </a:lnTo>
                  <a:lnTo>
                    <a:pt x="561181" y="10327"/>
                  </a:lnTo>
                  <a:lnTo>
                    <a:pt x="738981" y="181521"/>
                  </a:lnTo>
                  <a:lnTo>
                    <a:pt x="741760" y="185096"/>
                  </a:lnTo>
                  <a:lnTo>
                    <a:pt x="744538" y="188274"/>
                  </a:lnTo>
                  <a:lnTo>
                    <a:pt x="746522" y="192246"/>
                  </a:lnTo>
                  <a:lnTo>
                    <a:pt x="748110" y="195820"/>
                  </a:lnTo>
                  <a:lnTo>
                    <a:pt x="748903" y="200190"/>
                  </a:lnTo>
                  <a:lnTo>
                    <a:pt x="749697" y="204162"/>
                  </a:lnTo>
                  <a:lnTo>
                    <a:pt x="749697" y="208531"/>
                  </a:lnTo>
                  <a:lnTo>
                    <a:pt x="749300" y="213297"/>
                  </a:lnTo>
                  <a:lnTo>
                    <a:pt x="748506" y="217269"/>
                  </a:lnTo>
                  <a:lnTo>
                    <a:pt x="746919" y="221241"/>
                  </a:lnTo>
                  <a:lnTo>
                    <a:pt x="745331" y="224816"/>
                  </a:lnTo>
                  <a:lnTo>
                    <a:pt x="742553" y="228788"/>
                  </a:lnTo>
                  <a:lnTo>
                    <a:pt x="740172" y="231568"/>
                  </a:lnTo>
                  <a:lnTo>
                    <a:pt x="736600" y="234746"/>
                  </a:lnTo>
                  <a:lnTo>
                    <a:pt x="733425" y="237129"/>
                  </a:lnTo>
                  <a:lnTo>
                    <a:pt x="729456" y="239512"/>
                  </a:lnTo>
                  <a:lnTo>
                    <a:pt x="722710" y="242690"/>
                  </a:lnTo>
                  <a:lnTo>
                    <a:pt x="705247" y="251429"/>
                  </a:lnTo>
                  <a:lnTo>
                    <a:pt x="776685" y="295915"/>
                  </a:lnTo>
                  <a:lnTo>
                    <a:pt x="813594" y="318953"/>
                  </a:lnTo>
                  <a:lnTo>
                    <a:pt x="843756" y="338416"/>
                  </a:lnTo>
                  <a:lnTo>
                    <a:pt x="855266" y="332458"/>
                  </a:lnTo>
                  <a:lnTo>
                    <a:pt x="867569" y="326500"/>
                  </a:lnTo>
                  <a:lnTo>
                    <a:pt x="879872" y="321733"/>
                  </a:lnTo>
                  <a:lnTo>
                    <a:pt x="892175" y="317364"/>
                  </a:lnTo>
                  <a:lnTo>
                    <a:pt x="905669" y="312995"/>
                  </a:lnTo>
                  <a:lnTo>
                    <a:pt x="919163" y="309817"/>
                  </a:lnTo>
                  <a:lnTo>
                    <a:pt x="933847" y="307037"/>
                  </a:lnTo>
                  <a:lnTo>
                    <a:pt x="948135" y="304256"/>
                  </a:lnTo>
                  <a:lnTo>
                    <a:pt x="970756" y="301873"/>
                  </a:lnTo>
                  <a:lnTo>
                    <a:pt x="992188" y="300284"/>
                  </a:lnTo>
                  <a:lnTo>
                    <a:pt x="1013222" y="299093"/>
                  </a:lnTo>
                  <a:lnTo>
                    <a:pt x="1033066" y="298696"/>
                  </a:lnTo>
                  <a:lnTo>
                    <a:pt x="1052513" y="299490"/>
                  </a:lnTo>
                  <a:lnTo>
                    <a:pt x="1070769" y="301079"/>
                  </a:lnTo>
                  <a:lnTo>
                    <a:pt x="1088231" y="302668"/>
                  </a:lnTo>
                  <a:lnTo>
                    <a:pt x="1105297" y="305051"/>
                  </a:lnTo>
                  <a:lnTo>
                    <a:pt x="1121172" y="308228"/>
                  </a:lnTo>
                  <a:lnTo>
                    <a:pt x="1137047" y="311803"/>
                  </a:lnTo>
                  <a:lnTo>
                    <a:pt x="1151731" y="315775"/>
                  </a:lnTo>
                  <a:lnTo>
                    <a:pt x="1165622" y="320542"/>
                  </a:lnTo>
                  <a:lnTo>
                    <a:pt x="1179116" y="324911"/>
                  </a:lnTo>
                  <a:lnTo>
                    <a:pt x="1191816" y="329677"/>
                  </a:lnTo>
                  <a:lnTo>
                    <a:pt x="1203722" y="335238"/>
                  </a:lnTo>
                  <a:lnTo>
                    <a:pt x="1215231" y="340004"/>
                  </a:lnTo>
                  <a:lnTo>
                    <a:pt x="1226741" y="345565"/>
                  </a:lnTo>
                  <a:lnTo>
                    <a:pt x="1237060" y="351126"/>
                  </a:lnTo>
                  <a:lnTo>
                    <a:pt x="1256506" y="362645"/>
                  </a:lnTo>
                  <a:lnTo>
                    <a:pt x="1274366" y="372972"/>
                  </a:lnTo>
                  <a:lnTo>
                    <a:pt x="1289844" y="382902"/>
                  </a:lnTo>
                  <a:lnTo>
                    <a:pt x="1304131" y="391641"/>
                  </a:lnTo>
                  <a:lnTo>
                    <a:pt x="1310878" y="395613"/>
                  </a:lnTo>
                  <a:lnTo>
                    <a:pt x="1317228" y="398790"/>
                  </a:lnTo>
                  <a:lnTo>
                    <a:pt x="1323578" y="401968"/>
                  </a:lnTo>
                  <a:lnTo>
                    <a:pt x="1329135" y="403954"/>
                  </a:lnTo>
                  <a:lnTo>
                    <a:pt x="1334691" y="405543"/>
                  </a:lnTo>
                  <a:lnTo>
                    <a:pt x="1340247" y="406337"/>
                  </a:lnTo>
                  <a:lnTo>
                    <a:pt x="1345406" y="407132"/>
                  </a:lnTo>
                  <a:lnTo>
                    <a:pt x="1351360" y="407132"/>
                  </a:lnTo>
                  <a:lnTo>
                    <a:pt x="1358106" y="406734"/>
                  </a:lnTo>
                  <a:lnTo>
                    <a:pt x="1364853" y="406337"/>
                  </a:lnTo>
                  <a:lnTo>
                    <a:pt x="1379538" y="404351"/>
                  </a:lnTo>
                  <a:lnTo>
                    <a:pt x="1395810" y="401173"/>
                  </a:lnTo>
                  <a:lnTo>
                    <a:pt x="1412081" y="397201"/>
                  </a:lnTo>
                  <a:lnTo>
                    <a:pt x="1429544" y="392832"/>
                  </a:lnTo>
                  <a:lnTo>
                    <a:pt x="1446610" y="387669"/>
                  </a:lnTo>
                  <a:lnTo>
                    <a:pt x="1463675" y="382505"/>
                  </a:lnTo>
                  <a:lnTo>
                    <a:pt x="1494631" y="371781"/>
                  </a:lnTo>
                  <a:lnTo>
                    <a:pt x="1520825" y="362645"/>
                  </a:lnTo>
                  <a:lnTo>
                    <a:pt x="1545035" y="353112"/>
                  </a:lnTo>
                  <a:lnTo>
                    <a:pt x="1550988" y="357481"/>
                  </a:lnTo>
                  <a:lnTo>
                    <a:pt x="1557338" y="363439"/>
                  </a:lnTo>
                  <a:lnTo>
                    <a:pt x="1566069" y="371383"/>
                  </a:lnTo>
                  <a:lnTo>
                    <a:pt x="1577578" y="382108"/>
                  </a:lnTo>
                  <a:lnTo>
                    <a:pt x="1589881" y="395215"/>
                  </a:lnTo>
                  <a:lnTo>
                    <a:pt x="1604963" y="410309"/>
                  </a:lnTo>
                  <a:lnTo>
                    <a:pt x="1620838" y="428183"/>
                  </a:lnTo>
                  <a:lnTo>
                    <a:pt x="1638697" y="449235"/>
                  </a:lnTo>
                  <a:lnTo>
                    <a:pt x="1656953" y="472670"/>
                  </a:lnTo>
                  <a:lnTo>
                    <a:pt x="1666875" y="485380"/>
                  </a:lnTo>
                  <a:lnTo>
                    <a:pt x="1676400" y="498885"/>
                  </a:lnTo>
                  <a:lnTo>
                    <a:pt x="1686719" y="512787"/>
                  </a:lnTo>
                  <a:lnTo>
                    <a:pt x="1696641" y="527881"/>
                  </a:lnTo>
                  <a:lnTo>
                    <a:pt x="1707356" y="542974"/>
                  </a:lnTo>
                  <a:lnTo>
                    <a:pt x="1717675" y="559657"/>
                  </a:lnTo>
                  <a:lnTo>
                    <a:pt x="1727994" y="576339"/>
                  </a:lnTo>
                  <a:lnTo>
                    <a:pt x="1738710" y="594213"/>
                  </a:lnTo>
                  <a:lnTo>
                    <a:pt x="1749425" y="612882"/>
                  </a:lnTo>
                  <a:lnTo>
                    <a:pt x="1760141" y="632345"/>
                  </a:lnTo>
                  <a:lnTo>
                    <a:pt x="1770460" y="651808"/>
                  </a:lnTo>
                  <a:lnTo>
                    <a:pt x="1781175" y="672859"/>
                  </a:lnTo>
                  <a:lnTo>
                    <a:pt x="1802606" y="715360"/>
                  </a:lnTo>
                  <a:lnTo>
                    <a:pt x="1810544" y="731645"/>
                  </a:lnTo>
                  <a:lnTo>
                    <a:pt x="1813322" y="739192"/>
                  </a:lnTo>
                  <a:lnTo>
                    <a:pt x="1816100" y="745944"/>
                  </a:lnTo>
                  <a:lnTo>
                    <a:pt x="1817688" y="752300"/>
                  </a:lnTo>
                  <a:lnTo>
                    <a:pt x="1818878" y="758258"/>
                  </a:lnTo>
                  <a:lnTo>
                    <a:pt x="1819275" y="764216"/>
                  </a:lnTo>
                  <a:lnTo>
                    <a:pt x="1819275" y="769379"/>
                  </a:lnTo>
                  <a:lnTo>
                    <a:pt x="1818481" y="774543"/>
                  </a:lnTo>
                  <a:lnTo>
                    <a:pt x="1816497" y="778912"/>
                  </a:lnTo>
                  <a:lnTo>
                    <a:pt x="1814116" y="783679"/>
                  </a:lnTo>
                  <a:lnTo>
                    <a:pt x="1810544" y="788445"/>
                  </a:lnTo>
                  <a:lnTo>
                    <a:pt x="1805781" y="792417"/>
                  </a:lnTo>
                  <a:lnTo>
                    <a:pt x="1801019" y="796786"/>
                  </a:lnTo>
                  <a:lnTo>
                    <a:pt x="1794272" y="801155"/>
                  </a:lnTo>
                  <a:lnTo>
                    <a:pt x="1787128" y="805922"/>
                  </a:lnTo>
                  <a:lnTo>
                    <a:pt x="1778397" y="810688"/>
                  </a:lnTo>
                  <a:lnTo>
                    <a:pt x="1769269" y="815852"/>
                  </a:lnTo>
                  <a:lnTo>
                    <a:pt x="1747044" y="826179"/>
                  </a:lnTo>
                  <a:lnTo>
                    <a:pt x="1720056" y="838492"/>
                  </a:lnTo>
                  <a:lnTo>
                    <a:pt x="1687910" y="852394"/>
                  </a:lnTo>
                  <a:lnTo>
                    <a:pt x="1650206" y="868680"/>
                  </a:lnTo>
                  <a:lnTo>
                    <a:pt x="1607741" y="888142"/>
                  </a:lnTo>
                  <a:lnTo>
                    <a:pt x="1568450" y="905619"/>
                  </a:lnTo>
                  <a:lnTo>
                    <a:pt x="1553766" y="911975"/>
                  </a:lnTo>
                  <a:lnTo>
                    <a:pt x="1541463" y="916344"/>
                  </a:lnTo>
                  <a:lnTo>
                    <a:pt x="1531144" y="919521"/>
                  </a:lnTo>
                  <a:lnTo>
                    <a:pt x="1526778" y="920713"/>
                  </a:lnTo>
                  <a:lnTo>
                    <a:pt x="1522810" y="921507"/>
                  </a:lnTo>
                  <a:lnTo>
                    <a:pt x="1518841" y="921905"/>
                  </a:lnTo>
                  <a:lnTo>
                    <a:pt x="1514872" y="921905"/>
                  </a:lnTo>
                  <a:lnTo>
                    <a:pt x="1511697" y="921507"/>
                  </a:lnTo>
                  <a:lnTo>
                    <a:pt x="1508522" y="921110"/>
                  </a:lnTo>
                  <a:lnTo>
                    <a:pt x="1505347" y="920316"/>
                  </a:lnTo>
                  <a:lnTo>
                    <a:pt x="1502569" y="919521"/>
                  </a:lnTo>
                  <a:lnTo>
                    <a:pt x="1496219" y="916344"/>
                  </a:lnTo>
                  <a:lnTo>
                    <a:pt x="1489869" y="912769"/>
                  </a:lnTo>
                  <a:lnTo>
                    <a:pt x="1482328" y="907605"/>
                  </a:lnTo>
                  <a:lnTo>
                    <a:pt x="1472803" y="902045"/>
                  </a:lnTo>
                  <a:lnTo>
                    <a:pt x="1462485" y="895689"/>
                  </a:lnTo>
                  <a:lnTo>
                    <a:pt x="1449785" y="888540"/>
                  </a:lnTo>
                  <a:lnTo>
                    <a:pt x="1433910" y="880993"/>
                  </a:lnTo>
                  <a:lnTo>
                    <a:pt x="1425178" y="876624"/>
                  </a:lnTo>
                  <a:lnTo>
                    <a:pt x="1415653" y="870666"/>
                  </a:lnTo>
                  <a:lnTo>
                    <a:pt x="1404541" y="863516"/>
                  </a:lnTo>
                  <a:lnTo>
                    <a:pt x="1393428" y="854778"/>
                  </a:lnTo>
                  <a:lnTo>
                    <a:pt x="1381522" y="845642"/>
                  </a:lnTo>
                  <a:lnTo>
                    <a:pt x="1368822" y="834917"/>
                  </a:lnTo>
                  <a:lnTo>
                    <a:pt x="1355725" y="823796"/>
                  </a:lnTo>
                  <a:lnTo>
                    <a:pt x="1342231" y="811483"/>
                  </a:lnTo>
                  <a:lnTo>
                    <a:pt x="1314053" y="785267"/>
                  </a:lnTo>
                  <a:lnTo>
                    <a:pt x="1284288" y="757463"/>
                  </a:lnTo>
                  <a:lnTo>
                    <a:pt x="1254522" y="728468"/>
                  </a:lnTo>
                  <a:lnTo>
                    <a:pt x="1225153" y="698677"/>
                  </a:lnTo>
                  <a:lnTo>
                    <a:pt x="1167606" y="642275"/>
                  </a:lnTo>
                  <a:lnTo>
                    <a:pt x="1141016" y="616457"/>
                  </a:lnTo>
                  <a:lnTo>
                    <a:pt x="1116806" y="593816"/>
                  </a:lnTo>
                  <a:lnTo>
                    <a:pt x="1105694" y="583886"/>
                  </a:lnTo>
                  <a:lnTo>
                    <a:pt x="1094978" y="574751"/>
                  </a:lnTo>
                  <a:lnTo>
                    <a:pt x="1085453" y="567204"/>
                  </a:lnTo>
                  <a:lnTo>
                    <a:pt x="1077119" y="560451"/>
                  </a:lnTo>
                  <a:lnTo>
                    <a:pt x="1069181" y="554890"/>
                  </a:lnTo>
                  <a:lnTo>
                    <a:pt x="1062435" y="551316"/>
                  </a:lnTo>
                  <a:lnTo>
                    <a:pt x="1056878" y="548535"/>
                  </a:lnTo>
                  <a:lnTo>
                    <a:pt x="1054100" y="547741"/>
                  </a:lnTo>
                  <a:lnTo>
                    <a:pt x="1052116" y="547741"/>
                  </a:lnTo>
                  <a:lnTo>
                    <a:pt x="1042591" y="547741"/>
                  </a:lnTo>
                  <a:lnTo>
                    <a:pt x="1028700" y="548535"/>
                  </a:lnTo>
                  <a:lnTo>
                    <a:pt x="992585" y="550918"/>
                  </a:lnTo>
                  <a:lnTo>
                    <a:pt x="949325" y="553302"/>
                  </a:lnTo>
                  <a:lnTo>
                    <a:pt x="902494" y="556479"/>
                  </a:lnTo>
                  <a:lnTo>
                    <a:pt x="820341" y="562835"/>
                  </a:lnTo>
                  <a:lnTo>
                    <a:pt x="784622" y="566012"/>
                  </a:lnTo>
                  <a:lnTo>
                    <a:pt x="760810" y="542180"/>
                  </a:lnTo>
                  <a:lnTo>
                    <a:pt x="755650" y="532250"/>
                  </a:lnTo>
                  <a:lnTo>
                    <a:pt x="752078" y="521526"/>
                  </a:lnTo>
                  <a:lnTo>
                    <a:pt x="748506" y="511596"/>
                  </a:lnTo>
                  <a:lnTo>
                    <a:pt x="746522" y="500871"/>
                  </a:lnTo>
                  <a:lnTo>
                    <a:pt x="745331" y="490544"/>
                  </a:lnTo>
                  <a:lnTo>
                    <a:pt x="744935" y="480217"/>
                  </a:lnTo>
                  <a:lnTo>
                    <a:pt x="745728" y="470287"/>
                  </a:lnTo>
                  <a:lnTo>
                    <a:pt x="746919" y="459959"/>
                  </a:lnTo>
                  <a:lnTo>
                    <a:pt x="748903" y="450029"/>
                  </a:lnTo>
                  <a:lnTo>
                    <a:pt x="752078" y="440099"/>
                  </a:lnTo>
                  <a:lnTo>
                    <a:pt x="755650" y="430566"/>
                  </a:lnTo>
                  <a:lnTo>
                    <a:pt x="760016" y="420636"/>
                  </a:lnTo>
                  <a:lnTo>
                    <a:pt x="765175" y="411501"/>
                  </a:lnTo>
                  <a:lnTo>
                    <a:pt x="771128" y="402365"/>
                  </a:lnTo>
                  <a:lnTo>
                    <a:pt x="777875" y="393229"/>
                  </a:lnTo>
                  <a:lnTo>
                    <a:pt x="785019" y="384888"/>
                  </a:lnTo>
                  <a:lnTo>
                    <a:pt x="749697" y="362645"/>
                  </a:lnTo>
                  <a:lnTo>
                    <a:pt x="711994" y="339210"/>
                  </a:lnTo>
                  <a:lnTo>
                    <a:pt x="648494" y="300682"/>
                  </a:lnTo>
                  <a:lnTo>
                    <a:pt x="635000" y="307037"/>
                  </a:lnTo>
                  <a:lnTo>
                    <a:pt x="617538" y="316172"/>
                  </a:lnTo>
                  <a:lnTo>
                    <a:pt x="596503" y="327691"/>
                  </a:lnTo>
                  <a:lnTo>
                    <a:pt x="572294" y="341593"/>
                  </a:lnTo>
                  <a:lnTo>
                    <a:pt x="545306" y="357879"/>
                  </a:lnTo>
                  <a:lnTo>
                    <a:pt x="531019" y="367014"/>
                  </a:lnTo>
                  <a:lnTo>
                    <a:pt x="516335" y="377341"/>
                  </a:lnTo>
                  <a:lnTo>
                    <a:pt x="500856" y="387669"/>
                  </a:lnTo>
                  <a:lnTo>
                    <a:pt x="484585" y="399187"/>
                  </a:lnTo>
                  <a:lnTo>
                    <a:pt x="467915" y="411501"/>
                  </a:lnTo>
                  <a:lnTo>
                    <a:pt x="450850" y="424211"/>
                  </a:lnTo>
                  <a:lnTo>
                    <a:pt x="438150" y="434141"/>
                  </a:lnTo>
                  <a:lnTo>
                    <a:pt x="432990" y="439702"/>
                  </a:lnTo>
                  <a:lnTo>
                    <a:pt x="415131" y="456782"/>
                  </a:lnTo>
                  <a:lnTo>
                    <a:pt x="398859" y="473464"/>
                  </a:lnTo>
                  <a:lnTo>
                    <a:pt x="382984" y="490544"/>
                  </a:lnTo>
                  <a:lnTo>
                    <a:pt x="368300" y="506829"/>
                  </a:lnTo>
                  <a:lnTo>
                    <a:pt x="354409" y="523909"/>
                  </a:lnTo>
                  <a:lnTo>
                    <a:pt x="341312" y="539797"/>
                  </a:lnTo>
                  <a:lnTo>
                    <a:pt x="329009" y="555685"/>
                  </a:lnTo>
                  <a:lnTo>
                    <a:pt x="317500" y="570779"/>
                  </a:lnTo>
                  <a:lnTo>
                    <a:pt x="387350" y="732042"/>
                  </a:lnTo>
                  <a:lnTo>
                    <a:pt x="401240" y="724098"/>
                  </a:lnTo>
                  <a:lnTo>
                    <a:pt x="406400" y="721318"/>
                  </a:lnTo>
                  <a:lnTo>
                    <a:pt x="413147" y="720523"/>
                  </a:lnTo>
                  <a:lnTo>
                    <a:pt x="419497" y="719729"/>
                  </a:lnTo>
                  <a:lnTo>
                    <a:pt x="425053" y="719729"/>
                  </a:lnTo>
                  <a:lnTo>
                    <a:pt x="430609" y="720523"/>
                  </a:lnTo>
                  <a:lnTo>
                    <a:pt x="436165" y="721715"/>
                  </a:lnTo>
                  <a:lnTo>
                    <a:pt x="441325" y="722907"/>
                  </a:lnTo>
                  <a:lnTo>
                    <a:pt x="446484" y="724495"/>
                  </a:lnTo>
                  <a:lnTo>
                    <a:pt x="450850" y="726482"/>
                  </a:lnTo>
                  <a:lnTo>
                    <a:pt x="455215" y="729262"/>
                  </a:lnTo>
                  <a:lnTo>
                    <a:pt x="459581" y="731645"/>
                  </a:lnTo>
                  <a:lnTo>
                    <a:pt x="463550" y="734823"/>
                  </a:lnTo>
                  <a:lnTo>
                    <a:pt x="467519" y="738000"/>
                  </a:lnTo>
                  <a:lnTo>
                    <a:pt x="474265" y="744753"/>
                  </a:lnTo>
                  <a:lnTo>
                    <a:pt x="481013" y="752300"/>
                  </a:lnTo>
                  <a:lnTo>
                    <a:pt x="486966" y="759846"/>
                  </a:lnTo>
                  <a:lnTo>
                    <a:pt x="492125" y="768188"/>
                  </a:lnTo>
                  <a:lnTo>
                    <a:pt x="502047" y="783281"/>
                  </a:lnTo>
                  <a:lnTo>
                    <a:pt x="506413" y="790034"/>
                  </a:lnTo>
                  <a:lnTo>
                    <a:pt x="510778" y="795992"/>
                  </a:lnTo>
                  <a:lnTo>
                    <a:pt x="515541" y="800361"/>
                  </a:lnTo>
                  <a:lnTo>
                    <a:pt x="517525" y="802744"/>
                  </a:lnTo>
                  <a:lnTo>
                    <a:pt x="519510" y="803936"/>
                  </a:lnTo>
                  <a:lnTo>
                    <a:pt x="525860" y="807511"/>
                  </a:lnTo>
                  <a:lnTo>
                    <a:pt x="531416" y="811483"/>
                  </a:lnTo>
                  <a:lnTo>
                    <a:pt x="536972" y="815852"/>
                  </a:lnTo>
                  <a:lnTo>
                    <a:pt x="541735" y="819427"/>
                  </a:lnTo>
                  <a:lnTo>
                    <a:pt x="550466" y="827371"/>
                  </a:lnTo>
                  <a:lnTo>
                    <a:pt x="558006" y="834917"/>
                  </a:lnTo>
                  <a:lnTo>
                    <a:pt x="564356" y="843259"/>
                  </a:lnTo>
                  <a:lnTo>
                    <a:pt x="569516" y="850806"/>
                  </a:lnTo>
                  <a:lnTo>
                    <a:pt x="573881" y="858352"/>
                  </a:lnTo>
                  <a:lnTo>
                    <a:pt x="577850" y="865899"/>
                  </a:lnTo>
                  <a:lnTo>
                    <a:pt x="584597" y="879404"/>
                  </a:lnTo>
                  <a:lnTo>
                    <a:pt x="587375" y="885759"/>
                  </a:lnTo>
                  <a:lnTo>
                    <a:pt x="590550" y="891717"/>
                  </a:lnTo>
                  <a:lnTo>
                    <a:pt x="594122" y="896881"/>
                  </a:lnTo>
                  <a:lnTo>
                    <a:pt x="598091" y="901250"/>
                  </a:lnTo>
                  <a:lnTo>
                    <a:pt x="602456" y="905619"/>
                  </a:lnTo>
                  <a:lnTo>
                    <a:pt x="604838" y="907208"/>
                  </a:lnTo>
                  <a:lnTo>
                    <a:pt x="607616" y="908797"/>
                  </a:lnTo>
                  <a:lnTo>
                    <a:pt x="613569" y="912372"/>
                  </a:lnTo>
                  <a:lnTo>
                    <a:pt x="618728" y="915549"/>
                  </a:lnTo>
                  <a:lnTo>
                    <a:pt x="624285" y="919124"/>
                  </a:lnTo>
                  <a:lnTo>
                    <a:pt x="629047" y="922699"/>
                  </a:lnTo>
                  <a:lnTo>
                    <a:pt x="633413" y="926274"/>
                  </a:lnTo>
                  <a:lnTo>
                    <a:pt x="637778" y="929849"/>
                  </a:lnTo>
                  <a:lnTo>
                    <a:pt x="645319" y="938190"/>
                  </a:lnTo>
                  <a:lnTo>
                    <a:pt x="651669" y="946134"/>
                  </a:lnTo>
                  <a:lnTo>
                    <a:pt x="657622" y="954078"/>
                  </a:lnTo>
                  <a:lnTo>
                    <a:pt x="661988" y="962022"/>
                  </a:lnTo>
                  <a:lnTo>
                    <a:pt x="665956" y="969966"/>
                  </a:lnTo>
                  <a:lnTo>
                    <a:pt x="669528" y="977116"/>
                  </a:lnTo>
                  <a:lnTo>
                    <a:pt x="671910" y="983868"/>
                  </a:lnTo>
                  <a:lnTo>
                    <a:pt x="673894" y="990223"/>
                  </a:lnTo>
                  <a:lnTo>
                    <a:pt x="675085" y="995784"/>
                  </a:lnTo>
                  <a:lnTo>
                    <a:pt x="677069" y="1003331"/>
                  </a:lnTo>
                  <a:lnTo>
                    <a:pt x="677466" y="1006509"/>
                  </a:lnTo>
                  <a:lnTo>
                    <a:pt x="681038" y="1008892"/>
                  </a:lnTo>
                  <a:lnTo>
                    <a:pt x="691356" y="1016439"/>
                  </a:lnTo>
                  <a:lnTo>
                    <a:pt x="698103" y="1021999"/>
                  </a:lnTo>
                  <a:lnTo>
                    <a:pt x="705644" y="1028752"/>
                  </a:lnTo>
                  <a:lnTo>
                    <a:pt x="713185" y="1036299"/>
                  </a:lnTo>
                  <a:lnTo>
                    <a:pt x="721519" y="1045037"/>
                  </a:lnTo>
                  <a:lnTo>
                    <a:pt x="729456" y="1055364"/>
                  </a:lnTo>
                  <a:lnTo>
                    <a:pt x="733425" y="1060925"/>
                  </a:lnTo>
                  <a:lnTo>
                    <a:pt x="737394" y="1066486"/>
                  </a:lnTo>
                  <a:lnTo>
                    <a:pt x="740966" y="1072047"/>
                  </a:lnTo>
                  <a:lnTo>
                    <a:pt x="744538" y="1078005"/>
                  </a:lnTo>
                  <a:lnTo>
                    <a:pt x="747316" y="1084757"/>
                  </a:lnTo>
                  <a:lnTo>
                    <a:pt x="750094" y="1091112"/>
                  </a:lnTo>
                  <a:lnTo>
                    <a:pt x="753269" y="1097865"/>
                  </a:lnTo>
                  <a:lnTo>
                    <a:pt x="755253" y="1105014"/>
                  </a:lnTo>
                  <a:lnTo>
                    <a:pt x="757635" y="1112164"/>
                  </a:lnTo>
                  <a:lnTo>
                    <a:pt x="759222" y="1120108"/>
                  </a:lnTo>
                  <a:lnTo>
                    <a:pt x="760016" y="1128052"/>
                  </a:lnTo>
                  <a:lnTo>
                    <a:pt x="760810" y="1135599"/>
                  </a:lnTo>
                  <a:lnTo>
                    <a:pt x="760810" y="1143940"/>
                  </a:lnTo>
                  <a:lnTo>
                    <a:pt x="760413" y="1152281"/>
                  </a:lnTo>
                  <a:lnTo>
                    <a:pt x="760016" y="1157048"/>
                  </a:lnTo>
                  <a:lnTo>
                    <a:pt x="759222" y="1162211"/>
                  </a:lnTo>
                  <a:lnTo>
                    <a:pt x="756841" y="1171347"/>
                  </a:lnTo>
                  <a:lnTo>
                    <a:pt x="753666" y="1181277"/>
                  </a:lnTo>
                  <a:lnTo>
                    <a:pt x="749697" y="1190016"/>
                  </a:lnTo>
                  <a:lnTo>
                    <a:pt x="744935" y="1199151"/>
                  </a:lnTo>
                  <a:lnTo>
                    <a:pt x="739378" y="1207492"/>
                  </a:lnTo>
                  <a:lnTo>
                    <a:pt x="733028" y="1216628"/>
                  </a:lnTo>
                  <a:lnTo>
                    <a:pt x="726281" y="1224572"/>
                  </a:lnTo>
                  <a:lnTo>
                    <a:pt x="864394" y="1334200"/>
                  </a:lnTo>
                  <a:lnTo>
                    <a:pt x="871538" y="1340158"/>
                  </a:lnTo>
                  <a:lnTo>
                    <a:pt x="871935" y="1340555"/>
                  </a:lnTo>
                  <a:lnTo>
                    <a:pt x="872728" y="1340555"/>
                  </a:lnTo>
                  <a:lnTo>
                    <a:pt x="891381" y="1356046"/>
                  </a:lnTo>
                  <a:lnTo>
                    <a:pt x="908050" y="1369153"/>
                  </a:lnTo>
                  <a:lnTo>
                    <a:pt x="915194" y="1374317"/>
                  </a:lnTo>
                  <a:lnTo>
                    <a:pt x="921941" y="1379083"/>
                  </a:lnTo>
                  <a:lnTo>
                    <a:pt x="927894" y="1382658"/>
                  </a:lnTo>
                  <a:lnTo>
                    <a:pt x="933847" y="1386233"/>
                  </a:lnTo>
                  <a:lnTo>
                    <a:pt x="939006" y="1388219"/>
                  </a:lnTo>
                  <a:lnTo>
                    <a:pt x="944563" y="1389808"/>
                  </a:lnTo>
                  <a:lnTo>
                    <a:pt x="949722" y="1390205"/>
                  </a:lnTo>
                  <a:lnTo>
                    <a:pt x="954881" y="1390205"/>
                  </a:lnTo>
                  <a:lnTo>
                    <a:pt x="960041" y="1389411"/>
                  </a:lnTo>
                  <a:lnTo>
                    <a:pt x="965200" y="1387822"/>
                  </a:lnTo>
                  <a:lnTo>
                    <a:pt x="971153" y="1385041"/>
                  </a:lnTo>
                  <a:lnTo>
                    <a:pt x="977106" y="1381467"/>
                  </a:lnTo>
                  <a:lnTo>
                    <a:pt x="983456" y="1376700"/>
                  </a:lnTo>
                  <a:lnTo>
                    <a:pt x="990203" y="1371934"/>
                  </a:lnTo>
                  <a:lnTo>
                    <a:pt x="994966" y="1367962"/>
                  </a:lnTo>
                  <a:lnTo>
                    <a:pt x="998538" y="1364387"/>
                  </a:lnTo>
                  <a:lnTo>
                    <a:pt x="1002506" y="1360415"/>
                  </a:lnTo>
                  <a:lnTo>
                    <a:pt x="1005285" y="1356443"/>
                  </a:lnTo>
                  <a:lnTo>
                    <a:pt x="1008063" y="1353265"/>
                  </a:lnTo>
                  <a:lnTo>
                    <a:pt x="1009650" y="1349691"/>
                  </a:lnTo>
                  <a:lnTo>
                    <a:pt x="1010841" y="1346513"/>
                  </a:lnTo>
                  <a:lnTo>
                    <a:pt x="1011238" y="1343732"/>
                  </a:lnTo>
                  <a:lnTo>
                    <a:pt x="1011238" y="1341746"/>
                  </a:lnTo>
                  <a:lnTo>
                    <a:pt x="1010841" y="1339760"/>
                  </a:lnTo>
                  <a:lnTo>
                    <a:pt x="1009650" y="1336980"/>
                  </a:lnTo>
                  <a:lnTo>
                    <a:pt x="1008460" y="1334994"/>
                  </a:lnTo>
                  <a:lnTo>
                    <a:pt x="1007269" y="1334200"/>
                  </a:lnTo>
                  <a:lnTo>
                    <a:pt x="972344" y="1296466"/>
                  </a:lnTo>
                  <a:lnTo>
                    <a:pt x="846138" y="1173333"/>
                  </a:lnTo>
                  <a:lnTo>
                    <a:pt x="843756" y="1170950"/>
                  </a:lnTo>
                  <a:lnTo>
                    <a:pt x="841772" y="1168169"/>
                  </a:lnTo>
                  <a:lnTo>
                    <a:pt x="839788" y="1164992"/>
                  </a:lnTo>
                  <a:lnTo>
                    <a:pt x="838200" y="1162211"/>
                  </a:lnTo>
                  <a:lnTo>
                    <a:pt x="837010" y="1158637"/>
                  </a:lnTo>
                  <a:lnTo>
                    <a:pt x="836216" y="1155856"/>
                  </a:lnTo>
                  <a:lnTo>
                    <a:pt x="835819" y="1152281"/>
                  </a:lnTo>
                  <a:lnTo>
                    <a:pt x="835422" y="1149104"/>
                  </a:lnTo>
                  <a:lnTo>
                    <a:pt x="835819" y="1145529"/>
                  </a:lnTo>
                  <a:lnTo>
                    <a:pt x="836216" y="1142351"/>
                  </a:lnTo>
                  <a:lnTo>
                    <a:pt x="836613" y="1138777"/>
                  </a:lnTo>
                  <a:lnTo>
                    <a:pt x="837803" y="1135996"/>
                  </a:lnTo>
                  <a:lnTo>
                    <a:pt x="839391" y="1132421"/>
                  </a:lnTo>
                  <a:lnTo>
                    <a:pt x="840978" y="1129641"/>
                  </a:lnTo>
                  <a:lnTo>
                    <a:pt x="842963" y="1126861"/>
                  </a:lnTo>
                  <a:lnTo>
                    <a:pt x="845741" y="1124080"/>
                  </a:lnTo>
                  <a:lnTo>
                    <a:pt x="848122" y="1121697"/>
                  </a:lnTo>
                  <a:lnTo>
                    <a:pt x="850900" y="1119314"/>
                  </a:lnTo>
                  <a:lnTo>
                    <a:pt x="854075" y="1117725"/>
                  </a:lnTo>
                  <a:lnTo>
                    <a:pt x="856853" y="1116136"/>
                  </a:lnTo>
                  <a:lnTo>
                    <a:pt x="860028" y="1115342"/>
                  </a:lnTo>
                  <a:lnTo>
                    <a:pt x="863203" y="1114547"/>
                  </a:lnTo>
                  <a:lnTo>
                    <a:pt x="866775" y="1113753"/>
                  </a:lnTo>
                  <a:lnTo>
                    <a:pt x="869950" y="1113753"/>
                  </a:lnTo>
                  <a:lnTo>
                    <a:pt x="873522" y="1113753"/>
                  </a:lnTo>
                  <a:lnTo>
                    <a:pt x="876697" y="1114150"/>
                  </a:lnTo>
                  <a:lnTo>
                    <a:pt x="879872" y="1114944"/>
                  </a:lnTo>
                  <a:lnTo>
                    <a:pt x="883047" y="1116136"/>
                  </a:lnTo>
                  <a:lnTo>
                    <a:pt x="886222" y="1117328"/>
                  </a:lnTo>
                  <a:lnTo>
                    <a:pt x="889000" y="1118916"/>
                  </a:lnTo>
                  <a:lnTo>
                    <a:pt x="891778" y="1121300"/>
                  </a:lnTo>
                  <a:lnTo>
                    <a:pt x="894953" y="1123286"/>
                  </a:lnTo>
                  <a:lnTo>
                    <a:pt x="1063625" y="1287330"/>
                  </a:lnTo>
                  <a:lnTo>
                    <a:pt x="1063625" y="1286933"/>
                  </a:lnTo>
                  <a:lnTo>
                    <a:pt x="1071563" y="1294877"/>
                  </a:lnTo>
                  <a:lnTo>
                    <a:pt x="1073944" y="1298054"/>
                  </a:lnTo>
                  <a:lnTo>
                    <a:pt x="1092200" y="1315531"/>
                  </a:lnTo>
                  <a:lnTo>
                    <a:pt x="1110060" y="1332611"/>
                  </a:lnTo>
                  <a:lnTo>
                    <a:pt x="1117203" y="1339760"/>
                  </a:lnTo>
                  <a:lnTo>
                    <a:pt x="1123950" y="1345718"/>
                  </a:lnTo>
                  <a:lnTo>
                    <a:pt x="1130300" y="1350485"/>
                  </a:lnTo>
                  <a:lnTo>
                    <a:pt x="1135460" y="1354060"/>
                  </a:lnTo>
                  <a:lnTo>
                    <a:pt x="1141016" y="1356443"/>
                  </a:lnTo>
                  <a:lnTo>
                    <a:pt x="1145778" y="1358429"/>
                  </a:lnTo>
                  <a:lnTo>
                    <a:pt x="1150938" y="1359223"/>
                  </a:lnTo>
                  <a:lnTo>
                    <a:pt x="1155303" y="1358826"/>
                  </a:lnTo>
                  <a:lnTo>
                    <a:pt x="1160066" y="1357635"/>
                  </a:lnTo>
                  <a:lnTo>
                    <a:pt x="1164828" y="1354854"/>
                  </a:lnTo>
                  <a:lnTo>
                    <a:pt x="1169591" y="1351677"/>
                  </a:lnTo>
                  <a:lnTo>
                    <a:pt x="1175147" y="1347307"/>
                  </a:lnTo>
                  <a:lnTo>
                    <a:pt x="1181100" y="1341746"/>
                  </a:lnTo>
                  <a:lnTo>
                    <a:pt x="1187847" y="1335788"/>
                  </a:lnTo>
                  <a:lnTo>
                    <a:pt x="1193403" y="1330228"/>
                  </a:lnTo>
                  <a:lnTo>
                    <a:pt x="1198166" y="1324667"/>
                  </a:lnTo>
                  <a:lnTo>
                    <a:pt x="1201738" y="1319106"/>
                  </a:lnTo>
                  <a:lnTo>
                    <a:pt x="1205310" y="1313942"/>
                  </a:lnTo>
                  <a:lnTo>
                    <a:pt x="1207294" y="1309176"/>
                  </a:lnTo>
                  <a:lnTo>
                    <a:pt x="1209278" y="1304807"/>
                  </a:lnTo>
                  <a:lnTo>
                    <a:pt x="1210469" y="1300835"/>
                  </a:lnTo>
                  <a:lnTo>
                    <a:pt x="1211263" y="1297260"/>
                  </a:lnTo>
                  <a:lnTo>
                    <a:pt x="1211660" y="1293288"/>
                  </a:lnTo>
                  <a:lnTo>
                    <a:pt x="1211660" y="1290507"/>
                  </a:lnTo>
                  <a:lnTo>
                    <a:pt x="1211263" y="1287330"/>
                  </a:lnTo>
                  <a:lnTo>
                    <a:pt x="1210072" y="1284947"/>
                  </a:lnTo>
                  <a:lnTo>
                    <a:pt x="1208485" y="1280180"/>
                  </a:lnTo>
                  <a:lnTo>
                    <a:pt x="1206897" y="1277400"/>
                  </a:lnTo>
                  <a:lnTo>
                    <a:pt x="1161653" y="1233310"/>
                  </a:lnTo>
                  <a:lnTo>
                    <a:pt x="1159272" y="1230530"/>
                  </a:lnTo>
                  <a:lnTo>
                    <a:pt x="1156494" y="1227352"/>
                  </a:lnTo>
                  <a:lnTo>
                    <a:pt x="1154906" y="1224175"/>
                  </a:lnTo>
                  <a:lnTo>
                    <a:pt x="1153319" y="1220600"/>
                  </a:lnTo>
                  <a:lnTo>
                    <a:pt x="927894" y="1004920"/>
                  </a:lnTo>
                  <a:lnTo>
                    <a:pt x="925116" y="1002139"/>
                  </a:lnTo>
                  <a:lnTo>
                    <a:pt x="923131" y="999359"/>
                  </a:lnTo>
                  <a:lnTo>
                    <a:pt x="921544" y="996181"/>
                  </a:lnTo>
                  <a:lnTo>
                    <a:pt x="919560" y="993401"/>
                  </a:lnTo>
                  <a:lnTo>
                    <a:pt x="918369" y="989826"/>
                  </a:lnTo>
                  <a:lnTo>
                    <a:pt x="917575" y="986648"/>
                  </a:lnTo>
                  <a:lnTo>
                    <a:pt x="917178" y="983074"/>
                  </a:lnTo>
                  <a:lnTo>
                    <a:pt x="916781" y="979896"/>
                  </a:lnTo>
                  <a:lnTo>
                    <a:pt x="916781" y="976321"/>
                  </a:lnTo>
                  <a:lnTo>
                    <a:pt x="917178" y="973144"/>
                  </a:lnTo>
                  <a:lnTo>
                    <a:pt x="917972" y="969569"/>
                  </a:lnTo>
                  <a:lnTo>
                    <a:pt x="919163" y="966391"/>
                  </a:lnTo>
                  <a:lnTo>
                    <a:pt x="920750" y="962816"/>
                  </a:lnTo>
                  <a:lnTo>
                    <a:pt x="922338" y="960036"/>
                  </a:lnTo>
                  <a:lnTo>
                    <a:pt x="924322" y="956858"/>
                  </a:lnTo>
                  <a:lnTo>
                    <a:pt x="927100" y="954078"/>
                  </a:lnTo>
                  <a:lnTo>
                    <a:pt x="929481" y="952092"/>
                  </a:lnTo>
                  <a:lnTo>
                    <a:pt x="932260" y="949311"/>
                  </a:lnTo>
                  <a:lnTo>
                    <a:pt x="935435" y="947723"/>
                  </a:lnTo>
                  <a:lnTo>
                    <a:pt x="938213" y="946134"/>
                  </a:lnTo>
                  <a:lnTo>
                    <a:pt x="941785" y="944942"/>
                  </a:lnTo>
                  <a:lnTo>
                    <a:pt x="944960" y="944148"/>
                  </a:lnTo>
                  <a:lnTo>
                    <a:pt x="948531" y="943353"/>
                  </a:lnTo>
                  <a:lnTo>
                    <a:pt x="951706" y="942956"/>
                  </a:lnTo>
                  <a:lnTo>
                    <a:pt x="955278" y="942956"/>
                  </a:lnTo>
                  <a:lnTo>
                    <a:pt x="958453" y="943353"/>
                  </a:lnTo>
                  <a:lnTo>
                    <a:pt x="962025" y="944545"/>
                  </a:lnTo>
                  <a:lnTo>
                    <a:pt x="965200" y="945737"/>
                  </a:lnTo>
                  <a:lnTo>
                    <a:pt x="968772" y="946928"/>
                  </a:lnTo>
                  <a:lnTo>
                    <a:pt x="971550" y="948517"/>
                  </a:lnTo>
                  <a:lnTo>
                    <a:pt x="974725" y="950900"/>
                  </a:lnTo>
                  <a:lnTo>
                    <a:pt x="977503" y="953284"/>
                  </a:lnTo>
                  <a:lnTo>
                    <a:pt x="1214041" y="1179291"/>
                  </a:lnTo>
                  <a:lnTo>
                    <a:pt x="1216819" y="1182469"/>
                  </a:lnTo>
                  <a:lnTo>
                    <a:pt x="1235472" y="1199946"/>
                  </a:lnTo>
                  <a:lnTo>
                    <a:pt x="1254125" y="1217422"/>
                  </a:lnTo>
                  <a:lnTo>
                    <a:pt x="1262063" y="1224572"/>
                  </a:lnTo>
                  <a:lnTo>
                    <a:pt x="1268810" y="1230530"/>
                  </a:lnTo>
                  <a:lnTo>
                    <a:pt x="1275556" y="1235694"/>
                  </a:lnTo>
                  <a:lnTo>
                    <a:pt x="1281510" y="1239269"/>
                  </a:lnTo>
                  <a:lnTo>
                    <a:pt x="1287066" y="1242049"/>
                  </a:lnTo>
                  <a:lnTo>
                    <a:pt x="1292622" y="1244035"/>
                  </a:lnTo>
                  <a:lnTo>
                    <a:pt x="1297385" y="1244432"/>
                  </a:lnTo>
                  <a:lnTo>
                    <a:pt x="1299766" y="1244432"/>
                  </a:lnTo>
                  <a:lnTo>
                    <a:pt x="1302147" y="1244035"/>
                  </a:lnTo>
                  <a:lnTo>
                    <a:pt x="1307306" y="1242843"/>
                  </a:lnTo>
                  <a:lnTo>
                    <a:pt x="1312863" y="1240063"/>
                  </a:lnTo>
                  <a:lnTo>
                    <a:pt x="1317625" y="1236885"/>
                  </a:lnTo>
                  <a:lnTo>
                    <a:pt x="1323578" y="1232516"/>
                  </a:lnTo>
                  <a:lnTo>
                    <a:pt x="1329928" y="1226955"/>
                  </a:lnTo>
                  <a:lnTo>
                    <a:pt x="1336675" y="1220600"/>
                  </a:lnTo>
                  <a:lnTo>
                    <a:pt x="1343422" y="1213848"/>
                  </a:lnTo>
                  <a:lnTo>
                    <a:pt x="1348978" y="1207492"/>
                  </a:lnTo>
                  <a:lnTo>
                    <a:pt x="1352947" y="1201932"/>
                  </a:lnTo>
                  <a:lnTo>
                    <a:pt x="1356122" y="1196371"/>
                  </a:lnTo>
                  <a:lnTo>
                    <a:pt x="1358503" y="1191207"/>
                  </a:lnTo>
                  <a:lnTo>
                    <a:pt x="1360488" y="1186044"/>
                  </a:lnTo>
                  <a:lnTo>
                    <a:pt x="1361281" y="1182072"/>
                  </a:lnTo>
                  <a:lnTo>
                    <a:pt x="1361678" y="1178099"/>
                  </a:lnTo>
                  <a:lnTo>
                    <a:pt x="1361281" y="1174922"/>
                  </a:lnTo>
                  <a:lnTo>
                    <a:pt x="1360885" y="1171744"/>
                  </a:lnTo>
                  <a:lnTo>
                    <a:pt x="1359694" y="1168964"/>
                  </a:lnTo>
                  <a:lnTo>
                    <a:pt x="1359297" y="1166581"/>
                  </a:lnTo>
                  <a:lnTo>
                    <a:pt x="1357710" y="1164197"/>
                  </a:lnTo>
                  <a:lnTo>
                    <a:pt x="1356916" y="1163006"/>
                  </a:lnTo>
                  <a:lnTo>
                    <a:pt x="1309688" y="1118519"/>
                  </a:lnTo>
                  <a:lnTo>
                    <a:pt x="1307703" y="1116533"/>
                  </a:lnTo>
                  <a:lnTo>
                    <a:pt x="1306116" y="1114150"/>
                  </a:lnTo>
                  <a:lnTo>
                    <a:pt x="1302544" y="1108986"/>
                  </a:lnTo>
                  <a:lnTo>
                    <a:pt x="1299369" y="1105412"/>
                  </a:lnTo>
                  <a:lnTo>
                    <a:pt x="1279128" y="1084757"/>
                  </a:lnTo>
                  <a:lnTo>
                    <a:pt x="1278335" y="1084360"/>
                  </a:lnTo>
                  <a:lnTo>
                    <a:pt x="1048941" y="854778"/>
                  </a:lnTo>
                  <a:lnTo>
                    <a:pt x="1046163" y="851997"/>
                  </a:lnTo>
                  <a:lnTo>
                    <a:pt x="1044178" y="849217"/>
                  </a:lnTo>
                  <a:lnTo>
                    <a:pt x="1042591" y="846039"/>
                  </a:lnTo>
                  <a:lnTo>
                    <a:pt x="1041003" y="843259"/>
                  </a:lnTo>
                  <a:lnTo>
                    <a:pt x="1039813" y="839684"/>
                  </a:lnTo>
                  <a:lnTo>
                    <a:pt x="1039019" y="836506"/>
                  </a:lnTo>
                  <a:lnTo>
                    <a:pt x="1038622" y="832931"/>
                  </a:lnTo>
                  <a:lnTo>
                    <a:pt x="1038622" y="829754"/>
                  </a:lnTo>
                  <a:lnTo>
                    <a:pt x="1038622" y="826179"/>
                  </a:lnTo>
                  <a:lnTo>
                    <a:pt x="1039019" y="823001"/>
                  </a:lnTo>
                  <a:lnTo>
                    <a:pt x="1039813" y="819427"/>
                  </a:lnTo>
                  <a:lnTo>
                    <a:pt x="1041003" y="816249"/>
                  </a:lnTo>
                  <a:lnTo>
                    <a:pt x="1042591" y="813071"/>
                  </a:lnTo>
                  <a:lnTo>
                    <a:pt x="1044178" y="810291"/>
                  </a:lnTo>
                  <a:lnTo>
                    <a:pt x="1046163" y="807113"/>
                  </a:lnTo>
                  <a:lnTo>
                    <a:pt x="1048941" y="804730"/>
                  </a:lnTo>
                  <a:lnTo>
                    <a:pt x="1051719" y="802347"/>
                  </a:lnTo>
                  <a:lnTo>
                    <a:pt x="1054100" y="799964"/>
                  </a:lnTo>
                  <a:lnTo>
                    <a:pt x="1057672" y="798375"/>
                  </a:lnTo>
                  <a:lnTo>
                    <a:pt x="1060450" y="796786"/>
                  </a:lnTo>
                  <a:lnTo>
                    <a:pt x="1064022" y="795595"/>
                  </a:lnTo>
                  <a:lnTo>
                    <a:pt x="1067197" y="794800"/>
                  </a:lnTo>
                  <a:lnTo>
                    <a:pt x="1070769" y="794006"/>
                  </a:lnTo>
                  <a:lnTo>
                    <a:pt x="1073944" y="794006"/>
                  </a:lnTo>
                  <a:lnTo>
                    <a:pt x="1077516" y="794006"/>
                  </a:lnTo>
                  <a:lnTo>
                    <a:pt x="1080691" y="794800"/>
                  </a:lnTo>
                  <a:lnTo>
                    <a:pt x="1084263" y="795595"/>
                  </a:lnTo>
                  <a:lnTo>
                    <a:pt x="1087041" y="796786"/>
                  </a:lnTo>
                  <a:lnTo>
                    <a:pt x="1090613" y="798375"/>
                  </a:lnTo>
                  <a:lnTo>
                    <a:pt x="1093391" y="799964"/>
                  </a:lnTo>
                  <a:lnTo>
                    <a:pt x="1096566" y="802347"/>
                  </a:lnTo>
                  <a:lnTo>
                    <a:pt x="1098947" y="804730"/>
                  </a:lnTo>
                  <a:lnTo>
                    <a:pt x="1328738" y="1034313"/>
                  </a:lnTo>
                  <a:lnTo>
                    <a:pt x="1331119" y="1037093"/>
                  </a:lnTo>
                  <a:lnTo>
                    <a:pt x="1349375" y="1055364"/>
                  </a:lnTo>
                  <a:lnTo>
                    <a:pt x="1364456" y="1070061"/>
                  </a:lnTo>
                  <a:lnTo>
                    <a:pt x="1371600" y="1076813"/>
                  </a:lnTo>
                  <a:lnTo>
                    <a:pt x="1378347" y="1083168"/>
                  </a:lnTo>
                  <a:lnTo>
                    <a:pt x="1385094" y="1088729"/>
                  </a:lnTo>
                  <a:lnTo>
                    <a:pt x="1391444" y="1093496"/>
                  </a:lnTo>
                  <a:lnTo>
                    <a:pt x="1397397" y="1096673"/>
                  </a:lnTo>
                  <a:lnTo>
                    <a:pt x="1400175" y="1097865"/>
                  </a:lnTo>
                  <a:lnTo>
                    <a:pt x="1402953" y="1098659"/>
                  </a:lnTo>
                  <a:lnTo>
                    <a:pt x="1404541" y="1099056"/>
                  </a:lnTo>
                  <a:lnTo>
                    <a:pt x="1407716" y="1099851"/>
                  </a:lnTo>
                  <a:lnTo>
                    <a:pt x="1410891" y="1099056"/>
                  </a:lnTo>
                  <a:lnTo>
                    <a:pt x="1415653" y="1098262"/>
                  </a:lnTo>
                  <a:lnTo>
                    <a:pt x="1421210" y="1095879"/>
                  </a:lnTo>
                  <a:lnTo>
                    <a:pt x="1424385" y="1093893"/>
                  </a:lnTo>
                  <a:lnTo>
                    <a:pt x="1427956" y="1091112"/>
                  </a:lnTo>
                  <a:lnTo>
                    <a:pt x="1431528" y="1088729"/>
                  </a:lnTo>
                  <a:lnTo>
                    <a:pt x="1435894" y="1084757"/>
                  </a:lnTo>
                  <a:lnTo>
                    <a:pt x="1440260" y="1081182"/>
                  </a:lnTo>
                  <a:lnTo>
                    <a:pt x="1445419" y="1076019"/>
                  </a:lnTo>
                  <a:lnTo>
                    <a:pt x="1452166" y="1068869"/>
                  </a:lnTo>
                  <a:lnTo>
                    <a:pt x="1457325" y="1062514"/>
                  </a:lnTo>
                  <a:lnTo>
                    <a:pt x="1461294" y="1056159"/>
                  </a:lnTo>
                  <a:lnTo>
                    <a:pt x="1464866" y="1050201"/>
                  </a:lnTo>
                  <a:lnTo>
                    <a:pt x="1466850" y="1044640"/>
                  </a:lnTo>
                  <a:lnTo>
                    <a:pt x="1468835" y="1039873"/>
                  </a:lnTo>
                  <a:lnTo>
                    <a:pt x="1469628" y="1035504"/>
                  </a:lnTo>
                  <a:lnTo>
                    <a:pt x="1470025" y="1031135"/>
                  </a:lnTo>
                  <a:lnTo>
                    <a:pt x="1469628" y="1027560"/>
                  </a:lnTo>
                  <a:lnTo>
                    <a:pt x="1469231" y="1024383"/>
                  </a:lnTo>
                  <a:lnTo>
                    <a:pt x="1468041" y="1021602"/>
                  </a:lnTo>
                  <a:lnTo>
                    <a:pt x="1467247" y="1019616"/>
                  </a:lnTo>
                  <a:lnTo>
                    <a:pt x="1465660" y="1016041"/>
                  </a:lnTo>
                  <a:lnTo>
                    <a:pt x="1464866" y="1015247"/>
                  </a:lnTo>
                  <a:lnTo>
                    <a:pt x="1419225" y="969966"/>
                  </a:lnTo>
                  <a:lnTo>
                    <a:pt x="1416844" y="967583"/>
                  </a:lnTo>
                  <a:lnTo>
                    <a:pt x="1414860" y="964802"/>
                  </a:lnTo>
                  <a:lnTo>
                    <a:pt x="1412478" y="961625"/>
                  </a:lnTo>
                  <a:lnTo>
                    <a:pt x="1411288" y="958447"/>
                  </a:lnTo>
                  <a:lnTo>
                    <a:pt x="1410097" y="955270"/>
                  </a:lnTo>
                  <a:lnTo>
                    <a:pt x="1409303" y="952092"/>
                  </a:lnTo>
                  <a:lnTo>
                    <a:pt x="1408906" y="948517"/>
                  </a:lnTo>
                  <a:lnTo>
                    <a:pt x="1408510" y="945339"/>
                  </a:lnTo>
                  <a:lnTo>
                    <a:pt x="1408906" y="941765"/>
                  </a:lnTo>
                  <a:lnTo>
                    <a:pt x="1409303" y="938587"/>
                  </a:lnTo>
                  <a:lnTo>
                    <a:pt x="1410097" y="935012"/>
                  </a:lnTo>
                  <a:lnTo>
                    <a:pt x="1410891" y="931835"/>
                  </a:lnTo>
                  <a:lnTo>
                    <a:pt x="1412478" y="928657"/>
                  </a:lnTo>
                  <a:lnTo>
                    <a:pt x="1414463" y="925479"/>
                  </a:lnTo>
                  <a:lnTo>
                    <a:pt x="1416447" y="922302"/>
                  </a:lnTo>
                  <a:lnTo>
                    <a:pt x="1418828" y="919919"/>
                  </a:lnTo>
                  <a:lnTo>
                    <a:pt x="1421606" y="917535"/>
                  </a:lnTo>
                  <a:lnTo>
                    <a:pt x="1424385" y="915152"/>
                  </a:lnTo>
                  <a:lnTo>
                    <a:pt x="1427163" y="913563"/>
                  </a:lnTo>
                  <a:lnTo>
                    <a:pt x="1430338" y="911975"/>
                  </a:lnTo>
                  <a:lnTo>
                    <a:pt x="1433513" y="910783"/>
                  </a:lnTo>
                  <a:lnTo>
                    <a:pt x="1437085" y="909989"/>
                  </a:lnTo>
                  <a:lnTo>
                    <a:pt x="1440260" y="909194"/>
                  </a:lnTo>
                  <a:lnTo>
                    <a:pt x="1443831" y="909194"/>
                  </a:lnTo>
                  <a:lnTo>
                    <a:pt x="1447006" y="909194"/>
                  </a:lnTo>
                  <a:lnTo>
                    <a:pt x="1450578" y="909989"/>
                  </a:lnTo>
                  <a:lnTo>
                    <a:pt x="1453753" y="910783"/>
                  </a:lnTo>
                  <a:lnTo>
                    <a:pt x="1457325" y="911975"/>
                  </a:lnTo>
                  <a:lnTo>
                    <a:pt x="1460103" y="913166"/>
                  </a:lnTo>
                  <a:lnTo>
                    <a:pt x="1463278" y="914755"/>
                  </a:lnTo>
                  <a:lnTo>
                    <a:pt x="1466056" y="917138"/>
                  </a:lnTo>
                  <a:lnTo>
                    <a:pt x="1469231" y="919521"/>
                  </a:lnTo>
                  <a:lnTo>
                    <a:pt x="1516460" y="966391"/>
                  </a:lnTo>
                  <a:lnTo>
                    <a:pt x="1520825" y="971952"/>
                  </a:lnTo>
                  <a:lnTo>
                    <a:pt x="1525191" y="978307"/>
                  </a:lnTo>
                  <a:lnTo>
                    <a:pt x="1528763" y="985060"/>
                  </a:lnTo>
                  <a:lnTo>
                    <a:pt x="1532731" y="993004"/>
                  </a:lnTo>
                  <a:lnTo>
                    <a:pt x="1535510" y="1001345"/>
                  </a:lnTo>
                  <a:lnTo>
                    <a:pt x="1538288" y="1010481"/>
                  </a:lnTo>
                  <a:lnTo>
                    <a:pt x="1539875" y="1020411"/>
                  </a:lnTo>
                  <a:lnTo>
                    <a:pt x="1540272" y="1025574"/>
                  </a:lnTo>
                  <a:lnTo>
                    <a:pt x="1540272" y="1030738"/>
                  </a:lnTo>
                  <a:lnTo>
                    <a:pt x="1540272" y="1035901"/>
                  </a:lnTo>
                  <a:lnTo>
                    <a:pt x="1539875" y="1041462"/>
                  </a:lnTo>
                  <a:lnTo>
                    <a:pt x="1539478" y="1047023"/>
                  </a:lnTo>
                  <a:lnTo>
                    <a:pt x="1538685" y="1052981"/>
                  </a:lnTo>
                  <a:lnTo>
                    <a:pt x="1537494" y="1058145"/>
                  </a:lnTo>
                  <a:lnTo>
                    <a:pt x="1535510" y="1064103"/>
                  </a:lnTo>
                  <a:lnTo>
                    <a:pt x="1533525" y="1070061"/>
                  </a:lnTo>
                  <a:lnTo>
                    <a:pt x="1531144" y="1076416"/>
                  </a:lnTo>
                  <a:lnTo>
                    <a:pt x="1527969" y="1082374"/>
                  </a:lnTo>
                  <a:lnTo>
                    <a:pt x="1525191" y="1088729"/>
                  </a:lnTo>
                  <a:lnTo>
                    <a:pt x="1521222" y="1094687"/>
                  </a:lnTo>
                  <a:lnTo>
                    <a:pt x="1517253" y="1101042"/>
                  </a:lnTo>
                  <a:lnTo>
                    <a:pt x="1512491" y="1107398"/>
                  </a:lnTo>
                  <a:lnTo>
                    <a:pt x="1507331" y="1113753"/>
                  </a:lnTo>
                  <a:lnTo>
                    <a:pt x="1501775" y="1120108"/>
                  </a:lnTo>
                  <a:lnTo>
                    <a:pt x="1495822" y="1126066"/>
                  </a:lnTo>
                  <a:lnTo>
                    <a:pt x="1485900" y="1135599"/>
                  </a:lnTo>
                  <a:lnTo>
                    <a:pt x="1479550" y="1141160"/>
                  </a:lnTo>
                  <a:lnTo>
                    <a:pt x="1472010" y="1147118"/>
                  </a:lnTo>
                  <a:lnTo>
                    <a:pt x="1463675" y="1152679"/>
                  </a:lnTo>
                  <a:lnTo>
                    <a:pt x="1453753" y="1158239"/>
                  </a:lnTo>
                  <a:lnTo>
                    <a:pt x="1448991" y="1161020"/>
                  </a:lnTo>
                  <a:lnTo>
                    <a:pt x="1443435" y="1163403"/>
                  </a:lnTo>
                  <a:lnTo>
                    <a:pt x="1437878" y="1165389"/>
                  </a:lnTo>
                  <a:lnTo>
                    <a:pt x="1432322" y="1166978"/>
                  </a:lnTo>
                  <a:lnTo>
                    <a:pt x="1432719" y="1172539"/>
                  </a:lnTo>
                  <a:lnTo>
                    <a:pt x="1432719" y="1178497"/>
                  </a:lnTo>
                  <a:lnTo>
                    <a:pt x="1432719" y="1184852"/>
                  </a:lnTo>
                  <a:lnTo>
                    <a:pt x="1432322" y="1190810"/>
                  </a:lnTo>
                  <a:lnTo>
                    <a:pt x="1431131" y="1197165"/>
                  </a:lnTo>
                  <a:lnTo>
                    <a:pt x="1429941" y="1203520"/>
                  </a:lnTo>
                  <a:lnTo>
                    <a:pt x="1427956" y="1210273"/>
                  </a:lnTo>
                  <a:lnTo>
                    <a:pt x="1425575" y="1217025"/>
                  </a:lnTo>
                  <a:lnTo>
                    <a:pt x="1422797" y="1223778"/>
                  </a:lnTo>
                  <a:lnTo>
                    <a:pt x="1419225" y="1230530"/>
                  </a:lnTo>
                  <a:lnTo>
                    <a:pt x="1415653" y="1237283"/>
                  </a:lnTo>
                  <a:lnTo>
                    <a:pt x="1410891" y="1244432"/>
                  </a:lnTo>
                  <a:lnTo>
                    <a:pt x="1405731" y="1251185"/>
                  </a:lnTo>
                  <a:lnTo>
                    <a:pt x="1399778" y="1258334"/>
                  </a:lnTo>
                  <a:lnTo>
                    <a:pt x="1393428" y="1265484"/>
                  </a:lnTo>
                  <a:lnTo>
                    <a:pt x="1386285" y="1272633"/>
                  </a:lnTo>
                  <a:lnTo>
                    <a:pt x="1379935" y="1278194"/>
                  </a:lnTo>
                  <a:lnTo>
                    <a:pt x="1374378" y="1283755"/>
                  </a:lnTo>
                  <a:lnTo>
                    <a:pt x="1368028" y="1288124"/>
                  </a:lnTo>
                  <a:lnTo>
                    <a:pt x="1362075" y="1292891"/>
                  </a:lnTo>
                  <a:lnTo>
                    <a:pt x="1356519" y="1296863"/>
                  </a:lnTo>
                  <a:lnTo>
                    <a:pt x="1350566" y="1300040"/>
                  </a:lnTo>
                  <a:lnTo>
                    <a:pt x="1345010" y="1303615"/>
                  </a:lnTo>
                  <a:lnTo>
                    <a:pt x="1339453" y="1305998"/>
                  </a:lnTo>
                  <a:lnTo>
                    <a:pt x="1334294" y="1308382"/>
                  </a:lnTo>
                  <a:lnTo>
                    <a:pt x="1328738" y="1310765"/>
                  </a:lnTo>
                  <a:lnTo>
                    <a:pt x="1323181" y="1312354"/>
                  </a:lnTo>
                  <a:lnTo>
                    <a:pt x="1318022" y="1313545"/>
                  </a:lnTo>
                  <a:lnTo>
                    <a:pt x="1312863" y="1314737"/>
                  </a:lnTo>
                  <a:lnTo>
                    <a:pt x="1307703" y="1315134"/>
                  </a:lnTo>
                  <a:lnTo>
                    <a:pt x="1302544" y="1315531"/>
                  </a:lnTo>
                  <a:lnTo>
                    <a:pt x="1297781" y="1315928"/>
                  </a:lnTo>
                  <a:lnTo>
                    <a:pt x="1293019" y="1315531"/>
                  </a:lnTo>
                  <a:lnTo>
                    <a:pt x="1288256" y="1315134"/>
                  </a:lnTo>
                  <a:lnTo>
                    <a:pt x="1279128" y="1313545"/>
                  </a:lnTo>
                  <a:lnTo>
                    <a:pt x="1276747" y="1322284"/>
                  </a:lnTo>
                  <a:lnTo>
                    <a:pt x="1273969" y="1331022"/>
                  </a:lnTo>
                  <a:lnTo>
                    <a:pt x="1270000" y="1339760"/>
                  </a:lnTo>
                  <a:lnTo>
                    <a:pt x="1265635" y="1348499"/>
                  </a:lnTo>
                  <a:lnTo>
                    <a:pt x="1260078" y="1358032"/>
                  </a:lnTo>
                  <a:lnTo>
                    <a:pt x="1253331" y="1366770"/>
                  </a:lnTo>
                  <a:lnTo>
                    <a:pt x="1245394" y="1375906"/>
                  </a:lnTo>
                  <a:lnTo>
                    <a:pt x="1236266" y="1385439"/>
                  </a:lnTo>
                  <a:lnTo>
                    <a:pt x="1230313" y="1391397"/>
                  </a:lnTo>
                  <a:lnTo>
                    <a:pt x="1224756" y="1396163"/>
                  </a:lnTo>
                  <a:lnTo>
                    <a:pt x="1219200" y="1401327"/>
                  </a:lnTo>
                  <a:lnTo>
                    <a:pt x="1213247" y="1405696"/>
                  </a:lnTo>
                  <a:lnTo>
                    <a:pt x="1207691" y="1409271"/>
                  </a:lnTo>
                  <a:lnTo>
                    <a:pt x="1202135" y="1413243"/>
                  </a:lnTo>
                  <a:lnTo>
                    <a:pt x="1196578" y="1416023"/>
                  </a:lnTo>
                  <a:lnTo>
                    <a:pt x="1191419" y="1419201"/>
                  </a:lnTo>
                  <a:lnTo>
                    <a:pt x="1185863" y="1421584"/>
                  </a:lnTo>
                  <a:lnTo>
                    <a:pt x="1180703" y="1423173"/>
                  </a:lnTo>
                  <a:lnTo>
                    <a:pt x="1175544" y="1425159"/>
                  </a:lnTo>
                  <a:lnTo>
                    <a:pt x="1170781" y="1426748"/>
                  </a:lnTo>
                  <a:lnTo>
                    <a:pt x="1165622" y="1427542"/>
                  </a:lnTo>
                  <a:lnTo>
                    <a:pt x="1160463" y="1428336"/>
                  </a:lnTo>
                  <a:lnTo>
                    <a:pt x="1155700" y="1428734"/>
                  </a:lnTo>
                  <a:lnTo>
                    <a:pt x="1150938" y="1428734"/>
                  </a:lnTo>
                  <a:lnTo>
                    <a:pt x="1144588" y="1428734"/>
                  </a:lnTo>
                  <a:lnTo>
                    <a:pt x="1137841" y="1427939"/>
                  </a:lnTo>
                  <a:lnTo>
                    <a:pt x="1131491" y="1426748"/>
                  </a:lnTo>
                  <a:lnTo>
                    <a:pt x="1125538" y="1425159"/>
                  </a:lnTo>
                  <a:lnTo>
                    <a:pt x="1119188" y="1422776"/>
                  </a:lnTo>
                  <a:lnTo>
                    <a:pt x="1113235" y="1420392"/>
                  </a:lnTo>
                  <a:lnTo>
                    <a:pt x="1107281" y="1417215"/>
                  </a:lnTo>
                  <a:lnTo>
                    <a:pt x="1101725" y="1414037"/>
                  </a:lnTo>
                  <a:lnTo>
                    <a:pt x="1096566" y="1410462"/>
                  </a:lnTo>
                  <a:lnTo>
                    <a:pt x="1090613" y="1406888"/>
                  </a:lnTo>
                  <a:lnTo>
                    <a:pt x="1079897" y="1398943"/>
                  </a:lnTo>
                  <a:lnTo>
                    <a:pt x="1069975" y="1390205"/>
                  </a:lnTo>
                  <a:lnTo>
                    <a:pt x="1059656" y="1381069"/>
                  </a:lnTo>
                  <a:lnTo>
                    <a:pt x="1056878" y="1385836"/>
                  </a:lnTo>
                  <a:lnTo>
                    <a:pt x="1053703" y="1390205"/>
                  </a:lnTo>
                  <a:lnTo>
                    <a:pt x="1050131" y="1394971"/>
                  </a:lnTo>
                  <a:lnTo>
                    <a:pt x="1046163" y="1399738"/>
                  </a:lnTo>
                  <a:lnTo>
                    <a:pt x="1042194" y="1404107"/>
                  </a:lnTo>
                  <a:lnTo>
                    <a:pt x="1037431" y="1408874"/>
                  </a:lnTo>
                  <a:lnTo>
                    <a:pt x="1032669" y="1413640"/>
                  </a:lnTo>
                  <a:lnTo>
                    <a:pt x="1027113" y="1417612"/>
                  </a:lnTo>
                  <a:lnTo>
                    <a:pt x="1016794" y="1425953"/>
                  </a:lnTo>
                  <a:lnTo>
                    <a:pt x="1006475" y="1432706"/>
                  </a:lnTo>
                  <a:lnTo>
                    <a:pt x="996553" y="1437869"/>
                  </a:lnTo>
                  <a:lnTo>
                    <a:pt x="986631" y="1442238"/>
                  </a:lnTo>
                  <a:lnTo>
                    <a:pt x="977503" y="1445813"/>
                  </a:lnTo>
                  <a:lnTo>
                    <a:pt x="968772" y="1447799"/>
                  </a:lnTo>
                  <a:lnTo>
                    <a:pt x="959644" y="1448991"/>
                  </a:lnTo>
                  <a:lnTo>
                    <a:pt x="950913" y="1449388"/>
                  </a:lnTo>
                  <a:lnTo>
                    <a:pt x="944166" y="1449388"/>
                  </a:lnTo>
                  <a:lnTo>
                    <a:pt x="937419" y="1448594"/>
                  </a:lnTo>
                  <a:lnTo>
                    <a:pt x="930672" y="1447402"/>
                  </a:lnTo>
                  <a:lnTo>
                    <a:pt x="923925" y="1445416"/>
                  </a:lnTo>
                  <a:lnTo>
                    <a:pt x="917575" y="1443033"/>
                  </a:lnTo>
                  <a:lnTo>
                    <a:pt x="911225" y="1440650"/>
                  </a:lnTo>
                  <a:lnTo>
                    <a:pt x="905272" y="1437472"/>
                  </a:lnTo>
                  <a:lnTo>
                    <a:pt x="898922" y="1434294"/>
                  </a:lnTo>
                  <a:lnTo>
                    <a:pt x="893366" y="1430720"/>
                  </a:lnTo>
                  <a:lnTo>
                    <a:pt x="887810" y="1427145"/>
                  </a:lnTo>
                  <a:lnTo>
                    <a:pt x="876300" y="1419201"/>
                  </a:lnTo>
                  <a:lnTo>
                    <a:pt x="865188" y="1410462"/>
                  </a:lnTo>
                  <a:lnTo>
                    <a:pt x="854472" y="1402121"/>
                  </a:lnTo>
                  <a:lnTo>
                    <a:pt x="837803" y="1388616"/>
                  </a:lnTo>
                  <a:lnTo>
                    <a:pt x="835422" y="1386630"/>
                  </a:lnTo>
                  <a:lnTo>
                    <a:pt x="681435" y="1264689"/>
                  </a:lnTo>
                  <a:lnTo>
                    <a:pt x="673497" y="1270647"/>
                  </a:lnTo>
                  <a:lnTo>
                    <a:pt x="665560" y="1275414"/>
                  </a:lnTo>
                  <a:lnTo>
                    <a:pt x="649685" y="1285741"/>
                  </a:lnTo>
                  <a:lnTo>
                    <a:pt x="633016" y="1294480"/>
                  </a:lnTo>
                  <a:lnTo>
                    <a:pt x="617538" y="1302026"/>
                  </a:lnTo>
                  <a:lnTo>
                    <a:pt x="602456" y="1308382"/>
                  </a:lnTo>
                  <a:lnTo>
                    <a:pt x="588963" y="1313148"/>
                  </a:lnTo>
                  <a:lnTo>
                    <a:pt x="576660" y="1317120"/>
                  </a:lnTo>
                  <a:lnTo>
                    <a:pt x="571103" y="1318312"/>
                  </a:lnTo>
                  <a:lnTo>
                    <a:pt x="565944" y="1319106"/>
                  </a:lnTo>
                  <a:lnTo>
                    <a:pt x="561975" y="1319503"/>
                  </a:lnTo>
                  <a:lnTo>
                    <a:pt x="557610" y="1319503"/>
                  </a:lnTo>
                  <a:lnTo>
                    <a:pt x="553641" y="1319106"/>
                  </a:lnTo>
                  <a:lnTo>
                    <a:pt x="550069" y="1318312"/>
                  </a:lnTo>
                  <a:lnTo>
                    <a:pt x="546497" y="1317517"/>
                  </a:lnTo>
                  <a:lnTo>
                    <a:pt x="543719" y="1315531"/>
                  </a:lnTo>
                  <a:lnTo>
                    <a:pt x="540941" y="1313942"/>
                  </a:lnTo>
                  <a:lnTo>
                    <a:pt x="538163" y="1312354"/>
                  </a:lnTo>
                  <a:lnTo>
                    <a:pt x="535781" y="1309970"/>
                  </a:lnTo>
                  <a:lnTo>
                    <a:pt x="533003" y="1307587"/>
                  </a:lnTo>
                  <a:lnTo>
                    <a:pt x="529431" y="1302026"/>
                  </a:lnTo>
                  <a:lnTo>
                    <a:pt x="525860" y="1296466"/>
                  </a:lnTo>
                  <a:lnTo>
                    <a:pt x="523478" y="1290507"/>
                  </a:lnTo>
                  <a:lnTo>
                    <a:pt x="521891" y="1284152"/>
                  </a:lnTo>
                  <a:lnTo>
                    <a:pt x="519906" y="1278194"/>
                  </a:lnTo>
                  <a:lnTo>
                    <a:pt x="518716" y="1272236"/>
                  </a:lnTo>
                  <a:lnTo>
                    <a:pt x="518319" y="1267073"/>
                  </a:lnTo>
                  <a:lnTo>
                    <a:pt x="517525" y="1259526"/>
                  </a:lnTo>
                  <a:lnTo>
                    <a:pt x="517525" y="1256745"/>
                  </a:lnTo>
                  <a:lnTo>
                    <a:pt x="517525" y="1255554"/>
                  </a:lnTo>
                  <a:lnTo>
                    <a:pt x="516731" y="1252376"/>
                  </a:lnTo>
                  <a:lnTo>
                    <a:pt x="515541" y="1248007"/>
                  </a:lnTo>
                  <a:lnTo>
                    <a:pt x="514350" y="1245624"/>
                  </a:lnTo>
                  <a:lnTo>
                    <a:pt x="512366" y="1243638"/>
                  </a:lnTo>
                  <a:lnTo>
                    <a:pt x="509985" y="1240857"/>
                  </a:lnTo>
                  <a:lnTo>
                    <a:pt x="507603" y="1239269"/>
                  </a:lnTo>
                  <a:lnTo>
                    <a:pt x="504031" y="1237283"/>
                  </a:lnTo>
                  <a:lnTo>
                    <a:pt x="499666" y="1236091"/>
                  </a:lnTo>
                  <a:lnTo>
                    <a:pt x="495300" y="1235296"/>
                  </a:lnTo>
                  <a:lnTo>
                    <a:pt x="489744" y="1234502"/>
                  </a:lnTo>
                  <a:lnTo>
                    <a:pt x="483394" y="1234502"/>
                  </a:lnTo>
                  <a:lnTo>
                    <a:pt x="475853" y="1235694"/>
                  </a:lnTo>
                  <a:lnTo>
                    <a:pt x="471884" y="1236091"/>
                  </a:lnTo>
                  <a:lnTo>
                    <a:pt x="467915" y="1235694"/>
                  </a:lnTo>
                  <a:lnTo>
                    <a:pt x="463947" y="1234105"/>
                  </a:lnTo>
                  <a:lnTo>
                    <a:pt x="459978" y="1232119"/>
                  </a:lnTo>
                  <a:lnTo>
                    <a:pt x="455612" y="1229736"/>
                  </a:lnTo>
                  <a:lnTo>
                    <a:pt x="451247" y="1226558"/>
                  </a:lnTo>
                  <a:lnTo>
                    <a:pt x="447278" y="1222983"/>
                  </a:lnTo>
                  <a:lnTo>
                    <a:pt x="442912" y="1219011"/>
                  </a:lnTo>
                  <a:lnTo>
                    <a:pt x="439340" y="1214245"/>
                  </a:lnTo>
                  <a:lnTo>
                    <a:pt x="434975" y="1209876"/>
                  </a:lnTo>
                  <a:lnTo>
                    <a:pt x="427037" y="1199151"/>
                  </a:lnTo>
                  <a:lnTo>
                    <a:pt x="419100" y="1187235"/>
                  </a:lnTo>
                  <a:lnTo>
                    <a:pt x="411559" y="1175716"/>
                  </a:lnTo>
                  <a:lnTo>
                    <a:pt x="404415" y="1163800"/>
                  </a:lnTo>
                  <a:lnTo>
                    <a:pt x="398065" y="1151884"/>
                  </a:lnTo>
                  <a:lnTo>
                    <a:pt x="388144" y="1130833"/>
                  </a:lnTo>
                  <a:lnTo>
                    <a:pt x="381000" y="1116136"/>
                  </a:lnTo>
                  <a:lnTo>
                    <a:pt x="379015" y="1110575"/>
                  </a:lnTo>
                  <a:lnTo>
                    <a:pt x="379015" y="1108589"/>
                  </a:lnTo>
                  <a:lnTo>
                    <a:pt x="379015" y="1102631"/>
                  </a:lnTo>
                  <a:lnTo>
                    <a:pt x="379015" y="1099056"/>
                  </a:lnTo>
                  <a:lnTo>
                    <a:pt x="378619" y="1094687"/>
                  </a:lnTo>
                  <a:lnTo>
                    <a:pt x="377428" y="1089921"/>
                  </a:lnTo>
                  <a:lnTo>
                    <a:pt x="375840" y="1085154"/>
                  </a:lnTo>
                  <a:lnTo>
                    <a:pt x="374253" y="1080388"/>
                  </a:lnTo>
                  <a:lnTo>
                    <a:pt x="371872" y="1075622"/>
                  </a:lnTo>
                  <a:lnTo>
                    <a:pt x="368300" y="1070855"/>
                  </a:lnTo>
                  <a:lnTo>
                    <a:pt x="363934" y="1066883"/>
                  </a:lnTo>
                  <a:lnTo>
                    <a:pt x="361553" y="1064500"/>
                  </a:lnTo>
                  <a:lnTo>
                    <a:pt x="359172" y="1062514"/>
                  </a:lnTo>
                  <a:lnTo>
                    <a:pt x="355997" y="1060925"/>
                  </a:lnTo>
                  <a:lnTo>
                    <a:pt x="352822" y="1059336"/>
                  </a:lnTo>
                  <a:lnTo>
                    <a:pt x="349250" y="1057747"/>
                  </a:lnTo>
                  <a:lnTo>
                    <a:pt x="345678" y="1056556"/>
                  </a:lnTo>
                  <a:lnTo>
                    <a:pt x="341312" y="1055761"/>
                  </a:lnTo>
                  <a:lnTo>
                    <a:pt x="336947" y="1054967"/>
                  </a:lnTo>
                  <a:lnTo>
                    <a:pt x="332581" y="1054173"/>
                  </a:lnTo>
                  <a:lnTo>
                    <a:pt x="328215" y="1052981"/>
                  </a:lnTo>
                  <a:lnTo>
                    <a:pt x="323453" y="1050598"/>
                  </a:lnTo>
                  <a:lnTo>
                    <a:pt x="319484" y="1048612"/>
                  </a:lnTo>
                  <a:lnTo>
                    <a:pt x="315119" y="1046229"/>
                  </a:lnTo>
                  <a:lnTo>
                    <a:pt x="311150" y="1043051"/>
                  </a:lnTo>
                  <a:lnTo>
                    <a:pt x="307181" y="1039476"/>
                  </a:lnTo>
                  <a:lnTo>
                    <a:pt x="303212" y="1035504"/>
                  </a:lnTo>
                  <a:lnTo>
                    <a:pt x="299640" y="1031532"/>
                  </a:lnTo>
                  <a:lnTo>
                    <a:pt x="295672" y="1027163"/>
                  </a:lnTo>
                  <a:lnTo>
                    <a:pt x="288528" y="1017233"/>
                  </a:lnTo>
                  <a:lnTo>
                    <a:pt x="281781" y="1006906"/>
                  </a:lnTo>
                  <a:lnTo>
                    <a:pt x="275431" y="994990"/>
                  </a:lnTo>
                  <a:lnTo>
                    <a:pt x="269081" y="982676"/>
                  </a:lnTo>
                  <a:lnTo>
                    <a:pt x="263922" y="969569"/>
                  </a:lnTo>
                  <a:lnTo>
                    <a:pt x="258762" y="956064"/>
                  </a:lnTo>
                  <a:lnTo>
                    <a:pt x="254000" y="942559"/>
                  </a:lnTo>
                  <a:lnTo>
                    <a:pt x="250031" y="928657"/>
                  </a:lnTo>
                  <a:lnTo>
                    <a:pt x="246062" y="914755"/>
                  </a:lnTo>
                  <a:lnTo>
                    <a:pt x="242887" y="901250"/>
                  </a:lnTo>
                  <a:lnTo>
                    <a:pt x="239712" y="888142"/>
                  </a:lnTo>
                  <a:lnTo>
                    <a:pt x="239315" y="884568"/>
                  </a:lnTo>
                  <a:lnTo>
                    <a:pt x="238919" y="880993"/>
                  </a:lnTo>
                  <a:lnTo>
                    <a:pt x="239315" y="877418"/>
                  </a:lnTo>
                  <a:lnTo>
                    <a:pt x="239712" y="873843"/>
                  </a:lnTo>
                  <a:lnTo>
                    <a:pt x="240109" y="870268"/>
                  </a:lnTo>
                  <a:lnTo>
                    <a:pt x="240903" y="866296"/>
                  </a:lnTo>
                  <a:lnTo>
                    <a:pt x="244078" y="859147"/>
                  </a:lnTo>
                  <a:lnTo>
                    <a:pt x="247253" y="851600"/>
                  </a:lnTo>
                  <a:lnTo>
                    <a:pt x="252015" y="844053"/>
                  </a:lnTo>
                  <a:lnTo>
                    <a:pt x="257572" y="836506"/>
                  </a:lnTo>
                  <a:lnTo>
                    <a:pt x="263525" y="828959"/>
                  </a:lnTo>
                  <a:lnTo>
                    <a:pt x="270272" y="821015"/>
                  </a:lnTo>
                  <a:lnTo>
                    <a:pt x="277415" y="813469"/>
                  </a:lnTo>
                  <a:lnTo>
                    <a:pt x="284956" y="806319"/>
                  </a:lnTo>
                  <a:lnTo>
                    <a:pt x="292894" y="799169"/>
                  </a:lnTo>
                  <a:lnTo>
                    <a:pt x="301228" y="792020"/>
                  </a:lnTo>
                  <a:lnTo>
                    <a:pt x="309562" y="784870"/>
                  </a:lnTo>
                  <a:lnTo>
                    <a:pt x="327422" y="771762"/>
                  </a:lnTo>
                  <a:lnTo>
                    <a:pt x="271065" y="641480"/>
                  </a:lnTo>
                  <a:lnTo>
                    <a:pt x="259953" y="660546"/>
                  </a:lnTo>
                  <a:lnTo>
                    <a:pt x="252015" y="674448"/>
                  </a:lnTo>
                  <a:lnTo>
                    <a:pt x="245665" y="687159"/>
                  </a:lnTo>
                  <a:lnTo>
                    <a:pt x="243681" y="690733"/>
                  </a:lnTo>
                  <a:lnTo>
                    <a:pt x="240903" y="694308"/>
                  </a:lnTo>
                  <a:lnTo>
                    <a:pt x="238125" y="697486"/>
                  </a:lnTo>
                  <a:lnTo>
                    <a:pt x="234950" y="700266"/>
                  </a:lnTo>
                  <a:lnTo>
                    <a:pt x="231378" y="702649"/>
                  </a:lnTo>
                  <a:lnTo>
                    <a:pt x="227409" y="704635"/>
                  </a:lnTo>
                  <a:lnTo>
                    <a:pt x="223837" y="705827"/>
                  </a:lnTo>
                  <a:lnTo>
                    <a:pt x="219472" y="707019"/>
                  </a:lnTo>
                  <a:lnTo>
                    <a:pt x="213519" y="707416"/>
                  </a:lnTo>
                  <a:lnTo>
                    <a:pt x="209947" y="707416"/>
                  </a:lnTo>
                  <a:lnTo>
                    <a:pt x="206375" y="707019"/>
                  </a:lnTo>
                  <a:lnTo>
                    <a:pt x="203200" y="705827"/>
                  </a:lnTo>
                  <a:lnTo>
                    <a:pt x="199628" y="704635"/>
                  </a:lnTo>
                  <a:lnTo>
                    <a:pt x="196850" y="703047"/>
                  </a:lnTo>
                  <a:lnTo>
                    <a:pt x="193675" y="701458"/>
                  </a:lnTo>
                  <a:lnTo>
                    <a:pt x="190897" y="699075"/>
                  </a:lnTo>
                  <a:lnTo>
                    <a:pt x="188119" y="696691"/>
                  </a:lnTo>
                  <a:lnTo>
                    <a:pt x="9922" y="515568"/>
                  </a:lnTo>
                  <a:lnTo>
                    <a:pt x="7937" y="513184"/>
                  </a:lnTo>
                  <a:lnTo>
                    <a:pt x="5953" y="510801"/>
                  </a:lnTo>
                  <a:lnTo>
                    <a:pt x="3969" y="508021"/>
                  </a:lnTo>
                  <a:lnTo>
                    <a:pt x="2778" y="505240"/>
                  </a:lnTo>
                  <a:lnTo>
                    <a:pt x="1587" y="502063"/>
                  </a:lnTo>
                  <a:lnTo>
                    <a:pt x="794" y="499282"/>
                  </a:lnTo>
                  <a:lnTo>
                    <a:pt x="397" y="496105"/>
                  </a:lnTo>
                  <a:lnTo>
                    <a:pt x="0" y="493324"/>
                  </a:lnTo>
                  <a:lnTo>
                    <a:pt x="0" y="490147"/>
                  </a:lnTo>
                  <a:lnTo>
                    <a:pt x="0" y="486969"/>
                  </a:lnTo>
                  <a:lnTo>
                    <a:pt x="397" y="484189"/>
                  </a:lnTo>
                  <a:lnTo>
                    <a:pt x="1190" y="481011"/>
                  </a:lnTo>
                  <a:lnTo>
                    <a:pt x="1984" y="477833"/>
                  </a:lnTo>
                  <a:lnTo>
                    <a:pt x="3175" y="475053"/>
                  </a:lnTo>
                  <a:lnTo>
                    <a:pt x="4762" y="472273"/>
                  </a:lnTo>
                  <a:lnTo>
                    <a:pt x="7144" y="469889"/>
                  </a:lnTo>
                  <a:lnTo>
                    <a:pt x="12700" y="461548"/>
                  </a:lnTo>
                  <a:lnTo>
                    <a:pt x="26987" y="444071"/>
                  </a:lnTo>
                  <a:lnTo>
                    <a:pt x="48419" y="417062"/>
                  </a:lnTo>
                  <a:lnTo>
                    <a:pt x="76597" y="382902"/>
                  </a:lnTo>
                  <a:lnTo>
                    <a:pt x="92869" y="363439"/>
                  </a:lnTo>
                  <a:lnTo>
                    <a:pt x="111125" y="342785"/>
                  </a:lnTo>
                  <a:lnTo>
                    <a:pt x="130572" y="320939"/>
                  </a:lnTo>
                  <a:lnTo>
                    <a:pt x="151209" y="297901"/>
                  </a:lnTo>
                  <a:lnTo>
                    <a:pt x="173037" y="274069"/>
                  </a:lnTo>
                  <a:lnTo>
                    <a:pt x="196453" y="249840"/>
                  </a:lnTo>
                  <a:lnTo>
                    <a:pt x="220265" y="224816"/>
                  </a:lnTo>
                  <a:lnTo>
                    <a:pt x="245269" y="200190"/>
                  </a:lnTo>
                  <a:lnTo>
                    <a:pt x="258365" y="187479"/>
                  </a:lnTo>
                  <a:lnTo>
                    <a:pt x="271462" y="175166"/>
                  </a:lnTo>
                  <a:lnTo>
                    <a:pt x="284162" y="163647"/>
                  </a:lnTo>
                  <a:lnTo>
                    <a:pt x="297259" y="152525"/>
                  </a:lnTo>
                  <a:lnTo>
                    <a:pt x="321865" y="131474"/>
                  </a:lnTo>
                  <a:lnTo>
                    <a:pt x="346472" y="112011"/>
                  </a:lnTo>
                  <a:lnTo>
                    <a:pt x="369887" y="94137"/>
                  </a:lnTo>
                  <a:lnTo>
                    <a:pt x="392906" y="78646"/>
                  </a:lnTo>
                  <a:lnTo>
                    <a:pt x="413940" y="64347"/>
                  </a:lnTo>
                  <a:lnTo>
                    <a:pt x="434181" y="51239"/>
                  </a:lnTo>
                  <a:lnTo>
                    <a:pt x="452040" y="40117"/>
                  </a:lnTo>
                  <a:lnTo>
                    <a:pt x="469106" y="30584"/>
                  </a:lnTo>
                  <a:lnTo>
                    <a:pt x="483791" y="22640"/>
                  </a:lnTo>
                  <a:lnTo>
                    <a:pt x="496491" y="15888"/>
                  </a:lnTo>
                  <a:lnTo>
                    <a:pt x="514747" y="6752"/>
                  </a:lnTo>
                  <a:lnTo>
                    <a:pt x="522685" y="3178"/>
                  </a:lnTo>
                  <a:lnTo>
                    <a:pt x="527447" y="1192"/>
                  </a:lnTo>
                  <a:lnTo>
                    <a:pt x="532606" y="397"/>
                  </a:lnTo>
                  <a:lnTo>
                    <a:pt x="537766" y="0"/>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sz="1325">
                <a:ea typeface="宋体" panose="02010600030101010101" pitchFamily="2" charset="-122"/>
              </a:endParaRPr>
            </a:p>
          </p:txBody>
        </p:sp>
      </p:grpSp>
      <p:grpSp>
        <p:nvGrpSpPr>
          <p:cNvPr id="36" name="组合 35"/>
          <p:cNvGrpSpPr/>
          <p:nvPr/>
        </p:nvGrpSpPr>
        <p:grpSpPr>
          <a:xfrm>
            <a:off x="619317" y="612033"/>
            <a:ext cx="4907154" cy="631070"/>
            <a:chOff x="587000" y="509069"/>
            <a:chExt cx="4907153" cy="631069"/>
          </a:xfrm>
        </p:grpSpPr>
        <p:sp>
          <p:nvSpPr>
            <p:cNvPr id="37" name="Text Box 7"/>
            <p:cNvSpPr txBox="1">
              <a:spLocks noChangeArrowheads="1"/>
            </p:cNvSpPr>
            <p:nvPr/>
          </p:nvSpPr>
          <p:spPr bwMode="auto">
            <a:xfrm>
              <a:off x="2593744" y="748025"/>
              <a:ext cx="2900409" cy="353942"/>
            </a:xfrm>
            <a:prstGeom prst="rect">
              <a:avLst/>
            </a:prstGeom>
            <a:noFill/>
            <a:ln w="9525">
              <a:noFill/>
              <a:miter lim="800000"/>
            </a:ln>
          </p:spPr>
          <p:txBody>
            <a:bodyPr wrap="none" lIns="45720" tIns="22860" rIns="45720" bIns="22860">
              <a:spAutoFit/>
            </a:bodyPr>
            <a:lstStyle/>
            <a:p>
              <a:pPr algn="ctr" defTabSz="1087755"/>
              <a:r>
                <a:rPr lang="en-CA" sz="2000" spc="-150" dirty="0" smtClean="0">
                  <a:latin typeface="微软雅黑" panose="020B0503020204020204" pitchFamily="34" charset="-122"/>
                  <a:ea typeface="微软雅黑" panose="020B0503020204020204" pitchFamily="34" charset="-122"/>
                  <a:cs typeface="Open Sans" panose="020B0606030504020204" pitchFamily="34" charset="0"/>
                </a:rPr>
                <a:t>TEACHING PREPARATION </a:t>
              </a:r>
              <a:endParaRPr lang="en-CA" sz="2000" spc="-150" dirty="0">
                <a:latin typeface="微软雅黑" panose="020B0503020204020204" pitchFamily="34" charset="-122"/>
                <a:ea typeface="微软雅黑" panose="020B0503020204020204" pitchFamily="34" charset="-122"/>
                <a:cs typeface="Open Sans" panose="020B0606030504020204" pitchFamily="34" charset="0"/>
              </a:endParaRPr>
            </a:p>
          </p:txBody>
        </p:sp>
        <p:sp>
          <p:nvSpPr>
            <p:cNvPr id="38" name="矩形 37"/>
            <p:cNvSpPr/>
            <p:nvPr/>
          </p:nvSpPr>
          <p:spPr>
            <a:xfrm>
              <a:off x="587000" y="509069"/>
              <a:ext cx="1980029" cy="631069"/>
            </a:xfrm>
            <a:prstGeom prst="rect">
              <a:avLst/>
            </a:prstGeom>
          </p:spPr>
          <p:txBody>
            <a:bodyPr wrap="none">
              <a:spAutoFit/>
            </a:bodyPr>
            <a:lstStyle/>
            <a:p>
              <a:pPr algn="ctr" defTabSz="1087755"/>
              <a:r>
                <a:rPr lang="zh-CN" altLang="en-US" sz="3500" dirty="0" smtClean="0">
                  <a:latin typeface="微软雅黑" panose="020B0503020204020204" pitchFamily="34" charset="-122"/>
                  <a:ea typeface="微软雅黑" panose="020B0503020204020204" pitchFamily="34" charset="-122"/>
                  <a:cs typeface="Open Sans" panose="020B0606030504020204" pitchFamily="34" charset="0"/>
                </a:rPr>
                <a:t>教学准备</a:t>
              </a:r>
              <a:endParaRPr lang="en-CA" altLang="zh-CN" sz="3500" dirty="0">
                <a:latin typeface="微软雅黑" panose="020B0503020204020204" pitchFamily="34" charset="-122"/>
                <a:ea typeface="微软雅黑" panose="020B0503020204020204" pitchFamily="34" charset="-122"/>
                <a:cs typeface="Open Sans" panose="020B0606030504020204" pitchFamily="34" charset="0"/>
              </a:endParaRPr>
            </a:p>
          </p:txBody>
        </p:sp>
      </p:grpSp>
      <p:sp>
        <p:nvSpPr>
          <p:cNvPr id="39" name="矩形 38"/>
          <p:cNvSpPr/>
          <p:nvPr/>
        </p:nvSpPr>
        <p:spPr>
          <a:xfrm>
            <a:off x="4131" y="696085"/>
            <a:ext cx="411010" cy="462967"/>
          </a:xfrm>
          <a:prstGeom prst="rect">
            <a:avLst/>
          </a:prstGeom>
          <a:solidFill>
            <a:srgbClr val="779F0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矩形 39"/>
          <p:cNvSpPr/>
          <p:nvPr/>
        </p:nvSpPr>
        <p:spPr>
          <a:xfrm>
            <a:off x="-2935" y="715567"/>
            <a:ext cx="349776" cy="477054"/>
          </a:xfrm>
          <a:prstGeom prst="rect">
            <a:avLst/>
          </a:prstGeom>
        </p:spPr>
        <p:txBody>
          <a:bodyPr wrap="none">
            <a:spAutoFit/>
          </a:bodyPr>
          <a:lstStyle/>
          <a:p>
            <a:r>
              <a:rPr lang="en-CA" altLang="zh-CN" sz="2500" spc="-150" dirty="0" smtClean="0">
                <a:solidFill>
                  <a:schemeClr val="bg1"/>
                </a:solidFill>
                <a:latin typeface="微软雅黑" panose="020B0503020204020204" pitchFamily="34" charset="-122"/>
                <a:ea typeface="微软雅黑" panose="020B0503020204020204" pitchFamily="34" charset="-122"/>
                <a:cs typeface="Open Sans" panose="020B0606030504020204" pitchFamily="34" charset="0"/>
              </a:rPr>
              <a:t>T</a:t>
            </a:r>
            <a:endParaRPr lang="zh-CN" altLang="en-US" sz="2500" dirty="0">
              <a:solidFill>
                <a:schemeClr val="bg1"/>
              </a:solidFill>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p:cTn id="7" dur="500" fill="hold"/>
                                        <p:tgtEl>
                                          <p:spTgt spid="39"/>
                                        </p:tgtEl>
                                        <p:attrNameLst>
                                          <p:attrName>ppt_w</p:attrName>
                                        </p:attrNameLst>
                                      </p:cBhvr>
                                      <p:tavLst>
                                        <p:tav tm="0">
                                          <p:val>
                                            <p:fltVal val="0"/>
                                          </p:val>
                                        </p:tav>
                                        <p:tav tm="100000">
                                          <p:val>
                                            <p:strVal val="#ppt_w"/>
                                          </p:val>
                                        </p:tav>
                                      </p:tavLst>
                                    </p:anim>
                                    <p:anim calcmode="lin" valueType="num">
                                      <p:cBhvr>
                                        <p:cTn id="8" dur="500" fill="hold"/>
                                        <p:tgtEl>
                                          <p:spTgt spid="39"/>
                                        </p:tgtEl>
                                        <p:attrNameLst>
                                          <p:attrName>ppt_h</p:attrName>
                                        </p:attrNameLst>
                                      </p:cBhvr>
                                      <p:tavLst>
                                        <p:tav tm="0">
                                          <p:val>
                                            <p:fltVal val="0"/>
                                          </p:val>
                                        </p:tav>
                                        <p:tav tm="100000">
                                          <p:val>
                                            <p:strVal val="#ppt_h"/>
                                          </p:val>
                                        </p:tav>
                                      </p:tavLst>
                                    </p:anim>
                                    <p:animEffect transition="in" filter="fade">
                                      <p:cBhvr>
                                        <p:cTn id="9" dur="500"/>
                                        <p:tgtEl>
                                          <p:spTgt spid="39"/>
                                        </p:tgtEl>
                                      </p:cBhvr>
                                    </p:animEffect>
                                  </p:childTnLst>
                                </p:cTn>
                              </p:par>
                            </p:childTnLst>
                          </p:cTn>
                        </p:par>
                        <p:par>
                          <p:cTn id="10" fill="hold">
                            <p:stCondLst>
                              <p:cond delay="500"/>
                            </p:stCondLst>
                            <p:childTnLst>
                              <p:par>
                                <p:cTn id="11" presetID="22" presetClass="entr" presetSubtype="4" fill="hold" nodeType="afterEffect">
                                  <p:stCondLst>
                                    <p:cond delay="0"/>
                                  </p:stCondLst>
                                  <p:childTnLst>
                                    <p:set>
                                      <p:cBhvr>
                                        <p:cTn id="12" dur="1" fill="hold">
                                          <p:stCondLst>
                                            <p:cond delay="0"/>
                                          </p:stCondLst>
                                        </p:cTn>
                                        <p:tgtEl>
                                          <p:spTgt spid="40">
                                            <p:txEl>
                                              <p:pRg st="0" end="0"/>
                                            </p:txEl>
                                          </p:spTgt>
                                        </p:tgtEl>
                                        <p:attrNameLst>
                                          <p:attrName>style.visibility</p:attrName>
                                        </p:attrNameLst>
                                      </p:cBhvr>
                                      <p:to>
                                        <p:strVal val="visible"/>
                                      </p:to>
                                    </p:set>
                                    <p:animEffect transition="in" filter="wipe(down)">
                                      <p:cBhvr>
                                        <p:cTn id="13" dur="500"/>
                                        <p:tgtEl>
                                          <p:spTgt spid="40">
                                            <p:txEl>
                                              <p:pRg st="0" end="0"/>
                                            </p:txEl>
                                          </p:spTgt>
                                        </p:tgtEl>
                                      </p:cBhvr>
                                    </p:animEffect>
                                  </p:childTnLst>
                                </p:cTn>
                              </p:par>
                            </p:childTnLst>
                          </p:cTn>
                        </p:par>
                        <p:par>
                          <p:cTn id="14" fill="hold">
                            <p:stCondLst>
                              <p:cond delay="1000"/>
                            </p:stCondLst>
                            <p:childTnLst>
                              <p:par>
                                <p:cTn id="15" presetID="22" presetClass="entr" presetSubtype="8" fill="hold" nodeType="afterEffect">
                                  <p:stCondLst>
                                    <p:cond delay="0"/>
                                  </p:stCondLst>
                                  <p:childTnLst>
                                    <p:set>
                                      <p:cBhvr>
                                        <p:cTn id="16" dur="1" fill="hold">
                                          <p:stCondLst>
                                            <p:cond delay="0"/>
                                          </p:stCondLst>
                                        </p:cTn>
                                        <p:tgtEl>
                                          <p:spTgt spid="36"/>
                                        </p:tgtEl>
                                        <p:attrNameLst>
                                          <p:attrName>style.visibility</p:attrName>
                                        </p:attrNameLst>
                                      </p:cBhvr>
                                      <p:to>
                                        <p:strVal val="visible"/>
                                      </p:to>
                                    </p:set>
                                    <p:animEffect transition="in" filter="wipe(left)">
                                      <p:cBhvr>
                                        <p:cTn id="17" dur="500"/>
                                        <p:tgtEl>
                                          <p:spTgt spid="36"/>
                                        </p:tgtEl>
                                      </p:cBhvr>
                                    </p:animEffect>
                                  </p:childTnLst>
                                </p:cTn>
                              </p:par>
                            </p:childTnLst>
                          </p:cTn>
                        </p:par>
                        <p:par>
                          <p:cTn id="18" fill="hold">
                            <p:stCondLst>
                              <p:cond delay="1500"/>
                            </p:stCondLst>
                            <p:childTnLst>
                              <p:par>
                                <p:cTn id="19" presetID="2" presetClass="entr" presetSubtype="1" fill="hold" nodeType="afterEffect">
                                  <p:stCondLst>
                                    <p:cond delay="0"/>
                                  </p:stCondLst>
                                  <p:childTnLst>
                                    <p:set>
                                      <p:cBhvr>
                                        <p:cTn id="20" dur="1" fill="hold">
                                          <p:stCondLst>
                                            <p:cond delay="0"/>
                                          </p:stCondLst>
                                        </p:cTn>
                                        <p:tgtEl>
                                          <p:spTgt spid="29"/>
                                        </p:tgtEl>
                                        <p:attrNameLst>
                                          <p:attrName>style.visibility</p:attrName>
                                        </p:attrNameLst>
                                      </p:cBhvr>
                                      <p:to>
                                        <p:strVal val="visible"/>
                                      </p:to>
                                    </p:set>
                                    <p:anim calcmode="lin" valueType="num">
                                      <p:cBhvr additive="base">
                                        <p:cTn id="21" dur="500" fill="hold"/>
                                        <p:tgtEl>
                                          <p:spTgt spid="29"/>
                                        </p:tgtEl>
                                        <p:attrNameLst>
                                          <p:attrName>ppt_x</p:attrName>
                                        </p:attrNameLst>
                                      </p:cBhvr>
                                      <p:tavLst>
                                        <p:tav tm="0">
                                          <p:val>
                                            <p:strVal val="#ppt_x"/>
                                          </p:val>
                                        </p:tav>
                                        <p:tav tm="100000">
                                          <p:val>
                                            <p:strVal val="#ppt_x"/>
                                          </p:val>
                                        </p:tav>
                                      </p:tavLst>
                                    </p:anim>
                                    <p:anim calcmode="lin" valueType="num">
                                      <p:cBhvr additive="base">
                                        <p:cTn id="22" dur="500" fill="hold"/>
                                        <p:tgtEl>
                                          <p:spTgt spid="29"/>
                                        </p:tgtEl>
                                        <p:attrNameLst>
                                          <p:attrName>ppt_y</p:attrName>
                                        </p:attrNameLst>
                                      </p:cBhvr>
                                      <p:tavLst>
                                        <p:tav tm="0">
                                          <p:val>
                                            <p:strVal val="0-#ppt_h/2"/>
                                          </p:val>
                                        </p:tav>
                                        <p:tav tm="100000">
                                          <p:val>
                                            <p:strVal val="#ppt_y"/>
                                          </p:val>
                                        </p:tav>
                                      </p:tavLst>
                                    </p:anim>
                                  </p:childTnLst>
                                </p:cTn>
                              </p:par>
                            </p:childTnLst>
                          </p:cTn>
                        </p:par>
                        <p:par>
                          <p:cTn id="23" fill="hold">
                            <p:stCondLst>
                              <p:cond delay="2000"/>
                            </p:stCondLst>
                            <p:childTnLst>
                              <p:par>
                                <p:cTn id="24" presetID="2" presetClass="entr" presetSubtype="4" fill="hold" nodeType="afterEffect">
                                  <p:stCondLst>
                                    <p:cond delay="0"/>
                                  </p:stCondLst>
                                  <p:childTnLst>
                                    <p:set>
                                      <p:cBhvr>
                                        <p:cTn id="25" dur="1" fill="hold">
                                          <p:stCondLst>
                                            <p:cond delay="0"/>
                                          </p:stCondLst>
                                        </p:cTn>
                                        <p:tgtEl>
                                          <p:spTgt spid="26"/>
                                        </p:tgtEl>
                                        <p:attrNameLst>
                                          <p:attrName>style.visibility</p:attrName>
                                        </p:attrNameLst>
                                      </p:cBhvr>
                                      <p:to>
                                        <p:strVal val="visible"/>
                                      </p:to>
                                    </p:set>
                                    <p:anim calcmode="lin" valueType="num">
                                      <p:cBhvr additive="base">
                                        <p:cTn id="26" dur="500" fill="hold"/>
                                        <p:tgtEl>
                                          <p:spTgt spid="26"/>
                                        </p:tgtEl>
                                        <p:attrNameLst>
                                          <p:attrName>ppt_x</p:attrName>
                                        </p:attrNameLst>
                                      </p:cBhvr>
                                      <p:tavLst>
                                        <p:tav tm="0">
                                          <p:val>
                                            <p:strVal val="#ppt_x"/>
                                          </p:val>
                                        </p:tav>
                                        <p:tav tm="100000">
                                          <p:val>
                                            <p:strVal val="#ppt_x"/>
                                          </p:val>
                                        </p:tav>
                                      </p:tavLst>
                                    </p:anim>
                                    <p:anim calcmode="lin" valueType="num">
                                      <p:cBhvr additive="base">
                                        <p:cTn id="27" dur="500" fill="hold"/>
                                        <p:tgtEl>
                                          <p:spTgt spid="26"/>
                                        </p:tgtEl>
                                        <p:attrNameLst>
                                          <p:attrName>ppt_y</p:attrName>
                                        </p:attrNameLst>
                                      </p:cBhvr>
                                      <p:tavLst>
                                        <p:tav tm="0">
                                          <p:val>
                                            <p:strVal val="1+#ppt_h/2"/>
                                          </p:val>
                                        </p:tav>
                                        <p:tav tm="100000">
                                          <p:val>
                                            <p:strVal val="#ppt_y"/>
                                          </p:val>
                                        </p:tav>
                                      </p:tavLst>
                                    </p:anim>
                                  </p:childTnLst>
                                </p:cTn>
                              </p:par>
                            </p:childTnLst>
                          </p:cTn>
                        </p:par>
                        <p:par>
                          <p:cTn id="28" fill="hold">
                            <p:stCondLst>
                              <p:cond delay="2500"/>
                            </p:stCondLst>
                            <p:childTnLst>
                              <p:par>
                                <p:cTn id="29" presetID="22" presetClass="entr" presetSubtype="8" fill="hold" nodeType="after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wipe(left)">
                                      <p:cBhvr>
                                        <p:cTn id="31" dur="500"/>
                                        <p:tgtEl>
                                          <p:spTgt spid="15"/>
                                        </p:tgtEl>
                                      </p:cBhvr>
                                    </p:animEffect>
                                  </p:childTnLst>
                                </p:cTn>
                              </p:par>
                            </p:childTnLst>
                          </p:cTn>
                        </p:par>
                        <p:par>
                          <p:cTn id="32" fill="hold">
                            <p:stCondLst>
                              <p:cond delay="3000"/>
                            </p:stCondLst>
                            <p:childTnLst>
                              <p:par>
                                <p:cTn id="33" presetID="22" presetClass="entr" presetSubtype="8" fill="hold"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wipe(left)">
                                      <p:cBhvr>
                                        <p:cTn id="3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6521340" y="2042628"/>
            <a:ext cx="4538548" cy="3217317"/>
            <a:chOff x="6564881" y="2144229"/>
            <a:chExt cx="4538549" cy="3217318"/>
          </a:xfrm>
        </p:grpSpPr>
        <p:sp>
          <p:nvSpPr>
            <p:cNvPr id="10" name="圆角矩形 9"/>
            <p:cNvSpPr/>
            <p:nvPr/>
          </p:nvSpPr>
          <p:spPr>
            <a:xfrm>
              <a:off x="6564881" y="2144229"/>
              <a:ext cx="1424594" cy="974722"/>
            </a:xfrm>
            <a:prstGeom prst="round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25">
                <a:solidFill>
                  <a:schemeClr val="tx1"/>
                </a:solidFill>
              </a:endParaRPr>
            </a:p>
          </p:txBody>
        </p:sp>
        <p:sp>
          <p:nvSpPr>
            <p:cNvPr id="11" name="圆角矩形 10"/>
            <p:cNvSpPr/>
            <p:nvPr/>
          </p:nvSpPr>
          <p:spPr>
            <a:xfrm>
              <a:off x="6564881" y="3247038"/>
              <a:ext cx="1424594" cy="974722"/>
            </a:xfrm>
            <a:prstGeom prst="round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25">
                <a:solidFill>
                  <a:schemeClr val="tx1"/>
                </a:solidFill>
              </a:endParaRPr>
            </a:p>
          </p:txBody>
        </p:sp>
        <p:sp>
          <p:nvSpPr>
            <p:cNvPr id="12" name="圆角矩形 11"/>
            <p:cNvSpPr/>
            <p:nvPr/>
          </p:nvSpPr>
          <p:spPr>
            <a:xfrm>
              <a:off x="9678836" y="4346725"/>
              <a:ext cx="1424594" cy="974722"/>
            </a:xfrm>
            <a:prstGeom prst="roundRect">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25">
                <a:solidFill>
                  <a:schemeClr val="tx1"/>
                </a:solidFill>
              </a:endParaRPr>
            </a:p>
          </p:txBody>
        </p:sp>
        <p:grpSp>
          <p:nvGrpSpPr>
            <p:cNvPr id="13" name="组合 12"/>
            <p:cNvGrpSpPr/>
            <p:nvPr/>
          </p:nvGrpSpPr>
          <p:grpSpPr>
            <a:xfrm>
              <a:off x="6564881" y="2181205"/>
              <a:ext cx="4470086" cy="3180342"/>
              <a:chOff x="2362994" y="476522"/>
              <a:chExt cx="4542904" cy="3232151"/>
            </a:xfrm>
            <a:solidFill>
              <a:srgbClr val="6AC5F0"/>
            </a:solidFill>
          </p:grpSpPr>
          <p:sp>
            <p:nvSpPr>
              <p:cNvPr id="21" name="圆角矩形 20"/>
              <p:cNvSpPr/>
              <p:nvPr/>
            </p:nvSpPr>
            <p:spPr>
              <a:xfrm>
                <a:off x="2362994" y="2718073"/>
                <a:ext cx="1447800" cy="990600"/>
              </a:xfrm>
              <a:prstGeom prst="roundRect">
                <a:avLst/>
              </a:prstGeom>
              <a:solidFill>
                <a:srgbClr val="779F0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25">
                  <a:solidFill>
                    <a:schemeClr val="tx1"/>
                  </a:solidFill>
                </a:endParaRPr>
              </a:p>
            </p:txBody>
          </p:sp>
          <p:sp>
            <p:nvSpPr>
              <p:cNvPr id="22" name="圆角矩形 21"/>
              <p:cNvSpPr/>
              <p:nvPr/>
            </p:nvSpPr>
            <p:spPr>
              <a:xfrm>
                <a:off x="5458098" y="476522"/>
                <a:ext cx="1447800" cy="990600"/>
              </a:xfrm>
              <a:prstGeom prst="roundRect">
                <a:avLst/>
              </a:prstGeom>
              <a:solidFill>
                <a:srgbClr val="779F0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25">
                  <a:solidFill>
                    <a:schemeClr val="tx1"/>
                  </a:solidFill>
                </a:endParaRPr>
              </a:p>
            </p:txBody>
          </p:sp>
          <p:sp>
            <p:nvSpPr>
              <p:cNvPr id="23" name="圆角矩形 22"/>
              <p:cNvSpPr/>
              <p:nvPr/>
            </p:nvSpPr>
            <p:spPr>
              <a:xfrm>
                <a:off x="3882504" y="1597297"/>
                <a:ext cx="1447800" cy="990600"/>
              </a:xfrm>
              <a:prstGeom prst="roundRect">
                <a:avLst/>
              </a:prstGeom>
              <a:solidFill>
                <a:srgbClr val="779F0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25">
                  <a:solidFill>
                    <a:schemeClr val="tx1"/>
                  </a:solidFill>
                </a:endParaRPr>
              </a:p>
            </p:txBody>
          </p:sp>
        </p:grpSp>
        <p:grpSp>
          <p:nvGrpSpPr>
            <p:cNvPr id="14" name="组合 13"/>
            <p:cNvGrpSpPr/>
            <p:nvPr/>
          </p:nvGrpSpPr>
          <p:grpSpPr>
            <a:xfrm>
              <a:off x="8060037" y="3247038"/>
              <a:ext cx="2975712" cy="2074408"/>
              <a:chOff x="3882505" y="1559719"/>
              <a:chExt cx="3024186" cy="2108200"/>
            </a:xfrm>
            <a:solidFill>
              <a:srgbClr val="6AC5F0"/>
            </a:solidFill>
          </p:grpSpPr>
          <p:sp>
            <p:nvSpPr>
              <p:cNvPr id="16" name="圆角矩形 15"/>
              <p:cNvSpPr/>
              <p:nvPr/>
            </p:nvSpPr>
            <p:spPr>
              <a:xfrm>
                <a:off x="5458891" y="1559719"/>
                <a:ext cx="1447800" cy="990600"/>
              </a:xfrm>
              <a:prstGeom prst="roundRect">
                <a:avLst/>
              </a:prstGeom>
              <a:solidFill>
                <a:srgbClr val="779F0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25">
                  <a:solidFill>
                    <a:schemeClr val="tx1"/>
                  </a:solidFill>
                </a:endParaRPr>
              </a:p>
            </p:txBody>
          </p:sp>
          <p:sp>
            <p:nvSpPr>
              <p:cNvPr id="18" name="圆角矩形 17"/>
              <p:cNvSpPr/>
              <p:nvPr/>
            </p:nvSpPr>
            <p:spPr>
              <a:xfrm>
                <a:off x="3882505" y="2677319"/>
                <a:ext cx="1447800" cy="990600"/>
              </a:xfrm>
              <a:prstGeom prst="roundRect">
                <a:avLst/>
              </a:prstGeom>
              <a:solidFill>
                <a:srgbClr val="779F0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25">
                  <a:solidFill>
                    <a:schemeClr val="tx1"/>
                  </a:solidFill>
                </a:endParaRPr>
              </a:p>
            </p:txBody>
          </p:sp>
        </p:grpSp>
        <p:sp>
          <p:nvSpPr>
            <p:cNvPr id="15" name="圆角矩形 14"/>
            <p:cNvSpPr/>
            <p:nvPr/>
          </p:nvSpPr>
          <p:spPr>
            <a:xfrm>
              <a:off x="8116783" y="2144229"/>
              <a:ext cx="1424594" cy="974722"/>
            </a:xfrm>
            <a:prstGeom prst="roundRect">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25">
                <a:solidFill>
                  <a:schemeClr val="tx1"/>
                </a:solidFill>
              </a:endParaRPr>
            </a:p>
          </p:txBody>
        </p:sp>
      </p:grpSp>
      <p:sp>
        <p:nvSpPr>
          <p:cNvPr id="29" name="TextBox 30"/>
          <p:cNvSpPr txBox="1"/>
          <p:nvPr/>
        </p:nvSpPr>
        <p:spPr>
          <a:xfrm>
            <a:off x="1329201" y="1935914"/>
            <a:ext cx="1933847" cy="377016"/>
          </a:xfrm>
          <a:prstGeom prst="rect">
            <a:avLst/>
          </a:prstGeom>
          <a:noFill/>
        </p:spPr>
        <p:txBody>
          <a:bodyPr wrap="none" lIns="68572" tIns="34285" rIns="68572" bIns="34285" rtlCol="0">
            <a:spAutoFit/>
          </a:bodyPr>
          <a:lstStyle/>
          <a:p>
            <a:pPr defTabSz="914400">
              <a:defRPr/>
            </a:pPr>
            <a:r>
              <a:rPr lang="zh-CN" altLang="en-US" sz="2000" b="1" kern="0" dirty="0">
                <a:latin typeface="微软雅黑" panose="020B0503020204020204" pitchFamily="34" charset="-122"/>
                <a:ea typeface="微软雅黑" panose="020B0503020204020204" pitchFamily="34" charset="-122"/>
              </a:rPr>
              <a:t>项目一完成情况</a:t>
            </a:r>
          </a:p>
        </p:txBody>
      </p:sp>
      <p:sp>
        <p:nvSpPr>
          <p:cNvPr id="30" name="TextBox 31"/>
          <p:cNvSpPr txBox="1"/>
          <p:nvPr/>
        </p:nvSpPr>
        <p:spPr>
          <a:xfrm>
            <a:off x="1376373" y="3319918"/>
            <a:ext cx="1933847" cy="377016"/>
          </a:xfrm>
          <a:prstGeom prst="rect">
            <a:avLst/>
          </a:prstGeom>
          <a:noFill/>
        </p:spPr>
        <p:txBody>
          <a:bodyPr wrap="none" lIns="68572" tIns="34285" rIns="68572" bIns="34285" rtlCol="0">
            <a:spAutoFit/>
          </a:bodyPr>
          <a:lstStyle>
            <a:defPPr>
              <a:defRPr lang="en-US"/>
            </a:defPPr>
            <a:lvl1pPr marL="0" marR="0" lvl="0" indent="0" defTabSz="914400" eaLnBrk="1" fontAlgn="auto" latinLnBrk="0" hangingPunct="1">
              <a:lnSpc>
                <a:spcPct val="100000"/>
              </a:lnSpc>
              <a:spcBef>
                <a:spcPts val="0"/>
              </a:spcBef>
              <a:spcAft>
                <a:spcPts val="0"/>
              </a:spcAft>
              <a:buClrTx/>
              <a:buSzTx/>
              <a:buFontTx/>
              <a:buNone/>
              <a:defRPr kumimoji="0" sz="2000" i="0" u="none" strike="noStrike" kern="0" cap="none" spc="0" normalizeH="0" baseline="0">
                <a:ln>
                  <a:noFill/>
                </a:ln>
                <a:solidFill>
                  <a:srgbClr val="1B323D"/>
                </a:solidFill>
                <a:effectLst/>
                <a:uLnTx/>
                <a:uFillTx/>
                <a:latin typeface="微软雅黑" panose="020B0503020204020204" pitchFamily="34" charset="-122"/>
                <a:ea typeface="微软雅黑" panose="020B0503020204020204" pitchFamily="34" charset="-122"/>
              </a:defRPr>
            </a:lvl1pPr>
          </a:lstStyle>
          <a:p>
            <a:pPr algn="l"/>
            <a:r>
              <a:rPr lang="zh-CN" altLang="en-US" b="1" dirty="0">
                <a:solidFill>
                  <a:schemeClr val="tx1"/>
                </a:solidFill>
              </a:rPr>
              <a:t>项目二完成情况</a:t>
            </a:r>
          </a:p>
        </p:txBody>
      </p:sp>
      <p:sp>
        <p:nvSpPr>
          <p:cNvPr id="31" name="TextBox 32"/>
          <p:cNvSpPr txBox="1"/>
          <p:nvPr/>
        </p:nvSpPr>
        <p:spPr>
          <a:xfrm>
            <a:off x="1349771" y="4526714"/>
            <a:ext cx="1933847" cy="377016"/>
          </a:xfrm>
          <a:prstGeom prst="rect">
            <a:avLst/>
          </a:prstGeom>
          <a:noFill/>
        </p:spPr>
        <p:txBody>
          <a:bodyPr wrap="none" lIns="68572" tIns="34285" rIns="68572" bIns="34285" rtlCol="0">
            <a:spAutoFit/>
          </a:bodyPr>
          <a:lstStyle>
            <a:defPPr>
              <a:defRPr lang="en-US"/>
            </a:defPPr>
            <a:lvl1pPr marL="0" marR="0" lvl="0" indent="0" defTabSz="914400" eaLnBrk="1" fontAlgn="auto" latinLnBrk="0" hangingPunct="1">
              <a:lnSpc>
                <a:spcPct val="100000"/>
              </a:lnSpc>
              <a:spcBef>
                <a:spcPts val="0"/>
              </a:spcBef>
              <a:spcAft>
                <a:spcPts val="0"/>
              </a:spcAft>
              <a:buClrTx/>
              <a:buSzTx/>
              <a:buFontTx/>
              <a:buNone/>
              <a:defRPr kumimoji="0" sz="2000" i="0" u="none" strike="noStrike" kern="0" cap="none" spc="0" normalizeH="0" baseline="0">
                <a:ln>
                  <a:noFill/>
                </a:ln>
                <a:solidFill>
                  <a:srgbClr val="FF9900"/>
                </a:solidFill>
                <a:effectLst/>
                <a:uLnTx/>
                <a:uFillTx/>
                <a:latin typeface="微软雅黑" panose="020B0503020204020204" pitchFamily="34" charset="-122"/>
                <a:ea typeface="微软雅黑" panose="020B0503020204020204" pitchFamily="34" charset="-122"/>
              </a:defRPr>
            </a:lvl1pPr>
          </a:lstStyle>
          <a:p>
            <a:pPr algn="l"/>
            <a:r>
              <a:rPr lang="zh-CN" altLang="en-US" b="1" dirty="0">
                <a:solidFill>
                  <a:schemeClr val="tx1"/>
                </a:solidFill>
              </a:rPr>
              <a:t>项目三完成情况</a:t>
            </a:r>
          </a:p>
        </p:txBody>
      </p:sp>
      <p:sp>
        <p:nvSpPr>
          <p:cNvPr id="32" name="TextBox 33"/>
          <p:cNvSpPr txBox="1"/>
          <p:nvPr/>
        </p:nvSpPr>
        <p:spPr>
          <a:xfrm>
            <a:off x="1358047" y="2382758"/>
            <a:ext cx="4181897" cy="528955"/>
          </a:xfrm>
          <a:prstGeom prst="rect">
            <a:avLst/>
          </a:prstGeom>
          <a:noFill/>
        </p:spPr>
        <p:txBody>
          <a:bodyPr wrap="square" lIns="68572" tIns="34285" rIns="68572" bIns="34285" rtlCol="0">
            <a:spAutoFit/>
          </a:bodyPr>
          <a:lstStyle/>
          <a:p>
            <a:pPr defTabSz="914400">
              <a:defRPr/>
            </a:pPr>
            <a:r>
              <a:rPr lang="zh-CN" altLang="en-US" sz="1000" kern="0" dirty="0">
                <a:latin typeface="微软雅黑" panose="020B0503020204020204" pitchFamily="34" charset="-122"/>
                <a:ea typeface="微软雅黑" panose="020B0503020204020204" pitchFamily="34" charset="-122"/>
              </a:rPr>
              <a:t>这里可以添加主要内容这里可以添加主要内容这里可以添加主要内容这里可以添加主要内容可以添加主要内容这里可以添加主要内容可以添加主要内容这里可以添加主要内容 </a:t>
            </a:r>
          </a:p>
        </p:txBody>
      </p:sp>
      <p:sp>
        <p:nvSpPr>
          <p:cNvPr id="33" name="TextBox 34"/>
          <p:cNvSpPr txBox="1"/>
          <p:nvPr/>
        </p:nvSpPr>
        <p:spPr>
          <a:xfrm>
            <a:off x="1358047" y="3777704"/>
            <a:ext cx="4181897" cy="377016"/>
          </a:xfrm>
          <a:prstGeom prst="rect">
            <a:avLst/>
          </a:prstGeom>
          <a:noFill/>
        </p:spPr>
        <p:txBody>
          <a:bodyPr wrap="square" lIns="68572" tIns="34285" rIns="68572" bIns="34285" rtlCol="0">
            <a:spAutoFit/>
          </a:bodyPr>
          <a:lstStyle/>
          <a:p>
            <a:pPr defTabSz="914400">
              <a:defRPr/>
            </a:pPr>
            <a:r>
              <a:rPr lang="zh-CN" altLang="en-US" sz="1000" kern="0" dirty="0">
                <a:latin typeface="微软雅黑" panose="020B0503020204020204" pitchFamily="34" charset="-122"/>
                <a:ea typeface="微软雅黑" panose="020B0503020204020204" pitchFamily="34" charset="-122"/>
              </a:rPr>
              <a:t>这里可以添加主要内容这里可以添加主要内容这里可以添加主要内容这里可以添加主要内容可以添加主要内容这里可以添加</a:t>
            </a:r>
          </a:p>
        </p:txBody>
      </p:sp>
      <p:sp>
        <p:nvSpPr>
          <p:cNvPr id="34" name="TextBox 35"/>
          <p:cNvSpPr txBox="1"/>
          <p:nvPr/>
        </p:nvSpPr>
        <p:spPr>
          <a:xfrm>
            <a:off x="1370781" y="4938705"/>
            <a:ext cx="4096594" cy="377016"/>
          </a:xfrm>
          <a:prstGeom prst="rect">
            <a:avLst/>
          </a:prstGeom>
          <a:noFill/>
        </p:spPr>
        <p:txBody>
          <a:bodyPr wrap="square" lIns="68572" tIns="34285" rIns="68572" bIns="34285" rtlCol="0">
            <a:spAutoFit/>
          </a:bodyPr>
          <a:lstStyle/>
          <a:p>
            <a:pPr defTabSz="914400">
              <a:defRPr/>
            </a:pPr>
            <a:r>
              <a:rPr lang="zh-CN" altLang="en-US" sz="1000" kern="0" dirty="0">
                <a:latin typeface="微软雅黑" panose="020B0503020204020204" pitchFamily="34" charset="-122"/>
                <a:ea typeface="微软雅黑" panose="020B0503020204020204" pitchFamily="34" charset="-122"/>
              </a:rPr>
              <a:t>这里可以添加主要内容这里可以添加主要内容这里可以添加主要内容这里可以添加主要内容可以添加主要内容这里可以添加</a:t>
            </a:r>
          </a:p>
        </p:txBody>
      </p:sp>
      <p:grpSp>
        <p:nvGrpSpPr>
          <p:cNvPr id="25" name="组合 24"/>
          <p:cNvGrpSpPr/>
          <p:nvPr/>
        </p:nvGrpSpPr>
        <p:grpSpPr>
          <a:xfrm>
            <a:off x="619317" y="612033"/>
            <a:ext cx="4907154" cy="631070"/>
            <a:chOff x="587000" y="509069"/>
            <a:chExt cx="4907153" cy="631069"/>
          </a:xfrm>
        </p:grpSpPr>
        <p:sp>
          <p:nvSpPr>
            <p:cNvPr id="26" name="Text Box 7"/>
            <p:cNvSpPr txBox="1">
              <a:spLocks noChangeArrowheads="1"/>
            </p:cNvSpPr>
            <p:nvPr/>
          </p:nvSpPr>
          <p:spPr bwMode="auto">
            <a:xfrm>
              <a:off x="2593744" y="748025"/>
              <a:ext cx="2900409" cy="353942"/>
            </a:xfrm>
            <a:prstGeom prst="rect">
              <a:avLst/>
            </a:prstGeom>
            <a:noFill/>
            <a:ln w="9525">
              <a:noFill/>
              <a:miter lim="800000"/>
            </a:ln>
          </p:spPr>
          <p:txBody>
            <a:bodyPr wrap="none" lIns="45720" tIns="22860" rIns="45720" bIns="22860">
              <a:spAutoFit/>
            </a:bodyPr>
            <a:lstStyle/>
            <a:p>
              <a:pPr algn="ctr" defTabSz="1087755"/>
              <a:r>
                <a:rPr lang="en-CA" sz="2000" spc="-150" dirty="0" smtClean="0">
                  <a:latin typeface="微软雅黑" panose="020B0503020204020204" pitchFamily="34" charset="-122"/>
                  <a:ea typeface="微软雅黑" panose="020B0503020204020204" pitchFamily="34" charset="-122"/>
                  <a:cs typeface="Open Sans" panose="020B0606030504020204" pitchFamily="34" charset="0"/>
                </a:rPr>
                <a:t>TEACHING PREPARATION </a:t>
              </a:r>
              <a:endParaRPr lang="en-CA" sz="2000" spc="-150" dirty="0">
                <a:latin typeface="微软雅黑" panose="020B0503020204020204" pitchFamily="34" charset="-122"/>
                <a:ea typeface="微软雅黑" panose="020B0503020204020204" pitchFamily="34" charset="-122"/>
                <a:cs typeface="Open Sans" panose="020B0606030504020204" pitchFamily="34" charset="0"/>
              </a:endParaRPr>
            </a:p>
          </p:txBody>
        </p:sp>
        <p:sp>
          <p:nvSpPr>
            <p:cNvPr id="27" name="矩形 26"/>
            <p:cNvSpPr/>
            <p:nvPr/>
          </p:nvSpPr>
          <p:spPr>
            <a:xfrm>
              <a:off x="587000" y="509069"/>
              <a:ext cx="1980029" cy="631069"/>
            </a:xfrm>
            <a:prstGeom prst="rect">
              <a:avLst/>
            </a:prstGeom>
          </p:spPr>
          <p:txBody>
            <a:bodyPr wrap="none">
              <a:spAutoFit/>
            </a:bodyPr>
            <a:lstStyle/>
            <a:p>
              <a:pPr algn="ctr" defTabSz="1087755"/>
              <a:r>
                <a:rPr lang="zh-CN" altLang="en-US" sz="3500" dirty="0" smtClean="0">
                  <a:latin typeface="微软雅黑" panose="020B0503020204020204" pitchFamily="34" charset="-122"/>
                  <a:ea typeface="微软雅黑" panose="020B0503020204020204" pitchFamily="34" charset="-122"/>
                  <a:cs typeface="Open Sans" panose="020B0606030504020204" pitchFamily="34" charset="0"/>
                </a:rPr>
                <a:t>教学准备</a:t>
              </a:r>
              <a:endParaRPr lang="en-CA" altLang="zh-CN" sz="3500" dirty="0">
                <a:latin typeface="微软雅黑" panose="020B0503020204020204" pitchFamily="34" charset="-122"/>
                <a:ea typeface="微软雅黑" panose="020B0503020204020204" pitchFamily="34" charset="-122"/>
                <a:cs typeface="Open Sans" panose="020B0606030504020204" pitchFamily="34" charset="0"/>
              </a:endParaRPr>
            </a:p>
          </p:txBody>
        </p:sp>
      </p:grpSp>
      <p:sp>
        <p:nvSpPr>
          <p:cNvPr id="38" name="矩形 37"/>
          <p:cNvSpPr/>
          <p:nvPr/>
        </p:nvSpPr>
        <p:spPr>
          <a:xfrm>
            <a:off x="4131" y="696085"/>
            <a:ext cx="411010" cy="462967"/>
          </a:xfrm>
          <a:prstGeom prst="rect">
            <a:avLst/>
          </a:prstGeom>
          <a:solidFill>
            <a:srgbClr val="779F0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2935" y="715567"/>
            <a:ext cx="349776" cy="477054"/>
          </a:xfrm>
          <a:prstGeom prst="rect">
            <a:avLst/>
          </a:prstGeom>
        </p:spPr>
        <p:txBody>
          <a:bodyPr wrap="none">
            <a:spAutoFit/>
          </a:bodyPr>
          <a:lstStyle/>
          <a:p>
            <a:r>
              <a:rPr lang="en-CA" altLang="zh-CN" sz="2500" spc="-150" dirty="0" smtClean="0">
                <a:solidFill>
                  <a:schemeClr val="bg1"/>
                </a:solidFill>
                <a:latin typeface="微软雅黑" panose="020B0503020204020204" pitchFamily="34" charset="-122"/>
                <a:ea typeface="微软雅黑" panose="020B0503020204020204" pitchFamily="34" charset="-122"/>
                <a:cs typeface="Open Sans" panose="020B0606030504020204" pitchFamily="34" charset="0"/>
              </a:rPr>
              <a:t>T</a:t>
            </a:r>
            <a:endParaRPr lang="zh-CN" altLang="en-US" sz="2500" dirty="0">
              <a:solidFill>
                <a:schemeClr val="bg1"/>
              </a:solidFill>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p:cTn id="7" dur="500" fill="hold"/>
                                        <p:tgtEl>
                                          <p:spTgt spid="38"/>
                                        </p:tgtEl>
                                        <p:attrNameLst>
                                          <p:attrName>ppt_w</p:attrName>
                                        </p:attrNameLst>
                                      </p:cBhvr>
                                      <p:tavLst>
                                        <p:tav tm="0">
                                          <p:val>
                                            <p:fltVal val="0"/>
                                          </p:val>
                                        </p:tav>
                                        <p:tav tm="100000">
                                          <p:val>
                                            <p:strVal val="#ppt_w"/>
                                          </p:val>
                                        </p:tav>
                                      </p:tavLst>
                                    </p:anim>
                                    <p:anim calcmode="lin" valueType="num">
                                      <p:cBhvr>
                                        <p:cTn id="8" dur="500" fill="hold"/>
                                        <p:tgtEl>
                                          <p:spTgt spid="38"/>
                                        </p:tgtEl>
                                        <p:attrNameLst>
                                          <p:attrName>ppt_h</p:attrName>
                                        </p:attrNameLst>
                                      </p:cBhvr>
                                      <p:tavLst>
                                        <p:tav tm="0">
                                          <p:val>
                                            <p:fltVal val="0"/>
                                          </p:val>
                                        </p:tav>
                                        <p:tav tm="100000">
                                          <p:val>
                                            <p:strVal val="#ppt_h"/>
                                          </p:val>
                                        </p:tav>
                                      </p:tavLst>
                                    </p:anim>
                                    <p:animEffect transition="in" filter="fade">
                                      <p:cBhvr>
                                        <p:cTn id="9" dur="500"/>
                                        <p:tgtEl>
                                          <p:spTgt spid="38"/>
                                        </p:tgtEl>
                                      </p:cBhvr>
                                    </p:animEffect>
                                  </p:childTnLst>
                                </p:cTn>
                              </p:par>
                            </p:childTnLst>
                          </p:cTn>
                        </p:par>
                        <p:par>
                          <p:cTn id="10" fill="hold">
                            <p:stCondLst>
                              <p:cond delay="500"/>
                            </p:stCondLst>
                            <p:childTnLst>
                              <p:par>
                                <p:cTn id="11" presetID="22" presetClass="entr" presetSubtype="4" fill="hold" nodeType="afterEffect">
                                  <p:stCondLst>
                                    <p:cond delay="0"/>
                                  </p:stCondLst>
                                  <p:childTnLst>
                                    <p:set>
                                      <p:cBhvr>
                                        <p:cTn id="12" dur="1" fill="hold">
                                          <p:stCondLst>
                                            <p:cond delay="0"/>
                                          </p:stCondLst>
                                        </p:cTn>
                                        <p:tgtEl>
                                          <p:spTgt spid="39">
                                            <p:txEl>
                                              <p:pRg st="0" end="0"/>
                                            </p:txEl>
                                          </p:spTgt>
                                        </p:tgtEl>
                                        <p:attrNameLst>
                                          <p:attrName>style.visibility</p:attrName>
                                        </p:attrNameLst>
                                      </p:cBhvr>
                                      <p:to>
                                        <p:strVal val="visible"/>
                                      </p:to>
                                    </p:set>
                                    <p:animEffect transition="in" filter="wipe(down)">
                                      <p:cBhvr>
                                        <p:cTn id="13" dur="500"/>
                                        <p:tgtEl>
                                          <p:spTgt spid="39">
                                            <p:txEl>
                                              <p:pRg st="0" end="0"/>
                                            </p:txEl>
                                          </p:spTgt>
                                        </p:tgtEl>
                                      </p:cBhvr>
                                    </p:animEffect>
                                  </p:childTnLst>
                                </p:cTn>
                              </p:par>
                            </p:childTnLst>
                          </p:cTn>
                        </p:par>
                        <p:par>
                          <p:cTn id="14" fill="hold">
                            <p:stCondLst>
                              <p:cond delay="1000"/>
                            </p:stCondLst>
                            <p:childTnLst>
                              <p:par>
                                <p:cTn id="15" presetID="22" presetClass="entr" presetSubtype="8" fill="hold" nodeType="after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wipe(left)">
                                      <p:cBhvr>
                                        <p:cTn id="17" dur="500"/>
                                        <p:tgtEl>
                                          <p:spTgt spid="25"/>
                                        </p:tgtEl>
                                      </p:cBhvr>
                                    </p:animEffect>
                                  </p:childTnLst>
                                </p:cTn>
                              </p:par>
                            </p:childTnLst>
                          </p:cTn>
                        </p:par>
                        <p:par>
                          <p:cTn id="18" fill="hold">
                            <p:stCondLst>
                              <p:cond delay="1500"/>
                            </p:stCondLst>
                            <p:childTnLst>
                              <p:par>
                                <p:cTn id="19" presetID="42" presetClass="entr" presetSubtype="0" fill="hold" nodeType="after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1000"/>
                                        <p:tgtEl>
                                          <p:spTgt spid="9"/>
                                        </p:tgtEl>
                                      </p:cBhvr>
                                    </p:animEffect>
                                    <p:anim calcmode="lin" valueType="num">
                                      <p:cBhvr>
                                        <p:cTn id="22" dur="1000" fill="hold"/>
                                        <p:tgtEl>
                                          <p:spTgt spid="9"/>
                                        </p:tgtEl>
                                        <p:attrNameLst>
                                          <p:attrName>ppt_x</p:attrName>
                                        </p:attrNameLst>
                                      </p:cBhvr>
                                      <p:tavLst>
                                        <p:tav tm="0">
                                          <p:val>
                                            <p:strVal val="#ppt_x"/>
                                          </p:val>
                                        </p:tav>
                                        <p:tav tm="100000">
                                          <p:val>
                                            <p:strVal val="#ppt_x"/>
                                          </p:val>
                                        </p:tav>
                                      </p:tavLst>
                                    </p:anim>
                                    <p:anim calcmode="lin" valueType="num">
                                      <p:cBhvr>
                                        <p:cTn id="23" dur="1000" fill="hold"/>
                                        <p:tgtEl>
                                          <p:spTgt spid="9"/>
                                        </p:tgtEl>
                                        <p:attrNameLst>
                                          <p:attrName>ppt_y</p:attrName>
                                        </p:attrNameLst>
                                      </p:cBhvr>
                                      <p:tavLst>
                                        <p:tav tm="0">
                                          <p:val>
                                            <p:strVal val="#ppt_y+.1"/>
                                          </p:val>
                                        </p:tav>
                                        <p:tav tm="100000">
                                          <p:val>
                                            <p:strVal val="#ppt_y"/>
                                          </p:val>
                                        </p:tav>
                                      </p:tavLst>
                                    </p:anim>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29"/>
                                        </p:tgtEl>
                                        <p:attrNameLst>
                                          <p:attrName>style.visibility</p:attrName>
                                        </p:attrNameLst>
                                      </p:cBhvr>
                                      <p:to>
                                        <p:strVal val="visible"/>
                                      </p:to>
                                    </p:set>
                                    <p:animEffect transition="in" filter="wipe(left)">
                                      <p:cBhvr>
                                        <p:cTn id="27" dur="500"/>
                                        <p:tgtEl>
                                          <p:spTgt spid="29"/>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30"/>
                                        </p:tgtEl>
                                        <p:attrNameLst>
                                          <p:attrName>style.visibility</p:attrName>
                                        </p:attrNameLst>
                                      </p:cBhvr>
                                      <p:to>
                                        <p:strVal val="visible"/>
                                      </p:to>
                                    </p:set>
                                    <p:animEffect transition="in" filter="wipe(left)">
                                      <p:cBhvr>
                                        <p:cTn id="30" dur="500"/>
                                        <p:tgtEl>
                                          <p:spTgt spid="30"/>
                                        </p:tgtEl>
                                      </p:cBhvr>
                                    </p:animEffect>
                                  </p:childTnLst>
                                </p:cTn>
                              </p:par>
                              <p:par>
                                <p:cTn id="31" presetID="22" presetClass="entr" presetSubtype="8" fill="hold" grpId="0" nodeType="withEffect">
                                  <p:stCondLst>
                                    <p:cond delay="0"/>
                                  </p:stCondLst>
                                  <p:childTnLst>
                                    <p:set>
                                      <p:cBhvr>
                                        <p:cTn id="32" dur="1" fill="hold">
                                          <p:stCondLst>
                                            <p:cond delay="0"/>
                                          </p:stCondLst>
                                        </p:cTn>
                                        <p:tgtEl>
                                          <p:spTgt spid="31"/>
                                        </p:tgtEl>
                                        <p:attrNameLst>
                                          <p:attrName>style.visibility</p:attrName>
                                        </p:attrNameLst>
                                      </p:cBhvr>
                                      <p:to>
                                        <p:strVal val="visible"/>
                                      </p:to>
                                    </p:set>
                                    <p:animEffect transition="in" filter="wipe(left)">
                                      <p:cBhvr>
                                        <p:cTn id="33" dur="500"/>
                                        <p:tgtEl>
                                          <p:spTgt spid="31"/>
                                        </p:tgtEl>
                                      </p:cBhvr>
                                    </p:animEffect>
                                  </p:childTnLst>
                                </p:cTn>
                              </p:par>
                            </p:childTnLst>
                          </p:cTn>
                        </p:par>
                        <p:par>
                          <p:cTn id="34" fill="hold">
                            <p:stCondLst>
                              <p:cond delay="3000"/>
                            </p:stCondLst>
                            <p:childTnLst>
                              <p:par>
                                <p:cTn id="35" presetID="22" presetClass="entr" presetSubtype="1" fill="hold" grpId="0" nodeType="afterEffect">
                                  <p:stCondLst>
                                    <p:cond delay="0"/>
                                  </p:stCondLst>
                                  <p:childTnLst>
                                    <p:set>
                                      <p:cBhvr>
                                        <p:cTn id="36" dur="1" fill="hold">
                                          <p:stCondLst>
                                            <p:cond delay="0"/>
                                          </p:stCondLst>
                                        </p:cTn>
                                        <p:tgtEl>
                                          <p:spTgt spid="32"/>
                                        </p:tgtEl>
                                        <p:attrNameLst>
                                          <p:attrName>style.visibility</p:attrName>
                                        </p:attrNameLst>
                                      </p:cBhvr>
                                      <p:to>
                                        <p:strVal val="visible"/>
                                      </p:to>
                                    </p:set>
                                    <p:animEffect transition="in" filter="wipe(up)">
                                      <p:cBhvr>
                                        <p:cTn id="37" dur="500"/>
                                        <p:tgtEl>
                                          <p:spTgt spid="32"/>
                                        </p:tgtEl>
                                      </p:cBhvr>
                                    </p:animEffect>
                                  </p:childTnLst>
                                </p:cTn>
                              </p:par>
                              <p:par>
                                <p:cTn id="38" presetID="22" presetClass="entr" presetSubtype="1" fill="hold" grpId="0" nodeType="withEffect">
                                  <p:stCondLst>
                                    <p:cond delay="0"/>
                                  </p:stCondLst>
                                  <p:childTnLst>
                                    <p:set>
                                      <p:cBhvr>
                                        <p:cTn id="39" dur="1" fill="hold">
                                          <p:stCondLst>
                                            <p:cond delay="0"/>
                                          </p:stCondLst>
                                        </p:cTn>
                                        <p:tgtEl>
                                          <p:spTgt spid="33"/>
                                        </p:tgtEl>
                                        <p:attrNameLst>
                                          <p:attrName>style.visibility</p:attrName>
                                        </p:attrNameLst>
                                      </p:cBhvr>
                                      <p:to>
                                        <p:strVal val="visible"/>
                                      </p:to>
                                    </p:set>
                                    <p:animEffect transition="in" filter="wipe(up)">
                                      <p:cBhvr>
                                        <p:cTn id="40" dur="500"/>
                                        <p:tgtEl>
                                          <p:spTgt spid="33"/>
                                        </p:tgtEl>
                                      </p:cBhvr>
                                    </p:animEffect>
                                  </p:childTnLst>
                                </p:cTn>
                              </p:par>
                              <p:par>
                                <p:cTn id="41" presetID="22" presetClass="entr" presetSubtype="1" fill="hold" grpId="0" nodeType="withEffect">
                                  <p:stCondLst>
                                    <p:cond delay="0"/>
                                  </p:stCondLst>
                                  <p:childTnLst>
                                    <p:set>
                                      <p:cBhvr>
                                        <p:cTn id="42" dur="1" fill="hold">
                                          <p:stCondLst>
                                            <p:cond delay="0"/>
                                          </p:stCondLst>
                                        </p:cTn>
                                        <p:tgtEl>
                                          <p:spTgt spid="34"/>
                                        </p:tgtEl>
                                        <p:attrNameLst>
                                          <p:attrName>style.visibility</p:attrName>
                                        </p:attrNameLst>
                                      </p:cBhvr>
                                      <p:to>
                                        <p:strVal val="visible"/>
                                      </p:to>
                                    </p:set>
                                    <p:animEffect transition="in" filter="wipe(up)">
                                      <p:cBhvr>
                                        <p:cTn id="43"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P spid="31" grpId="0"/>
      <p:bldP spid="32" grpId="0"/>
      <p:bldP spid="33" grpId="0"/>
      <p:bldP spid="34" grpId="0"/>
      <p:bldP spid="38"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9"/>
          <p:cNvGrpSpPr/>
          <p:nvPr/>
        </p:nvGrpSpPr>
        <p:grpSpPr>
          <a:xfrm flipV="1">
            <a:off x="7203955" y="4338780"/>
            <a:ext cx="716157" cy="1080452"/>
            <a:chOff x="7258929" y="1631852"/>
            <a:chExt cx="1674056" cy="464234"/>
          </a:xfrm>
        </p:grpSpPr>
        <p:cxnSp>
          <p:nvCxnSpPr>
            <p:cNvPr id="10" name="Straight Connector 10"/>
            <p:cNvCxnSpPr/>
            <p:nvPr/>
          </p:nvCxnSpPr>
          <p:spPr>
            <a:xfrm>
              <a:off x="7258929" y="2096086"/>
              <a:ext cx="1674056" cy="0"/>
            </a:xfrm>
            <a:prstGeom prst="line">
              <a:avLst/>
            </a:prstGeom>
            <a:ln>
              <a:solidFill>
                <a:schemeClr val="tx2">
                  <a:lumMod val="40000"/>
                  <a:lumOff val="60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11" name="Straight Connector 11"/>
            <p:cNvCxnSpPr/>
            <p:nvPr/>
          </p:nvCxnSpPr>
          <p:spPr>
            <a:xfrm flipV="1">
              <a:off x="7263620" y="1631852"/>
              <a:ext cx="0" cy="464234"/>
            </a:xfrm>
            <a:prstGeom prst="line">
              <a:avLst/>
            </a:prstGeom>
            <a:ln>
              <a:solidFill>
                <a:schemeClr val="tx2">
                  <a:lumMod val="40000"/>
                  <a:lumOff val="60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12" name="Group 12"/>
          <p:cNvGrpSpPr/>
          <p:nvPr/>
        </p:nvGrpSpPr>
        <p:grpSpPr>
          <a:xfrm>
            <a:off x="6359065" y="5433458"/>
            <a:ext cx="4312923" cy="1037213"/>
            <a:chOff x="550171" y="2961047"/>
            <a:chExt cx="3290936" cy="1037213"/>
          </a:xfrm>
        </p:grpSpPr>
        <p:sp>
          <p:nvSpPr>
            <p:cNvPr id="13" name="TextBox 13"/>
            <p:cNvSpPr txBox="1"/>
            <p:nvPr/>
          </p:nvSpPr>
          <p:spPr>
            <a:xfrm>
              <a:off x="550171" y="2961047"/>
              <a:ext cx="918835" cy="398699"/>
            </a:xfrm>
            <a:prstGeom prst="rect">
              <a:avLst/>
            </a:prstGeom>
            <a:noFill/>
          </p:spPr>
          <p:txBody>
            <a:bodyPr wrap="none" rtlCol="0">
              <a:spAutoFit/>
            </a:bodyPr>
            <a:lstStyle/>
            <a:p>
              <a:pPr lvl="0">
                <a:lnSpc>
                  <a:spcPct val="150000"/>
                </a:lnSpc>
                <a:defRPr/>
              </a:pPr>
              <a:r>
                <a:rPr lang="zh-CN" altLang="en-US" sz="1325" b="1" kern="0" dirty="0">
                  <a:latin typeface="微软雅黑" panose="020B0503020204020204" pitchFamily="34" charset="-122"/>
                  <a:ea typeface="微软雅黑" panose="020B0503020204020204" pitchFamily="34" charset="-122"/>
                  <a:cs typeface="华文黑体" pitchFamily="2" charset="-122"/>
                </a:rPr>
                <a:t>点击添加标题</a:t>
              </a:r>
            </a:p>
          </p:txBody>
        </p:sp>
        <p:sp>
          <p:nvSpPr>
            <p:cNvPr id="14" name="Rectangle 14"/>
            <p:cNvSpPr/>
            <p:nvPr/>
          </p:nvSpPr>
          <p:spPr>
            <a:xfrm>
              <a:off x="581766" y="3351929"/>
              <a:ext cx="3259341" cy="646331"/>
            </a:xfrm>
            <a:prstGeom prst="rect">
              <a:avLst/>
            </a:prstGeom>
          </p:spPr>
          <p:txBody>
            <a:bodyPr wrap="square">
              <a:spAutoFit/>
            </a:bodyPr>
            <a:lstStyle/>
            <a:p>
              <a:r>
                <a:rPr lang="zh-CN" altLang="en-US" sz="1200" spc="301" dirty="0">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GB" altLang="zh-CN" sz="1200" spc="301" dirty="0">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15" name="Group 46"/>
          <p:cNvGrpSpPr/>
          <p:nvPr/>
        </p:nvGrpSpPr>
        <p:grpSpPr>
          <a:xfrm>
            <a:off x="7183787" y="2263156"/>
            <a:ext cx="1472651" cy="1708274"/>
            <a:chOff x="6878987" y="2245920"/>
            <a:chExt cx="1472650" cy="1708274"/>
          </a:xfrm>
        </p:grpSpPr>
        <p:sp>
          <p:nvSpPr>
            <p:cNvPr id="16" name="Hexagon 3"/>
            <p:cNvSpPr/>
            <p:nvPr/>
          </p:nvSpPr>
          <p:spPr>
            <a:xfrm rot="16200000">
              <a:off x="6761175" y="2363732"/>
              <a:ext cx="1708274" cy="1472650"/>
            </a:xfrm>
            <a:prstGeom prst="hexagon">
              <a:avLst/>
            </a:prstGeom>
            <a:solidFill>
              <a:srgbClr val="779F0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25">
                <a:solidFill>
                  <a:schemeClr val="tx1"/>
                </a:solidFill>
                <a:latin typeface="Arial" panose="020B0604020202020204" pitchFamily="34" charset="0"/>
                <a:cs typeface="Arial" panose="020B0604020202020204" pitchFamily="34" charset="0"/>
              </a:endParaRPr>
            </a:p>
          </p:txBody>
        </p:sp>
        <p:sp>
          <p:nvSpPr>
            <p:cNvPr id="17" name="Freeform 15"/>
            <p:cNvSpPr>
              <a:spLocks noEditPoints="1"/>
            </p:cNvSpPr>
            <p:nvPr/>
          </p:nvSpPr>
          <p:spPr bwMode="auto">
            <a:xfrm>
              <a:off x="7356447" y="2808713"/>
              <a:ext cx="516319" cy="583933"/>
            </a:xfrm>
            <a:custGeom>
              <a:avLst/>
              <a:gdLst>
                <a:gd name="T0" fmla="*/ 20 w 78"/>
                <a:gd name="T1" fmla="*/ 7 h 88"/>
                <a:gd name="T2" fmla="*/ 20 w 78"/>
                <a:gd name="T3" fmla="*/ 11 h 88"/>
                <a:gd name="T4" fmla="*/ 5 w 78"/>
                <a:gd name="T5" fmla="*/ 6 h 88"/>
                <a:gd name="T6" fmla="*/ 1 w 78"/>
                <a:gd name="T7" fmla="*/ 8 h 88"/>
                <a:gd name="T8" fmla="*/ 0 w 78"/>
                <a:gd name="T9" fmla="*/ 20 h 88"/>
                <a:gd name="T10" fmla="*/ 3 w 78"/>
                <a:gd name="T11" fmla="*/ 38 h 88"/>
                <a:gd name="T12" fmla="*/ 17 w 78"/>
                <a:gd name="T13" fmla="*/ 49 h 88"/>
                <a:gd name="T14" fmla="*/ 20 w 78"/>
                <a:gd name="T15" fmla="*/ 50 h 88"/>
                <a:gd name="T16" fmla="*/ 20 w 78"/>
                <a:gd name="T17" fmla="*/ 49 h 88"/>
                <a:gd name="T18" fmla="*/ 31 w 78"/>
                <a:gd name="T19" fmla="*/ 52 h 88"/>
                <a:gd name="T20" fmla="*/ 31 w 78"/>
                <a:gd name="T21" fmla="*/ 64 h 88"/>
                <a:gd name="T22" fmla="*/ 27 w 78"/>
                <a:gd name="T23" fmla="*/ 64 h 88"/>
                <a:gd name="T24" fmla="*/ 27 w 78"/>
                <a:gd name="T25" fmla="*/ 68 h 88"/>
                <a:gd name="T26" fmla="*/ 15 w 78"/>
                <a:gd name="T27" fmla="*/ 68 h 88"/>
                <a:gd name="T28" fmla="*/ 15 w 78"/>
                <a:gd name="T29" fmla="*/ 88 h 88"/>
                <a:gd name="T30" fmla="*/ 64 w 78"/>
                <a:gd name="T31" fmla="*/ 88 h 88"/>
                <a:gd name="T32" fmla="*/ 64 w 78"/>
                <a:gd name="T33" fmla="*/ 68 h 88"/>
                <a:gd name="T34" fmla="*/ 52 w 78"/>
                <a:gd name="T35" fmla="*/ 68 h 88"/>
                <a:gd name="T36" fmla="*/ 52 w 78"/>
                <a:gd name="T37" fmla="*/ 64 h 88"/>
                <a:gd name="T38" fmla="*/ 47 w 78"/>
                <a:gd name="T39" fmla="*/ 64 h 88"/>
                <a:gd name="T40" fmla="*/ 47 w 78"/>
                <a:gd name="T41" fmla="*/ 52 h 88"/>
                <a:gd name="T42" fmla="*/ 58 w 78"/>
                <a:gd name="T43" fmla="*/ 49 h 88"/>
                <a:gd name="T44" fmla="*/ 58 w 78"/>
                <a:gd name="T45" fmla="*/ 50 h 88"/>
                <a:gd name="T46" fmla="*/ 61 w 78"/>
                <a:gd name="T47" fmla="*/ 49 h 88"/>
                <a:gd name="T48" fmla="*/ 75 w 78"/>
                <a:gd name="T49" fmla="*/ 38 h 88"/>
                <a:gd name="T50" fmla="*/ 78 w 78"/>
                <a:gd name="T51" fmla="*/ 20 h 88"/>
                <a:gd name="T52" fmla="*/ 77 w 78"/>
                <a:gd name="T53" fmla="*/ 8 h 88"/>
                <a:gd name="T54" fmla="*/ 73 w 78"/>
                <a:gd name="T55" fmla="*/ 6 h 88"/>
                <a:gd name="T56" fmla="*/ 58 w 78"/>
                <a:gd name="T57" fmla="*/ 11 h 88"/>
                <a:gd name="T58" fmla="*/ 58 w 78"/>
                <a:gd name="T59" fmla="*/ 7 h 88"/>
                <a:gd name="T60" fmla="*/ 60 w 78"/>
                <a:gd name="T61" fmla="*/ 7 h 88"/>
                <a:gd name="T62" fmla="*/ 60 w 78"/>
                <a:gd name="T63" fmla="*/ 0 h 88"/>
                <a:gd name="T64" fmla="*/ 17 w 78"/>
                <a:gd name="T65" fmla="*/ 0 h 88"/>
                <a:gd name="T66" fmla="*/ 17 w 78"/>
                <a:gd name="T67" fmla="*/ 7 h 88"/>
                <a:gd name="T68" fmla="*/ 20 w 78"/>
                <a:gd name="T69" fmla="*/ 7 h 88"/>
                <a:gd name="T70" fmla="*/ 63 w 78"/>
                <a:gd name="T71" fmla="*/ 42 h 88"/>
                <a:gd name="T72" fmla="*/ 59 w 78"/>
                <a:gd name="T73" fmla="*/ 20 h 88"/>
                <a:gd name="T74" fmla="*/ 61 w 78"/>
                <a:gd name="T75" fmla="*/ 22 h 88"/>
                <a:gd name="T76" fmla="*/ 66 w 78"/>
                <a:gd name="T77" fmla="*/ 18 h 88"/>
                <a:gd name="T78" fmla="*/ 64 w 78"/>
                <a:gd name="T79" fmla="*/ 16 h 88"/>
                <a:gd name="T80" fmla="*/ 71 w 78"/>
                <a:gd name="T81" fmla="*/ 13 h 88"/>
                <a:gd name="T82" fmla="*/ 72 w 78"/>
                <a:gd name="T83" fmla="*/ 20 h 88"/>
                <a:gd name="T84" fmla="*/ 69 w 78"/>
                <a:gd name="T85" fmla="*/ 36 h 88"/>
                <a:gd name="T86" fmla="*/ 63 w 78"/>
                <a:gd name="T87" fmla="*/ 42 h 88"/>
                <a:gd name="T88" fmla="*/ 19 w 78"/>
                <a:gd name="T89" fmla="*/ 20 h 88"/>
                <a:gd name="T90" fmla="*/ 15 w 78"/>
                <a:gd name="T91" fmla="*/ 42 h 88"/>
                <a:gd name="T92" fmla="*/ 9 w 78"/>
                <a:gd name="T93" fmla="*/ 36 h 88"/>
                <a:gd name="T94" fmla="*/ 6 w 78"/>
                <a:gd name="T95" fmla="*/ 20 h 88"/>
                <a:gd name="T96" fmla="*/ 7 w 78"/>
                <a:gd name="T97" fmla="*/ 13 h 88"/>
                <a:gd name="T98" fmla="*/ 14 w 78"/>
                <a:gd name="T99" fmla="*/ 16 h 88"/>
                <a:gd name="T100" fmla="*/ 12 w 78"/>
                <a:gd name="T101" fmla="*/ 18 h 88"/>
                <a:gd name="T102" fmla="*/ 17 w 78"/>
                <a:gd name="T103" fmla="*/ 22 h 88"/>
                <a:gd name="T104" fmla="*/ 19 w 78"/>
                <a:gd name="T105" fmla="*/ 20 h 88"/>
                <a:gd name="T106" fmla="*/ 32 w 78"/>
                <a:gd name="T107" fmla="*/ 10 h 88"/>
                <a:gd name="T108" fmla="*/ 32 w 78"/>
                <a:gd name="T109" fmla="*/ 45 h 88"/>
                <a:gd name="T110" fmla="*/ 25 w 78"/>
                <a:gd name="T111" fmla="*/ 41 h 88"/>
                <a:gd name="T112" fmla="*/ 28 w 78"/>
                <a:gd name="T113" fmla="*/ 14 h 88"/>
                <a:gd name="T114" fmla="*/ 28 w 78"/>
                <a:gd name="T115" fmla="*/ 10 h 88"/>
                <a:gd name="T116" fmla="*/ 32 w 78"/>
                <a:gd name="T117" fmla="*/ 1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8" h="88">
                  <a:moveTo>
                    <a:pt x="20" y="7"/>
                  </a:moveTo>
                  <a:cubicBezTo>
                    <a:pt x="20" y="8"/>
                    <a:pt x="21" y="10"/>
                    <a:pt x="20" y="11"/>
                  </a:cubicBezTo>
                  <a:cubicBezTo>
                    <a:pt x="5" y="6"/>
                    <a:pt x="5" y="6"/>
                    <a:pt x="5" y="6"/>
                  </a:cubicBezTo>
                  <a:cubicBezTo>
                    <a:pt x="1" y="8"/>
                    <a:pt x="1" y="8"/>
                    <a:pt x="1" y="8"/>
                  </a:cubicBezTo>
                  <a:cubicBezTo>
                    <a:pt x="0" y="11"/>
                    <a:pt x="0" y="16"/>
                    <a:pt x="0" y="20"/>
                  </a:cubicBezTo>
                  <a:cubicBezTo>
                    <a:pt x="0" y="26"/>
                    <a:pt x="1" y="33"/>
                    <a:pt x="3" y="38"/>
                  </a:cubicBezTo>
                  <a:cubicBezTo>
                    <a:pt x="6" y="44"/>
                    <a:pt x="10" y="48"/>
                    <a:pt x="17" y="49"/>
                  </a:cubicBezTo>
                  <a:cubicBezTo>
                    <a:pt x="18" y="50"/>
                    <a:pt x="19" y="50"/>
                    <a:pt x="20" y="50"/>
                  </a:cubicBezTo>
                  <a:cubicBezTo>
                    <a:pt x="20" y="49"/>
                    <a:pt x="20" y="49"/>
                    <a:pt x="20" y="49"/>
                  </a:cubicBezTo>
                  <a:cubicBezTo>
                    <a:pt x="22" y="51"/>
                    <a:pt x="26" y="52"/>
                    <a:pt x="31" y="52"/>
                  </a:cubicBezTo>
                  <a:cubicBezTo>
                    <a:pt x="31" y="64"/>
                    <a:pt x="31" y="64"/>
                    <a:pt x="31" y="64"/>
                  </a:cubicBezTo>
                  <a:cubicBezTo>
                    <a:pt x="27" y="64"/>
                    <a:pt x="27" y="64"/>
                    <a:pt x="27" y="64"/>
                  </a:cubicBezTo>
                  <a:cubicBezTo>
                    <a:pt x="27" y="68"/>
                    <a:pt x="27" y="68"/>
                    <a:pt x="27" y="68"/>
                  </a:cubicBezTo>
                  <a:cubicBezTo>
                    <a:pt x="15" y="68"/>
                    <a:pt x="15" y="68"/>
                    <a:pt x="15" y="68"/>
                  </a:cubicBezTo>
                  <a:cubicBezTo>
                    <a:pt x="15" y="88"/>
                    <a:pt x="15" y="88"/>
                    <a:pt x="15" y="88"/>
                  </a:cubicBezTo>
                  <a:cubicBezTo>
                    <a:pt x="64" y="88"/>
                    <a:pt x="64" y="88"/>
                    <a:pt x="64" y="88"/>
                  </a:cubicBezTo>
                  <a:cubicBezTo>
                    <a:pt x="64" y="68"/>
                    <a:pt x="64" y="68"/>
                    <a:pt x="64" y="68"/>
                  </a:cubicBezTo>
                  <a:cubicBezTo>
                    <a:pt x="52" y="68"/>
                    <a:pt x="52" y="68"/>
                    <a:pt x="52" y="68"/>
                  </a:cubicBezTo>
                  <a:cubicBezTo>
                    <a:pt x="52" y="64"/>
                    <a:pt x="52" y="64"/>
                    <a:pt x="52" y="64"/>
                  </a:cubicBezTo>
                  <a:cubicBezTo>
                    <a:pt x="47" y="64"/>
                    <a:pt x="47" y="64"/>
                    <a:pt x="47" y="64"/>
                  </a:cubicBezTo>
                  <a:cubicBezTo>
                    <a:pt x="47" y="52"/>
                    <a:pt x="47" y="52"/>
                    <a:pt x="47" y="52"/>
                  </a:cubicBezTo>
                  <a:cubicBezTo>
                    <a:pt x="52" y="52"/>
                    <a:pt x="56" y="51"/>
                    <a:pt x="58" y="49"/>
                  </a:cubicBezTo>
                  <a:cubicBezTo>
                    <a:pt x="58" y="50"/>
                    <a:pt x="58" y="50"/>
                    <a:pt x="58" y="50"/>
                  </a:cubicBezTo>
                  <a:cubicBezTo>
                    <a:pt x="59" y="50"/>
                    <a:pt x="60" y="50"/>
                    <a:pt x="61" y="49"/>
                  </a:cubicBezTo>
                  <a:cubicBezTo>
                    <a:pt x="68" y="48"/>
                    <a:pt x="72" y="44"/>
                    <a:pt x="75" y="38"/>
                  </a:cubicBezTo>
                  <a:cubicBezTo>
                    <a:pt x="77" y="33"/>
                    <a:pt x="78" y="26"/>
                    <a:pt x="78" y="20"/>
                  </a:cubicBezTo>
                  <a:cubicBezTo>
                    <a:pt x="78" y="16"/>
                    <a:pt x="78" y="11"/>
                    <a:pt x="77" y="8"/>
                  </a:cubicBezTo>
                  <a:cubicBezTo>
                    <a:pt x="73" y="6"/>
                    <a:pt x="73" y="6"/>
                    <a:pt x="73" y="6"/>
                  </a:cubicBezTo>
                  <a:cubicBezTo>
                    <a:pt x="58" y="11"/>
                    <a:pt x="58" y="11"/>
                    <a:pt x="58" y="11"/>
                  </a:cubicBezTo>
                  <a:cubicBezTo>
                    <a:pt x="57" y="10"/>
                    <a:pt x="58" y="8"/>
                    <a:pt x="58" y="7"/>
                  </a:cubicBezTo>
                  <a:cubicBezTo>
                    <a:pt x="60" y="7"/>
                    <a:pt x="60" y="7"/>
                    <a:pt x="60" y="7"/>
                  </a:cubicBezTo>
                  <a:cubicBezTo>
                    <a:pt x="60" y="0"/>
                    <a:pt x="60" y="0"/>
                    <a:pt x="60" y="0"/>
                  </a:cubicBezTo>
                  <a:cubicBezTo>
                    <a:pt x="17" y="0"/>
                    <a:pt x="17" y="0"/>
                    <a:pt x="17" y="0"/>
                  </a:cubicBezTo>
                  <a:cubicBezTo>
                    <a:pt x="17" y="7"/>
                    <a:pt x="17" y="7"/>
                    <a:pt x="17" y="7"/>
                  </a:cubicBezTo>
                  <a:cubicBezTo>
                    <a:pt x="20" y="7"/>
                    <a:pt x="20" y="7"/>
                    <a:pt x="20" y="7"/>
                  </a:cubicBezTo>
                  <a:close/>
                  <a:moveTo>
                    <a:pt x="63" y="42"/>
                  </a:moveTo>
                  <a:cubicBezTo>
                    <a:pt x="64" y="36"/>
                    <a:pt x="60" y="28"/>
                    <a:pt x="59" y="20"/>
                  </a:cubicBezTo>
                  <a:cubicBezTo>
                    <a:pt x="61" y="22"/>
                    <a:pt x="61" y="22"/>
                    <a:pt x="61" y="22"/>
                  </a:cubicBezTo>
                  <a:cubicBezTo>
                    <a:pt x="66" y="18"/>
                    <a:pt x="66" y="18"/>
                    <a:pt x="66" y="18"/>
                  </a:cubicBezTo>
                  <a:cubicBezTo>
                    <a:pt x="64" y="16"/>
                    <a:pt x="64" y="16"/>
                    <a:pt x="64" y="16"/>
                  </a:cubicBezTo>
                  <a:cubicBezTo>
                    <a:pt x="71" y="13"/>
                    <a:pt x="71" y="13"/>
                    <a:pt x="71" y="13"/>
                  </a:cubicBezTo>
                  <a:cubicBezTo>
                    <a:pt x="72" y="15"/>
                    <a:pt x="72" y="18"/>
                    <a:pt x="72" y="20"/>
                  </a:cubicBezTo>
                  <a:cubicBezTo>
                    <a:pt x="71" y="26"/>
                    <a:pt x="71" y="31"/>
                    <a:pt x="69" y="36"/>
                  </a:cubicBezTo>
                  <a:cubicBezTo>
                    <a:pt x="67" y="39"/>
                    <a:pt x="65" y="41"/>
                    <a:pt x="63" y="42"/>
                  </a:cubicBezTo>
                  <a:close/>
                  <a:moveTo>
                    <a:pt x="19" y="20"/>
                  </a:moveTo>
                  <a:cubicBezTo>
                    <a:pt x="17" y="28"/>
                    <a:pt x="14" y="36"/>
                    <a:pt x="15" y="42"/>
                  </a:cubicBezTo>
                  <a:cubicBezTo>
                    <a:pt x="13" y="41"/>
                    <a:pt x="11" y="39"/>
                    <a:pt x="9" y="36"/>
                  </a:cubicBezTo>
                  <a:cubicBezTo>
                    <a:pt x="7" y="31"/>
                    <a:pt x="6" y="26"/>
                    <a:pt x="6" y="20"/>
                  </a:cubicBezTo>
                  <a:cubicBezTo>
                    <a:pt x="6" y="18"/>
                    <a:pt x="6" y="15"/>
                    <a:pt x="7" y="13"/>
                  </a:cubicBezTo>
                  <a:cubicBezTo>
                    <a:pt x="14" y="16"/>
                    <a:pt x="14" y="16"/>
                    <a:pt x="14" y="16"/>
                  </a:cubicBezTo>
                  <a:cubicBezTo>
                    <a:pt x="12" y="18"/>
                    <a:pt x="12" y="18"/>
                    <a:pt x="12" y="18"/>
                  </a:cubicBezTo>
                  <a:cubicBezTo>
                    <a:pt x="17" y="22"/>
                    <a:pt x="17" y="22"/>
                    <a:pt x="17" y="22"/>
                  </a:cubicBezTo>
                  <a:cubicBezTo>
                    <a:pt x="19" y="20"/>
                    <a:pt x="19" y="20"/>
                    <a:pt x="19" y="20"/>
                  </a:cubicBezTo>
                  <a:close/>
                  <a:moveTo>
                    <a:pt x="32" y="10"/>
                  </a:moveTo>
                  <a:cubicBezTo>
                    <a:pt x="32" y="45"/>
                    <a:pt x="32" y="45"/>
                    <a:pt x="32" y="45"/>
                  </a:cubicBezTo>
                  <a:cubicBezTo>
                    <a:pt x="32" y="45"/>
                    <a:pt x="27" y="45"/>
                    <a:pt x="25" y="41"/>
                  </a:cubicBezTo>
                  <a:cubicBezTo>
                    <a:pt x="24" y="37"/>
                    <a:pt x="28" y="16"/>
                    <a:pt x="28" y="14"/>
                  </a:cubicBezTo>
                  <a:cubicBezTo>
                    <a:pt x="28" y="13"/>
                    <a:pt x="28" y="10"/>
                    <a:pt x="28" y="10"/>
                  </a:cubicBezTo>
                  <a:lnTo>
                    <a:pt x="32" y="10"/>
                  </a:lnTo>
                  <a:close/>
                </a:path>
              </a:pathLst>
            </a:custGeom>
            <a:solidFill>
              <a:schemeClr val="bg1"/>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anose="020B0604020202020204" pitchFamily="34" charset="0"/>
                <a:cs typeface="Arial" panose="020B0604020202020204" pitchFamily="34" charset="0"/>
              </a:endParaRPr>
            </a:p>
          </p:txBody>
        </p:sp>
      </p:grpSp>
      <p:grpSp>
        <p:nvGrpSpPr>
          <p:cNvPr id="18" name="Group 45"/>
          <p:cNvGrpSpPr/>
          <p:nvPr/>
        </p:nvGrpSpPr>
        <p:grpSpPr>
          <a:xfrm>
            <a:off x="6011950" y="2359737"/>
            <a:ext cx="1106423" cy="1283451"/>
            <a:chOff x="5707149" y="2342500"/>
            <a:chExt cx="1106424" cy="1283451"/>
          </a:xfrm>
        </p:grpSpPr>
        <p:sp>
          <p:nvSpPr>
            <p:cNvPr id="19" name="Hexagon 6"/>
            <p:cNvSpPr/>
            <p:nvPr/>
          </p:nvSpPr>
          <p:spPr>
            <a:xfrm rot="16200000">
              <a:off x="5618635" y="2431014"/>
              <a:ext cx="1283451" cy="1106424"/>
            </a:xfrm>
            <a:prstGeom prst="hexagon">
              <a:avLst/>
            </a:prstGeom>
            <a:solidFill>
              <a:srgbClr val="779F0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25">
                <a:solidFill>
                  <a:schemeClr val="tx1"/>
                </a:solidFill>
                <a:latin typeface="Arial" panose="020B0604020202020204" pitchFamily="34" charset="0"/>
                <a:cs typeface="Arial" panose="020B0604020202020204" pitchFamily="34" charset="0"/>
              </a:endParaRPr>
            </a:p>
          </p:txBody>
        </p:sp>
        <p:sp>
          <p:nvSpPr>
            <p:cNvPr id="20" name="Freeform 16"/>
            <p:cNvSpPr>
              <a:spLocks noEditPoints="1"/>
            </p:cNvSpPr>
            <p:nvPr/>
          </p:nvSpPr>
          <p:spPr bwMode="auto">
            <a:xfrm>
              <a:off x="6054264" y="2758092"/>
              <a:ext cx="412192" cy="452267"/>
            </a:xfrm>
            <a:custGeom>
              <a:avLst/>
              <a:gdLst>
                <a:gd name="T0" fmla="*/ 65 w 100"/>
                <a:gd name="T1" fmla="*/ 0 h 110"/>
                <a:gd name="T2" fmla="*/ 77 w 100"/>
                <a:gd name="T3" fmla="*/ 12 h 110"/>
                <a:gd name="T4" fmla="*/ 68 w 100"/>
                <a:gd name="T5" fmla="*/ 40 h 110"/>
                <a:gd name="T6" fmla="*/ 67 w 100"/>
                <a:gd name="T7" fmla="*/ 10 h 110"/>
                <a:gd name="T8" fmla="*/ 28 w 100"/>
                <a:gd name="T9" fmla="*/ 9 h 110"/>
                <a:gd name="T10" fmla="*/ 28 w 100"/>
                <a:gd name="T11" fmla="*/ 16 h 110"/>
                <a:gd name="T12" fmla="*/ 25 w 100"/>
                <a:gd name="T13" fmla="*/ 24 h 110"/>
                <a:gd name="T14" fmla="*/ 18 w 100"/>
                <a:gd name="T15" fmla="*/ 26 h 110"/>
                <a:gd name="T16" fmla="*/ 9 w 100"/>
                <a:gd name="T17" fmla="*/ 25 h 110"/>
                <a:gd name="T18" fmla="*/ 10 w 100"/>
                <a:gd name="T19" fmla="*/ 87 h 110"/>
                <a:gd name="T20" fmla="*/ 12 w 100"/>
                <a:gd name="T21" fmla="*/ 88 h 110"/>
                <a:gd name="T22" fmla="*/ 44 w 100"/>
                <a:gd name="T23" fmla="*/ 97 h 110"/>
                <a:gd name="T24" fmla="*/ 4 w 100"/>
                <a:gd name="T25" fmla="*/ 93 h 110"/>
                <a:gd name="T26" fmla="*/ 4 w 100"/>
                <a:gd name="T27" fmla="*/ 93 h 110"/>
                <a:gd name="T28" fmla="*/ 0 w 100"/>
                <a:gd name="T29" fmla="*/ 22 h 110"/>
                <a:gd name="T30" fmla="*/ 2 w 100"/>
                <a:gd name="T31" fmla="*/ 19 h 110"/>
                <a:gd name="T32" fmla="*/ 21 w 100"/>
                <a:gd name="T33" fmla="*/ 0 h 110"/>
                <a:gd name="T34" fmla="*/ 90 w 100"/>
                <a:gd name="T35" fmla="*/ 45 h 110"/>
                <a:gd name="T36" fmla="*/ 84 w 100"/>
                <a:gd name="T37" fmla="*/ 39 h 110"/>
                <a:gd name="T38" fmla="*/ 83 w 100"/>
                <a:gd name="T39" fmla="*/ 47 h 110"/>
                <a:gd name="T40" fmla="*/ 94 w 100"/>
                <a:gd name="T41" fmla="*/ 53 h 110"/>
                <a:gd name="T42" fmla="*/ 86 w 100"/>
                <a:gd name="T43" fmla="*/ 81 h 110"/>
                <a:gd name="T44" fmla="*/ 100 w 100"/>
                <a:gd name="T45" fmla="*/ 51 h 110"/>
                <a:gd name="T46" fmla="*/ 90 w 100"/>
                <a:gd name="T47" fmla="*/ 45 h 110"/>
                <a:gd name="T48" fmla="*/ 54 w 100"/>
                <a:gd name="T49" fmla="*/ 84 h 110"/>
                <a:gd name="T50" fmla="*/ 90 w 100"/>
                <a:gd name="T51" fmla="*/ 55 h 110"/>
                <a:gd name="T52" fmla="*/ 52 w 100"/>
                <a:gd name="T53" fmla="*/ 87 h 110"/>
                <a:gd name="T54" fmla="*/ 51 w 100"/>
                <a:gd name="T55" fmla="*/ 103 h 110"/>
                <a:gd name="T56" fmla="*/ 52 w 100"/>
                <a:gd name="T57" fmla="*/ 110 h 110"/>
                <a:gd name="T58" fmla="*/ 56 w 100"/>
                <a:gd name="T59" fmla="*/ 106 h 110"/>
                <a:gd name="T60" fmla="*/ 52 w 100"/>
                <a:gd name="T61" fmla="*/ 87 h 110"/>
                <a:gd name="T62" fmla="*/ 18 w 100"/>
                <a:gd name="T63" fmla="*/ 60 h 110"/>
                <a:gd name="T64" fmla="*/ 30 w 100"/>
                <a:gd name="T65" fmla="*/ 56 h 110"/>
                <a:gd name="T66" fmla="*/ 18 w 100"/>
                <a:gd name="T67" fmla="*/ 43 h 110"/>
                <a:gd name="T68" fmla="*/ 60 w 100"/>
                <a:gd name="T69" fmla="*/ 48 h 110"/>
                <a:gd name="T70" fmla="*/ 18 w 100"/>
                <a:gd name="T71" fmla="*/ 43 h 110"/>
                <a:gd name="T72" fmla="*/ 18 w 100"/>
                <a:gd name="T73" fmla="*/ 36 h 110"/>
                <a:gd name="T74" fmla="*/ 60 w 100"/>
                <a:gd name="T75" fmla="*/ 31 h 110"/>
                <a:gd name="T76" fmla="*/ 37 w 100"/>
                <a:gd name="T77" fmla="*/ 19 h 110"/>
                <a:gd name="T78" fmla="*/ 60 w 100"/>
                <a:gd name="T79" fmla="*/ 24 h 110"/>
                <a:gd name="T80" fmla="*/ 37 w 100"/>
                <a:gd name="T81" fmla="*/ 19 h 110"/>
                <a:gd name="T82" fmla="*/ 14 w 100"/>
                <a:gd name="T83" fmla="*/ 21 h 110"/>
                <a:gd name="T84" fmla="*/ 18 w 100"/>
                <a:gd name="T85" fmla="*/ 22 h 110"/>
                <a:gd name="T86" fmla="*/ 20 w 100"/>
                <a:gd name="T87" fmla="*/ 22 h 110"/>
                <a:gd name="T88" fmla="*/ 24 w 100"/>
                <a:gd name="T89" fmla="*/ 18 h 110"/>
                <a:gd name="T90" fmla="*/ 24 w 100"/>
                <a:gd name="T91" fmla="*/ 17 h 110"/>
                <a:gd name="T92" fmla="*/ 23 w 100"/>
                <a:gd name="T93" fmla="*/ 12 h 110"/>
                <a:gd name="T94" fmla="*/ 12 w 100"/>
                <a:gd name="T95" fmla="*/ 21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00" h="110">
                  <a:moveTo>
                    <a:pt x="23" y="0"/>
                  </a:moveTo>
                  <a:cubicBezTo>
                    <a:pt x="65" y="0"/>
                    <a:pt x="65" y="0"/>
                    <a:pt x="65" y="0"/>
                  </a:cubicBezTo>
                  <a:cubicBezTo>
                    <a:pt x="68" y="0"/>
                    <a:pt x="71" y="1"/>
                    <a:pt x="74" y="4"/>
                  </a:cubicBezTo>
                  <a:cubicBezTo>
                    <a:pt x="76" y="6"/>
                    <a:pt x="77" y="9"/>
                    <a:pt x="77" y="12"/>
                  </a:cubicBezTo>
                  <a:cubicBezTo>
                    <a:pt x="77" y="35"/>
                    <a:pt x="77" y="35"/>
                    <a:pt x="77" y="35"/>
                  </a:cubicBezTo>
                  <a:cubicBezTo>
                    <a:pt x="68" y="40"/>
                    <a:pt x="68" y="40"/>
                    <a:pt x="68" y="40"/>
                  </a:cubicBezTo>
                  <a:cubicBezTo>
                    <a:pt x="68" y="12"/>
                    <a:pt x="68" y="12"/>
                    <a:pt x="68" y="12"/>
                  </a:cubicBezTo>
                  <a:cubicBezTo>
                    <a:pt x="68" y="11"/>
                    <a:pt x="68" y="11"/>
                    <a:pt x="67" y="10"/>
                  </a:cubicBezTo>
                  <a:cubicBezTo>
                    <a:pt x="67" y="10"/>
                    <a:pt x="66" y="9"/>
                    <a:pt x="65" y="9"/>
                  </a:cubicBezTo>
                  <a:cubicBezTo>
                    <a:pt x="28" y="9"/>
                    <a:pt x="28" y="9"/>
                    <a:pt x="28" y="9"/>
                  </a:cubicBezTo>
                  <a:cubicBezTo>
                    <a:pt x="28" y="12"/>
                    <a:pt x="28" y="12"/>
                    <a:pt x="28" y="12"/>
                  </a:cubicBezTo>
                  <a:cubicBezTo>
                    <a:pt x="28" y="16"/>
                    <a:pt x="28" y="16"/>
                    <a:pt x="28" y="16"/>
                  </a:cubicBezTo>
                  <a:cubicBezTo>
                    <a:pt x="28" y="17"/>
                    <a:pt x="28" y="18"/>
                    <a:pt x="28" y="19"/>
                  </a:cubicBezTo>
                  <a:cubicBezTo>
                    <a:pt x="28" y="21"/>
                    <a:pt x="27" y="23"/>
                    <a:pt x="25" y="24"/>
                  </a:cubicBezTo>
                  <a:cubicBezTo>
                    <a:pt x="24" y="25"/>
                    <a:pt x="23" y="26"/>
                    <a:pt x="21" y="26"/>
                  </a:cubicBezTo>
                  <a:cubicBezTo>
                    <a:pt x="20" y="26"/>
                    <a:pt x="19" y="26"/>
                    <a:pt x="18" y="26"/>
                  </a:cubicBezTo>
                  <a:cubicBezTo>
                    <a:pt x="14" y="26"/>
                    <a:pt x="14" y="26"/>
                    <a:pt x="14" y="26"/>
                  </a:cubicBezTo>
                  <a:cubicBezTo>
                    <a:pt x="9" y="25"/>
                    <a:pt x="9" y="25"/>
                    <a:pt x="9" y="25"/>
                  </a:cubicBezTo>
                  <a:cubicBezTo>
                    <a:pt x="9" y="85"/>
                    <a:pt x="9" y="85"/>
                    <a:pt x="9" y="85"/>
                  </a:cubicBezTo>
                  <a:cubicBezTo>
                    <a:pt x="9" y="86"/>
                    <a:pt x="10" y="86"/>
                    <a:pt x="10" y="87"/>
                  </a:cubicBezTo>
                  <a:cubicBezTo>
                    <a:pt x="10" y="87"/>
                    <a:pt x="10" y="87"/>
                    <a:pt x="10" y="87"/>
                  </a:cubicBezTo>
                  <a:cubicBezTo>
                    <a:pt x="11" y="87"/>
                    <a:pt x="11" y="88"/>
                    <a:pt x="12" y="88"/>
                  </a:cubicBezTo>
                  <a:cubicBezTo>
                    <a:pt x="45" y="88"/>
                    <a:pt x="45" y="88"/>
                    <a:pt x="45" y="88"/>
                  </a:cubicBezTo>
                  <a:cubicBezTo>
                    <a:pt x="44" y="97"/>
                    <a:pt x="44" y="97"/>
                    <a:pt x="44" y="97"/>
                  </a:cubicBezTo>
                  <a:cubicBezTo>
                    <a:pt x="12" y="97"/>
                    <a:pt x="12" y="97"/>
                    <a:pt x="12" y="97"/>
                  </a:cubicBezTo>
                  <a:cubicBezTo>
                    <a:pt x="9" y="97"/>
                    <a:pt x="6" y="96"/>
                    <a:pt x="4" y="93"/>
                  </a:cubicBezTo>
                  <a:cubicBezTo>
                    <a:pt x="4" y="93"/>
                    <a:pt x="4" y="93"/>
                    <a:pt x="4" y="93"/>
                  </a:cubicBezTo>
                  <a:cubicBezTo>
                    <a:pt x="4" y="93"/>
                    <a:pt x="4" y="93"/>
                    <a:pt x="4" y="93"/>
                  </a:cubicBezTo>
                  <a:cubicBezTo>
                    <a:pt x="2" y="91"/>
                    <a:pt x="0" y="88"/>
                    <a:pt x="0" y="85"/>
                  </a:cubicBezTo>
                  <a:cubicBezTo>
                    <a:pt x="0" y="22"/>
                    <a:pt x="0" y="22"/>
                    <a:pt x="0" y="22"/>
                  </a:cubicBezTo>
                  <a:cubicBezTo>
                    <a:pt x="0" y="20"/>
                    <a:pt x="0" y="20"/>
                    <a:pt x="0" y="20"/>
                  </a:cubicBezTo>
                  <a:cubicBezTo>
                    <a:pt x="2" y="19"/>
                    <a:pt x="2" y="19"/>
                    <a:pt x="2" y="19"/>
                  </a:cubicBezTo>
                  <a:cubicBezTo>
                    <a:pt x="20" y="1"/>
                    <a:pt x="20" y="1"/>
                    <a:pt x="20" y="1"/>
                  </a:cubicBezTo>
                  <a:cubicBezTo>
                    <a:pt x="21" y="0"/>
                    <a:pt x="21" y="0"/>
                    <a:pt x="21" y="0"/>
                  </a:cubicBezTo>
                  <a:cubicBezTo>
                    <a:pt x="23" y="0"/>
                    <a:pt x="23" y="0"/>
                    <a:pt x="23" y="0"/>
                  </a:cubicBezTo>
                  <a:close/>
                  <a:moveTo>
                    <a:pt x="90" y="45"/>
                  </a:moveTo>
                  <a:cubicBezTo>
                    <a:pt x="90" y="43"/>
                    <a:pt x="90" y="43"/>
                    <a:pt x="90" y="43"/>
                  </a:cubicBezTo>
                  <a:cubicBezTo>
                    <a:pt x="84" y="39"/>
                    <a:pt x="84" y="39"/>
                    <a:pt x="84" y="39"/>
                  </a:cubicBezTo>
                  <a:cubicBezTo>
                    <a:pt x="75" y="44"/>
                    <a:pt x="75" y="44"/>
                    <a:pt x="75" y="44"/>
                  </a:cubicBezTo>
                  <a:cubicBezTo>
                    <a:pt x="83" y="47"/>
                    <a:pt x="83" y="47"/>
                    <a:pt x="83" y="47"/>
                  </a:cubicBezTo>
                  <a:cubicBezTo>
                    <a:pt x="91" y="52"/>
                    <a:pt x="91" y="52"/>
                    <a:pt x="91" y="52"/>
                  </a:cubicBezTo>
                  <a:cubicBezTo>
                    <a:pt x="94" y="53"/>
                    <a:pt x="94" y="53"/>
                    <a:pt x="94" y="53"/>
                  </a:cubicBezTo>
                  <a:cubicBezTo>
                    <a:pt x="92" y="62"/>
                    <a:pt x="88" y="70"/>
                    <a:pt x="82" y="77"/>
                  </a:cubicBezTo>
                  <a:cubicBezTo>
                    <a:pt x="86" y="81"/>
                    <a:pt x="86" y="81"/>
                    <a:pt x="86" y="81"/>
                  </a:cubicBezTo>
                  <a:cubicBezTo>
                    <a:pt x="93" y="73"/>
                    <a:pt x="98" y="63"/>
                    <a:pt x="100" y="53"/>
                  </a:cubicBezTo>
                  <a:cubicBezTo>
                    <a:pt x="100" y="51"/>
                    <a:pt x="100" y="51"/>
                    <a:pt x="100" y="51"/>
                  </a:cubicBezTo>
                  <a:cubicBezTo>
                    <a:pt x="98" y="50"/>
                    <a:pt x="98" y="50"/>
                    <a:pt x="98" y="50"/>
                  </a:cubicBezTo>
                  <a:cubicBezTo>
                    <a:pt x="90" y="45"/>
                    <a:pt x="90" y="45"/>
                    <a:pt x="90" y="45"/>
                  </a:cubicBezTo>
                  <a:close/>
                  <a:moveTo>
                    <a:pt x="74" y="47"/>
                  </a:moveTo>
                  <a:cubicBezTo>
                    <a:pt x="64" y="58"/>
                    <a:pt x="58" y="70"/>
                    <a:pt x="54" y="84"/>
                  </a:cubicBezTo>
                  <a:cubicBezTo>
                    <a:pt x="59" y="86"/>
                    <a:pt x="64" y="89"/>
                    <a:pt x="70" y="92"/>
                  </a:cubicBezTo>
                  <a:cubicBezTo>
                    <a:pt x="78" y="81"/>
                    <a:pt x="85" y="68"/>
                    <a:pt x="90" y="55"/>
                  </a:cubicBezTo>
                  <a:cubicBezTo>
                    <a:pt x="84" y="52"/>
                    <a:pt x="79" y="50"/>
                    <a:pt x="74" y="47"/>
                  </a:cubicBezTo>
                  <a:close/>
                  <a:moveTo>
                    <a:pt x="52" y="87"/>
                  </a:moveTo>
                  <a:cubicBezTo>
                    <a:pt x="50" y="103"/>
                    <a:pt x="50" y="103"/>
                    <a:pt x="50" y="103"/>
                  </a:cubicBezTo>
                  <a:cubicBezTo>
                    <a:pt x="51" y="103"/>
                    <a:pt x="51" y="103"/>
                    <a:pt x="51" y="103"/>
                  </a:cubicBezTo>
                  <a:cubicBezTo>
                    <a:pt x="50" y="108"/>
                    <a:pt x="50" y="108"/>
                    <a:pt x="50" y="108"/>
                  </a:cubicBezTo>
                  <a:cubicBezTo>
                    <a:pt x="52" y="110"/>
                    <a:pt x="52" y="110"/>
                    <a:pt x="52" y="110"/>
                  </a:cubicBezTo>
                  <a:cubicBezTo>
                    <a:pt x="55" y="106"/>
                    <a:pt x="55" y="106"/>
                    <a:pt x="55" y="106"/>
                  </a:cubicBezTo>
                  <a:cubicBezTo>
                    <a:pt x="56" y="106"/>
                    <a:pt x="56" y="106"/>
                    <a:pt x="56" y="106"/>
                  </a:cubicBezTo>
                  <a:cubicBezTo>
                    <a:pt x="68" y="95"/>
                    <a:pt x="68" y="95"/>
                    <a:pt x="68" y="95"/>
                  </a:cubicBezTo>
                  <a:cubicBezTo>
                    <a:pt x="52" y="87"/>
                    <a:pt x="52" y="87"/>
                    <a:pt x="52" y="87"/>
                  </a:cubicBezTo>
                  <a:close/>
                  <a:moveTo>
                    <a:pt x="18" y="56"/>
                  </a:moveTo>
                  <a:cubicBezTo>
                    <a:pt x="18" y="60"/>
                    <a:pt x="18" y="60"/>
                    <a:pt x="18" y="60"/>
                  </a:cubicBezTo>
                  <a:cubicBezTo>
                    <a:pt x="30" y="60"/>
                    <a:pt x="30" y="60"/>
                    <a:pt x="30" y="60"/>
                  </a:cubicBezTo>
                  <a:cubicBezTo>
                    <a:pt x="30" y="56"/>
                    <a:pt x="30" y="56"/>
                    <a:pt x="30" y="56"/>
                  </a:cubicBezTo>
                  <a:cubicBezTo>
                    <a:pt x="18" y="56"/>
                    <a:pt x="18" y="56"/>
                    <a:pt x="18" y="56"/>
                  </a:cubicBezTo>
                  <a:close/>
                  <a:moveTo>
                    <a:pt x="18" y="43"/>
                  </a:moveTo>
                  <a:cubicBezTo>
                    <a:pt x="18" y="48"/>
                    <a:pt x="18" y="48"/>
                    <a:pt x="18" y="48"/>
                  </a:cubicBezTo>
                  <a:cubicBezTo>
                    <a:pt x="60" y="48"/>
                    <a:pt x="60" y="48"/>
                    <a:pt x="60" y="48"/>
                  </a:cubicBezTo>
                  <a:cubicBezTo>
                    <a:pt x="60" y="43"/>
                    <a:pt x="60" y="43"/>
                    <a:pt x="60" y="43"/>
                  </a:cubicBezTo>
                  <a:cubicBezTo>
                    <a:pt x="18" y="43"/>
                    <a:pt x="18" y="43"/>
                    <a:pt x="18" y="43"/>
                  </a:cubicBezTo>
                  <a:close/>
                  <a:moveTo>
                    <a:pt x="18" y="31"/>
                  </a:moveTo>
                  <a:cubicBezTo>
                    <a:pt x="18" y="36"/>
                    <a:pt x="18" y="36"/>
                    <a:pt x="18" y="36"/>
                  </a:cubicBezTo>
                  <a:cubicBezTo>
                    <a:pt x="60" y="36"/>
                    <a:pt x="60" y="36"/>
                    <a:pt x="60" y="36"/>
                  </a:cubicBezTo>
                  <a:cubicBezTo>
                    <a:pt x="60" y="31"/>
                    <a:pt x="60" y="31"/>
                    <a:pt x="60" y="31"/>
                  </a:cubicBezTo>
                  <a:cubicBezTo>
                    <a:pt x="18" y="31"/>
                    <a:pt x="18" y="31"/>
                    <a:pt x="18" y="31"/>
                  </a:cubicBezTo>
                  <a:close/>
                  <a:moveTo>
                    <a:pt x="37" y="19"/>
                  </a:moveTo>
                  <a:cubicBezTo>
                    <a:pt x="37" y="24"/>
                    <a:pt x="37" y="24"/>
                    <a:pt x="37" y="24"/>
                  </a:cubicBezTo>
                  <a:cubicBezTo>
                    <a:pt x="60" y="24"/>
                    <a:pt x="60" y="24"/>
                    <a:pt x="60" y="24"/>
                  </a:cubicBezTo>
                  <a:cubicBezTo>
                    <a:pt x="60" y="19"/>
                    <a:pt x="60" y="19"/>
                    <a:pt x="60" y="19"/>
                  </a:cubicBezTo>
                  <a:cubicBezTo>
                    <a:pt x="37" y="19"/>
                    <a:pt x="37" y="19"/>
                    <a:pt x="37" y="19"/>
                  </a:cubicBezTo>
                  <a:close/>
                  <a:moveTo>
                    <a:pt x="12" y="21"/>
                  </a:moveTo>
                  <a:cubicBezTo>
                    <a:pt x="14" y="21"/>
                    <a:pt x="14" y="21"/>
                    <a:pt x="14" y="21"/>
                  </a:cubicBezTo>
                  <a:cubicBezTo>
                    <a:pt x="18" y="22"/>
                    <a:pt x="18" y="22"/>
                    <a:pt x="18" y="22"/>
                  </a:cubicBezTo>
                  <a:cubicBezTo>
                    <a:pt x="18" y="22"/>
                    <a:pt x="18" y="22"/>
                    <a:pt x="18" y="22"/>
                  </a:cubicBezTo>
                  <a:cubicBezTo>
                    <a:pt x="19" y="22"/>
                    <a:pt x="19" y="22"/>
                    <a:pt x="19" y="22"/>
                  </a:cubicBezTo>
                  <a:cubicBezTo>
                    <a:pt x="19" y="22"/>
                    <a:pt x="19" y="22"/>
                    <a:pt x="20" y="22"/>
                  </a:cubicBezTo>
                  <a:cubicBezTo>
                    <a:pt x="21" y="22"/>
                    <a:pt x="22" y="21"/>
                    <a:pt x="22" y="20"/>
                  </a:cubicBezTo>
                  <a:cubicBezTo>
                    <a:pt x="23" y="20"/>
                    <a:pt x="24" y="19"/>
                    <a:pt x="24" y="18"/>
                  </a:cubicBezTo>
                  <a:cubicBezTo>
                    <a:pt x="24" y="18"/>
                    <a:pt x="24" y="17"/>
                    <a:pt x="24" y="17"/>
                  </a:cubicBezTo>
                  <a:cubicBezTo>
                    <a:pt x="24" y="17"/>
                    <a:pt x="24" y="17"/>
                    <a:pt x="24" y="17"/>
                  </a:cubicBezTo>
                  <a:cubicBezTo>
                    <a:pt x="24" y="16"/>
                    <a:pt x="24" y="16"/>
                    <a:pt x="24" y="16"/>
                  </a:cubicBezTo>
                  <a:cubicBezTo>
                    <a:pt x="23" y="12"/>
                    <a:pt x="23" y="12"/>
                    <a:pt x="23" y="12"/>
                  </a:cubicBezTo>
                  <a:cubicBezTo>
                    <a:pt x="23" y="11"/>
                    <a:pt x="23" y="11"/>
                    <a:pt x="23" y="11"/>
                  </a:cubicBezTo>
                  <a:lnTo>
                    <a:pt x="12" y="21"/>
                  </a:lnTo>
                  <a:close/>
                </a:path>
              </a:pathLst>
            </a:custGeom>
            <a:solidFill>
              <a:schemeClr val="bg1"/>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anose="020B0604020202020204" pitchFamily="34" charset="0"/>
                <a:cs typeface="Arial" panose="020B0604020202020204" pitchFamily="34" charset="0"/>
              </a:endParaRPr>
            </a:p>
          </p:txBody>
        </p:sp>
      </p:grpSp>
      <p:grpSp>
        <p:nvGrpSpPr>
          <p:cNvPr id="21" name="Group 47"/>
          <p:cNvGrpSpPr/>
          <p:nvPr/>
        </p:nvGrpSpPr>
        <p:grpSpPr>
          <a:xfrm>
            <a:off x="8061022" y="3697056"/>
            <a:ext cx="1106423" cy="1283451"/>
            <a:chOff x="7756222" y="3679819"/>
            <a:chExt cx="1106424" cy="1283451"/>
          </a:xfrm>
        </p:grpSpPr>
        <p:sp>
          <p:nvSpPr>
            <p:cNvPr id="22" name="Hexagon 5"/>
            <p:cNvSpPr/>
            <p:nvPr/>
          </p:nvSpPr>
          <p:spPr>
            <a:xfrm rot="16200000">
              <a:off x="7667708" y="3768333"/>
              <a:ext cx="1283451" cy="1106424"/>
            </a:xfrm>
            <a:prstGeom prst="hexagon">
              <a:avLst/>
            </a:prstGeom>
            <a:solidFill>
              <a:srgbClr val="779F0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25">
                <a:solidFill>
                  <a:schemeClr val="tx1"/>
                </a:solidFill>
                <a:latin typeface="Arial" panose="020B0604020202020204" pitchFamily="34" charset="0"/>
                <a:cs typeface="Arial" panose="020B0604020202020204" pitchFamily="34" charset="0"/>
              </a:endParaRPr>
            </a:p>
          </p:txBody>
        </p:sp>
        <p:sp>
          <p:nvSpPr>
            <p:cNvPr id="23" name="Freeform 17"/>
            <p:cNvSpPr>
              <a:spLocks noEditPoints="1"/>
            </p:cNvSpPr>
            <p:nvPr/>
          </p:nvSpPr>
          <p:spPr bwMode="auto">
            <a:xfrm>
              <a:off x="8107833" y="4106652"/>
              <a:ext cx="403032" cy="428221"/>
            </a:xfrm>
            <a:custGeom>
              <a:avLst/>
              <a:gdLst>
                <a:gd name="T0" fmla="*/ 75 w 89"/>
                <a:gd name="T1" fmla="*/ 22 h 95"/>
                <a:gd name="T2" fmla="*/ 89 w 89"/>
                <a:gd name="T3" fmla="*/ 53 h 95"/>
                <a:gd name="T4" fmla="*/ 78 w 89"/>
                <a:gd name="T5" fmla="*/ 80 h 95"/>
                <a:gd name="T6" fmla="*/ 47 w 89"/>
                <a:gd name="T7" fmla="*/ 53 h 95"/>
                <a:gd name="T8" fmla="*/ 75 w 89"/>
                <a:gd name="T9" fmla="*/ 22 h 95"/>
                <a:gd name="T10" fmla="*/ 76 w 89"/>
                <a:gd name="T11" fmla="*/ 83 h 95"/>
                <a:gd name="T12" fmla="*/ 69 w 89"/>
                <a:gd name="T13" fmla="*/ 88 h 95"/>
                <a:gd name="T14" fmla="*/ 74 w 89"/>
                <a:gd name="T15" fmla="*/ 81 h 95"/>
                <a:gd name="T16" fmla="*/ 76 w 89"/>
                <a:gd name="T17" fmla="*/ 83 h 95"/>
                <a:gd name="T18" fmla="*/ 64 w 89"/>
                <a:gd name="T19" fmla="*/ 92 h 95"/>
                <a:gd name="T20" fmla="*/ 72 w 89"/>
                <a:gd name="T21" fmla="*/ 79 h 95"/>
                <a:gd name="T22" fmla="*/ 70 w 89"/>
                <a:gd name="T23" fmla="*/ 77 h 95"/>
                <a:gd name="T24" fmla="*/ 60 w 89"/>
                <a:gd name="T25" fmla="*/ 94 h 95"/>
                <a:gd name="T26" fmla="*/ 64 w 89"/>
                <a:gd name="T27" fmla="*/ 92 h 95"/>
                <a:gd name="T28" fmla="*/ 58 w 89"/>
                <a:gd name="T29" fmla="*/ 91 h 95"/>
                <a:gd name="T30" fmla="*/ 67 w 89"/>
                <a:gd name="T31" fmla="*/ 75 h 95"/>
                <a:gd name="T32" fmla="*/ 65 w 89"/>
                <a:gd name="T33" fmla="*/ 74 h 95"/>
                <a:gd name="T34" fmla="*/ 57 w 89"/>
                <a:gd name="T35" fmla="*/ 88 h 95"/>
                <a:gd name="T36" fmla="*/ 58 w 89"/>
                <a:gd name="T37" fmla="*/ 91 h 95"/>
                <a:gd name="T38" fmla="*/ 56 w 89"/>
                <a:gd name="T39" fmla="*/ 84 h 95"/>
                <a:gd name="T40" fmla="*/ 63 w 89"/>
                <a:gd name="T41" fmla="*/ 72 h 95"/>
                <a:gd name="T42" fmla="*/ 61 w 89"/>
                <a:gd name="T43" fmla="*/ 70 h 95"/>
                <a:gd name="T44" fmla="*/ 55 w 89"/>
                <a:gd name="T45" fmla="*/ 81 h 95"/>
                <a:gd name="T46" fmla="*/ 56 w 89"/>
                <a:gd name="T47" fmla="*/ 84 h 95"/>
                <a:gd name="T48" fmla="*/ 53 w 89"/>
                <a:gd name="T49" fmla="*/ 78 h 95"/>
                <a:gd name="T50" fmla="*/ 59 w 89"/>
                <a:gd name="T51" fmla="*/ 68 h 95"/>
                <a:gd name="T52" fmla="*/ 57 w 89"/>
                <a:gd name="T53" fmla="*/ 66 h 95"/>
                <a:gd name="T54" fmla="*/ 52 w 89"/>
                <a:gd name="T55" fmla="*/ 75 h 95"/>
                <a:gd name="T56" fmla="*/ 53 w 89"/>
                <a:gd name="T57" fmla="*/ 78 h 95"/>
                <a:gd name="T58" fmla="*/ 51 w 89"/>
                <a:gd name="T59" fmla="*/ 71 h 95"/>
                <a:gd name="T60" fmla="*/ 55 w 89"/>
                <a:gd name="T61" fmla="*/ 64 h 95"/>
                <a:gd name="T62" fmla="*/ 53 w 89"/>
                <a:gd name="T63" fmla="*/ 62 h 95"/>
                <a:gd name="T64" fmla="*/ 50 w 89"/>
                <a:gd name="T65" fmla="*/ 68 h 95"/>
                <a:gd name="T66" fmla="*/ 51 w 89"/>
                <a:gd name="T67" fmla="*/ 71 h 95"/>
                <a:gd name="T68" fmla="*/ 48 w 89"/>
                <a:gd name="T69" fmla="*/ 65 h 95"/>
                <a:gd name="T70" fmla="*/ 51 w 89"/>
                <a:gd name="T71" fmla="*/ 61 h 95"/>
                <a:gd name="T72" fmla="*/ 49 w 89"/>
                <a:gd name="T73" fmla="*/ 59 h 95"/>
                <a:gd name="T74" fmla="*/ 47 w 89"/>
                <a:gd name="T75" fmla="*/ 61 h 95"/>
                <a:gd name="T76" fmla="*/ 48 w 89"/>
                <a:gd name="T77" fmla="*/ 65 h 95"/>
                <a:gd name="T78" fmla="*/ 46 w 89"/>
                <a:gd name="T79" fmla="*/ 58 h 95"/>
                <a:gd name="T80" fmla="*/ 45 w 89"/>
                <a:gd name="T81" fmla="*/ 55 h 95"/>
                <a:gd name="T82" fmla="*/ 47 w 89"/>
                <a:gd name="T83" fmla="*/ 57 h 95"/>
                <a:gd name="T84" fmla="*/ 46 w 89"/>
                <a:gd name="T85" fmla="*/ 58 h 95"/>
                <a:gd name="T86" fmla="*/ 59 w 89"/>
                <a:gd name="T87" fmla="*/ 17 h 95"/>
                <a:gd name="T88" fmla="*/ 41 w 89"/>
                <a:gd name="T89" fmla="*/ 54 h 95"/>
                <a:gd name="T90" fmla="*/ 36 w 89"/>
                <a:gd name="T91" fmla="*/ 13 h 95"/>
                <a:gd name="T92" fmla="*/ 0 w 89"/>
                <a:gd name="T93" fmla="*/ 54 h 95"/>
                <a:gd name="T94" fmla="*/ 41 w 89"/>
                <a:gd name="T95" fmla="*/ 95 h 95"/>
                <a:gd name="T96" fmla="*/ 55 w 89"/>
                <a:gd name="T97" fmla="*/ 93 h 95"/>
                <a:gd name="T98" fmla="*/ 41 w 89"/>
                <a:gd name="T99" fmla="*/ 54 h 95"/>
                <a:gd name="T100" fmla="*/ 68 w 89"/>
                <a:gd name="T101" fmla="*/ 23 h 95"/>
                <a:gd name="T102" fmla="*/ 59 w 89"/>
                <a:gd name="T103" fmla="*/ 17 h 95"/>
                <a:gd name="T104" fmla="*/ 43 w 89"/>
                <a:gd name="T105" fmla="*/ 0 h 95"/>
                <a:gd name="T106" fmla="*/ 38 w 89"/>
                <a:gd name="T107" fmla="*/ 0 h 95"/>
                <a:gd name="T108" fmla="*/ 43 w 89"/>
                <a:gd name="T109" fmla="*/ 41 h 95"/>
                <a:gd name="T110" fmla="*/ 61 w 89"/>
                <a:gd name="T111" fmla="*/ 4 h 95"/>
                <a:gd name="T112" fmla="*/ 43 w 89"/>
                <a:gd name="T113"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9" h="95">
                  <a:moveTo>
                    <a:pt x="75" y="22"/>
                  </a:moveTo>
                  <a:cubicBezTo>
                    <a:pt x="83" y="29"/>
                    <a:pt x="89" y="40"/>
                    <a:pt x="89" y="53"/>
                  </a:cubicBezTo>
                  <a:cubicBezTo>
                    <a:pt x="89" y="63"/>
                    <a:pt x="85" y="73"/>
                    <a:pt x="78" y="80"/>
                  </a:cubicBezTo>
                  <a:cubicBezTo>
                    <a:pt x="47" y="53"/>
                    <a:pt x="47" y="53"/>
                    <a:pt x="47" y="53"/>
                  </a:cubicBezTo>
                  <a:cubicBezTo>
                    <a:pt x="75" y="22"/>
                    <a:pt x="75" y="22"/>
                    <a:pt x="75" y="22"/>
                  </a:cubicBezTo>
                  <a:close/>
                  <a:moveTo>
                    <a:pt x="76" y="83"/>
                  </a:moveTo>
                  <a:cubicBezTo>
                    <a:pt x="74" y="85"/>
                    <a:pt x="72" y="87"/>
                    <a:pt x="69" y="88"/>
                  </a:cubicBezTo>
                  <a:cubicBezTo>
                    <a:pt x="74" y="81"/>
                    <a:pt x="74" y="81"/>
                    <a:pt x="74" y="81"/>
                  </a:cubicBezTo>
                  <a:cubicBezTo>
                    <a:pt x="76" y="83"/>
                    <a:pt x="76" y="83"/>
                    <a:pt x="76" y="83"/>
                  </a:cubicBezTo>
                  <a:close/>
                  <a:moveTo>
                    <a:pt x="64" y="92"/>
                  </a:moveTo>
                  <a:cubicBezTo>
                    <a:pt x="72" y="79"/>
                    <a:pt x="72" y="79"/>
                    <a:pt x="72" y="79"/>
                  </a:cubicBezTo>
                  <a:cubicBezTo>
                    <a:pt x="70" y="77"/>
                    <a:pt x="70" y="77"/>
                    <a:pt x="70" y="77"/>
                  </a:cubicBezTo>
                  <a:cubicBezTo>
                    <a:pt x="60" y="94"/>
                    <a:pt x="60" y="94"/>
                    <a:pt x="60" y="94"/>
                  </a:cubicBezTo>
                  <a:cubicBezTo>
                    <a:pt x="61" y="93"/>
                    <a:pt x="63" y="92"/>
                    <a:pt x="64" y="92"/>
                  </a:cubicBezTo>
                  <a:close/>
                  <a:moveTo>
                    <a:pt x="58" y="91"/>
                  </a:moveTo>
                  <a:cubicBezTo>
                    <a:pt x="67" y="75"/>
                    <a:pt x="67" y="75"/>
                    <a:pt x="67" y="75"/>
                  </a:cubicBezTo>
                  <a:cubicBezTo>
                    <a:pt x="65" y="74"/>
                    <a:pt x="65" y="74"/>
                    <a:pt x="65" y="74"/>
                  </a:cubicBezTo>
                  <a:cubicBezTo>
                    <a:pt x="57" y="88"/>
                    <a:pt x="57" y="88"/>
                    <a:pt x="57" y="88"/>
                  </a:cubicBezTo>
                  <a:cubicBezTo>
                    <a:pt x="58" y="91"/>
                    <a:pt x="58" y="91"/>
                    <a:pt x="58" y="91"/>
                  </a:cubicBezTo>
                  <a:close/>
                  <a:moveTo>
                    <a:pt x="56" y="84"/>
                  </a:moveTo>
                  <a:cubicBezTo>
                    <a:pt x="63" y="72"/>
                    <a:pt x="63" y="72"/>
                    <a:pt x="63" y="72"/>
                  </a:cubicBezTo>
                  <a:cubicBezTo>
                    <a:pt x="61" y="70"/>
                    <a:pt x="61" y="70"/>
                    <a:pt x="61" y="70"/>
                  </a:cubicBezTo>
                  <a:cubicBezTo>
                    <a:pt x="55" y="81"/>
                    <a:pt x="55" y="81"/>
                    <a:pt x="55" y="81"/>
                  </a:cubicBezTo>
                  <a:cubicBezTo>
                    <a:pt x="56" y="84"/>
                    <a:pt x="56" y="84"/>
                    <a:pt x="56" y="84"/>
                  </a:cubicBezTo>
                  <a:close/>
                  <a:moveTo>
                    <a:pt x="53" y="78"/>
                  </a:moveTo>
                  <a:cubicBezTo>
                    <a:pt x="59" y="68"/>
                    <a:pt x="59" y="68"/>
                    <a:pt x="59" y="68"/>
                  </a:cubicBezTo>
                  <a:cubicBezTo>
                    <a:pt x="57" y="66"/>
                    <a:pt x="57" y="66"/>
                    <a:pt x="57" y="66"/>
                  </a:cubicBezTo>
                  <a:cubicBezTo>
                    <a:pt x="52" y="75"/>
                    <a:pt x="52" y="75"/>
                    <a:pt x="52" y="75"/>
                  </a:cubicBezTo>
                  <a:cubicBezTo>
                    <a:pt x="53" y="78"/>
                    <a:pt x="53" y="78"/>
                    <a:pt x="53" y="78"/>
                  </a:cubicBezTo>
                  <a:close/>
                  <a:moveTo>
                    <a:pt x="51" y="71"/>
                  </a:moveTo>
                  <a:cubicBezTo>
                    <a:pt x="55" y="64"/>
                    <a:pt x="55" y="64"/>
                    <a:pt x="55" y="64"/>
                  </a:cubicBezTo>
                  <a:cubicBezTo>
                    <a:pt x="53" y="62"/>
                    <a:pt x="53" y="62"/>
                    <a:pt x="53" y="62"/>
                  </a:cubicBezTo>
                  <a:cubicBezTo>
                    <a:pt x="50" y="68"/>
                    <a:pt x="50" y="68"/>
                    <a:pt x="50" y="68"/>
                  </a:cubicBezTo>
                  <a:cubicBezTo>
                    <a:pt x="51" y="71"/>
                    <a:pt x="51" y="71"/>
                    <a:pt x="51" y="71"/>
                  </a:cubicBezTo>
                  <a:close/>
                  <a:moveTo>
                    <a:pt x="48" y="65"/>
                  </a:moveTo>
                  <a:cubicBezTo>
                    <a:pt x="51" y="61"/>
                    <a:pt x="51" y="61"/>
                    <a:pt x="51" y="61"/>
                  </a:cubicBezTo>
                  <a:cubicBezTo>
                    <a:pt x="49" y="59"/>
                    <a:pt x="49" y="59"/>
                    <a:pt x="49" y="59"/>
                  </a:cubicBezTo>
                  <a:cubicBezTo>
                    <a:pt x="47" y="61"/>
                    <a:pt x="47" y="61"/>
                    <a:pt x="47" y="61"/>
                  </a:cubicBezTo>
                  <a:cubicBezTo>
                    <a:pt x="48" y="65"/>
                    <a:pt x="48" y="65"/>
                    <a:pt x="48" y="65"/>
                  </a:cubicBezTo>
                  <a:close/>
                  <a:moveTo>
                    <a:pt x="46" y="58"/>
                  </a:moveTo>
                  <a:cubicBezTo>
                    <a:pt x="45" y="55"/>
                    <a:pt x="45" y="55"/>
                    <a:pt x="45" y="55"/>
                  </a:cubicBezTo>
                  <a:cubicBezTo>
                    <a:pt x="47" y="57"/>
                    <a:pt x="47" y="57"/>
                    <a:pt x="47" y="57"/>
                  </a:cubicBezTo>
                  <a:cubicBezTo>
                    <a:pt x="46" y="58"/>
                    <a:pt x="46" y="58"/>
                    <a:pt x="46" y="58"/>
                  </a:cubicBezTo>
                  <a:close/>
                  <a:moveTo>
                    <a:pt x="59" y="17"/>
                  </a:moveTo>
                  <a:cubicBezTo>
                    <a:pt x="41" y="54"/>
                    <a:pt x="41" y="54"/>
                    <a:pt x="41" y="54"/>
                  </a:cubicBezTo>
                  <a:cubicBezTo>
                    <a:pt x="41" y="54"/>
                    <a:pt x="38" y="28"/>
                    <a:pt x="36" y="13"/>
                  </a:cubicBezTo>
                  <a:cubicBezTo>
                    <a:pt x="16" y="15"/>
                    <a:pt x="0" y="33"/>
                    <a:pt x="0" y="54"/>
                  </a:cubicBezTo>
                  <a:cubicBezTo>
                    <a:pt x="0" y="77"/>
                    <a:pt x="18" y="95"/>
                    <a:pt x="41" y="95"/>
                  </a:cubicBezTo>
                  <a:cubicBezTo>
                    <a:pt x="46" y="95"/>
                    <a:pt x="51" y="94"/>
                    <a:pt x="55" y="93"/>
                  </a:cubicBezTo>
                  <a:cubicBezTo>
                    <a:pt x="41" y="54"/>
                    <a:pt x="41" y="54"/>
                    <a:pt x="41" y="54"/>
                  </a:cubicBezTo>
                  <a:cubicBezTo>
                    <a:pt x="68" y="23"/>
                    <a:pt x="68" y="23"/>
                    <a:pt x="68" y="23"/>
                  </a:cubicBezTo>
                  <a:cubicBezTo>
                    <a:pt x="66" y="20"/>
                    <a:pt x="63" y="18"/>
                    <a:pt x="59" y="17"/>
                  </a:cubicBezTo>
                  <a:close/>
                  <a:moveTo>
                    <a:pt x="43" y="0"/>
                  </a:moveTo>
                  <a:cubicBezTo>
                    <a:pt x="41" y="0"/>
                    <a:pt x="40" y="0"/>
                    <a:pt x="38" y="0"/>
                  </a:cubicBezTo>
                  <a:cubicBezTo>
                    <a:pt x="40" y="15"/>
                    <a:pt x="43" y="41"/>
                    <a:pt x="43" y="41"/>
                  </a:cubicBezTo>
                  <a:cubicBezTo>
                    <a:pt x="61" y="4"/>
                    <a:pt x="61" y="4"/>
                    <a:pt x="61" y="4"/>
                  </a:cubicBezTo>
                  <a:cubicBezTo>
                    <a:pt x="56" y="1"/>
                    <a:pt x="49" y="0"/>
                    <a:pt x="43" y="0"/>
                  </a:cubicBezTo>
                  <a:close/>
                </a:path>
              </a:pathLst>
            </a:custGeom>
            <a:solidFill>
              <a:schemeClr val="bg1"/>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anose="020B0604020202020204" pitchFamily="34" charset="0"/>
                <a:cs typeface="Arial" panose="020B0604020202020204" pitchFamily="34" charset="0"/>
              </a:endParaRPr>
            </a:p>
          </p:txBody>
        </p:sp>
      </p:grpSp>
      <p:grpSp>
        <p:nvGrpSpPr>
          <p:cNvPr id="24" name="Group 44"/>
          <p:cNvGrpSpPr/>
          <p:nvPr/>
        </p:nvGrpSpPr>
        <p:grpSpPr>
          <a:xfrm>
            <a:off x="5194217" y="3379414"/>
            <a:ext cx="1338773" cy="1552975"/>
            <a:chOff x="4889416" y="3362177"/>
            <a:chExt cx="1338773" cy="1552976"/>
          </a:xfrm>
        </p:grpSpPr>
        <p:sp>
          <p:nvSpPr>
            <p:cNvPr id="25" name="Hexagon 7"/>
            <p:cNvSpPr/>
            <p:nvPr/>
          </p:nvSpPr>
          <p:spPr>
            <a:xfrm rot="16200000">
              <a:off x="4782315" y="3469278"/>
              <a:ext cx="1552976" cy="1338773"/>
            </a:xfrm>
            <a:prstGeom prst="hexagon">
              <a:avLst/>
            </a:prstGeom>
            <a:solidFill>
              <a:srgbClr val="779F0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25">
                <a:solidFill>
                  <a:schemeClr val="tx1"/>
                </a:solidFill>
                <a:latin typeface="Arial" panose="020B0604020202020204" pitchFamily="34" charset="0"/>
                <a:cs typeface="Arial" panose="020B0604020202020204" pitchFamily="34" charset="0"/>
              </a:endParaRPr>
            </a:p>
          </p:txBody>
        </p:sp>
        <p:sp>
          <p:nvSpPr>
            <p:cNvPr id="26" name="Freeform 18"/>
            <p:cNvSpPr>
              <a:spLocks noEditPoints="1"/>
            </p:cNvSpPr>
            <p:nvPr/>
          </p:nvSpPr>
          <p:spPr bwMode="auto">
            <a:xfrm>
              <a:off x="5260360" y="3842689"/>
              <a:ext cx="596885" cy="482589"/>
            </a:xfrm>
            <a:custGeom>
              <a:avLst/>
              <a:gdLst>
                <a:gd name="T0" fmla="*/ 86 w 109"/>
                <a:gd name="T1" fmla="*/ 88 h 88"/>
                <a:gd name="T2" fmla="*/ 84 w 109"/>
                <a:gd name="T3" fmla="*/ 44 h 88"/>
                <a:gd name="T4" fmla="*/ 80 w 109"/>
                <a:gd name="T5" fmla="*/ 71 h 88"/>
                <a:gd name="T6" fmla="*/ 109 w 109"/>
                <a:gd name="T7" fmla="*/ 0 h 88"/>
                <a:gd name="T8" fmla="*/ 92 w 109"/>
                <a:gd name="T9" fmla="*/ 33 h 88"/>
                <a:gd name="T10" fmla="*/ 80 w 109"/>
                <a:gd name="T11" fmla="*/ 25 h 88"/>
                <a:gd name="T12" fmla="*/ 67 w 109"/>
                <a:gd name="T13" fmla="*/ 68 h 88"/>
                <a:gd name="T14" fmla="*/ 37 w 109"/>
                <a:gd name="T15" fmla="*/ 73 h 88"/>
                <a:gd name="T16" fmla="*/ 19 w 109"/>
                <a:gd name="T17" fmla="*/ 63 h 88"/>
                <a:gd name="T18" fmla="*/ 0 w 109"/>
                <a:gd name="T19" fmla="*/ 56 h 88"/>
                <a:gd name="T20" fmla="*/ 25 w 109"/>
                <a:gd name="T21" fmla="*/ 48 h 88"/>
                <a:gd name="T22" fmla="*/ 30 w 109"/>
                <a:gd name="T23" fmla="*/ 57 h 88"/>
                <a:gd name="T24" fmla="*/ 44 w 109"/>
                <a:gd name="T25" fmla="*/ 29 h 88"/>
                <a:gd name="T26" fmla="*/ 66 w 109"/>
                <a:gd name="T27" fmla="*/ 50 h 88"/>
                <a:gd name="T28" fmla="*/ 68 w 109"/>
                <a:gd name="T29" fmla="*/ 18 h 88"/>
                <a:gd name="T30" fmla="*/ 78 w 109"/>
                <a:gd name="T31" fmla="*/ 12 h 88"/>
                <a:gd name="T32" fmla="*/ 90 w 109"/>
                <a:gd name="T33" fmla="*/ 1 h 88"/>
                <a:gd name="T34" fmla="*/ 22 w 109"/>
                <a:gd name="T35" fmla="*/ 88 h 88"/>
                <a:gd name="T36" fmla="*/ 29 w 109"/>
                <a:gd name="T37" fmla="*/ 80 h 88"/>
                <a:gd name="T38" fmla="*/ 22 w 109"/>
                <a:gd name="T39" fmla="*/ 79 h 88"/>
                <a:gd name="T40" fmla="*/ 11 w 109"/>
                <a:gd name="T41" fmla="*/ 88 h 88"/>
                <a:gd name="T42" fmla="*/ 17 w 109"/>
                <a:gd name="T43" fmla="*/ 71 h 88"/>
                <a:gd name="T44" fmla="*/ 11 w 109"/>
                <a:gd name="T45" fmla="*/ 73 h 88"/>
                <a:gd name="T46" fmla="*/ 34 w 109"/>
                <a:gd name="T47" fmla="*/ 88 h 88"/>
                <a:gd name="T48" fmla="*/ 40 w 109"/>
                <a:gd name="T49" fmla="*/ 79 h 88"/>
                <a:gd name="T50" fmla="*/ 34 w 109"/>
                <a:gd name="T51" fmla="*/ 80 h 88"/>
                <a:gd name="T52" fmla="*/ 45 w 109"/>
                <a:gd name="T53" fmla="*/ 88 h 88"/>
                <a:gd name="T54" fmla="*/ 52 w 109"/>
                <a:gd name="T55" fmla="*/ 63 h 88"/>
                <a:gd name="T56" fmla="*/ 45 w 109"/>
                <a:gd name="T57" fmla="*/ 69 h 88"/>
                <a:gd name="T58" fmla="*/ 57 w 109"/>
                <a:gd name="T59" fmla="*/ 88 h 88"/>
                <a:gd name="T60" fmla="*/ 63 w 109"/>
                <a:gd name="T61" fmla="*/ 73 h 88"/>
                <a:gd name="T62" fmla="*/ 57 w 109"/>
                <a:gd name="T63" fmla="*/ 88 h 88"/>
                <a:gd name="T64" fmla="*/ 75 w 109"/>
                <a:gd name="T65" fmla="*/ 88 h 88"/>
                <a:gd name="T66" fmla="*/ 68 w 109"/>
                <a:gd name="T67" fmla="*/ 7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chemeClr val="bg1"/>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anose="020B0604020202020204" pitchFamily="34" charset="0"/>
                <a:cs typeface="Arial" panose="020B0604020202020204" pitchFamily="34" charset="0"/>
              </a:endParaRPr>
            </a:p>
          </p:txBody>
        </p:sp>
      </p:grpSp>
      <p:grpSp>
        <p:nvGrpSpPr>
          <p:cNvPr id="27" name="Group 4"/>
          <p:cNvGrpSpPr/>
          <p:nvPr/>
        </p:nvGrpSpPr>
        <p:grpSpPr>
          <a:xfrm>
            <a:off x="4226008" y="3766225"/>
            <a:ext cx="914400" cy="1060704"/>
            <a:chOff x="3921207" y="3748989"/>
            <a:chExt cx="914400" cy="1060704"/>
          </a:xfrm>
        </p:grpSpPr>
        <p:sp>
          <p:nvSpPr>
            <p:cNvPr id="28" name="Hexagon 8"/>
            <p:cNvSpPr/>
            <p:nvPr/>
          </p:nvSpPr>
          <p:spPr>
            <a:xfrm rot="16200000">
              <a:off x="3848055" y="3822141"/>
              <a:ext cx="1060704" cy="914400"/>
            </a:xfrm>
            <a:prstGeom prst="hexagon">
              <a:avLst/>
            </a:prstGeom>
            <a:solidFill>
              <a:srgbClr val="779F0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25">
                <a:solidFill>
                  <a:schemeClr val="tx1"/>
                </a:solidFill>
                <a:latin typeface="Arial" panose="020B0604020202020204" pitchFamily="34" charset="0"/>
                <a:cs typeface="Arial" panose="020B0604020202020204" pitchFamily="34" charset="0"/>
              </a:endParaRPr>
            </a:p>
          </p:txBody>
        </p:sp>
        <p:sp>
          <p:nvSpPr>
            <p:cNvPr id="29" name="Freeform 19"/>
            <p:cNvSpPr>
              <a:spLocks noEditPoints="1"/>
            </p:cNvSpPr>
            <p:nvPr/>
          </p:nvSpPr>
          <p:spPr bwMode="auto">
            <a:xfrm>
              <a:off x="4185601" y="4086602"/>
              <a:ext cx="387383" cy="385476"/>
            </a:xfrm>
            <a:custGeom>
              <a:avLst/>
              <a:gdLst>
                <a:gd name="T0" fmla="*/ 6 w 94"/>
                <a:gd name="T1" fmla="*/ 28 h 94"/>
                <a:gd name="T2" fmla="*/ 32 w 94"/>
                <a:gd name="T3" fmla="*/ 4 h 94"/>
                <a:gd name="T4" fmla="*/ 67 w 94"/>
                <a:gd name="T5" fmla="*/ 6 h 94"/>
                <a:gd name="T6" fmla="*/ 90 w 94"/>
                <a:gd name="T7" fmla="*/ 32 h 94"/>
                <a:gd name="T8" fmla="*/ 88 w 94"/>
                <a:gd name="T9" fmla="*/ 67 h 94"/>
                <a:gd name="T10" fmla="*/ 88 w 94"/>
                <a:gd name="T11" fmla="*/ 67 h 94"/>
                <a:gd name="T12" fmla="*/ 62 w 94"/>
                <a:gd name="T13" fmla="*/ 90 h 94"/>
                <a:gd name="T14" fmla="*/ 27 w 94"/>
                <a:gd name="T15" fmla="*/ 89 h 94"/>
                <a:gd name="T16" fmla="*/ 27 w 94"/>
                <a:gd name="T17" fmla="*/ 89 h 94"/>
                <a:gd name="T18" fmla="*/ 4 w 94"/>
                <a:gd name="T19" fmla="*/ 62 h 94"/>
                <a:gd name="T20" fmla="*/ 6 w 94"/>
                <a:gd name="T21" fmla="*/ 28 h 94"/>
                <a:gd name="T22" fmla="*/ 6 w 94"/>
                <a:gd name="T23" fmla="*/ 28 h 94"/>
                <a:gd name="T24" fmla="*/ 20 w 94"/>
                <a:gd name="T25" fmla="*/ 27 h 94"/>
                <a:gd name="T26" fmla="*/ 16 w 94"/>
                <a:gd name="T27" fmla="*/ 32 h 94"/>
                <a:gd name="T28" fmla="*/ 16 w 94"/>
                <a:gd name="T29" fmla="*/ 32 h 94"/>
                <a:gd name="T30" fmla="*/ 15 w 94"/>
                <a:gd name="T31" fmla="*/ 35 h 94"/>
                <a:gd name="T32" fmla="*/ 36 w 94"/>
                <a:gd name="T33" fmla="*/ 37 h 94"/>
                <a:gd name="T34" fmla="*/ 34 w 94"/>
                <a:gd name="T35" fmla="*/ 40 h 94"/>
                <a:gd name="T36" fmla="*/ 32 w 94"/>
                <a:gd name="T37" fmla="*/ 45 h 94"/>
                <a:gd name="T38" fmla="*/ 13 w 94"/>
                <a:gd name="T39" fmla="*/ 53 h 94"/>
                <a:gd name="T40" fmla="*/ 15 w 94"/>
                <a:gd name="T41" fmla="*/ 59 h 94"/>
                <a:gd name="T42" fmla="*/ 15 w 94"/>
                <a:gd name="T43" fmla="*/ 59 h 94"/>
                <a:gd name="T44" fmla="*/ 16 w 94"/>
                <a:gd name="T45" fmla="*/ 60 h 94"/>
                <a:gd name="T46" fmla="*/ 29 w 94"/>
                <a:gd name="T47" fmla="*/ 54 h 94"/>
                <a:gd name="T48" fmla="*/ 26 w 94"/>
                <a:gd name="T49" fmla="*/ 74 h 94"/>
                <a:gd name="T50" fmla="*/ 32 w 94"/>
                <a:gd name="T51" fmla="*/ 78 h 94"/>
                <a:gd name="T52" fmla="*/ 32 w 94"/>
                <a:gd name="T53" fmla="*/ 78 h 94"/>
                <a:gd name="T54" fmla="*/ 33 w 94"/>
                <a:gd name="T55" fmla="*/ 79 h 94"/>
                <a:gd name="T56" fmla="*/ 34 w 94"/>
                <a:gd name="T57" fmla="*/ 78 h 94"/>
                <a:gd name="T58" fmla="*/ 36 w 94"/>
                <a:gd name="T59" fmla="*/ 55 h 94"/>
                <a:gd name="T60" fmla="*/ 48 w 94"/>
                <a:gd name="T61" fmla="*/ 67 h 94"/>
                <a:gd name="T62" fmla="*/ 60 w 94"/>
                <a:gd name="T63" fmla="*/ 79 h 94"/>
                <a:gd name="T64" fmla="*/ 65 w 94"/>
                <a:gd name="T65" fmla="*/ 77 h 94"/>
                <a:gd name="T66" fmla="*/ 66 w 94"/>
                <a:gd name="T67" fmla="*/ 74 h 94"/>
                <a:gd name="T68" fmla="*/ 54 w 94"/>
                <a:gd name="T69" fmla="*/ 62 h 94"/>
                <a:gd name="T70" fmla="*/ 39 w 94"/>
                <a:gd name="T71" fmla="*/ 48 h 94"/>
                <a:gd name="T72" fmla="*/ 41 w 94"/>
                <a:gd name="T73" fmla="*/ 43 h 94"/>
                <a:gd name="T74" fmla="*/ 43 w 94"/>
                <a:gd name="T75" fmla="*/ 39 h 94"/>
                <a:gd name="T76" fmla="*/ 49 w 94"/>
                <a:gd name="T77" fmla="*/ 42 h 94"/>
                <a:gd name="T78" fmla="*/ 77 w 94"/>
                <a:gd name="T79" fmla="*/ 64 h 94"/>
                <a:gd name="T80" fmla="*/ 78 w 94"/>
                <a:gd name="T81" fmla="*/ 62 h 94"/>
                <a:gd name="T82" fmla="*/ 78 w 94"/>
                <a:gd name="T83" fmla="*/ 62 h 94"/>
                <a:gd name="T84" fmla="*/ 80 w 94"/>
                <a:gd name="T85" fmla="*/ 56 h 94"/>
                <a:gd name="T86" fmla="*/ 53 w 94"/>
                <a:gd name="T87" fmla="*/ 35 h 94"/>
                <a:gd name="T88" fmla="*/ 47 w 94"/>
                <a:gd name="T89" fmla="*/ 32 h 94"/>
                <a:gd name="T90" fmla="*/ 50 w 94"/>
                <a:gd name="T91" fmla="*/ 28 h 94"/>
                <a:gd name="T92" fmla="*/ 56 w 94"/>
                <a:gd name="T93" fmla="*/ 30 h 94"/>
                <a:gd name="T94" fmla="*/ 74 w 94"/>
                <a:gd name="T95" fmla="*/ 28 h 94"/>
                <a:gd name="T96" fmla="*/ 71 w 94"/>
                <a:gd name="T97" fmla="*/ 23 h 94"/>
                <a:gd name="T98" fmla="*/ 70 w 94"/>
                <a:gd name="T99" fmla="*/ 22 h 94"/>
                <a:gd name="T100" fmla="*/ 58 w 94"/>
                <a:gd name="T101" fmla="*/ 23 h 94"/>
                <a:gd name="T102" fmla="*/ 55 w 94"/>
                <a:gd name="T103" fmla="*/ 22 h 94"/>
                <a:gd name="T104" fmla="*/ 62 w 94"/>
                <a:gd name="T105" fmla="*/ 16 h 94"/>
                <a:gd name="T106" fmla="*/ 53 w 94"/>
                <a:gd name="T107" fmla="*/ 14 h 94"/>
                <a:gd name="T108" fmla="*/ 49 w 94"/>
                <a:gd name="T109" fmla="*/ 18 h 94"/>
                <a:gd name="T110" fmla="*/ 43 w 94"/>
                <a:gd name="T111" fmla="*/ 13 h 94"/>
                <a:gd name="T112" fmla="*/ 37 w 94"/>
                <a:gd name="T113" fmla="*/ 15 h 94"/>
                <a:gd name="T114" fmla="*/ 35 w 94"/>
                <a:gd name="T115" fmla="*/ 16 h 94"/>
                <a:gd name="T116" fmla="*/ 44 w 94"/>
                <a:gd name="T117" fmla="*/ 24 h 94"/>
                <a:gd name="T118" fmla="*/ 40 w 94"/>
                <a:gd name="T119" fmla="*/ 30 h 94"/>
                <a:gd name="T120" fmla="*/ 20 w 94"/>
                <a:gd name="T121" fmla="*/ 27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4" h="94">
                  <a:moveTo>
                    <a:pt x="6" y="28"/>
                  </a:moveTo>
                  <a:cubicBezTo>
                    <a:pt x="11" y="16"/>
                    <a:pt x="21" y="8"/>
                    <a:pt x="32" y="4"/>
                  </a:cubicBezTo>
                  <a:cubicBezTo>
                    <a:pt x="43" y="0"/>
                    <a:pt x="56" y="1"/>
                    <a:pt x="67" y="6"/>
                  </a:cubicBezTo>
                  <a:cubicBezTo>
                    <a:pt x="78" y="12"/>
                    <a:pt x="86" y="21"/>
                    <a:pt x="90" y="32"/>
                  </a:cubicBezTo>
                  <a:cubicBezTo>
                    <a:pt x="94" y="43"/>
                    <a:pt x="94" y="56"/>
                    <a:pt x="88" y="67"/>
                  </a:cubicBezTo>
                  <a:cubicBezTo>
                    <a:pt x="88" y="67"/>
                    <a:pt x="88" y="67"/>
                    <a:pt x="88" y="67"/>
                  </a:cubicBezTo>
                  <a:cubicBezTo>
                    <a:pt x="83" y="78"/>
                    <a:pt x="73" y="87"/>
                    <a:pt x="62" y="90"/>
                  </a:cubicBezTo>
                  <a:cubicBezTo>
                    <a:pt x="51" y="94"/>
                    <a:pt x="39" y="94"/>
                    <a:pt x="27" y="89"/>
                  </a:cubicBezTo>
                  <a:cubicBezTo>
                    <a:pt x="27" y="89"/>
                    <a:pt x="27" y="89"/>
                    <a:pt x="27" y="89"/>
                  </a:cubicBezTo>
                  <a:cubicBezTo>
                    <a:pt x="16" y="83"/>
                    <a:pt x="8" y="73"/>
                    <a:pt x="4" y="62"/>
                  </a:cubicBezTo>
                  <a:cubicBezTo>
                    <a:pt x="0" y="51"/>
                    <a:pt x="1" y="39"/>
                    <a:pt x="6" y="28"/>
                  </a:cubicBezTo>
                  <a:cubicBezTo>
                    <a:pt x="6" y="28"/>
                    <a:pt x="6" y="28"/>
                    <a:pt x="6" y="28"/>
                  </a:cubicBezTo>
                  <a:close/>
                  <a:moveTo>
                    <a:pt x="20" y="27"/>
                  </a:moveTo>
                  <a:cubicBezTo>
                    <a:pt x="18" y="29"/>
                    <a:pt x="17" y="30"/>
                    <a:pt x="16" y="32"/>
                  </a:cubicBezTo>
                  <a:cubicBezTo>
                    <a:pt x="16" y="32"/>
                    <a:pt x="16" y="32"/>
                    <a:pt x="16" y="32"/>
                  </a:cubicBezTo>
                  <a:cubicBezTo>
                    <a:pt x="16" y="33"/>
                    <a:pt x="15" y="34"/>
                    <a:pt x="15" y="35"/>
                  </a:cubicBezTo>
                  <a:cubicBezTo>
                    <a:pt x="21" y="34"/>
                    <a:pt x="28" y="34"/>
                    <a:pt x="36" y="37"/>
                  </a:cubicBezTo>
                  <a:cubicBezTo>
                    <a:pt x="35" y="38"/>
                    <a:pt x="35" y="39"/>
                    <a:pt x="34" y="40"/>
                  </a:cubicBezTo>
                  <a:cubicBezTo>
                    <a:pt x="33" y="42"/>
                    <a:pt x="32" y="43"/>
                    <a:pt x="32" y="45"/>
                  </a:cubicBezTo>
                  <a:cubicBezTo>
                    <a:pt x="26" y="45"/>
                    <a:pt x="20" y="47"/>
                    <a:pt x="13" y="53"/>
                  </a:cubicBezTo>
                  <a:cubicBezTo>
                    <a:pt x="14" y="55"/>
                    <a:pt x="14" y="57"/>
                    <a:pt x="15" y="59"/>
                  </a:cubicBezTo>
                  <a:cubicBezTo>
                    <a:pt x="15" y="59"/>
                    <a:pt x="15" y="59"/>
                    <a:pt x="15" y="59"/>
                  </a:cubicBezTo>
                  <a:cubicBezTo>
                    <a:pt x="16" y="60"/>
                    <a:pt x="16" y="60"/>
                    <a:pt x="16" y="60"/>
                  </a:cubicBezTo>
                  <a:cubicBezTo>
                    <a:pt x="21" y="56"/>
                    <a:pt x="25" y="54"/>
                    <a:pt x="29" y="54"/>
                  </a:cubicBezTo>
                  <a:cubicBezTo>
                    <a:pt x="27" y="61"/>
                    <a:pt x="26" y="68"/>
                    <a:pt x="26" y="74"/>
                  </a:cubicBezTo>
                  <a:cubicBezTo>
                    <a:pt x="28" y="76"/>
                    <a:pt x="30" y="77"/>
                    <a:pt x="32" y="78"/>
                  </a:cubicBezTo>
                  <a:cubicBezTo>
                    <a:pt x="32" y="78"/>
                    <a:pt x="32" y="78"/>
                    <a:pt x="32" y="78"/>
                  </a:cubicBezTo>
                  <a:cubicBezTo>
                    <a:pt x="33" y="78"/>
                    <a:pt x="33" y="78"/>
                    <a:pt x="33" y="79"/>
                  </a:cubicBezTo>
                  <a:cubicBezTo>
                    <a:pt x="34" y="78"/>
                    <a:pt x="34" y="78"/>
                    <a:pt x="34" y="78"/>
                  </a:cubicBezTo>
                  <a:cubicBezTo>
                    <a:pt x="33" y="72"/>
                    <a:pt x="34" y="64"/>
                    <a:pt x="36" y="55"/>
                  </a:cubicBezTo>
                  <a:cubicBezTo>
                    <a:pt x="41" y="58"/>
                    <a:pt x="44" y="62"/>
                    <a:pt x="48" y="67"/>
                  </a:cubicBezTo>
                  <a:cubicBezTo>
                    <a:pt x="52" y="71"/>
                    <a:pt x="56" y="76"/>
                    <a:pt x="60" y="79"/>
                  </a:cubicBezTo>
                  <a:cubicBezTo>
                    <a:pt x="62" y="78"/>
                    <a:pt x="63" y="78"/>
                    <a:pt x="65" y="77"/>
                  </a:cubicBezTo>
                  <a:cubicBezTo>
                    <a:pt x="66" y="74"/>
                    <a:pt x="66" y="74"/>
                    <a:pt x="66" y="74"/>
                  </a:cubicBezTo>
                  <a:cubicBezTo>
                    <a:pt x="62" y="71"/>
                    <a:pt x="58" y="67"/>
                    <a:pt x="54" y="62"/>
                  </a:cubicBezTo>
                  <a:cubicBezTo>
                    <a:pt x="49" y="56"/>
                    <a:pt x="44" y="51"/>
                    <a:pt x="39" y="48"/>
                  </a:cubicBezTo>
                  <a:cubicBezTo>
                    <a:pt x="40" y="46"/>
                    <a:pt x="40" y="45"/>
                    <a:pt x="41" y="43"/>
                  </a:cubicBezTo>
                  <a:cubicBezTo>
                    <a:pt x="42" y="42"/>
                    <a:pt x="42" y="40"/>
                    <a:pt x="43" y="39"/>
                  </a:cubicBezTo>
                  <a:cubicBezTo>
                    <a:pt x="45" y="40"/>
                    <a:pt x="47" y="41"/>
                    <a:pt x="49" y="42"/>
                  </a:cubicBezTo>
                  <a:cubicBezTo>
                    <a:pt x="61" y="47"/>
                    <a:pt x="71" y="55"/>
                    <a:pt x="77" y="64"/>
                  </a:cubicBezTo>
                  <a:cubicBezTo>
                    <a:pt x="77" y="63"/>
                    <a:pt x="78" y="63"/>
                    <a:pt x="78" y="62"/>
                  </a:cubicBezTo>
                  <a:cubicBezTo>
                    <a:pt x="78" y="62"/>
                    <a:pt x="78" y="62"/>
                    <a:pt x="78" y="62"/>
                  </a:cubicBezTo>
                  <a:cubicBezTo>
                    <a:pt x="79" y="60"/>
                    <a:pt x="80" y="58"/>
                    <a:pt x="80" y="56"/>
                  </a:cubicBezTo>
                  <a:cubicBezTo>
                    <a:pt x="74" y="47"/>
                    <a:pt x="63" y="40"/>
                    <a:pt x="53" y="35"/>
                  </a:cubicBezTo>
                  <a:cubicBezTo>
                    <a:pt x="51" y="34"/>
                    <a:pt x="49" y="33"/>
                    <a:pt x="47" y="32"/>
                  </a:cubicBezTo>
                  <a:cubicBezTo>
                    <a:pt x="48" y="31"/>
                    <a:pt x="49" y="29"/>
                    <a:pt x="50" y="28"/>
                  </a:cubicBezTo>
                  <a:cubicBezTo>
                    <a:pt x="52" y="29"/>
                    <a:pt x="54" y="30"/>
                    <a:pt x="56" y="30"/>
                  </a:cubicBezTo>
                  <a:cubicBezTo>
                    <a:pt x="66" y="32"/>
                    <a:pt x="73" y="28"/>
                    <a:pt x="74" y="28"/>
                  </a:cubicBezTo>
                  <a:cubicBezTo>
                    <a:pt x="71" y="23"/>
                    <a:pt x="71" y="23"/>
                    <a:pt x="71" y="23"/>
                  </a:cubicBezTo>
                  <a:cubicBezTo>
                    <a:pt x="71" y="22"/>
                    <a:pt x="70" y="22"/>
                    <a:pt x="70" y="22"/>
                  </a:cubicBezTo>
                  <a:cubicBezTo>
                    <a:pt x="68" y="22"/>
                    <a:pt x="63" y="24"/>
                    <a:pt x="58" y="23"/>
                  </a:cubicBezTo>
                  <a:cubicBezTo>
                    <a:pt x="57" y="23"/>
                    <a:pt x="56" y="22"/>
                    <a:pt x="55" y="22"/>
                  </a:cubicBezTo>
                  <a:cubicBezTo>
                    <a:pt x="57" y="20"/>
                    <a:pt x="60" y="18"/>
                    <a:pt x="62" y="16"/>
                  </a:cubicBezTo>
                  <a:cubicBezTo>
                    <a:pt x="59" y="15"/>
                    <a:pt x="56" y="14"/>
                    <a:pt x="53" y="14"/>
                  </a:cubicBezTo>
                  <a:cubicBezTo>
                    <a:pt x="52" y="15"/>
                    <a:pt x="50" y="16"/>
                    <a:pt x="49" y="18"/>
                  </a:cubicBezTo>
                  <a:cubicBezTo>
                    <a:pt x="47" y="16"/>
                    <a:pt x="45" y="15"/>
                    <a:pt x="43" y="13"/>
                  </a:cubicBezTo>
                  <a:cubicBezTo>
                    <a:pt x="41" y="14"/>
                    <a:pt x="39" y="14"/>
                    <a:pt x="37" y="15"/>
                  </a:cubicBezTo>
                  <a:cubicBezTo>
                    <a:pt x="35" y="16"/>
                    <a:pt x="35" y="16"/>
                    <a:pt x="35" y="16"/>
                  </a:cubicBezTo>
                  <a:cubicBezTo>
                    <a:pt x="35" y="16"/>
                    <a:pt x="39" y="20"/>
                    <a:pt x="44" y="24"/>
                  </a:cubicBezTo>
                  <a:cubicBezTo>
                    <a:pt x="42" y="26"/>
                    <a:pt x="41" y="28"/>
                    <a:pt x="40" y="30"/>
                  </a:cubicBezTo>
                  <a:cubicBezTo>
                    <a:pt x="33" y="28"/>
                    <a:pt x="26" y="27"/>
                    <a:pt x="20" y="27"/>
                  </a:cubicBezTo>
                  <a:close/>
                </a:path>
              </a:pathLst>
            </a:custGeom>
            <a:solidFill>
              <a:schemeClr val="bg1"/>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anose="020B0604020202020204" pitchFamily="34" charset="0"/>
                <a:cs typeface="Arial" panose="020B0604020202020204" pitchFamily="34" charset="0"/>
              </a:endParaRPr>
            </a:p>
          </p:txBody>
        </p:sp>
      </p:grpSp>
      <p:grpSp>
        <p:nvGrpSpPr>
          <p:cNvPr id="30" name="Group 20"/>
          <p:cNvGrpSpPr/>
          <p:nvPr/>
        </p:nvGrpSpPr>
        <p:grpSpPr>
          <a:xfrm flipV="1">
            <a:off x="7919407" y="1913538"/>
            <a:ext cx="896259" cy="237438"/>
            <a:chOff x="7258929" y="1631852"/>
            <a:chExt cx="1674056" cy="464234"/>
          </a:xfrm>
        </p:grpSpPr>
        <p:cxnSp>
          <p:nvCxnSpPr>
            <p:cNvPr id="31" name="Straight Connector 21"/>
            <p:cNvCxnSpPr/>
            <p:nvPr/>
          </p:nvCxnSpPr>
          <p:spPr>
            <a:xfrm>
              <a:off x="7258929" y="2096086"/>
              <a:ext cx="1674056" cy="0"/>
            </a:xfrm>
            <a:prstGeom prst="line">
              <a:avLst/>
            </a:prstGeom>
            <a:ln>
              <a:solidFill>
                <a:schemeClr val="tx2">
                  <a:lumMod val="40000"/>
                  <a:lumOff val="60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32" name="Straight Connector 22"/>
            <p:cNvCxnSpPr/>
            <p:nvPr/>
          </p:nvCxnSpPr>
          <p:spPr>
            <a:xfrm flipV="1">
              <a:off x="7263620" y="1631852"/>
              <a:ext cx="0" cy="464234"/>
            </a:xfrm>
            <a:prstGeom prst="line">
              <a:avLst/>
            </a:prstGeom>
            <a:ln>
              <a:solidFill>
                <a:schemeClr val="tx2">
                  <a:lumMod val="40000"/>
                  <a:lumOff val="60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33" name="Group 23"/>
          <p:cNvGrpSpPr/>
          <p:nvPr/>
        </p:nvGrpSpPr>
        <p:grpSpPr>
          <a:xfrm>
            <a:off x="8925144" y="1678850"/>
            <a:ext cx="2300447" cy="1373827"/>
            <a:chOff x="550480" y="2993765"/>
            <a:chExt cx="2300447" cy="1373826"/>
          </a:xfrm>
        </p:grpSpPr>
        <p:sp>
          <p:nvSpPr>
            <p:cNvPr id="34" name="TextBox 24"/>
            <p:cNvSpPr txBox="1"/>
            <p:nvPr/>
          </p:nvSpPr>
          <p:spPr>
            <a:xfrm>
              <a:off x="550480" y="2993765"/>
              <a:ext cx="1204176" cy="398699"/>
            </a:xfrm>
            <a:prstGeom prst="rect">
              <a:avLst/>
            </a:prstGeom>
            <a:noFill/>
          </p:spPr>
          <p:txBody>
            <a:bodyPr wrap="none" rtlCol="0">
              <a:spAutoFit/>
            </a:bodyPr>
            <a:lstStyle/>
            <a:p>
              <a:pPr lvl="0">
                <a:lnSpc>
                  <a:spcPct val="150000"/>
                </a:lnSpc>
                <a:defRPr/>
              </a:pPr>
              <a:r>
                <a:rPr lang="zh-CN" altLang="en-US" sz="1325" b="1" kern="0" dirty="0">
                  <a:latin typeface="微软雅黑" panose="020B0503020204020204" pitchFamily="34" charset="-122"/>
                  <a:ea typeface="微软雅黑" panose="020B0503020204020204" pitchFamily="34" charset="-122"/>
                  <a:cs typeface="华文黑体" pitchFamily="2" charset="-122"/>
                </a:rPr>
                <a:t>点击添加标题</a:t>
              </a:r>
            </a:p>
          </p:txBody>
        </p:sp>
        <p:sp>
          <p:nvSpPr>
            <p:cNvPr id="35" name="Rectangle 25"/>
            <p:cNvSpPr/>
            <p:nvPr/>
          </p:nvSpPr>
          <p:spPr>
            <a:xfrm>
              <a:off x="581766" y="3351929"/>
              <a:ext cx="2269161" cy="1015662"/>
            </a:xfrm>
            <a:prstGeom prst="rect">
              <a:avLst/>
            </a:prstGeom>
          </p:spPr>
          <p:txBody>
            <a:bodyPr wrap="square">
              <a:spAutoFit/>
            </a:bodyPr>
            <a:lstStyle/>
            <a:p>
              <a:r>
                <a:rPr lang="zh-CN" altLang="en-US" sz="1200" spc="301" dirty="0">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GB" altLang="zh-CN" sz="1200" spc="301" dirty="0">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36" name="Group 26"/>
          <p:cNvGrpSpPr/>
          <p:nvPr/>
        </p:nvGrpSpPr>
        <p:grpSpPr>
          <a:xfrm flipH="1" flipV="1">
            <a:off x="5411374" y="1913539"/>
            <a:ext cx="1121614" cy="349618"/>
            <a:chOff x="7258929" y="1631852"/>
            <a:chExt cx="1674056" cy="464234"/>
          </a:xfrm>
        </p:grpSpPr>
        <p:cxnSp>
          <p:nvCxnSpPr>
            <p:cNvPr id="37" name="Straight Connector 27"/>
            <p:cNvCxnSpPr/>
            <p:nvPr/>
          </p:nvCxnSpPr>
          <p:spPr>
            <a:xfrm>
              <a:off x="7258929" y="2096086"/>
              <a:ext cx="1674056" cy="0"/>
            </a:xfrm>
            <a:prstGeom prst="line">
              <a:avLst/>
            </a:prstGeom>
            <a:ln>
              <a:solidFill>
                <a:schemeClr val="tx2">
                  <a:lumMod val="40000"/>
                  <a:lumOff val="60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38" name="Straight Connector 28"/>
            <p:cNvCxnSpPr/>
            <p:nvPr/>
          </p:nvCxnSpPr>
          <p:spPr>
            <a:xfrm flipV="1">
              <a:off x="7263620" y="1631852"/>
              <a:ext cx="0" cy="464234"/>
            </a:xfrm>
            <a:prstGeom prst="line">
              <a:avLst/>
            </a:prstGeom>
            <a:ln>
              <a:solidFill>
                <a:schemeClr val="tx2">
                  <a:lumMod val="40000"/>
                  <a:lumOff val="60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39" name="Group 29"/>
          <p:cNvGrpSpPr/>
          <p:nvPr/>
        </p:nvGrpSpPr>
        <p:grpSpPr>
          <a:xfrm flipH="1">
            <a:off x="3076800" y="1619067"/>
            <a:ext cx="2269161" cy="1433610"/>
            <a:chOff x="581767" y="2933982"/>
            <a:chExt cx="2269160" cy="1433611"/>
          </a:xfrm>
        </p:grpSpPr>
        <p:sp>
          <p:nvSpPr>
            <p:cNvPr id="40" name="TextBox 30"/>
            <p:cNvSpPr txBox="1"/>
            <p:nvPr/>
          </p:nvSpPr>
          <p:spPr>
            <a:xfrm>
              <a:off x="1155741" y="2933982"/>
              <a:ext cx="1204175" cy="398699"/>
            </a:xfrm>
            <a:prstGeom prst="rect">
              <a:avLst/>
            </a:prstGeom>
            <a:noFill/>
          </p:spPr>
          <p:txBody>
            <a:bodyPr wrap="none" rtlCol="0">
              <a:spAutoFit/>
            </a:bodyPr>
            <a:lstStyle/>
            <a:p>
              <a:pPr lvl="0">
                <a:lnSpc>
                  <a:spcPct val="150000"/>
                </a:lnSpc>
                <a:defRPr/>
              </a:pPr>
              <a:r>
                <a:rPr lang="zh-CN" altLang="en-US" sz="1325" b="1" kern="0" dirty="0">
                  <a:latin typeface="微软雅黑" panose="020B0503020204020204" pitchFamily="34" charset="-122"/>
                  <a:ea typeface="微软雅黑" panose="020B0503020204020204" pitchFamily="34" charset="-122"/>
                  <a:cs typeface="华文黑体" pitchFamily="2" charset="-122"/>
                </a:rPr>
                <a:t>点击添加标题</a:t>
              </a:r>
            </a:p>
          </p:txBody>
        </p:sp>
        <p:sp>
          <p:nvSpPr>
            <p:cNvPr id="41" name="Rectangle 31"/>
            <p:cNvSpPr/>
            <p:nvPr/>
          </p:nvSpPr>
          <p:spPr>
            <a:xfrm>
              <a:off x="581767" y="3351930"/>
              <a:ext cx="2269160" cy="1015663"/>
            </a:xfrm>
            <a:prstGeom prst="rect">
              <a:avLst/>
            </a:prstGeom>
          </p:spPr>
          <p:txBody>
            <a:bodyPr wrap="square">
              <a:spAutoFit/>
            </a:bodyPr>
            <a:lstStyle/>
            <a:p>
              <a:r>
                <a:rPr lang="zh-CN" altLang="en-US" sz="1200" spc="301" dirty="0">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GB" altLang="zh-CN" sz="1200" spc="301" dirty="0">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42" name="Group 32"/>
          <p:cNvGrpSpPr/>
          <p:nvPr/>
        </p:nvGrpSpPr>
        <p:grpSpPr>
          <a:xfrm rot="5400000" flipH="1" flipV="1">
            <a:off x="5010693" y="4833610"/>
            <a:ext cx="625365" cy="1080452"/>
            <a:chOff x="7258929" y="1631852"/>
            <a:chExt cx="1674056" cy="464234"/>
          </a:xfrm>
        </p:grpSpPr>
        <p:cxnSp>
          <p:nvCxnSpPr>
            <p:cNvPr id="43" name="Straight Connector 33"/>
            <p:cNvCxnSpPr/>
            <p:nvPr/>
          </p:nvCxnSpPr>
          <p:spPr>
            <a:xfrm>
              <a:off x="7258929" y="2096086"/>
              <a:ext cx="1674056" cy="0"/>
            </a:xfrm>
            <a:prstGeom prst="line">
              <a:avLst/>
            </a:prstGeom>
            <a:ln>
              <a:solidFill>
                <a:schemeClr val="tx2">
                  <a:lumMod val="40000"/>
                  <a:lumOff val="60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44" name="Straight Connector 34"/>
            <p:cNvCxnSpPr/>
            <p:nvPr/>
          </p:nvCxnSpPr>
          <p:spPr>
            <a:xfrm flipV="1">
              <a:off x="7263620" y="1631852"/>
              <a:ext cx="0" cy="464234"/>
            </a:xfrm>
            <a:prstGeom prst="line">
              <a:avLst/>
            </a:prstGeom>
            <a:ln>
              <a:solidFill>
                <a:schemeClr val="tx2">
                  <a:lumMod val="40000"/>
                  <a:lumOff val="60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45" name="Group 35"/>
          <p:cNvGrpSpPr/>
          <p:nvPr/>
        </p:nvGrpSpPr>
        <p:grpSpPr>
          <a:xfrm flipH="1">
            <a:off x="609600" y="5439761"/>
            <a:ext cx="4103903" cy="1002781"/>
            <a:chOff x="581767" y="2995479"/>
            <a:chExt cx="3131446" cy="1002781"/>
          </a:xfrm>
        </p:grpSpPr>
        <p:sp>
          <p:nvSpPr>
            <p:cNvPr id="46" name="TextBox 36"/>
            <p:cNvSpPr txBox="1"/>
            <p:nvPr/>
          </p:nvSpPr>
          <p:spPr>
            <a:xfrm>
              <a:off x="608405" y="2995479"/>
              <a:ext cx="918836" cy="398699"/>
            </a:xfrm>
            <a:prstGeom prst="rect">
              <a:avLst/>
            </a:prstGeom>
            <a:noFill/>
          </p:spPr>
          <p:txBody>
            <a:bodyPr wrap="none" rtlCol="0">
              <a:spAutoFit/>
            </a:bodyPr>
            <a:lstStyle/>
            <a:p>
              <a:pPr lvl="0">
                <a:lnSpc>
                  <a:spcPct val="150000"/>
                </a:lnSpc>
                <a:defRPr/>
              </a:pPr>
              <a:r>
                <a:rPr lang="zh-CN" altLang="en-US" sz="1325" b="1" kern="0" dirty="0">
                  <a:latin typeface="微软雅黑" panose="020B0503020204020204" pitchFamily="34" charset="-122"/>
                  <a:ea typeface="微软雅黑" panose="020B0503020204020204" pitchFamily="34" charset="-122"/>
                  <a:cs typeface="华文黑体" pitchFamily="2" charset="-122"/>
                </a:rPr>
                <a:t>点击添加标题</a:t>
              </a:r>
            </a:p>
          </p:txBody>
        </p:sp>
        <p:sp>
          <p:nvSpPr>
            <p:cNvPr id="47" name="Rectangle 37"/>
            <p:cNvSpPr/>
            <p:nvPr/>
          </p:nvSpPr>
          <p:spPr>
            <a:xfrm>
              <a:off x="581767" y="3351929"/>
              <a:ext cx="3131446" cy="646331"/>
            </a:xfrm>
            <a:prstGeom prst="rect">
              <a:avLst/>
            </a:prstGeom>
          </p:spPr>
          <p:txBody>
            <a:bodyPr wrap="square">
              <a:spAutoFit/>
            </a:bodyPr>
            <a:lstStyle/>
            <a:p>
              <a:pPr algn="r"/>
              <a:r>
                <a:rPr lang="zh-CN" altLang="en-US" sz="1200" spc="301" dirty="0">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GB" altLang="zh-CN" sz="1200" spc="301" dirty="0">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48" name="Group 38"/>
          <p:cNvGrpSpPr/>
          <p:nvPr/>
        </p:nvGrpSpPr>
        <p:grpSpPr>
          <a:xfrm>
            <a:off x="1233265" y="3904569"/>
            <a:ext cx="2817161" cy="450788"/>
            <a:chOff x="7258929" y="1631852"/>
            <a:chExt cx="1674056" cy="464234"/>
          </a:xfrm>
        </p:grpSpPr>
        <p:cxnSp>
          <p:nvCxnSpPr>
            <p:cNvPr id="49" name="Straight Connector 39"/>
            <p:cNvCxnSpPr/>
            <p:nvPr/>
          </p:nvCxnSpPr>
          <p:spPr>
            <a:xfrm>
              <a:off x="7258929" y="2096086"/>
              <a:ext cx="1674056" cy="0"/>
            </a:xfrm>
            <a:prstGeom prst="line">
              <a:avLst/>
            </a:prstGeom>
            <a:ln>
              <a:solidFill>
                <a:schemeClr val="tx2">
                  <a:lumMod val="40000"/>
                  <a:lumOff val="60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50" name="Straight Connector 40"/>
            <p:cNvCxnSpPr/>
            <p:nvPr/>
          </p:nvCxnSpPr>
          <p:spPr>
            <a:xfrm flipV="1">
              <a:off x="7263620" y="1631852"/>
              <a:ext cx="0" cy="464234"/>
            </a:xfrm>
            <a:prstGeom prst="line">
              <a:avLst/>
            </a:prstGeom>
            <a:ln>
              <a:solidFill>
                <a:schemeClr val="tx2">
                  <a:lumMod val="40000"/>
                  <a:lumOff val="60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51" name="Group 41"/>
          <p:cNvGrpSpPr/>
          <p:nvPr/>
        </p:nvGrpSpPr>
        <p:grpSpPr>
          <a:xfrm>
            <a:off x="1140229" y="2825952"/>
            <a:ext cx="2269161" cy="1405748"/>
            <a:chOff x="581767" y="2961844"/>
            <a:chExt cx="2269160" cy="1405747"/>
          </a:xfrm>
        </p:grpSpPr>
        <p:sp>
          <p:nvSpPr>
            <p:cNvPr id="52" name="TextBox 42"/>
            <p:cNvSpPr txBox="1"/>
            <p:nvPr/>
          </p:nvSpPr>
          <p:spPr>
            <a:xfrm>
              <a:off x="581767" y="2961844"/>
              <a:ext cx="1204175" cy="398699"/>
            </a:xfrm>
            <a:prstGeom prst="rect">
              <a:avLst/>
            </a:prstGeom>
            <a:noFill/>
          </p:spPr>
          <p:txBody>
            <a:bodyPr wrap="none" rtlCol="0">
              <a:spAutoFit/>
            </a:bodyPr>
            <a:lstStyle/>
            <a:p>
              <a:pPr lvl="0">
                <a:lnSpc>
                  <a:spcPct val="150000"/>
                </a:lnSpc>
                <a:defRPr/>
              </a:pPr>
              <a:r>
                <a:rPr lang="zh-CN" altLang="en-US" sz="1325" b="1" kern="0" dirty="0">
                  <a:latin typeface="微软雅黑" panose="020B0503020204020204" pitchFamily="34" charset="-122"/>
                  <a:ea typeface="微软雅黑" panose="020B0503020204020204" pitchFamily="34" charset="-122"/>
                  <a:cs typeface="华文黑体" pitchFamily="2" charset="-122"/>
                </a:rPr>
                <a:t>点击添加标题</a:t>
              </a:r>
            </a:p>
          </p:txBody>
        </p:sp>
        <p:sp>
          <p:nvSpPr>
            <p:cNvPr id="53" name="Rectangle 43"/>
            <p:cNvSpPr/>
            <p:nvPr/>
          </p:nvSpPr>
          <p:spPr>
            <a:xfrm>
              <a:off x="581767" y="3351928"/>
              <a:ext cx="2269160" cy="1015663"/>
            </a:xfrm>
            <a:prstGeom prst="rect">
              <a:avLst/>
            </a:prstGeom>
          </p:spPr>
          <p:txBody>
            <a:bodyPr wrap="square">
              <a:spAutoFit/>
            </a:bodyPr>
            <a:lstStyle/>
            <a:p>
              <a:r>
                <a:rPr lang="zh-CN" altLang="en-US" sz="1200" spc="301" dirty="0">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GB" altLang="zh-CN" sz="1200" spc="301" dirty="0">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58" name="组合 57"/>
          <p:cNvGrpSpPr/>
          <p:nvPr/>
        </p:nvGrpSpPr>
        <p:grpSpPr>
          <a:xfrm>
            <a:off x="619317" y="612033"/>
            <a:ext cx="4907154" cy="631070"/>
            <a:chOff x="587000" y="509069"/>
            <a:chExt cx="4907153" cy="631069"/>
          </a:xfrm>
        </p:grpSpPr>
        <p:sp>
          <p:nvSpPr>
            <p:cNvPr id="59" name="Text Box 7"/>
            <p:cNvSpPr txBox="1">
              <a:spLocks noChangeArrowheads="1"/>
            </p:cNvSpPr>
            <p:nvPr/>
          </p:nvSpPr>
          <p:spPr bwMode="auto">
            <a:xfrm>
              <a:off x="2593744" y="748025"/>
              <a:ext cx="2900409" cy="353942"/>
            </a:xfrm>
            <a:prstGeom prst="rect">
              <a:avLst/>
            </a:prstGeom>
            <a:noFill/>
            <a:ln w="9525">
              <a:noFill/>
              <a:miter lim="800000"/>
            </a:ln>
          </p:spPr>
          <p:txBody>
            <a:bodyPr wrap="none" lIns="45720" tIns="22860" rIns="45720" bIns="22860">
              <a:spAutoFit/>
            </a:bodyPr>
            <a:lstStyle/>
            <a:p>
              <a:pPr algn="ctr" defTabSz="1087755"/>
              <a:r>
                <a:rPr lang="en-CA" sz="2000" spc="-150" dirty="0" smtClean="0">
                  <a:latin typeface="微软雅黑" panose="020B0503020204020204" pitchFamily="34" charset="-122"/>
                  <a:ea typeface="微软雅黑" panose="020B0503020204020204" pitchFamily="34" charset="-122"/>
                  <a:cs typeface="Open Sans" panose="020B0606030504020204" pitchFamily="34" charset="0"/>
                </a:rPr>
                <a:t>TEACHING PREPARATION </a:t>
              </a:r>
              <a:endParaRPr lang="en-CA" sz="2000" spc="-150" dirty="0">
                <a:latin typeface="微软雅黑" panose="020B0503020204020204" pitchFamily="34" charset="-122"/>
                <a:ea typeface="微软雅黑" panose="020B0503020204020204" pitchFamily="34" charset="-122"/>
                <a:cs typeface="Open Sans" panose="020B0606030504020204" pitchFamily="34" charset="0"/>
              </a:endParaRPr>
            </a:p>
          </p:txBody>
        </p:sp>
        <p:sp>
          <p:nvSpPr>
            <p:cNvPr id="60" name="矩形 59"/>
            <p:cNvSpPr/>
            <p:nvPr/>
          </p:nvSpPr>
          <p:spPr>
            <a:xfrm>
              <a:off x="587000" y="509069"/>
              <a:ext cx="1980029" cy="631069"/>
            </a:xfrm>
            <a:prstGeom prst="rect">
              <a:avLst/>
            </a:prstGeom>
          </p:spPr>
          <p:txBody>
            <a:bodyPr wrap="none">
              <a:spAutoFit/>
            </a:bodyPr>
            <a:lstStyle/>
            <a:p>
              <a:pPr algn="ctr" defTabSz="1087755"/>
              <a:r>
                <a:rPr lang="zh-CN" altLang="en-US" sz="3500" dirty="0" smtClean="0">
                  <a:latin typeface="微软雅黑" panose="020B0503020204020204" pitchFamily="34" charset="-122"/>
                  <a:ea typeface="微软雅黑" panose="020B0503020204020204" pitchFamily="34" charset="-122"/>
                  <a:cs typeface="Open Sans" panose="020B0606030504020204" pitchFamily="34" charset="0"/>
                </a:rPr>
                <a:t>教学准备</a:t>
              </a:r>
              <a:endParaRPr lang="en-CA" altLang="zh-CN" sz="3500" dirty="0">
                <a:latin typeface="微软雅黑" panose="020B0503020204020204" pitchFamily="34" charset="-122"/>
                <a:ea typeface="微软雅黑" panose="020B0503020204020204" pitchFamily="34" charset="-122"/>
                <a:cs typeface="Open Sans" panose="020B0606030504020204" pitchFamily="34" charset="0"/>
              </a:endParaRPr>
            </a:p>
          </p:txBody>
        </p:sp>
      </p:grpSp>
      <p:sp>
        <p:nvSpPr>
          <p:cNvPr id="61" name="矩形 60"/>
          <p:cNvSpPr/>
          <p:nvPr/>
        </p:nvSpPr>
        <p:spPr>
          <a:xfrm>
            <a:off x="4131" y="696085"/>
            <a:ext cx="411010" cy="462967"/>
          </a:xfrm>
          <a:prstGeom prst="rect">
            <a:avLst/>
          </a:prstGeom>
          <a:solidFill>
            <a:srgbClr val="779F0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矩形 61"/>
          <p:cNvSpPr/>
          <p:nvPr/>
        </p:nvSpPr>
        <p:spPr>
          <a:xfrm>
            <a:off x="-2935" y="715567"/>
            <a:ext cx="349776" cy="477054"/>
          </a:xfrm>
          <a:prstGeom prst="rect">
            <a:avLst/>
          </a:prstGeom>
        </p:spPr>
        <p:txBody>
          <a:bodyPr wrap="none">
            <a:spAutoFit/>
          </a:bodyPr>
          <a:lstStyle/>
          <a:p>
            <a:r>
              <a:rPr lang="en-CA" altLang="zh-CN" sz="2500" spc="-150" dirty="0" smtClean="0">
                <a:solidFill>
                  <a:schemeClr val="bg1"/>
                </a:solidFill>
                <a:latin typeface="微软雅黑" panose="020B0503020204020204" pitchFamily="34" charset="-122"/>
                <a:ea typeface="微软雅黑" panose="020B0503020204020204" pitchFamily="34" charset="-122"/>
                <a:cs typeface="Open Sans" panose="020B0606030504020204" pitchFamily="34" charset="0"/>
              </a:rPr>
              <a:t>T</a:t>
            </a:r>
            <a:endParaRPr lang="zh-CN" altLang="en-US" sz="2500" dirty="0">
              <a:solidFill>
                <a:schemeClr val="bg1"/>
              </a:solidFill>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61"/>
                                        </p:tgtEl>
                                        <p:attrNameLst>
                                          <p:attrName>style.visibility</p:attrName>
                                        </p:attrNameLst>
                                      </p:cBhvr>
                                      <p:to>
                                        <p:strVal val="visible"/>
                                      </p:to>
                                    </p:set>
                                    <p:anim calcmode="lin" valueType="num">
                                      <p:cBhvr>
                                        <p:cTn id="7" dur="500" fill="hold"/>
                                        <p:tgtEl>
                                          <p:spTgt spid="61"/>
                                        </p:tgtEl>
                                        <p:attrNameLst>
                                          <p:attrName>ppt_w</p:attrName>
                                        </p:attrNameLst>
                                      </p:cBhvr>
                                      <p:tavLst>
                                        <p:tav tm="0">
                                          <p:val>
                                            <p:fltVal val="0"/>
                                          </p:val>
                                        </p:tav>
                                        <p:tav tm="100000">
                                          <p:val>
                                            <p:strVal val="#ppt_w"/>
                                          </p:val>
                                        </p:tav>
                                      </p:tavLst>
                                    </p:anim>
                                    <p:anim calcmode="lin" valueType="num">
                                      <p:cBhvr>
                                        <p:cTn id="8" dur="500" fill="hold"/>
                                        <p:tgtEl>
                                          <p:spTgt spid="61"/>
                                        </p:tgtEl>
                                        <p:attrNameLst>
                                          <p:attrName>ppt_h</p:attrName>
                                        </p:attrNameLst>
                                      </p:cBhvr>
                                      <p:tavLst>
                                        <p:tav tm="0">
                                          <p:val>
                                            <p:fltVal val="0"/>
                                          </p:val>
                                        </p:tav>
                                        <p:tav tm="100000">
                                          <p:val>
                                            <p:strVal val="#ppt_h"/>
                                          </p:val>
                                        </p:tav>
                                      </p:tavLst>
                                    </p:anim>
                                    <p:animEffect transition="in" filter="fade">
                                      <p:cBhvr>
                                        <p:cTn id="9" dur="500"/>
                                        <p:tgtEl>
                                          <p:spTgt spid="61"/>
                                        </p:tgtEl>
                                      </p:cBhvr>
                                    </p:animEffect>
                                  </p:childTnLst>
                                </p:cTn>
                              </p:par>
                            </p:childTnLst>
                          </p:cTn>
                        </p:par>
                        <p:par>
                          <p:cTn id="10" fill="hold">
                            <p:stCondLst>
                              <p:cond delay="500"/>
                            </p:stCondLst>
                            <p:childTnLst>
                              <p:par>
                                <p:cTn id="11" presetID="22" presetClass="entr" presetSubtype="4" fill="hold" nodeType="afterEffect">
                                  <p:stCondLst>
                                    <p:cond delay="0"/>
                                  </p:stCondLst>
                                  <p:childTnLst>
                                    <p:set>
                                      <p:cBhvr>
                                        <p:cTn id="12" dur="1" fill="hold">
                                          <p:stCondLst>
                                            <p:cond delay="0"/>
                                          </p:stCondLst>
                                        </p:cTn>
                                        <p:tgtEl>
                                          <p:spTgt spid="62">
                                            <p:txEl>
                                              <p:pRg st="0" end="0"/>
                                            </p:txEl>
                                          </p:spTgt>
                                        </p:tgtEl>
                                        <p:attrNameLst>
                                          <p:attrName>style.visibility</p:attrName>
                                        </p:attrNameLst>
                                      </p:cBhvr>
                                      <p:to>
                                        <p:strVal val="visible"/>
                                      </p:to>
                                    </p:set>
                                    <p:animEffect transition="in" filter="wipe(down)">
                                      <p:cBhvr>
                                        <p:cTn id="13" dur="500"/>
                                        <p:tgtEl>
                                          <p:spTgt spid="62">
                                            <p:txEl>
                                              <p:pRg st="0" end="0"/>
                                            </p:txEl>
                                          </p:spTgt>
                                        </p:tgtEl>
                                      </p:cBhvr>
                                    </p:animEffect>
                                  </p:childTnLst>
                                </p:cTn>
                              </p:par>
                            </p:childTnLst>
                          </p:cTn>
                        </p:par>
                        <p:par>
                          <p:cTn id="14" fill="hold">
                            <p:stCondLst>
                              <p:cond delay="1000"/>
                            </p:stCondLst>
                            <p:childTnLst>
                              <p:par>
                                <p:cTn id="15" presetID="22" presetClass="entr" presetSubtype="8" fill="hold" nodeType="afterEffect">
                                  <p:stCondLst>
                                    <p:cond delay="0"/>
                                  </p:stCondLst>
                                  <p:childTnLst>
                                    <p:set>
                                      <p:cBhvr>
                                        <p:cTn id="16" dur="1" fill="hold">
                                          <p:stCondLst>
                                            <p:cond delay="0"/>
                                          </p:stCondLst>
                                        </p:cTn>
                                        <p:tgtEl>
                                          <p:spTgt spid="58"/>
                                        </p:tgtEl>
                                        <p:attrNameLst>
                                          <p:attrName>style.visibility</p:attrName>
                                        </p:attrNameLst>
                                      </p:cBhvr>
                                      <p:to>
                                        <p:strVal val="visible"/>
                                      </p:to>
                                    </p:set>
                                    <p:animEffect transition="in" filter="wipe(left)">
                                      <p:cBhvr>
                                        <p:cTn id="17" dur="500"/>
                                        <p:tgtEl>
                                          <p:spTgt spid="58"/>
                                        </p:tgtEl>
                                      </p:cBhvr>
                                    </p:animEffect>
                                  </p:childTnLst>
                                </p:cTn>
                              </p:par>
                            </p:childTnLst>
                          </p:cTn>
                        </p:par>
                        <p:par>
                          <p:cTn id="18" fill="hold">
                            <p:stCondLst>
                              <p:cond delay="1500"/>
                            </p:stCondLst>
                            <p:childTnLst>
                              <p:par>
                                <p:cTn id="19" presetID="53" presetClass="entr" presetSubtype="16" fill="hold" nodeType="afterEffect">
                                  <p:stCondLst>
                                    <p:cond delay="0"/>
                                  </p:stCondLst>
                                  <p:childTnLst>
                                    <p:set>
                                      <p:cBhvr>
                                        <p:cTn id="20" dur="1" fill="hold">
                                          <p:stCondLst>
                                            <p:cond delay="0"/>
                                          </p:stCondLst>
                                        </p:cTn>
                                        <p:tgtEl>
                                          <p:spTgt spid="21"/>
                                        </p:tgtEl>
                                        <p:attrNameLst>
                                          <p:attrName>style.visibility</p:attrName>
                                        </p:attrNameLst>
                                      </p:cBhvr>
                                      <p:to>
                                        <p:strVal val="visible"/>
                                      </p:to>
                                    </p:set>
                                    <p:anim calcmode="lin" valueType="num">
                                      <p:cBhvr>
                                        <p:cTn id="21" dur="500" fill="hold"/>
                                        <p:tgtEl>
                                          <p:spTgt spid="21"/>
                                        </p:tgtEl>
                                        <p:attrNameLst>
                                          <p:attrName>ppt_w</p:attrName>
                                        </p:attrNameLst>
                                      </p:cBhvr>
                                      <p:tavLst>
                                        <p:tav tm="0">
                                          <p:val>
                                            <p:fltVal val="0"/>
                                          </p:val>
                                        </p:tav>
                                        <p:tav tm="100000">
                                          <p:val>
                                            <p:strVal val="#ppt_w"/>
                                          </p:val>
                                        </p:tav>
                                      </p:tavLst>
                                    </p:anim>
                                    <p:anim calcmode="lin" valueType="num">
                                      <p:cBhvr>
                                        <p:cTn id="22" dur="500" fill="hold"/>
                                        <p:tgtEl>
                                          <p:spTgt spid="21"/>
                                        </p:tgtEl>
                                        <p:attrNameLst>
                                          <p:attrName>ppt_h</p:attrName>
                                        </p:attrNameLst>
                                      </p:cBhvr>
                                      <p:tavLst>
                                        <p:tav tm="0">
                                          <p:val>
                                            <p:fltVal val="0"/>
                                          </p:val>
                                        </p:tav>
                                        <p:tav tm="100000">
                                          <p:val>
                                            <p:strVal val="#ppt_h"/>
                                          </p:val>
                                        </p:tav>
                                      </p:tavLst>
                                    </p:anim>
                                    <p:animEffect transition="in" filter="fade">
                                      <p:cBhvr>
                                        <p:cTn id="23" dur="500"/>
                                        <p:tgtEl>
                                          <p:spTgt spid="21"/>
                                        </p:tgtEl>
                                      </p:cBhvr>
                                    </p:animEffect>
                                  </p:childTnLst>
                                </p:cTn>
                              </p:par>
                            </p:childTnLst>
                          </p:cTn>
                        </p:par>
                        <p:par>
                          <p:cTn id="24" fill="hold">
                            <p:stCondLst>
                              <p:cond delay="2000"/>
                            </p:stCondLst>
                            <p:childTnLst>
                              <p:par>
                                <p:cTn id="25" presetID="53" presetClass="entr" presetSubtype="16" fill="hold" nodeType="afterEffect">
                                  <p:stCondLst>
                                    <p:cond delay="0"/>
                                  </p:stCondLst>
                                  <p:childTnLst>
                                    <p:set>
                                      <p:cBhvr>
                                        <p:cTn id="26" dur="1" fill="hold">
                                          <p:stCondLst>
                                            <p:cond delay="0"/>
                                          </p:stCondLst>
                                        </p:cTn>
                                        <p:tgtEl>
                                          <p:spTgt spid="15"/>
                                        </p:tgtEl>
                                        <p:attrNameLst>
                                          <p:attrName>style.visibility</p:attrName>
                                        </p:attrNameLst>
                                      </p:cBhvr>
                                      <p:to>
                                        <p:strVal val="visible"/>
                                      </p:to>
                                    </p:set>
                                    <p:anim calcmode="lin" valueType="num">
                                      <p:cBhvr>
                                        <p:cTn id="27" dur="500" fill="hold"/>
                                        <p:tgtEl>
                                          <p:spTgt spid="15"/>
                                        </p:tgtEl>
                                        <p:attrNameLst>
                                          <p:attrName>ppt_w</p:attrName>
                                        </p:attrNameLst>
                                      </p:cBhvr>
                                      <p:tavLst>
                                        <p:tav tm="0">
                                          <p:val>
                                            <p:fltVal val="0"/>
                                          </p:val>
                                        </p:tav>
                                        <p:tav tm="100000">
                                          <p:val>
                                            <p:strVal val="#ppt_w"/>
                                          </p:val>
                                        </p:tav>
                                      </p:tavLst>
                                    </p:anim>
                                    <p:anim calcmode="lin" valueType="num">
                                      <p:cBhvr>
                                        <p:cTn id="28" dur="500" fill="hold"/>
                                        <p:tgtEl>
                                          <p:spTgt spid="15"/>
                                        </p:tgtEl>
                                        <p:attrNameLst>
                                          <p:attrName>ppt_h</p:attrName>
                                        </p:attrNameLst>
                                      </p:cBhvr>
                                      <p:tavLst>
                                        <p:tav tm="0">
                                          <p:val>
                                            <p:fltVal val="0"/>
                                          </p:val>
                                        </p:tav>
                                        <p:tav tm="100000">
                                          <p:val>
                                            <p:strVal val="#ppt_h"/>
                                          </p:val>
                                        </p:tav>
                                      </p:tavLst>
                                    </p:anim>
                                    <p:animEffect transition="in" filter="fade">
                                      <p:cBhvr>
                                        <p:cTn id="29" dur="500"/>
                                        <p:tgtEl>
                                          <p:spTgt spid="15"/>
                                        </p:tgtEl>
                                      </p:cBhvr>
                                    </p:animEffect>
                                  </p:childTnLst>
                                </p:cTn>
                              </p:par>
                            </p:childTnLst>
                          </p:cTn>
                        </p:par>
                        <p:par>
                          <p:cTn id="30" fill="hold">
                            <p:stCondLst>
                              <p:cond delay="2500"/>
                            </p:stCondLst>
                            <p:childTnLst>
                              <p:par>
                                <p:cTn id="31" presetID="53" presetClass="entr" presetSubtype="16" fill="hold" nodeType="afterEffect">
                                  <p:stCondLst>
                                    <p:cond delay="0"/>
                                  </p:stCondLst>
                                  <p:childTnLst>
                                    <p:set>
                                      <p:cBhvr>
                                        <p:cTn id="32" dur="1" fill="hold">
                                          <p:stCondLst>
                                            <p:cond delay="0"/>
                                          </p:stCondLst>
                                        </p:cTn>
                                        <p:tgtEl>
                                          <p:spTgt spid="18"/>
                                        </p:tgtEl>
                                        <p:attrNameLst>
                                          <p:attrName>style.visibility</p:attrName>
                                        </p:attrNameLst>
                                      </p:cBhvr>
                                      <p:to>
                                        <p:strVal val="visible"/>
                                      </p:to>
                                    </p:set>
                                    <p:anim calcmode="lin" valueType="num">
                                      <p:cBhvr>
                                        <p:cTn id="33" dur="500" fill="hold"/>
                                        <p:tgtEl>
                                          <p:spTgt spid="18"/>
                                        </p:tgtEl>
                                        <p:attrNameLst>
                                          <p:attrName>ppt_w</p:attrName>
                                        </p:attrNameLst>
                                      </p:cBhvr>
                                      <p:tavLst>
                                        <p:tav tm="0">
                                          <p:val>
                                            <p:fltVal val="0"/>
                                          </p:val>
                                        </p:tav>
                                        <p:tav tm="100000">
                                          <p:val>
                                            <p:strVal val="#ppt_w"/>
                                          </p:val>
                                        </p:tav>
                                      </p:tavLst>
                                    </p:anim>
                                    <p:anim calcmode="lin" valueType="num">
                                      <p:cBhvr>
                                        <p:cTn id="34" dur="500" fill="hold"/>
                                        <p:tgtEl>
                                          <p:spTgt spid="18"/>
                                        </p:tgtEl>
                                        <p:attrNameLst>
                                          <p:attrName>ppt_h</p:attrName>
                                        </p:attrNameLst>
                                      </p:cBhvr>
                                      <p:tavLst>
                                        <p:tav tm="0">
                                          <p:val>
                                            <p:fltVal val="0"/>
                                          </p:val>
                                        </p:tav>
                                        <p:tav tm="100000">
                                          <p:val>
                                            <p:strVal val="#ppt_h"/>
                                          </p:val>
                                        </p:tav>
                                      </p:tavLst>
                                    </p:anim>
                                    <p:animEffect transition="in" filter="fade">
                                      <p:cBhvr>
                                        <p:cTn id="35" dur="500"/>
                                        <p:tgtEl>
                                          <p:spTgt spid="18"/>
                                        </p:tgtEl>
                                      </p:cBhvr>
                                    </p:animEffect>
                                  </p:childTnLst>
                                </p:cTn>
                              </p:par>
                            </p:childTnLst>
                          </p:cTn>
                        </p:par>
                        <p:par>
                          <p:cTn id="36" fill="hold">
                            <p:stCondLst>
                              <p:cond delay="3000"/>
                            </p:stCondLst>
                            <p:childTnLst>
                              <p:par>
                                <p:cTn id="37" presetID="53" presetClass="entr" presetSubtype="16" fill="hold" nodeType="afterEffect">
                                  <p:stCondLst>
                                    <p:cond delay="0"/>
                                  </p:stCondLst>
                                  <p:childTnLst>
                                    <p:set>
                                      <p:cBhvr>
                                        <p:cTn id="38" dur="1" fill="hold">
                                          <p:stCondLst>
                                            <p:cond delay="0"/>
                                          </p:stCondLst>
                                        </p:cTn>
                                        <p:tgtEl>
                                          <p:spTgt spid="24"/>
                                        </p:tgtEl>
                                        <p:attrNameLst>
                                          <p:attrName>style.visibility</p:attrName>
                                        </p:attrNameLst>
                                      </p:cBhvr>
                                      <p:to>
                                        <p:strVal val="visible"/>
                                      </p:to>
                                    </p:set>
                                    <p:anim calcmode="lin" valueType="num">
                                      <p:cBhvr>
                                        <p:cTn id="39" dur="500" fill="hold"/>
                                        <p:tgtEl>
                                          <p:spTgt spid="24"/>
                                        </p:tgtEl>
                                        <p:attrNameLst>
                                          <p:attrName>ppt_w</p:attrName>
                                        </p:attrNameLst>
                                      </p:cBhvr>
                                      <p:tavLst>
                                        <p:tav tm="0">
                                          <p:val>
                                            <p:fltVal val="0"/>
                                          </p:val>
                                        </p:tav>
                                        <p:tav tm="100000">
                                          <p:val>
                                            <p:strVal val="#ppt_w"/>
                                          </p:val>
                                        </p:tav>
                                      </p:tavLst>
                                    </p:anim>
                                    <p:anim calcmode="lin" valueType="num">
                                      <p:cBhvr>
                                        <p:cTn id="40" dur="500" fill="hold"/>
                                        <p:tgtEl>
                                          <p:spTgt spid="24"/>
                                        </p:tgtEl>
                                        <p:attrNameLst>
                                          <p:attrName>ppt_h</p:attrName>
                                        </p:attrNameLst>
                                      </p:cBhvr>
                                      <p:tavLst>
                                        <p:tav tm="0">
                                          <p:val>
                                            <p:fltVal val="0"/>
                                          </p:val>
                                        </p:tav>
                                        <p:tav tm="100000">
                                          <p:val>
                                            <p:strVal val="#ppt_h"/>
                                          </p:val>
                                        </p:tav>
                                      </p:tavLst>
                                    </p:anim>
                                    <p:animEffect transition="in" filter="fade">
                                      <p:cBhvr>
                                        <p:cTn id="41" dur="500"/>
                                        <p:tgtEl>
                                          <p:spTgt spid="24"/>
                                        </p:tgtEl>
                                      </p:cBhvr>
                                    </p:animEffect>
                                  </p:childTnLst>
                                </p:cTn>
                              </p:par>
                            </p:childTnLst>
                          </p:cTn>
                        </p:par>
                        <p:par>
                          <p:cTn id="42" fill="hold">
                            <p:stCondLst>
                              <p:cond delay="3500"/>
                            </p:stCondLst>
                            <p:childTnLst>
                              <p:par>
                                <p:cTn id="43" presetID="53" presetClass="entr" presetSubtype="16" fill="hold" nodeType="afterEffect">
                                  <p:stCondLst>
                                    <p:cond delay="0"/>
                                  </p:stCondLst>
                                  <p:childTnLst>
                                    <p:set>
                                      <p:cBhvr>
                                        <p:cTn id="44" dur="1" fill="hold">
                                          <p:stCondLst>
                                            <p:cond delay="0"/>
                                          </p:stCondLst>
                                        </p:cTn>
                                        <p:tgtEl>
                                          <p:spTgt spid="27"/>
                                        </p:tgtEl>
                                        <p:attrNameLst>
                                          <p:attrName>style.visibility</p:attrName>
                                        </p:attrNameLst>
                                      </p:cBhvr>
                                      <p:to>
                                        <p:strVal val="visible"/>
                                      </p:to>
                                    </p:set>
                                    <p:anim calcmode="lin" valueType="num">
                                      <p:cBhvr>
                                        <p:cTn id="45" dur="500" fill="hold"/>
                                        <p:tgtEl>
                                          <p:spTgt spid="27"/>
                                        </p:tgtEl>
                                        <p:attrNameLst>
                                          <p:attrName>ppt_w</p:attrName>
                                        </p:attrNameLst>
                                      </p:cBhvr>
                                      <p:tavLst>
                                        <p:tav tm="0">
                                          <p:val>
                                            <p:fltVal val="0"/>
                                          </p:val>
                                        </p:tav>
                                        <p:tav tm="100000">
                                          <p:val>
                                            <p:strVal val="#ppt_w"/>
                                          </p:val>
                                        </p:tav>
                                      </p:tavLst>
                                    </p:anim>
                                    <p:anim calcmode="lin" valueType="num">
                                      <p:cBhvr>
                                        <p:cTn id="46" dur="500" fill="hold"/>
                                        <p:tgtEl>
                                          <p:spTgt spid="27"/>
                                        </p:tgtEl>
                                        <p:attrNameLst>
                                          <p:attrName>ppt_h</p:attrName>
                                        </p:attrNameLst>
                                      </p:cBhvr>
                                      <p:tavLst>
                                        <p:tav tm="0">
                                          <p:val>
                                            <p:fltVal val="0"/>
                                          </p:val>
                                        </p:tav>
                                        <p:tav tm="100000">
                                          <p:val>
                                            <p:strVal val="#ppt_h"/>
                                          </p:val>
                                        </p:tav>
                                      </p:tavLst>
                                    </p:anim>
                                    <p:animEffect transition="in" filter="fade">
                                      <p:cBhvr>
                                        <p:cTn id="47" dur="500"/>
                                        <p:tgtEl>
                                          <p:spTgt spid="27"/>
                                        </p:tgtEl>
                                      </p:cBhvr>
                                    </p:animEffect>
                                  </p:childTnLst>
                                </p:cTn>
                              </p:par>
                            </p:childTnLst>
                          </p:cTn>
                        </p:par>
                        <p:par>
                          <p:cTn id="48" fill="hold">
                            <p:stCondLst>
                              <p:cond delay="4000"/>
                            </p:stCondLst>
                            <p:childTnLst>
                              <p:par>
                                <p:cTn id="49" presetID="22" presetClass="entr" presetSubtype="2" fill="hold" nodeType="afterEffect">
                                  <p:stCondLst>
                                    <p:cond delay="0"/>
                                  </p:stCondLst>
                                  <p:childTnLst>
                                    <p:set>
                                      <p:cBhvr>
                                        <p:cTn id="50" dur="1" fill="hold">
                                          <p:stCondLst>
                                            <p:cond delay="0"/>
                                          </p:stCondLst>
                                        </p:cTn>
                                        <p:tgtEl>
                                          <p:spTgt spid="9"/>
                                        </p:tgtEl>
                                        <p:attrNameLst>
                                          <p:attrName>style.visibility</p:attrName>
                                        </p:attrNameLst>
                                      </p:cBhvr>
                                      <p:to>
                                        <p:strVal val="visible"/>
                                      </p:to>
                                    </p:set>
                                    <p:animEffect transition="in" filter="wipe(right)">
                                      <p:cBhvr>
                                        <p:cTn id="51" dur="500"/>
                                        <p:tgtEl>
                                          <p:spTgt spid="9"/>
                                        </p:tgtEl>
                                      </p:cBhvr>
                                    </p:animEffect>
                                  </p:childTnLst>
                                </p:cTn>
                              </p:par>
                            </p:childTnLst>
                          </p:cTn>
                        </p:par>
                        <p:par>
                          <p:cTn id="52" fill="hold">
                            <p:stCondLst>
                              <p:cond delay="4500"/>
                            </p:stCondLst>
                            <p:childTnLst>
                              <p:par>
                                <p:cTn id="53" presetID="10" presetClass="entr" presetSubtype="0" fill="hold" nodeType="afterEffect">
                                  <p:stCondLst>
                                    <p:cond delay="0"/>
                                  </p:stCondLst>
                                  <p:childTnLst>
                                    <p:set>
                                      <p:cBhvr>
                                        <p:cTn id="54" dur="1" fill="hold">
                                          <p:stCondLst>
                                            <p:cond delay="0"/>
                                          </p:stCondLst>
                                        </p:cTn>
                                        <p:tgtEl>
                                          <p:spTgt spid="12"/>
                                        </p:tgtEl>
                                        <p:attrNameLst>
                                          <p:attrName>style.visibility</p:attrName>
                                        </p:attrNameLst>
                                      </p:cBhvr>
                                      <p:to>
                                        <p:strVal val="visible"/>
                                      </p:to>
                                    </p:set>
                                    <p:animEffect transition="in" filter="fade">
                                      <p:cBhvr>
                                        <p:cTn id="55" dur="500"/>
                                        <p:tgtEl>
                                          <p:spTgt spid="12"/>
                                        </p:tgtEl>
                                      </p:cBhvr>
                                    </p:animEffect>
                                  </p:childTnLst>
                                </p:cTn>
                              </p:par>
                            </p:childTnLst>
                          </p:cTn>
                        </p:par>
                        <p:par>
                          <p:cTn id="56" fill="hold">
                            <p:stCondLst>
                              <p:cond delay="5000"/>
                            </p:stCondLst>
                            <p:childTnLst>
                              <p:par>
                                <p:cTn id="57" presetID="22" presetClass="entr" presetSubtype="2" fill="hold" nodeType="afterEffect">
                                  <p:stCondLst>
                                    <p:cond delay="0"/>
                                  </p:stCondLst>
                                  <p:childTnLst>
                                    <p:set>
                                      <p:cBhvr>
                                        <p:cTn id="58" dur="1" fill="hold">
                                          <p:stCondLst>
                                            <p:cond delay="0"/>
                                          </p:stCondLst>
                                        </p:cTn>
                                        <p:tgtEl>
                                          <p:spTgt spid="30"/>
                                        </p:tgtEl>
                                        <p:attrNameLst>
                                          <p:attrName>style.visibility</p:attrName>
                                        </p:attrNameLst>
                                      </p:cBhvr>
                                      <p:to>
                                        <p:strVal val="visible"/>
                                      </p:to>
                                    </p:set>
                                    <p:animEffect transition="in" filter="wipe(right)">
                                      <p:cBhvr>
                                        <p:cTn id="59" dur="500"/>
                                        <p:tgtEl>
                                          <p:spTgt spid="30"/>
                                        </p:tgtEl>
                                      </p:cBhvr>
                                    </p:animEffect>
                                  </p:childTnLst>
                                </p:cTn>
                              </p:par>
                            </p:childTnLst>
                          </p:cTn>
                        </p:par>
                        <p:par>
                          <p:cTn id="60" fill="hold">
                            <p:stCondLst>
                              <p:cond delay="5500"/>
                            </p:stCondLst>
                            <p:childTnLst>
                              <p:par>
                                <p:cTn id="61" presetID="10" presetClass="entr" presetSubtype="0" fill="hold" nodeType="afterEffect">
                                  <p:stCondLst>
                                    <p:cond delay="0"/>
                                  </p:stCondLst>
                                  <p:childTnLst>
                                    <p:set>
                                      <p:cBhvr>
                                        <p:cTn id="62" dur="1" fill="hold">
                                          <p:stCondLst>
                                            <p:cond delay="0"/>
                                          </p:stCondLst>
                                        </p:cTn>
                                        <p:tgtEl>
                                          <p:spTgt spid="33"/>
                                        </p:tgtEl>
                                        <p:attrNameLst>
                                          <p:attrName>style.visibility</p:attrName>
                                        </p:attrNameLst>
                                      </p:cBhvr>
                                      <p:to>
                                        <p:strVal val="visible"/>
                                      </p:to>
                                    </p:set>
                                    <p:animEffect transition="in" filter="fade">
                                      <p:cBhvr>
                                        <p:cTn id="63" dur="500"/>
                                        <p:tgtEl>
                                          <p:spTgt spid="33"/>
                                        </p:tgtEl>
                                      </p:cBhvr>
                                    </p:animEffect>
                                  </p:childTnLst>
                                </p:cTn>
                              </p:par>
                            </p:childTnLst>
                          </p:cTn>
                        </p:par>
                        <p:par>
                          <p:cTn id="64" fill="hold">
                            <p:stCondLst>
                              <p:cond delay="6000"/>
                            </p:stCondLst>
                            <p:childTnLst>
                              <p:par>
                                <p:cTn id="65" presetID="22" presetClass="entr" presetSubtype="2" fill="hold" nodeType="afterEffect">
                                  <p:stCondLst>
                                    <p:cond delay="0"/>
                                  </p:stCondLst>
                                  <p:childTnLst>
                                    <p:set>
                                      <p:cBhvr>
                                        <p:cTn id="66" dur="1" fill="hold">
                                          <p:stCondLst>
                                            <p:cond delay="0"/>
                                          </p:stCondLst>
                                        </p:cTn>
                                        <p:tgtEl>
                                          <p:spTgt spid="36"/>
                                        </p:tgtEl>
                                        <p:attrNameLst>
                                          <p:attrName>style.visibility</p:attrName>
                                        </p:attrNameLst>
                                      </p:cBhvr>
                                      <p:to>
                                        <p:strVal val="visible"/>
                                      </p:to>
                                    </p:set>
                                    <p:animEffect transition="in" filter="wipe(right)">
                                      <p:cBhvr>
                                        <p:cTn id="67" dur="500"/>
                                        <p:tgtEl>
                                          <p:spTgt spid="36"/>
                                        </p:tgtEl>
                                      </p:cBhvr>
                                    </p:animEffect>
                                  </p:childTnLst>
                                </p:cTn>
                              </p:par>
                            </p:childTnLst>
                          </p:cTn>
                        </p:par>
                        <p:par>
                          <p:cTn id="68" fill="hold">
                            <p:stCondLst>
                              <p:cond delay="6500"/>
                            </p:stCondLst>
                            <p:childTnLst>
                              <p:par>
                                <p:cTn id="69" presetID="10" presetClass="entr" presetSubtype="0" fill="hold" nodeType="afterEffect">
                                  <p:stCondLst>
                                    <p:cond delay="0"/>
                                  </p:stCondLst>
                                  <p:childTnLst>
                                    <p:set>
                                      <p:cBhvr>
                                        <p:cTn id="70" dur="1" fill="hold">
                                          <p:stCondLst>
                                            <p:cond delay="0"/>
                                          </p:stCondLst>
                                        </p:cTn>
                                        <p:tgtEl>
                                          <p:spTgt spid="39"/>
                                        </p:tgtEl>
                                        <p:attrNameLst>
                                          <p:attrName>style.visibility</p:attrName>
                                        </p:attrNameLst>
                                      </p:cBhvr>
                                      <p:to>
                                        <p:strVal val="visible"/>
                                      </p:to>
                                    </p:set>
                                    <p:animEffect transition="in" filter="fade">
                                      <p:cBhvr>
                                        <p:cTn id="71" dur="500"/>
                                        <p:tgtEl>
                                          <p:spTgt spid="39"/>
                                        </p:tgtEl>
                                      </p:cBhvr>
                                    </p:animEffect>
                                  </p:childTnLst>
                                </p:cTn>
                              </p:par>
                            </p:childTnLst>
                          </p:cTn>
                        </p:par>
                        <p:par>
                          <p:cTn id="72" fill="hold">
                            <p:stCondLst>
                              <p:cond delay="7000"/>
                            </p:stCondLst>
                            <p:childTnLst>
                              <p:par>
                                <p:cTn id="73" presetID="22" presetClass="entr" presetSubtype="2" fill="hold" nodeType="afterEffect">
                                  <p:stCondLst>
                                    <p:cond delay="0"/>
                                  </p:stCondLst>
                                  <p:childTnLst>
                                    <p:set>
                                      <p:cBhvr>
                                        <p:cTn id="74" dur="1" fill="hold">
                                          <p:stCondLst>
                                            <p:cond delay="0"/>
                                          </p:stCondLst>
                                        </p:cTn>
                                        <p:tgtEl>
                                          <p:spTgt spid="42"/>
                                        </p:tgtEl>
                                        <p:attrNameLst>
                                          <p:attrName>style.visibility</p:attrName>
                                        </p:attrNameLst>
                                      </p:cBhvr>
                                      <p:to>
                                        <p:strVal val="visible"/>
                                      </p:to>
                                    </p:set>
                                    <p:animEffect transition="in" filter="wipe(right)">
                                      <p:cBhvr>
                                        <p:cTn id="75" dur="500"/>
                                        <p:tgtEl>
                                          <p:spTgt spid="42"/>
                                        </p:tgtEl>
                                      </p:cBhvr>
                                    </p:animEffect>
                                  </p:childTnLst>
                                </p:cTn>
                              </p:par>
                            </p:childTnLst>
                          </p:cTn>
                        </p:par>
                        <p:par>
                          <p:cTn id="76" fill="hold">
                            <p:stCondLst>
                              <p:cond delay="7500"/>
                            </p:stCondLst>
                            <p:childTnLst>
                              <p:par>
                                <p:cTn id="77" presetID="10" presetClass="entr" presetSubtype="0" fill="hold" nodeType="afterEffect">
                                  <p:stCondLst>
                                    <p:cond delay="0"/>
                                  </p:stCondLst>
                                  <p:childTnLst>
                                    <p:set>
                                      <p:cBhvr>
                                        <p:cTn id="78" dur="1" fill="hold">
                                          <p:stCondLst>
                                            <p:cond delay="0"/>
                                          </p:stCondLst>
                                        </p:cTn>
                                        <p:tgtEl>
                                          <p:spTgt spid="45"/>
                                        </p:tgtEl>
                                        <p:attrNameLst>
                                          <p:attrName>style.visibility</p:attrName>
                                        </p:attrNameLst>
                                      </p:cBhvr>
                                      <p:to>
                                        <p:strVal val="visible"/>
                                      </p:to>
                                    </p:set>
                                    <p:animEffect transition="in" filter="fade">
                                      <p:cBhvr>
                                        <p:cTn id="79" dur="500"/>
                                        <p:tgtEl>
                                          <p:spTgt spid="45"/>
                                        </p:tgtEl>
                                      </p:cBhvr>
                                    </p:animEffect>
                                  </p:childTnLst>
                                </p:cTn>
                              </p:par>
                            </p:childTnLst>
                          </p:cTn>
                        </p:par>
                        <p:par>
                          <p:cTn id="80" fill="hold">
                            <p:stCondLst>
                              <p:cond delay="8000"/>
                            </p:stCondLst>
                            <p:childTnLst>
                              <p:par>
                                <p:cTn id="81" presetID="22" presetClass="entr" presetSubtype="2" fill="hold" nodeType="afterEffect">
                                  <p:stCondLst>
                                    <p:cond delay="0"/>
                                  </p:stCondLst>
                                  <p:childTnLst>
                                    <p:set>
                                      <p:cBhvr>
                                        <p:cTn id="82" dur="1" fill="hold">
                                          <p:stCondLst>
                                            <p:cond delay="0"/>
                                          </p:stCondLst>
                                        </p:cTn>
                                        <p:tgtEl>
                                          <p:spTgt spid="48"/>
                                        </p:tgtEl>
                                        <p:attrNameLst>
                                          <p:attrName>style.visibility</p:attrName>
                                        </p:attrNameLst>
                                      </p:cBhvr>
                                      <p:to>
                                        <p:strVal val="visible"/>
                                      </p:to>
                                    </p:set>
                                    <p:animEffect transition="in" filter="wipe(right)">
                                      <p:cBhvr>
                                        <p:cTn id="83" dur="500"/>
                                        <p:tgtEl>
                                          <p:spTgt spid="48"/>
                                        </p:tgtEl>
                                      </p:cBhvr>
                                    </p:animEffect>
                                  </p:childTnLst>
                                </p:cTn>
                              </p:par>
                            </p:childTnLst>
                          </p:cTn>
                        </p:par>
                        <p:par>
                          <p:cTn id="84" fill="hold">
                            <p:stCondLst>
                              <p:cond delay="8500"/>
                            </p:stCondLst>
                            <p:childTnLst>
                              <p:par>
                                <p:cTn id="85" presetID="10" presetClass="entr" presetSubtype="0" fill="hold" nodeType="afterEffect">
                                  <p:stCondLst>
                                    <p:cond delay="0"/>
                                  </p:stCondLst>
                                  <p:childTnLst>
                                    <p:set>
                                      <p:cBhvr>
                                        <p:cTn id="86" dur="1" fill="hold">
                                          <p:stCondLst>
                                            <p:cond delay="0"/>
                                          </p:stCondLst>
                                        </p:cTn>
                                        <p:tgtEl>
                                          <p:spTgt spid="51"/>
                                        </p:tgtEl>
                                        <p:attrNameLst>
                                          <p:attrName>style.visibility</p:attrName>
                                        </p:attrNameLst>
                                      </p:cBhvr>
                                      <p:to>
                                        <p:strVal val="visible"/>
                                      </p:to>
                                    </p:set>
                                    <p:animEffect transition="in" filter="fade">
                                      <p:cBhvr>
                                        <p:cTn id="87"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6" name="Group 1"/>
          <p:cNvGrpSpPr/>
          <p:nvPr/>
        </p:nvGrpSpPr>
        <p:grpSpPr>
          <a:xfrm>
            <a:off x="2808792" y="2507623"/>
            <a:ext cx="5547900" cy="2522288"/>
            <a:chOff x="3345973" y="2694618"/>
            <a:chExt cx="5547900" cy="2522288"/>
          </a:xfrm>
        </p:grpSpPr>
        <p:sp>
          <p:nvSpPr>
            <p:cNvPr id="57" name="Shape 1918"/>
            <p:cNvSpPr/>
            <p:nvPr/>
          </p:nvSpPr>
          <p:spPr>
            <a:xfrm>
              <a:off x="3345973" y="3538210"/>
              <a:ext cx="1033993" cy="1034033"/>
            </a:xfrm>
            <a:custGeom>
              <a:avLst/>
              <a:gdLst/>
              <a:ahLst/>
              <a:cxnLst>
                <a:cxn ang="0">
                  <a:pos x="wd2" y="hd2"/>
                </a:cxn>
                <a:cxn ang="5400000">
                  <a:pos x="wd2" y="hd2"/>
                </a:cxn>
                <a:cxn ang="10800000">
                  <a:pos x="wd2" y="hd2"/>
                </a:cxn>
                <a:cxn ang="16200000">
                  <a:pos x="wd2" y="hd2"/>
                </a:cxn>
              </a:cxnLst>
              <a:rect l="0" t="0" r="r" b="b"/>
              <a:pathLst>
                <a:path w="21600" h="21600" extrusionOk="0">
                  <a:moveTo>
                    <a:pt x="10808" y="15372"/>
                  </a:moveTo>
                  <a:cubicBezTo>
                    <a:pt x="8371" y="15376"/>
                    <a:pt x="6391" y="13403"/>
                    <a:pt x="6387" y="10966"/>
                  </a:cubicBezTo>
                  <a:cubicBezTo>
                    <a:pt x="6383" y="8528"/>
                    <a:pt x="8355" y="6548"/>
                    <a:pt x="10793" y="6545"/>
                  </a:cubicBezTo>
                  <a:cubicBezTo>
                    <a:pt x="13231" y="6540"/>
                    <a:pt x="15211" y="8514"/>
                    <a:pt x="15215" y="10951"/>
                  </a:cubicBezTo>
                  <a:cubicBezTo>
                    <a:pt x="15219" y="13389"/>
                    <a:pt x="13246" y="15368"/>
                    <a:pt x="10808" y="15372"/>
                  </a:cubicBezTo>
                  <a:close/>
                  <a:moveTo>
                    <a:pt x="21600" y="11965"/>
                  </a:moveTo>
                  <a:cubicBezTo>
                    <a:pt x="21537" y="11178"/>
                    <a:pt x="21536" y="10387"/>
                    <a:pt x="21597" y="9600"/>
                  </a:cubicBezTo>
                  <a:cubicBezTo>
                    <a:pt x="20571" y="9522"/>
                    <a:pt x="19545" y="9442"/>
                    <a:pt x="18521" y="9364"/>
                  </a:cubicBezTo>
                  <a:cubicBezTo>
                    <a:pt x="18437" y="8954"/>
                    <a:pt x="18321" y="8557"/>
                    <a:pt x="18176" y="8175"/>
                  </a:cubicBezTo>
                  <a:cubicBezTo>
                    <a:pt x="19029" y="7586"/>
                    <a:pt x="19882" y="6998"/>
                    <a:pt x="20735" y="6409"/>
                  </a:cubicBezTo>
                  <a:cubicBezTo>
                    <a:pt x="20287" y="5760"/>
                    <a:pt x="19890" y="5075"/>
                    <a:pt x="19550" y="4363"/>
                  </a:cubicBezTo>
                  <a:cubicBezTo>
                    <a:pt x="18600" y="4819"/>
                    <a:pt x="17648" y="5274"/>
                    <a:pt x="16697" y="5729"/>
                  </a:cubicBezTo>
                  <a:cubicBezTo>
                    <a:pt x="16434" y="5433"/>
                    <a:pt x="16149" y="5156"/>
                    <a:pt x="15844" y="4902"/>
                  </a:cubicBezTo>
                  <a:cubicBezTo>
                    <a:pt x="16299" y="3945"/>
                    <a:pt x="16754" y="2988"/>
                    <a:pt x="17209" y="2030"/>
                  </a:cubicBezTo>
                  <a:cubicBezTo>
                    <a:pt x="16495" y="1691"/>
                    <a:pt x="15810" y="1297"/>
                    <a:pt x="15159" y="852"/>
                  </a:cubicBezTo>
                  <a:cubicBezTo>
                    <a:pt x="14555" y="1733"/>
                    <a:pt x="13951" y="2616"/>
                    <a:pt x="13346" y="3498"/>
                  </a:cubicBezTo>
                  <a:cubicBezTo>
                    <a:pt x="12982" y="3374"/>
                    <a:pt x="12608" y="3275"/>
                    <a:pt x="12222" y="3205"/>
                  </a:cubicBezTo>
                  <a:cubicBezTo>
                    <a:pt x="12136" y="2137"/>
                    <a:pt x="12050" y="1069"/>
                    <a:pt x="11965" y="0"/>
                  </a:cubicBezTo>
                  <a:cubicBezTo>
                    <a:pt x="11177" y="64"/>
                    <a:pt x="10386" y="66"/>
                    <a:pt x="9600" y="4"/>
                  </a:cubicBezTo>
                  <a:cubicBezTo>
                    <a:pt x="9518" y="1073"/>
                    <a:pt x="9435" y="2142"/>
                    <a:pt x="9353" y="3210"/>
                  </a:cubicBezTo>
                  <a:cubicBezTo>
                    <a:pt x="8968" y="3282"/>
                    <a:pt x="8593" y="3381"/>
                    <a:pt x="8229" y="3506"/>
                  </a:cubicBezTo>
                  <a:cubicBezTo>
                    <a:pt x="7622" y="2627"/>
                    <a:pt x="7015" y="1746"/>
                    <a:pt x="6409" y="866"/>
                  </a:cubicBezTo>
                  <a:cubicBezTo>
                    <a:pt x="5759" y="1314"/>
                    <a:pt x="5074" y="1710"/>
                    <a:pt x="4362" y="2052"/>
                  </a:cubicBezTo>
                  <a:cubicBezTo>
                    <a:pt x="4821" y="3008"/>
                    <a:pt x="5278" y="3964"/>
                    <a:pt x="5736" y="4920"/>
                  </a:cubicBezTo>
                  <a:cubicBezTo>
                    <a:pt x="5432" y="5175"/>
                    <a:pt x="5148" y="5452"/>
                    <a:pt x="4886" y="5749"/>
                  </a:cubicBezTo>
                  <a:cubicBezTo>
                    <a:pt x="3933" y="5298"/>
                    <a:pt x="2982" y="4845"/>
                    <a:pt x="2029" y="4393"/>
                  </a:cubicBezTo>
                  <a:cubicBezTo>
                    <a:pt x="1690" y="5105"/>
                    <a:pt x="1296" y="5792"/>
                    <a:pt x="850" y="6443"/>
                  </a:cubicBezTo>
                  <a:cubicBezTo>
                    <a:pt x="1705" y="7028"/>
                    <a:pt x="2560" y="7614"/>
                    <a:pt x="3416" y="8199"/>
                  </a:cubicBezTo>
                  <a:cubicBezTo>
                    <a:pt x="3273" y="8583"/>
                    <a:pt x="3157" y="8980"/>
                    <a:pt x="3075" y="9390"/>
                  </a:cubicBezTo>
                  <a:cubicBezTo>
                    <a:pt x="2050" y="9472"/>
                    <a:pt x="1025" y="9554"/>
                    <a:pt x="0" y="9636"/>
                  </a:cubicBezTo>
                  <a:cubicBezTo>
                    <a:pt x="63" y="10424"/>
                    <a:pt x="64" y="11214"/>
                    <a:pt x="4" y="12001"/>
                  </a:cubicBezTo>
                  <a:cubicBezTo>
                    <a:pt x="1010" y="12078"/>
                    <a:pt x="2016" y="12156"/>
                    <a:pt x="3022" y="12234"/>
                  </a:cubicBezTo>
                  <a:cubicBezTo>
                    <a:pt x="3092" y="12665"/>
                    <a:pt x="3197" y="13084"/>
                    <a:pt x="3334" y="13489"/>
                  </a:cubicBezTo>
                  <a:cubicBezTo>
                    <a:pt x="2512" y="14057"/>
                    <a:pt x="1688" y="14625"/>
                    <a:pt x="864" y="15192"/>
                  </a:cubicBezTo>
                  <a:cubicBezTo>
                    <a:pt x="1312" y="15843"/>
                    <a:pt x="1709" y="16526"/>
                    <a:pt x="2050" y="17238"/>
                  </a:cubicBezTo>
                  <a:cubicBezTo>
                    <a:pt x="2938" y="16813"/>
                    <a:pt x="3825" y="16388"/>
                    <a:pt x="4712" y="15963"/>
                  </a:cubicBezTo>
                  <a:cubicBezTo>
                    <a:pt x="4996" y="16310"/>
                    <a:pt x="5310" y="16631"/>
                    <a:pt x="5650" y="16924"/>
                  </a:cubicBezTo>
                  <a:cubicBezTo>
                    <a:pt x="5230" y="17807"/>
                    <a:pt x="4811" y="18689"/>
                    <a:pt x="4391" y="19572"/>
                  </a:cubicBezTo>
                  <a:cubicBezTo>
                    <a:pt x="5105" y="19910"/>
                    <a:pt x="5790" y="20305"/>
                    <a:pt x="6442" y="20750"/>
                  </a:cubicBezTo>
                  <a:cubicBezTo>
                    <a:pt x="6988" y="19952"/>
                    <a:pt x="7535" y="19156"/>
                    <a:pt x="8080" y="18358"/>
                  </a:cubicBezTo>
                  <a:cubicBezTo>
                    <a:pt x="8505" y="18514"/>
                    <a:pt x="8949" y="18635"/>
                    <a:pt x="9404" y="18717"/>
                  </a:cubicBezTo>
                  <a:cubicBezTo>
                    <a:pt x="9481" y="19678"/>
                    <a:pt x="9559" y="20639"/>
                    <a:pt x="9636" y="21600"/>
                  </a:cubicBezTo>
                  <a:cubicBezTo>
                    <a:pt x="10423" y="21537"/>
                    <a:pt x="11214" y="21536"/>
                    <a:pt x="12001" y="21597"/>
                  </a:cubicBezTo>
                  <a:cubicBezTo>
                    <a:pt x="12075" y="20635"/>
                    <a:pt x="12149" y="19673"/>
                    <a:pt x="12223" y="18712"/>
                  </a:cubicBezTo>
                  <a:cubicBezTo>
                    <a:pt x="12678" y="18628"/>
                    <a:pt x="13120" y="18506"/>
                    <a:pt x="13546" y="18349"/>
                  </a:cubicBezTo>
                  <a:cubicBezTo>
                    <a:pt x="14094" y="19145"/>
                    <a:pt x="14643" y="19940"/>
                    <a:pt x="15192" y="20736"/>
                  </a:cubicBezTo>
                  <a:cubicBezTo>
                    <a:pt x="15842" y="20287"/>
                    <a:pt x="16526" y="19891"/>
                    <a:pt x="17238" y="19550"/>
                  </a:cubicBezTo>
                  <a:cubicBezTo>
                    <a:pt x="16816" y="18668"/>
                    <a:pt x="16394" y="17788"/>
                    <a:pt x="15972" y="16907"/>
                  </a:cubicBezTo>
                  <a:cubicBezTo>
                    <a:pt x="16310" y="16613"/>
                    <a:pt x="16622" y="16290"/>
                    <a:pt x="16905" y="15942"/>
                  </a:cubicBezTo>
                  <a:cubicBezTo>
                    <a:pt x="17794" y="16365"/>
                    <a:pt x="18683" y="16787"/>
                    <a:pt x="19572" y="17208"/>
                  </a:cubicBezTo>
                  <a:cubicBezTo>
                    <a:pt x="19910" y="16495"/>
                    <a:pt x="20304" y="15810"/>
                    <a:pt x="20750" y="15160"/>
                  </a:cubicBezTo>
                  <a:cubicBezTo>
                    <a:pt x="19926" y="14594"/>
                    <a:pt x="19100" y="14029"/>
                    <a:pt x="18275" y="13465"/>
                  </a:cubicBezTo>
                  <a:cubicBezTo>
                    <a:pt x="18411" y="13059"/>
                    <a:pt x="18514" y="12640"/>
                    <a:pt x="18584" y="12208"/>
                  </a:cubicBezTo>
                  <a:cubicBezTo>
                    <a:pt x="19589" y="12126"/>
                    <a:pt x="20595" y="12045"/>
                    <a:pt x="21600" y="11965"/>
                  </a:cubicBezTo>
                  <a:close/>
                </a:path>
              </a:pathLst>
            </a:custGeom>
            <a:solidFill>
              <a:srgbClr val="F1F1F1"/>
            </a:solidFill>
            <a:ln w="12700" cap="flat">
              <a:noFill/>
              <a:miter lim="400000"/>
            </a:ln>
            <a:effectLst/>
          </p:spPr>
          <p:txBody>
            <a:bodyPr wrap="square" lIns="38100" tIns="38100" rIns="38100" bIns="38100" numCol="1" anchor="ctr">
              <a:noAutofit/>
            </a:bodyPr>
            <a:lstStyle/>
            <a:p>
              <a:pPr>
                <a:defRPr sz="3200">
                  <a:solidFill>
                    <a:srgbClr val="FFFFFF"/>
                  </a:solidFill>
                  <a:latin typeface="Helvetica Light"/>
                  <a:ea typeface="Helvetica Light"/>
                  <a:cs typeface="Helvetica Light"/>
                  <a:sym typeface="Helvetica Light"/>
                </a:defRPr>
              </a:pPr>
              <a:endParaRPr sz="3200">
                <a:latin typeface="微软雅黑" panose="020B0503020204020204" pitchFamily="34" charset="-122"/>
                <a:ea typeface="Helvetica Light"/>
                <a:cs typeface="Helvetica Light"/>
                <a:sym typeface="Helvetica Light"/>
              </a:endParaRPr>
            </a:p>
          </p:txBody>
        </p:sp>
        <p:sp>
          <p:nvSpPr>
            <p:cNvPr id="58" name="Shape 1919"/>
            <p:cNvSpPr/>
            <p:nvPr/>
          </p:nvSpPr>
          <p:spPr>
            <a:xfrm>
              <a:off x="4405914" y="3108409"/>
              <a:ext cx="1498259" cy="1498316"/>
            </a:xfrm>
            <a:custGeom>
              <a:avLst/>
              <a:gdLst/>
              <a:ahLst/>
              <a:cxnLst>
                <a:cxn ang="0">
                  <a:pos x="wd2" y="hd2"/>
                </a:cxn>
                <a:cxn ang="5400000">
                  <a:pos x="wd2" y="hd2"/>
                </a:cxn>
                <a:cxn ang="10800000">
                  <a:pos x="wd2" y="hd2"/>
                </a:cxn>
                <a:cxn ang="16200000">
                  <a:pos x="wd2" y="hd2"/>
                </a:cxn>
              </a:cxnLst>
              <a:rect l="0" t="0" r="r" b="b"/>
              <a:pathLst>
                <a:path w="21600" h="21600" extrusionOk="0">
                  <a:moveTo>
                    <a:pt x="10808" y="15372"/>
                  </a:moveTo>
                  <a:cubicBezTo>
                    <a:pt x="8371" y="15376"/>
                    <a:pt x="6391" y="13403"/>
                    <a:pt x="6387" y="10966"/>
                  </a:cubicBezTo>
                  <a:cubicBezTo>
                    <a:pt x="6383" y="8528"/>
                    <a:pt x="8355" y="6548"/>
                    <a:pt x="10793" y="6545"/>
                  </a:cubicBezTo>
                  <a:cubicBezTo>
                    <a:pt x="13231" y="6540"/>
                    <a:pt x="15211" y="8514"/>
                    <a:pt x="15215" y="10951"/>
                  </a:cubicBezTo>
                  <a:cubicBezTo>
                    <a:pt x="15219" y="13389"/>
                    <a:pt x="13246" y="15368"/>
                    <a:pt x="10808" y="15372"/>
                  </a:cubicBezTo>
                  <a:close/>
                  <a:moveTo>
                    <a:pt x="21600" y="11965"/>
                  </a:moveTo>
                  <a:cubicBezTo>
                    <a:pt x="21537" y="11178"/>
                    <a:pt x="21536" y="10387"/>
                    <a:pt x="21597" y="9600"/>
                  </a:cubicBezTo>
                  <a:cubicBezTo>
                    <a:pt x="20571" y="9522"/>
                    <a:pt x="19545" y="9442"/>
                    <a:pt x="18521" y="9364"/>
                  </a:cubicBezTo>
                  <a:cubicBezTo>
                    <a:pt x="18437" y="8954"/>
                    <a:pt x="18321" y="8557"/>
                    <a:pt x="18176" y="8175"/>
                  </a:cubicBezTo>
                  <a:cubicBezTo>
                    <a:pt x="19029" y="7586"/>
                    <a:pt x="19882" y="6998"/>
                    <a:pt x="20735" y="6409"/>
                  </a:cubicBezTo>
                  <a:cubicBezTo>
                    <a:pt x="20287" y="5760"/>
                    <a:pt x="19890" y="5075"/>
                    <a:pt x="19550" y="4363"/>
                  </a:cubicBezTo>
                  <a:cubicBezTo>
                    <a:pt x="18600" y="4819"/>
                    <a:pt x="17648" y="5274"/>
                    <a:pt x="16697" y="5729"/>
                  </a:cubicBezTo>
                  <a:cubicBezTo>
                    <a:pt x="16434" y="5433"/>
                    <a:pt x="16149" y="5156"/>
                    <a:pt x="15844" y="4902"/>
                  </a:cubicBezTo>
                  <a:cubicBezTo>
                    <a:pt x="16299" y="3945"/>
                    <a:pt x="16754" y="2988"/>
                    <a:pt x="17209" y="2030"/>
                  </a:cubicBezTo>
                  <a:cubicBezTo>
                    <a:pt x="16495" y="1691"/>
                    <a:pt x="15810" y="1297"/>
                    <a:pt x="15159" y="852"/>
                  </a:cubicBezTo>
                  <a:cubicBezTo>
                    <a:pt x="14555" y="1733"/>
                    <a:pt x="13951" y="2616"/>
                    <a:pt x="13346" y="3498"/>
                  </a:cubicBezTo>
                  <a:cubicBezTo>
                    <a:pt x="12982" y="3374"/>
                    <a:pt x="12608" y="3275"/>
                    <a:pt x="12222" y="3205"/>
                  </a:cubicBezTo>
                  <a:cubicBezTo>
                    <a:pt x="12136" y="2137"/>
                    <a:pt x="12050" y="1069"/>
                    <a:pt x="11965" y="0"/>
                  </a:cubicBezTo>
                  <a:cubicBezTo>
                    <a:pt x="11177" y="64"/>
                    <a:pt x="10386" y="66"/>
                    <a:pt x="9600" y="4"/>
                  </a:cubicBezTo>
                  <a:cubicBezTo>
                    <a:pt x="9518" y="1073"/>
                    <a:pt x="9435" y="2142"/>
                    <a:pt x="9353" y="3210"/>
                  </a:cubicBezTo>
                  <a:cubicBezTo>
                    <a:pt x="8968" y="3282"/>
                    <a:pt x="8593" y="3381"/>
                    <a:pt x="8229" y="3506"/>
                  </a:cubicBezTo>
                  <a:cubicBezTo>
                    <a:pt x="7622" y="2627"/>
                    <a:pt x="7015" y="1746"/>
                    <a:pt x="6409" y="866"/>
                  </a:cubicBezTo>
                  <a:cubicBezTo>
                    <a:pt x="5759" y="1314"/>
                    <a:pt x="5074" y="1710"/>
                    <a:pt x="4362" y="2052"/>
                  </a:cubicBezTo>
                  <a:cubicBezTo>
                    <a:pt x="4821" y="3008"/>
                    <a:pt x="5278" y="3964"/>
                    <a:pt x="5736" y="4920"/>
                  </a:cubicBezTo>
                  <a:cubicBezTo>
                    <a:pt x="5432" y="5175"/>
                    <a:pt x="5148" y="5452"/>
                    <a:pt x="4886" y="5749"/>
                  </a:cubicBezTo>
                  <a:cubicBezTo>
                    <a:pt x="3933" y="5298"/>
                    <a:pt x="2982" y="4845"/>
                    <a:pt x="2029" y="4393"/>
                  </a:cubicBezTo>
                  <a:cubicBezTo>
                    <a:pt x="1690" y="5105"/>
                    <a:pt x="1296" y="5792"/>
                    <a:pt x="850" y="6443"/>
                  </a:cubicBezTo>
                  <a:cubicBezTo>
                    <a:pt x="1705" y="7028"/>
                    <a:pt x="2560" y="7614"/>
                    <a:pt x="3416" y="8199"/>
                  </a:cubicBezTo>
                  <a:cubicBezTo>
                    <a:pt x="3273" y="8583"/>
                    <a:pt x="3157" y="8980"/>
                    <a:pt x="3075" y="9390"/>
                  </a:cubicBezTo>
                  <a:cubicBezTo>
                    <a:pt x="2050" y="9472"/>
                    <a:pt x="1025" y="9554"/>
                    <a:pt x="0" y="9636"/>
                  </a:cubicBezTo>
                  <a:cubicBezTo>
                    <a:pt x="63" y="10424"/>
                    <a:pt x="64" y="11214"/>
                    <a:pt x="4" y="12001"/>
                  </a:cubicBezTo>
                  <a:cubicBezTo>
                    <a:pt x="1010" y="12078"/>
                    <a:pt x="2016" y="12156"/>
                    <a:pt x="3022" y="12234"/>
                  </a:cubicBezTo>
                  <a:cubicBezTo>
                    <a:pt x="3092" y="12665"/>
                    <a:pt x="3197" y="13084"/>
                    <a:pt x="3334" y="13489"/>
                  </a:cubicBezTo>
                  <a:cubicBezTo>
                    <a:pt x="2512" y="14057"/>
                    <a:pt x="1688" y="14625"/>
                    <a:pt x="864" y="15192"/>
                  </a:cubicBezTo>
                  <a:cubicBezTo>
                    <a:pt x="1312" y="15843"/>
                    <a:pt x="1709" y="16526"/>
                    <a:pt x="2050" y="17238"/>
                  </a:cubicBezTo>
                  <a:cubicBezTo>
                    <a:pt x="2938" y="16813"/>
                    <a:pt x="3825" y="16388"/>
                    <a:pt x="4712" y="15963"/>
                  </a:cubicBezTo>
                  <a:cubicBezTo>
                    <a:pt x="4996" y="16310"/>
                    <a:pt x="5310" y="16631"/>
                    <a:pt x="5650" y="16924"/>
                  </a:cubicBezTo>
                  <a:cubicBezTo>
                    <a:pt x="5230" y="17807"/>
                    <a:pt x="4811" y="18689"/>
                    <a:pt x="4391" y="19572"/>
                  </a:cubicBezTo>
                  <a:cubicBezTo>
                    <a:pt x="5105" y="19910"/>
                    <a:pt x="5790" y="20305"/>
                    <a:pt x="6442" y="20750"/>
                  </a:cubicBezTo>
                  <a:cubicBezTo>
                    <a:pt x="6988" y="19952"/>
                    <a:pt x="7535" y="19156"/>
                    <a:pt x="8080" y="18358"/>
                  </a:cubicBezTo>
                  <a:cubicBezTo>
                    <a:pt x="8505" y="18514"/>
                    <a:pt x="8949" y="18635"/>
                    <a:pt x="9404" y="18717"/>
                  </a:cubicBezTo>
                  <a:cubicBezTo>
                    <a:pt x="9481" y="19678"/>
                    <a:pt x="9559" y="20639"/>
                    <a:pt x="9636" y="21600"/>
                  </a:cubicBezTo>
                  <a:cubicBezTo>
                    <a:pt x="10423" y="21537"/>
                    <a:pt x="11214" y="21536"/>
                    <a:pt x="12001" y="21597"/>
                  </a:cubicBezTo>
                  <a:cubicBezTo>
                    <a:pt x="12075" y="20635"/>
                    <a:pt x="12149" y="19673"/>
                    <a:pt x="12223" y="18712"/>
                  </a:cubicBezTo>
                  <a:cubicBezTo>
                    <a:pt x="12678" y="18628"/>
                    <a:pt x="13120" y="18506"/>
                    <a:pt x="13546" y="18349"/>
                  </a:cubicBezTo>
                  <a:cubicBezTo>
                    <a:pt x="14094" y="19145"/>
                    <a:pt x="14643" y="19940"/>
                    <a:pt x="15192" y="20736"/>
                  </a:cubicBezTo>
                  <a:cubicBezTo>
                    <a:pt x="15842" y="20287"/>
                    <a:pt x="16526" y="19891"/>
                    <a:pt x="17238" y="19550"/>
                  </a:cubicBezTo>
                  <a:cubicBezTo>
                    <a:pt x="16816" y="18668"/>
                    <a:pt x="16394" y="17788"/>
                    <a:pt x="15972" y="16907"/>
                  </a:cubicBezTo>
                  <a:cubicBezTo>
                    <a:pt x="16310" y="16613"/>
                    <a:pt x="16622" y="16290"/>
                    <a:pt x="16905" y="15942"/>
                  </a:cubicBezTo>
                  <a:cubicBezTo>
                    <a:pt x="17794" y="16365"/>
                    <a:pt x="18683" y="16787"/>
                    <a:pt x="19572" y="17208"/>
                  </a:cubicBezTo>
                  <a:cubicBezTo>
                    <a:pt x="19910" y="16495"/>
                    <a:pt x="20304" y="15810"/>
                    <a:pt x="20750" y="15160"/>
                  </a:cubicBezTo>
                  <a:cubicBezTo>
                    <a:pt x="19926" y="14594"/>
                    <a:pt x="19100" y="14029"/>
                    <a:pt x="18275" y="13465"/>
                  </a:cubicBezTo>
                  <a:cubicBezTo>
                    <a:pt x="18411" y="13059"/>
                    <a:pt x="18514" y="12640"/>
                    <a:pt x="18584" y="12208"/>
                  </a:cubicBezTo>
                  <a:cubicBezTo>
                    <a:pt x="19589" y="12126"/>
                    <a:pt x="20595" y="12045"/>
                    <a:pt x="21600" y="11965"/>
                  </a:cubicBezTo>
                  <a:close/>
                </a:path>
              </a:pathLst>
            </a:custGeom>
            <a:solidFill>
              <a:srgbClr val="F1F1F1"/>
            </a:solidFill>
            <a:ln w="12700" cap="flat">
              <a:noFill/>
              <a:miter lim="400000"/>
            </a:ln>
            <a:effectLst/>
          </p:spPr>
          <p:txBody>
            <a:bodyPr wrap="square" lIns="38100" tIns="38100" rIns="38100" bIns="38100" numCol="1" anchor="ctr">
              <a:noAutofit/>
            </a:bodyPr>
            <a:lstStyle/>
            <a:p>
              <a:pPr>
                <a:defRPr sz="3200">
                  <a:solidFill>
                    <a:srgbClr val="FFFFFF"/>
                  </a:solidFill>
                  <a:latin typeface="Helvetica Light"/>
                  <a:ea typeface="Helvetica Light"/>
                  <a:cs typeface="Helvetica Light"/>
                  <a:sym typeface="Helvetica Light"/>
                </a:defRPr>
              </a:pPr>
              <a:endParaRPr sz="3200">
                <a:latin typeface="微软雅黑" panose="020B0503020204020204" pitchFamily="34" charset="-122"/>
                <a:ea typeface="Helvetica Light"/>
                <a:cs typeface="Helvetica Light"/>
                <a:sym typeface="Helvetica Light"/>
              </a:endParaRPr>
            </a:p>
          </p:txBody>
        </p:sp>
        <p:sp>
          <p:nvSpPr>
            <p:cNvPr id="59" name="Shape 1920"/>
            <p:cNvSpPr/>
            <p:nvPr/>
          </p:nvSpPr>
          <p:spPr>
            <a:xfrm>
              <a:off x="5996192" y="3446848"/>
              <a:ext cx="1216710" cy="1216756"/>
            </a:xfrm>
            <a:custGeom>
              <a:avLst/>
              <a:gdLst/>
              <a:ahLst/>
              <a:cxnLst>
                <a:cxn ang="0">
                  <a:pos x="wd2" y="hd2"/>
                </a:cxn>
                <a:cxn ang="5400000">
                  <a:pos x="wd2" y="hd2"/>
                </a:cxn>
                <a:cxn ang="10800000">
                  <a:pos x="wd2" y="hd2"/>
                </a:cxn>
                <a:cxn ang="16200000">
                  <a:pos x="wd2" y="hd2"/>
                </a:cxn>
              </a:cxnLst>
              <a:rect l="0" t="0" r="r" b="b"/>
              <a:pathLst>
                <a:path w="21600" h="21600" extrusionOk="0">
                  <a:moveTo>
                    <a:pt x="10808" y="15372"/>
                  </a:moveTo>
                  <a:cubicBezTo>
                    <a:pt x="8371" y="15376"/>
                    <a:pt x="6391" y="13403"/>
                    <a:pt x="6387" y="10966"/>
                  </a:cubicBezTo>
                  <a:cubicBezTo>
                    <a:pt x="6383" y="8528"/>
                    <a:pt x="8355" y="6548"/>
                    <a:pt x="10793" y="6545"/>
                  </a:cubicBezTo>
                  <a:cubicBezTo>
                    <a:pt x="13231" y="6540"/>
                    <a:pt x="15211" y="8514"/>
                    <a:pt x="15215" y="10951"/>
                  </a:cubicBezTo>
                  <a:cubicBezTo>
                    <a:pt x="15219" y="13389"/>
                    <a:pt x="13246" y="15368"/>
                    <a:pt x="10808" y="15372"/>
                  </a:cubicBezTo>
                  <a:close/>
                  <a:moveTo>
                    <a:pt x="21600" y="11965"/>
                  </a:moveTo>
                  <a:cubicBezTo>
                    <a:pt x="21537" y="11178"/>
                    <a:pt x="21536" y="10387"/>
                    <a:pt x="21597" y="9600"/>
                  </a:cubicBezTo>
                  <a:cubicBezTo>
                    <a:pt x="20571" y="9522"/>
                    <a:pt x="19545" y="9442"/>
                    <a:pt x="18521" y="9364"/>
                  </a:cubicBezTo>
                  <a:cubicBezTo>
                    <a:pt x="18437" y="8954"/>
                    <a:pt x="18321" y="8557"/>
                    <a:pt x="18176" y="8175"/>
                  </a:cubicBezTo>
                  <a:cubicBezTo>
                    <a:pt x="19029" y="7586"/>
                    <a:pt x="19882" y="6998"/>
                    <a:pt x="20735" y="6409"/>
                  </a:cubicBezTo>
                  <a:cubicBezTo>
                    <a:pt x="20287" y="5760"/>
                    <a:pt x="19890" y="5075"/>
                    <a:pt x="19550" y="4363"/>
                  </a:cubicBezTo>
                  <a:cubicBezTo>
                    <a:pt x="18600" y="4819"/>
                    <a:pt x="17648" y="5274"/>
                    <a:pt x="16697" y="5729"/>
                  </a:cubicBezTo>
                  <a:cubicBezTo>
                    <a:pt x="16434" y="5433"/>
                    <a:pt x="16149" y="5156"/>
                    <a:pt x="15844" y="4902"/>
                  </a:cubicBezTo>
                  <a:cubicBezTo>
                    <a:pt x="16299" y="3945"/>
                    <a:pt x="16754" y="2988"/>
                    <a:pt x="17209" y="2030"/>
                  </a:cubicBezTo>
                  <a:cubicBezTo>
                    <a:pt x="16495" y="1691"/>
                    <a:pt x="15810" y="1297"/>
                    <a:pt x="15159" y="852"/>
                  </a:cubicBezTo>
                  <a:cubicBezTo>
                    <a:pt x="14555" y="1733"/>
                    <a:pt x="13951" y="2616"/>
                    <a:pt x="13346" y="3498"/>
                  </a:cubicBezTo>
                  <a:cubicBezTo>
                    <a:pt x="12982" y="3374"/>
                    <a:pt x="12608" y="3275"/>
                    <a:pt x="12222" y="3205"/>
                  </a:cubicBezTo>
                  <a:cubicBezTo>
                    <a:pt x="12136" y="2137"/>
                    <a:pt x="12050" y="1069"/>
                    <a:pt x="11965" y="0"/>
                  </a:cubicBezTo>
                  <a:cubicBezTo>
                    <a:pt x="11177" y="64"/>
                    <a:pt x="10386" y="66"/>
                    <a:pt x="9600" y="4"/>
                  </a:cubicBezTo>
                  <a:cubicBezTo>
                    <a:pt x="9518" y="1073"/>
                    <a:pt x="9435" y="2142"/>
                    <a:pt x="9353" y="3210"/>
                  </a:cubicBezTo>
                  <a:cubicBezTo>
                    <a:pt x="8968" y="3282"/>
                    <a:pt x="8593" y="3381"/>
                    <a:pt x="8229" y="3506"/>
                  </a:cubicBezTo>
                  <a:cubicBezTo>
                    <a:pt x="7622" y="2627"/>
                    <a:pt x="7015" y="1746"/>
                    <a:pt x="6409" y="866"/>
                  </a:cubicBezTo>
                  <a:cubicBezTo>
                    <a:pt x="5759" y="1314"/>
                    <a:pt x="5074" y="1710"/>
                    <a:pt x="4362" y="2052"/>
                  </a:cubicBezTo>
                  <a:cubicBezTo>
                    <a:pt x="4821" y="3008"/>
                    <a:pt x="5278" y="3964"/>
                    <a:pt x="5736" y="4920"/>
                  </a:cubicBezTo>
                  <a:cubicBezTo>
                    <a:pt x="5432" y="5175"/>
                    <a:pt x="5148" y="5452"/>
                    <a:pt x="4886" y="5749"/>
                  </a:cubicBezTo>
                  <a:cubicBezTo>
                    <a:pt x="3933" y="5298"/>
                    <a:pt x="2982" y="4845"/>
                    <a:pt x="2029" y="4393"/>
                  </a:cubicBezTo>
                  <a:cubicBezTo>
                    <a:pt x="1690" y="5105"/>
                    <a:pt x="1296" y="5792"/>
                    <a:pt x="850" y="6443"/>
                  </a:cubicBezTo>
                  <a:cubicBezTo>
                    <a:pt x="1705" y="7028"/>
                    <a:pt x="2560" y="7614"/>
                    <a:pt x="3416" y="8199"/>
                  </a:cubicBezTo>
                  <a:cubicBezTo>
                    <a:pt x="3273" y="8583"/>
                    <a:pt x="3157" y="8980"/>
                    <a:pt x="3075" y="9390"/>
                  </a:cubicBezTo>
                  <a:cubicBezTo>
                    <a:pt x="2050" y="9472"/>
                    <a:pt x="1025" y="9554"/>
                    <a:pt x="0" y="9636"/>
                  </a:cubicBezTo>
                  <a:cubicBezTo>
                    <a:pt x="63" y="10424"/>
                    <a:pt x="64" y="11214"/>
                    <a:pt x="4" y="12001"/>
                  </a:cubicBezTo>
                  <a:cubicBezTo>
                    <a:pt x="1010" y="12078"/>
                    <a:pt x="2016" y="12156"/>
                    <a:pt x="3022" y="12234"/>
                  </a:cubicBezTo>
                  <a:cubicBezTo>
                    <a:pt x="3092" y="12665"/>
                    <a:pt x="3197" y="13084"/>
                    <a:pt x="3334" y="13489"/>
                  </a:cubicBezTo>
                  <a:cubicBezTo>
                    <a:pt x="2512" y="14057"/>
                    <a:pt x="1688" y="14625"/>
                    <a:pt x="864" y="15192"/>
                  </a:cubicBezTo>
                  <a:cubicBezTo>
                    <a:pt x="1312" y="15843"/>
                    <a:pt x="1709" y="16526"/>
                    <a:pt x="2050" y="17238"/>
                  </a:cubicBezTo>
                  <a:cubicBezTo>
                    <a:pt x="2938" y="16813"/>
                    <a:pt x="3825" y="16388"/>
                    <a:pt x="4712" y="15963"/>
                  </a:cubicBezTo>
                  <a:cubicBezTo>
                    <a:pt x="4996" y="16310"/>
                    <a:pt x="5310" y="16631"/>
                    <a:pt x="5650" y="16924"/>
                  </a:cubicBezTo>
                  <a:cubicBezTo>
                    <a:pt x="5230" y="17807"/>
                    <a:pt x="4811" y="18689"/>
                    <a:pt x="4391" y="19572"/>
                  </a:cubicBezTo>
                  <a:cubicBezTo>
                    <a:pt x="5105" y="19910"/>
                    <a:pt x="5790" y="20305"/>
                    <a:pt x="6442" y="20750"/>
                  </a:cubicBezTo>
                  <a:cubicBezTo>
                    <a:pt x="6988" y="19952"/>
                    <a:pt x="7535" y="19156"/>
                    <a:pt x="8080" y="18358"/>
                  </a:cubicBezTo>
                  <a:cubicBezTo>
                    <a:pt x="8505" y="18514"/>
                    <a:pt x="8949" y="18635"/>
                    <a:pt x="9404" y="18717"/>
                  </a:cubicBezTo>
                  <a:cubicBezTo>
                    <a:pt x="9481" y="19678"/>
                    <a:pt x="9559" y="20639"/>
                    <a:pt x="9636" y="21600"/>
                  </a:cubicBezTo>
                  <a:cubicBezTo>
                    <a:pt x="10423" y="21537"/>
                    <a:pt x="11214" y="21536"/>
                    <a:pt x="12001" y="21597"/>
                  </a:cubicBezTo>
                  <a:cubicBezTo>
                    <a:pt x="12075" y="20635"/>
                    <a:pt x="12149" y="19673"/>
                    <a:pt x="12223" y="18712"/>
                  </a:cubicBezTo>
                  <a:cubicBezTo>
                    <a:pt x="12678" y="18628"/>
                    <a:pt x="13120" y="18506"/>
                    <a:pt x="13546" y="18349"/>
                  </a:cubicBezTo>
                  <a:cubicBezTo>
                    <a:pt x="14094" y="19145"/>
                    <a:pt x="14643" y="19940"/>
                    <a:pt x="15192" y="20736"/>
                  </a:cubicBezTo>
                  <a:cubicBezTo>
                    <a:pt x="15842" y="20287"/>
                    <a:pt x="16526" y="19891"/>
                    <a:pt x="17238" y="19550"/>
                  </a:cubicBezTo>
                  <a:cubicBezTo>
                    <a:pt x="16816" y="18668"/>
                    <a:pt x="16394" y="17788"/>
                    <a:pt x="15972" y="16907"/>
                  </a:cubicBezTo>
                  <a:cubicBezTo>
                    <a:pt x="16310" y="16613"/>
                    <a:pt x="16622" y="16290"/>
                    <a:pt x="16905" y="15942"/>
                  </a:cubicBezTo>
                  <a:cubicBezTo>
                    <a:pt x="17794" y="16365"/>
                    <a:pt x="18683" y="16787"/>
                    <a:pt x="19572" y="17208"/>
                  </a:cubicBezTo>
                  <a:cubicBezTo>
                    <a:pt x="19910" y="16495"/>
                    <a:pt x="20304" y="15810"/>
                    <a:pt x="20750" y="15160"/>
                  </a:cubicBezTo>
                  <a:cubicBezTo>
                    <a:pt x="19926" y="14594"/>
                    <a:pt x="19100" y="14029"/>
                    <a:pt x="18275" y="13465"/>
                  </a:cubicBezTo>
                  <a:cubicBezTo>
                    <a:pt x="18411" y="13059"/>
                    <a:pt x="18514" y="12640"/>
                    <a:pt x="18584" y="12208"/>
                  </a:cubicBezTo>
                  <a:cubicBezTo>
                    <a:pt x="19589" y="12126"/>
                    <a:pt x="20595" y="12045"/>
                    <a:pt x="21600" y="11965"/>
                  </a:cubicBezTo>
                  <a:close/>
                </a:path>
              </a:pathLst>
            </a:custGeom>
            <a:solidFill>
              <a:srgbClr val="F1F1F1"/>
            </a:solidFill>
            <a:ln w="12700" cap="flat">
              <a:noFill/>
              <a:miter lim="400000"/>
            </a:ln>
            <a:effectLst/>
          </p:spPr>
          <p:txBody>
            <a:bodyPr wrap="square" lIns="38100" tIns="38100" rIns="38100" bIns="38100" numCol="1" anchor="ctr">
              <a:noAutofit/>
            </a:bodyPr>
            <a:lstStyle/>
            <a:p>
              <a:pPr>
                <a:defRPr sz="3200">
                  <a:solidFill>
                    <a:srgbClr val="FFFFFF"/>
                  </a:solidFill>
                  <a:latin typeface="Helvetica Light"/>
                  <a:ea typeface="Helvetica Light"/>
                  <a:cs typeface="Helvetica Light"/>
                  <a:sym typeface="Helvetica Light"/>
                </a:defRPr>
              </a:pPr>
              <a:endParaRPr sz="3200">
                <a:latin typeface="微软雅黑" panose="020B0503020204020204" pitchFamily="34" charset="-122"/>
                <a:ea typeface="Helvetica Light"/>
                <a:cs typeface="Helvetica Light"/>
                <a:sym typeface="Helvetica Light"/>
              </a:endParaRPr>
            </a:p>
          </p:txBody>
        </p:sp>
        <p:sp>
          <p:nvSpPr>
            <p:cNvPr id="60" name="Shape 1921"/>
            <p:cNvSpPr/>
            <p:nvPr/>
          </p:nvSpPr>
          <p:spPr>
            <a:xfrm>
              <a:off x="5797470" y="2694618"/>
              <a:ext cx="747531" cy="747559"/>
            </a:xfrm>
            <a:custGeom>
              <a:avLst/>
              <a:gdLst/>
              <a:ahLst/>
              <a:cxnLst>
                <a:cxn ang="0">
                  <a:pos x="wd2" y="hd2"/>
                </a:cxn>
                <a:cxn ang="5400000">
                  <a:pos x="wd2" y="hd2"/>
                </a:cxn>
                <a:cxn ang="10800000">
                  <a:pos x="wd2" y="hd2"/>
                </a:cxn>
                <a:cxn ang="16200000">
                  <a:pos x="wd2" y="hd2"/>
                </a:cxn>
              </a:cxnLst>
              <a:rect l="0" t="0" r="r" b="b"/>
              <a:pathLst>
                <a:path w="21600" h="21600" extrusionOk="0">
                  <a:moveTo>
                    <a:pt x="10808" y="15372"/>
                  </a:moveTo>
                  <a:cubicBezTo>
                    <a:pt x="8371" y="15376"/>
                    <a:pt x="6391" y="13403"/>
                    <a:pt x="6387" y="10966"/>
                  </a:cubicBezTo>
                  <a:cubicBezTo>
                    <a:pt x="6383" y="8528"/>
                    <a:pt x="8355" y="6548"/>
                    <a:pt x="10793" y="6545"/>
                  </a:cubicBezTo>
                  <a:cubicBezTo>
                    <a:pt x="13231" y="6540"/>
                    <a:pt x="15211" y="8514"/>
                    <a:pt x="15215" y="10951"/>
                  </a:cubicBezTo>
                  <a:cubicBezTo>
                    <a:pt x="15219" y="13389"/>
                    <a:pt x="13246" y="15368"/>
                    <a:pt x="10808" y="15372"/>
                  </a:cubicBezTo>
                  <a:close/>
                  <a:moveTo>
                    <a:pt x="21600" y="11965"/>
                  </a:moveTo>
                  <a:cubicBezTo>
                    <a:pt x="21537" y="11178"/>
                    <a:pt x="21536" y="10387"/>
                    <a:pt x="21597" y="9600"/>
                  </a:cubicBezTo>
                  <a:cubicBezTo>
                    <a:pt x="20571" y="9522"/>
                    <a:pt x="19545" y="9442"/>
                    <a:pt x="18521" y="9364"/>
                  </a:cubicBezTo>
                  <a:cubicBezTo>
                    <a:pt x="18437" y="8954"/>
                    <a:pt x="18321" y="8557"/>
                    <a:pt x="18176" y="8175"/>
                  </a:cubicBezTo>
                  <a:cubicBezTo>
                    <a:pt x="19029" y="7586"/>
                    <a:pt x="19882" y="6998"/>
                    <a:pt x="20735" y="6409"/>
                  </a:cubicBezTo>
                  <a:cubicBezTo>
                    <a:pt x="20287" y="5760"/>
                    <a:pt x="19890" y="5075"/>
                    <a:pt x="19550" y="4363"/>
                  </a:cubicBezTo>
                  <a:cubicBezTo>
                    <a:pt x="18600" y="4819"/>
                    <a:pt x="17648" y="5274"/>
                    <a:pt x="16697" y="5729"/>
                  </a:cubicBezTo>
                  <a:cubicBezTo>
                    <a:pt x="16434" y="5433"/>
                    <a:pt x="16149" y="5156"/>
                    <a:pt x="15844" y="4902"/>
                  </a:cubicBezTo>
                  <a:cubicBezTo>
                    <a:pt x="16299" y="3945"/>
                    <a:pt x="16754" y="2988"/>
                    <a:pt x="17209" y="2030"/>
                  </a:cubicBezTo>
                  <a:cubicBezTo>
                    <a:pt x="16495" y="1691"/>
                    <a:pt x="15810" y="1297"/>
                    <a:pt x="15159" y="852"/>
                  </a:cubicBezTo>
                  <a:cubicBezTo>
                    <a:pt x="14555" y="1733"/>
                    <a:pt x="13951" y="2616"/>
                    <a:pt x="13346" y="3498"/>
                  </a:cubicBezTo>
                  <a:cubicBezTo>
                    <a:pt x="12982" y="3374"/>
                    <a:pt x="12608" y="3275"/>
                    <a:pt x="12222" y="3205"/>
                  </a:cubicBezTo>
                  <a:cubicBezTo>
                    <a:pt x="12136" y="2137"/>
                    <a:pt x="12050" y="1069"/>
                    <a:pt x="11965" y="0"/>
                  </a:cubicBezTo>
                  <a:cubicBezTo>
                    <a:pt x="11177" y="64"/>
                    <a:pt x="10386" y="66"/>
                    <a:pt x="9600" y="4"/>
                  </a:cubicBezTo>
                  <a:cubicBezTo>
                    <a:pt x="9518" y="1073"/>
                    <a:pt x="9435" y="2142"/>
                    <a:pt x="9353" y="3210"/>
                  </a:cubicBezTo>
                  <a:cubicBezTo>
                    <a:pt x="8968" y="3282"/>
                    <a:pt x="8593" y="3381"/>
                    <a:pt x="8229" y="3506"/>
                  </a:cubicBezTo>
                  <a:cubicBezTo>
                    <a:pt x="7622" y="2627"/>
                    <a:pt x="7015" y="1746"/>
                    <a:pt x="6409" y="866"/>
                  </a:cubicBezTo>
                  <a:cubicBezTo>
                    <a:pt x="5759" y="1314"/>
                    <a:pt x="5074" y="1710"/>
                    <a:pt x="4362" y="2052"/>
                  </a:cubicBezTo>
                  <a:cubicBezTo>
                    <a:pt x="4821" y="3008"/>
                    <a:pt x="5278" y="3964"/>
                    <a:pt x="5736" y="4920"/>
                  </a:cubicBezTo>
                  <a:cubicBezTo>
                    <a:pt x="5432" y="5175"/>
                    <a:pt x="5148" y="5452"/>
                    <a:pt x="4886" y="5749"/>
                  </a:cubicBezTo>
                  <a:cubicBezTo>
                    <a:pt x="3933" y="5298"/>
                    <a:pt x="2982" y="4845"/>
                    <a:pt x="2029" y="4393"/>
                  </a:cubicBezTo>
                  <a:cubicBezTo>
                    <a:pt x="1690" y="5105"/>
                    <a:pt x="1296" y="5792"/>
                    <a:pt x="850" y="6443"/>
                  </a:cubicBezTo>
                  <a:cubicBezTo>
                    <a:pt x="1705" y="7028"/>
                    <a:pt x="2560" y="7614"/>
                    <a:pt x="3416" y="8199"/>
                  </a:cubicBezTo>
                  <a:cubicBezTo>
                    <a:pt x="3273" y="8583"/>
                    <a:pt x="3157" y="8980"/>
                    <a:pt x="3075" y="9390"/>
                  </a:cubicBezTo>
                  <a:cubicBezTo>
                    <a:pt x="2050" y="9472"/>
                    <a:pt x="1025" y="9554"/>
                    <a:pt x="0" y="9636"/>
                  </a:cubicBezTo>
                  <a:cubicBezTo>
                    <a:pt x="63" y="10424"/>
                    <a:pt x="64" y="11214"/>
                    <a:pt x="4" y="12001"/>
                  </a:cubicBezTo>
                  <a:cubicBezTo>
                    <a:pt x="1010" y="12078"/>
                    <a:pt x="2016" y="12156"/>
                    <a:pt x="3022" y="12234"/>
                  </a:cubicBezTo>
                  <a:cubicBezTo>
                    <a:pt x="3092" y="12665"/>
                    <a:pt x="3197" y="13084"/>
                    <a:pt x="3334" y="13489"/>
                  </a:cubicBezTo>
                  <a:cubicBezTo>
                    <a:pt x="2512" y="14057"/>
                    <a:pt x="1688" y="14625"/>
                    <a:pt x="864" y="15192"/>
                  </a:cubicBezTo>
                  <a:cubicBezTo>
                    <a:pt x="1312" y="15843"/>
                    <a:pt x="1709" y="16526"/>
                    <a:pt x="2050" y="17238"/>
                  </a:cubicBezTo>
                  <a:cubicBezTo>
                    <a:pt x="2938" y="16813"/>
                    <a:pt x="3825" y="16388"/>
                    <a:pt x="4712" y="15963"/>
                  </a:cubicBezTo>
                  <a:cubicBezTo>
                    <a:pt x="4996" y="16310"/>
                    <a:pt x="5310" y="16631"/>
                    <a:pt x="5650" y="16924"/>
                  </a:cubicBezTo>
                  <a:cubicBezTo>
                    <a:pt x="5230" y="17807"/>
                    <a:pt x="4811" y="18689"/>
                    <a:pt x="4391" y="19572"/>
                  </a:cubicBezTo>
                  <a:cubicBezTo>
                    <a:pt x="5105" y="19910"/>
                    <a:pt x="5790" y="20305"/>
                    <a:pt x="6442" y="20750"/>
                  </a:cubicBezTo>
                  <a:cubicBezTo>
                    <a:pt x="6988" y="19952"/>
                    <a:pt x="7535" y="19156"/>
                    <a:pt x="8080" y="18358"/>
                  </a:cubicBezTo>
                  <a:cubicBezTo>
                    <a:pt x="8505" y="18514"/>
                    <a:pt x="8949" y="18635"/>
                    <a:pt x="9404" y="18717"/>
                  </a:cubicBezTo>
                  <a:cubicBezTo>
                    <a:pt x="9481" y="19678"/>
                    <a:pt x="9559" y="20639"/>
                    <a:pt x="9636" y="21600"/>
                  </a:cubicBezTo>
                  <a:cubicBezTo>
                    <a:pt x="10423" y="21537"/>
                    <a:pt x="11214" y="21536"/>
                    <a:pt x="12001" y="21597"/>
                  </a:cubicBezTo>
                  <a:cubicBezTo>
                    <a:pt x="12075" y="20635"/>
                    <a:pt x="12149" y="19673"/>
                    <a:pt x="12223" y="18712"/>
                  </a:cubicBezTo>
                  <a:cubicBezTo>
                    <a:pt x="12678" y="18628"/>
                    <a:pt x="13120" y="18506"/>
                    <a:pt x="13546" y="18349"/>
                  </a:cubicBezTo>
                  <a:cubicBezTo>
                    <a:pt x="14094" y="19145"/>
                    <a:pt x="14643" y="19940"/>
                    <a:pt x="15192" y="20736"/>
                  </a:cubicBezTo>
                  <a:cubicBezTo>
                    <a:pt x="15842" y="20287"/>
                    <a:pt x="16526" y="19891"/>
                    <a:pt x="17238" y="19550"/>
                  </a:cubicBezTo>
                  <a:cubicBezTo>
                    <a:pt x="16816" y="18668"/>
                    <a:pt x="16394" y="17788"/>
                    <a:pt x="15972" y="16907"/>
                  </a:cubicBezTo>
                  <a:cubicBezTo>
                    <a:pt x="16310" y="16613"/>
                    <a:pt x="16622" y="16290"/>
                    <a:pt x="16905" y="15942"/>
                  </a:cubicBezTo>
                  <a:cubicBezTo>
                    <a:pt x="17794" y="16365"/>
                    <a:pt x="18683" y="16787"/>
                    <a:pt x="19572" y="17208"/>
                  </a:cubicBezTo>
                  <a:cubicBezTo>
                    <a:pt x="19910" y="16495"/>
                    <a:pt x="20304" y="15810"/>
                    <a:pt x="20750" y="15160"/>
                  </a:cubicBezTo>
                  <a:cubicBezTo>
                    <a:pt x="19926" y="14594"/>
                    <a:pt x="19100" y="14029"/>
                    <a:pt x="18275" y="13465"/>
                  </a:cubicBezTo>
                  <a:cubicBezTo>
                    <a:pt x="18411" y="13059"/>
                    <a:pt x="18514" y="12640"/>
                    <a:pt x="18584" y="12208"/>
                  </a:cubicBezTo>
                  <a:cubicBezTo>
                    <a:pt x="19589" y="12126"/>
                    <a:pt x="20595" y="12045"/>
                    <a:pt x="21600" y="11965"/>
                  </a:cubicBezTo>
                  <a:close/>
                </a:path>
              </a:pathLst>
            </a:custGeom>
            <a:solidFill>
              <a:srgbClr val="F1F1F1"/>
            </a:solidFill>
            <a:ln w="12700" cap="flat">
              <a:noFill/>
              <a:miter lim="400000"/>
            </a:ln>
            <a:effectLst/>
          </p:spPr>
          <p:txBody>
            <a:bodyPr wrap="square" lIns="38100" tIns="38100" rIns="38100" bIns="38100" numCol="1" anchor="ctr">
              <a:noAutofit/>
            </a:bodyPr>
            <a:lstStyle/>
            <a:p>
              <a:pPr>
                <a:defRPr sz="3200">
                  <a:solidFill>
                    <a:srgbClr val="FFFFFF"/>
                  </a:solidFill>
                  <a:latin typeface="Helvetica Light"/>
                  <a:ea typeface="Helvetica Light"/>
                  <a:cs typeface="Helvetica Light"/>
                  <a:sym typeface="Helvetica Light"/>
                </a:defRPr>
              </a:pPr>
              <a:endParaRPr sz="3200">
                <a:latin typeface="微软雅黑" panose="020B0503020204020204" pitchFamily="34" charset="-122"/>
                <a:ea typeface="Helvetica Light"/>
                <a:cs typeface="Helvetica Light"/>
                <a:sym typeface="Helvetica Light"/>
              </a:endParaRPr>
            </a:p>
          </p:txBody>
        </p:sp>
        <p:sp>
          <p:nvSpPr>
            <p:cNvPr id="61" name="Shape 1922"/>
            <p:cNvSpPr/>
            <p:nvPr/>
          </p:nvSpPr>
          <p:spPr>
            <a:xfrm>
              <a:off x="6936848" y="4530710"/>
              <a:ext cx="686169" cy="686196"/>
            </a:xfrm>
            <a:custGeom>
              <a:avLst/>
              <a:gdLst/>
              <a:ahLst/>
              <a:cxnLst>
                <a:cxn ang="0">
                  <a:pos x="wd2" y="hd2"/>
                </a:cxn>
                <a:cxn ang="5400000">
                  <a:pos x="wd2" y="hd2"/>
                </a:cxn>
                <a:cxn ang="10800000">
                  <a:pos x="wd2" y="hd2"/>
                </a:cxn>
                <a:cxn ang="16200000">
                  <a:pos x="wd2" y="hd2"/>
                </a:cxn>
              </a:cxnLst>
              <a:rect l="0" t="0" r="r" b="b"/>
              <a:pathLst>
                <a:path w="21600" h="21600" extrusionOk="0">
                  <a:moveTo>
                    <a:pt x="10808" y="15372"/>
                  </a:moveTo>
                  <a:cubicBezTo>
                    <a:pt x="8371" y="15376"/>
                    <a:pt x="6391" y="13403"/>
                    <a:pt x="6387" y="10966"/>
                  </a:cubicBezTo>
                  <a:cubicBezTo>
                    <a:pt x="6383" y="8528"/>
                    <a:pt x="8355" y="6548"/>
                    <a:pt x="10793" y="6545"/>
                  </a:cubicBezTo>
                  <a:cubicBezTo>
                    <a:pt x="13231" y="6540"/>
                    <a:pt x="15211" y="8514"/>
                    <a:pt x="15215" y="10951"/>
                  </a:cubicBezTo>
                  <a:cubicBezTo>
                    <a:pt x="15219" y="13389"/>
                    <a:pt x="13246" y="15368"/>
                    <a:pt x="10808" y="15372"/>
                  </a:cubicBezTo>
                  <a:close/>
                  <a:moveTo>
                    <a:pt x="21600" y="11965"/>
                  </a:moveTo>
                  <a:cubicBezTo>
                    <a:pt x="21537" y="11178"/>
                    <a:pt x="21536" y="10387"/>
                    <a:pt x="21597" y="9600"/>
                  </a:cubicBezTo>
                  <a:cubicBezTo>
                    <a:pt x="20571" y="9522"/>
                    <a:pt x="19545" y="9442"/>
                    <a:pt x="18521" y="9364"/>
                  </a:cubicBezTo>
                  <a:cubicBezTo>
                    <a:pt x="18437" y="8954"/>
                    <a:pt x="18321" y="8557"/>
                    <a:pt x="18176" y="8175"/>
                  </a:cubicBezTo>
                  <a:cubicBezTo>
                    <a:pt x="19029" y="7586"/>
                    <a:pt x="19882" y="6998"/>
                    <a:pt x="20735" y="6409"/>
                  </a:cubicBezTo>
                  <a:cubicBezTo>
                    <a:pt x="20287" y="5760"/>
                    <a:pt x="19890" y="5075"/>
                    <a:pt x="19550" y="4363"/>
                  </a:cubicBezTo>
                  <a:cubicBezTo>
                    <a:pt x="18600" y="4819"/>
                    <a:pt x="17648" y="5274"/>
                    <a:pt x="16697" y="5729"/>
                  </a:cubicBezTo>
                  <a:cubicBezTo>
                    <a:pt x="16434" y="5433"/>
                    <a:pt x="16149" y="5156"/>
                    <a:pt x="15844" y="4902"/>
                  </a:cubicBezTo>
                  <a:cubicBezTo>
                    <a:pt x="16299" y="3945"/>
                    <a:pt x="16754" y="2988"/>
                    <a:pt x="17209" y="2030"/>
                  </a:cubicBezTo>
                  <a:cubicBezTo>
                    <a:pt x="16495" y="1691"/>
                    <a:pt x="15810" y="1297"/>
                    <a:pt x="15159" y="852"/>
                  </a:cubicBezTo>
                  <a:cubicBezTo>
                    <a:pt x="14555" y="1733"/>
                    <a:pt x="13951" y="2616"/>
                    <a:pt x="13346" y="3498"/>
                  </a:cubicBezTo>
                  <a:cubicBezTo>
                    <a:pt x="12982" y="3374"/>
                    <a:pt x="12608" y="3275"/>
                    <a:pt x="12222" y="3205"/>
                  </a:cubicBezTo>
                  <a:cubicBezTo>
                    <a:pt x="12136" y="2137"/>
                    <a:pt x="12050" y="1069"/>
                    <a:pt x="11965" y="0"/>
                  </a:cubicBezTo>
                  <a:cubicBezTo>
                    <a:pt x="11177" y="64"/>
                    <a:pt x="10386" y="66"/>
                    <a:pt x="9600" y="4"/>
                  </a:cubicBezTo>
                  <a:cubicBezTo>
                    <a:pt x="9518" y="1073"/>
                    <a:pt x="9435" y="2142"/>
                    <a:pt x="9353" y="3210"/>
                  </a:cubicBezTo>
                  <a:cubicBezTo>
                    <a:pt x="8968" y="3282"/>
                    <a:pt x="8593" y="3381"/>
                    <a:pt x="8229" y="3506"/>
                  </a:cubicBezTo>
                  <a:cubicBezTo>
                    <a:pt x="7622" y="2627"/>
                    <a:pt x="7015" y="1746"/>
                    <a:pt x="6409" y="866"/>
                  </a:cubicBezTo>
                  <a:cubicBezTo>
                    <a:pt x="5759" y="1314"/>
                    <a:pt x="5074" y="1710"/>
                    <a:pt x="4362" y="2052"/>
                  </a:cubicBezTo>
                  <a:cubicBezTo>
                    <a:pt x="4821" y="3008"/>
                    <a:pt x="5278" y="3964"/>
                    <a:pt x="5736" y="4920"/>
                  </a:cubicBezTo>
                  <a:cubicBezTo>
                    <a:pt x="5432" y="5175"/>
                    <a:pt x="5148" y="5452"/>
                    <a:pt x="4886" y="5749"/>
                  </a:cubicBezTo>
                  <a:cubicBezTo>
                    <a:pt x="3933" y="5298"/>
                    <a:pt x="2982" y="4845"/>
                    <a:pt x="2029" y="4393"/>
                  </a:cubicBezTo>
                  <a:cubicBezTo>
                    <a:pt x="1690" y="5105"/>
                    <a:pt x="1296" y="5792"/>
                    <a:pt x="850" y="6443"/>
                  </a:cubicBezTo>
                  <a:cubicBezTo>
                    <a:pt x="1705" y="7028"/>
                    <a:pt x="2560" y="7614"/>
                    <a:pt x="3416" y="8199"/>
                  </a:cubicBezTo>
                  <a:cubicBezTo>
                    <a:pt x="3273" y="8583"/>
                    <a:pt x="3157" y="8980"/>
                    <a:pt x="3075" y="9390"/>
                  </a:cubicBezTo>
                  <a:cubicBezTo>
                    <a:pt x="2050" y="9472"/>
                    <a:pt x="1025" y="9554"/>
                    <a:pt x="0" y="9636"/>
                  </a:cubicBezTo>
                  <a:cubicBezTo>
                    <a:pt x="63" y="10424"/>
                    <a:pt x="64" y="11214"/>
                    <a:pt x="4" y="12001"/>
                  </a:cubicBezTo>
                  <a:cubicBezTo>
                    <a:pt x="1010" y="12078"/>
                    <a:pt x="2016" y="12156"/>
                    <a:pt x="3022" y="12234"/>
                  </a:cubicBezTo>
                  <a:cubicBezTo>
                    <a:pt x="3092" y="12665"/>
                    <a:pt x="3197" y="13084"/>
                    <a:pt x="3334" y="13489"/>
                  </a:cubicBezTo>
                  <a:cubicBezTo>
                    <a:pt x="2512" y="14057"/>
                    <a:pt x="1688" y="14625"/>
                    <a:pt x="864" y="15192"/>
                  </a:cubicBezTo>
                  <a:cubicBezTo>
                    <a:pt x="1312" y="15843"/>
                    <a:pt x="1709" y="16526"/>
                    <a:pt x="2050" y="17238"/>
                  </a:cubicBezTo>
                  <a:cubicBezTo>
                    <a:pt x="2938" y="16813"/>
                    <a:pt x="3825" y="16388"/>
                    <a:pt x="4712" y="15963"/>
                  </a:cubicBezTo>
                  <a:cubicBezTo>
                    <a:pt x="4996" y="16310"/>
                    <a:pt x="5310" y="16631"/>
                    <a:pt x="5650" y="16924"/>
                  </a:cubicBezTo>
                  <a:cubicBezTo>
                    <a:pt x="5230" y="17807"/>
                    <a:pt x="4811" y="18689"/>
                    <a:pt x="4391" y="19572"/>
                  </a:cubicBezTo>
                  <a:cubicBezTo>
                    <a:pt x="5105" y="19910"/>
                    <a:pt x="5790" y="20305"/>
                    <a:pt x="6442" y="20750"/>
                  </a:cubicBezTo>
                  <a:cubicBezTo>
                    <a:pt x="6988" y="19952"/>
                    <a:pt x="7535" y="19156"/>
                    <a:pt x="8080" y="18358"/>
                  </a:cubicBezTo>
                  <a:cubicBezTo>
                    <a:pt x="8505" y="18514"/>
                    <a:pt x="8949" y="18635"/>
                    <a:pt x="9404" y="18717"/>
                  </a:cubicBezTo>
                  <a:cubicBezTo>
                    <a:pt x="9481" y="19678"/>
                    <a:pt x="9559" y="20639"/>
                    <a:pt x="9636" y="21600"/>
                  </a:cubicBezTo>
                  <a:cubicBezTo>
                    <a:pt x="10423" y="21537"/>
                    <a:pt x="11214" y="21536"/>
                    <a:pt x="12001" y="21597"/>
                  </a:cubicBezTo>
                  <a:cubicBezTo>
                    <a:pt x="12075" y="20635"/>
                    <a:pt x="12149" y="19673"/>
                    <a:pt x="12223" y="18712"/>
                  </a:cubicBezTo>
                  <a:cubicBezTo>
                    <a:pt x="12678" y="18628"/>
                    <a:pt x="13120" y="18506"/>
                    <a:pt x="13546" y="18349"/>
                  </a:cubicBezTo>
                  <a:cubicBezTo>
                    <a:pt x="14094" y="19145"/>
                    <a:pt x="14643" y="19940"/>
                    <a:pt x="15192" y="20736"/>
                  </a:cubicBezTo>
                  <a:cubicBezTo>
                    <a:pt x="15842" y="20287"/>
                    <a:pt x="16526" y="19891"/>
                    <a:pt x="17238" y="19550"/>
                  </a:cubicBezTo>
                  <a:cubicBezTo>
                    <a:pt x="16816" y="18668"/>
                    <a:pt x="16394" y="17788"/>
                    <a:pt x="15972" y="16907"/>
                  </a:cubicBezTo>
                  <a:cubicBezTo>
                    <a:pt x="16310" y="16613"/>
                    <a:pt x="16622" y="16290"/>
                    <a:pt x="16905" y="15942"/>
                  </a:cubicBezTo>
                  <a:cubicBezTo>
                    <a:pt x="17794" y="16365"/>
                    <a:pt x="18683" y="16787"/>
                    <a:pt x="19572" y="17208"/>
                  </a:cubicBezTo>
                  <a:cubicBezTo>
                    <a:pt x="19910" y="16495"/>
                    <a:pt x="20304" y="15810"/>
                    <a:pt x="20750" y="15160"/>
                  </a:cubicBezTo>
                  <a:cubicBezTo>
                    <a:pt x="19926" y="14594"/>
                    <a:pt x="19100" y="14029"/>
                    <a:pt x="18275" y="13465"/>
                  </a:cubicBezTo>
                  <a:cubicBezTo>
                    <a:pt x="18411" y="13059"/>
                    <a:pt x="18514" y="12640"/>
                    <a:pt x="18584" y="12208"/>
                  </a:cubicBezTo>
                  <a:cubicBezTo>
                    <a:pt x="19589" y="12126"/>
                    <a:pt x="20595" y="12045"/>
                    <a:pt x="21600" y="11965"/>
                  </a:cubicBezTo>
                  <a:close/>
                </a:path>
              </a:pathLst>
            </a:custGeom>
            <a:solidFill>
              <a:srgbClr val="F1F1F1"/>
            </a:solidFill>
            <a:ln w="12700" cap="flat">
              <a:noFill/>
              <a:miter lim="400000"/>
            </a:ln>
            <a:effectLst/>
          </p:spPr>
          <p:txBody>
            <a:bodyPr wrap="square" lIns="38100" tIns="38100" rIns="38100" bIns="38100" numCol="1" anchor="ctr">
              <a:noAutofit/>
            </a:bodyPr>
            <a:lstStyle/>
            <a:p>
              <a:pPr>
                <a:defRPr sz="3200">
                  <a:solidFill>
                    <a:srgbClr val="FFFFFF"/>
                  </a:solidFill>
                  <a:latin typeface="Helvetica Light"/>
                  <a:ea typeface="Helvetica Light"/>
                  <a:cs typeface="Helvetica Light"/>
                  <a:sym typeface="Helvetica Light"/>
                </a:defRPr>
              </a:pPr>
              <a:endParaRPr sz="3200">
                <a:latin typeface="微软雅黑" panose="020B0503020204020204" pitchFamily="34" charset="-122"/>
                <a:ea typeface="Helvetica Light"/>
                <a:cs typeface="Helvetica Light"/>
                <a:sym typeface="Helvetica Light"/>
              </a:endParaRPr>
            </a:p>
          </p:txBody>
        </p:sp>
        <p:sp>
          <p:nvSpPr>
            <p:cNvPr id="62" name="Shape 1923"/>
            <p:cNvSpPr/>
            <p:nvPr/>
          </p:nvSpPr>
          <p:spPr>
            <a:xfrm>
              <a:off x="7317794" y="3125623"/>
              <a:ext cx="1576079" cy="1576140"/>
            </a:xfrm>
            <a:custGeom>
              <a:avLst/>
              <a:gdLst/>
              <a:ahLst/>
              <a:cxnLst>
                <a:cxn ang="0">
                  <a:pos x="wd2" y="hd2"/>
                </a:cxn>
                <a:cxn ang="5400000">
                  <a:pos x="wd2" y="hd2"/>
                </a:cxn>
                <a:cxn ang="10800000">
                  <a:pos x="wd2" y="hd2"/>
                </a:cxn>
                <a:cxn ang="16200000">
                  <a:pos x="wd2" y="hd2"/>
                </a:cxn>
              </a:cxnLst>
              <a:rect l="0" t="0" r="r" b="b"/>
              <a:pathLst>
                <a:path w="21600" h="21600" extrusionOk="0">
                  <a:moveTo>
                    <a:pt x="10808" y="15372"/>
                  </a:moveTo>
                  <a:cubicBezTo>
                    <a:pt x="8371" y="15376"/>
                    <a:pt x="6391" y="13403"/>
                    <a:pt x="6387" y="10966"/>
                  </a:cubicBezTo>
                  <a:cubicBezTo>
                    <a:pt x="6383" y="8528"/>
                    <a:pt x="8355" y="6548"/>
                    <a:pt x="10793" y="6545"/>
                  </a:cubicBezTo>
                  <a:cubicBezTo>
                    <a:pt x="13231" y="6540"/>
                    <a:pt x="15211" y="8514"/>
                    <a:pt x="15215" y="10951"/>
                  </a:cubicBezTo>
                  <a:cubicBezTo>
                    <a:pt x="15219" y="13389"/>
                    <a:pt x="13246" y="15368"/>
                    <a:pt x="10808" y="15372"/>
                  </a:cubicBezTo>
                  <a:close/>
                  <a:moveTo>
                    <a:pt x="21600" y="11965"/>
                  </a:moveTo>
                  <a:cubicBezTo>
                    <a:pt x="21537" y="11178"/>
                    <a:pt x="21536" y="10387"/>
                    <a:pt x="21597" y="9600"/>
                  </a:cubicBezTo>
                  <a:cubicBezTo>
                    <a:pt x="20571" y="9522"/>
                    <a:pt x="19545" y="9442"/>
                    <a:pt x="18521" y="9364"/>
                  </a:cubicBezTo>
                  <a:cubicBezTo>
                    <a:pt x="18437" y="8954"/>
                    <a:pt x="18321" y="8557"/>
                    <a:pt x="18176" y="8175"/>
                  </a:cubicBezTo>
                  <a:cubicBezTo>
                    <a:pt x="19029" y="7586"/>
                    <a:pt x="19882" y="6998"/>
                    <a:pt x="20735" y="6409"/>
                  </a:cubicBezTo>
                  <a:cubicBezTo>
                    <a:pt x="20287" y="5760"/>
                    <a:pt x="19890" y="5075"/>
                    <a:pt x="19550" y="4363"/>
                  </a:cubicBezTo>
                  <a:cubicBezTo>
                    <a:pt x="18600" y="4819"/>
                    <a:pt x="17648" y="5274"/>
                    <a:pt x="16697" y="5729"/>
                  </a:cubicBezTo>
                  <a:cubicBezTo>
                    <a:pt x="16434" y="5433"/>
                    <a:pt x="16149" y="5156"/>
                    <a:pt x="15844" y="4902"/>
                  </a:cubicBezTo>
                  <a:cubicBezTo>
                    <a:pt x="16299" y="3945"/>
                    <a:pt x="16754" y="2988"/>
                    <a:pt x="17209" y="2030"/>
                  </a:cubicBezTo>
                  <a:cubicBezTo>
                    <a:pt x="16495" y="1691"/>
                    <a:pt x="15810" y="1297"/>
                    <a:pt x="15159" y="852"/>
                  </a:cubicBezTo>
                  <a:cubicBezTo>
                    <a:pt x="14555" y="1733"/>
                    <a:pt x="13951" y="2616"/>
                    <a:pt x="13346" y="3498"/>
                  </a:cubicBezTo>
                  <a:cubicBezTo>
                    <a:pt x="12982" y="3374"/>
                    <a:pt x="12608" y="3275"/>
                    <a:pt x="12222" y="3205"/>
                  </a:cubicBezTo>
                  <a:cubicBezTo>
                    <a:pt x="12136" y="2137"/>
                    <a:pt x="12050" y="1069"/>
                    <a:pt x="11965" y="0"/>
                  </a:cubicBezTo>
                  <a:cubicBezTo>
                    <a:pt x="11177" y="64"/>
                    <a:pt x="10386" y="66"/>
                    <a:pt x="9600" y="4"/>
                  </a:cubicBezTo>
                  <a:cubicBezTo>
                    <a:pt x="9518" y="1073"/>
                    <a:pt x="9435" y="2142"/>
                    <a:pt x="9353" y="3210"/>
                  </a:cubicBezTo>
                  <a:cubicBezTo>
                    <a:pt x="8968" y="3282"/>
                    <a:pt x="8593" y="3381"/>
                    <a:pt x="8229" y="3506"/>
                  </a:cubicBezTo>
                  <a:cubicBezTo>
                    <a:pt x="7622" y="2627"/>
                    <a:pt x="7015" y="1746"/>
                    <a:pt x="6409" y="866"/>
                  </a:cubicBezTo>
                  <a:cubicBezTo>
                    <a:pt x="5759" y="1314"/>
                    <a:pt x="5074" y="1710"/>
                    <a:pt x="4362" y="2052"/>
                  </a:cubicBezTo>
                  <a:cubicBezTo>
                    <a:pt x="4821" y="3008"/>
                    <a:pt x="5278" y="3964"/>
                    <a:pt x="5736" y="4920"/>
                  </a:cubicBezTo>
                  <a:cubicBezTo>
                    <a:pt x="5432" y="5175"/>
                    <a:pt x="5148" y="5452"/>
                    <a:pt x="4886" y="5749"/>
                  </a:cubicBezTo>
                  <a:cubicBezTo>
                    <a:pt x="3933" y="5298"/>
                    <a:pt x="2982" y="4845"/>
                    <a:pt x="2029" y="4393"/>
                  </a:cubicBezTo>
                  <a:cubicBezTo>
                    <a:pt x="1690" y="5105"/>
                    <a:pt x="1296" y="5792"/>
                    <a:pt x="850" y="6443"/>
                  </a:cubicBezTo>
                  <a:cubicBezTo>
                    <a:pt x="1705" y="7028"/>
                    <a:pt x="2560" y="7614"/>
                    <a:pt x="3416" y="8199"/>
                  </a:cubicBezTo>
                  <a:cubicBezTo>
                    <a:pt x="3273" y="8583"/>
                    <a:pt x="3157" y="8980"/>
                    <a:pt x="3075" y="9390"/>
                  </a:cubicBezTo>
                  <a:cubicBezTo>
                    <a:pt x="2050" y="9472"/>
                    <a:pt x="1025" y="9554"/>
                    <a:pt x="0" y="9636"/>
                  </a:cubicBezTo>
                  <a:cubicBezTo>
                    <a:pt x="63" y="10424"/>
                    <a:pt x="64" y="11214"/>
                    <a:pt x="4" y="12001"/>
                  </a:cubicBezTo>
                  <a:cubicBezTo>
                    <a:pt x="1010" y="12078"/>
                    <a:pt x="2016" y="12156"/>
                    <a:pt x="3022" y="12234"/>
                  </a:cubicBezTo>
                  <a:cubicBezTo>
                    <a:pt x="3092" y="12665"/>
                    <a:pt x="3197" y="13084"/>
                    <a:pt x="3334" y="13489"/>
                  </a:cubicBezTo>
                  <a:cubicBezTo>
                    <a:pt x="2512" y="14057"/>
                    <a:pt x="1688" y="14625"/>
                    <a:pt x="864" y="15192"/>
                  </a:cubicBezTo>
                  <a:cubicBezTo>
                    <a:pt x="1312" y="15843"/>
                    <a:pt x="1709" y="16526"/>
                    <a:pt x="2050" y="17238"/>
                  </a:cubicBezTo>
                  <a:cubicBezTo>
                    <a:pt x="2938" y="16813"/>
                    <a:pt x="3825" y="16388"/>
                    <a:pt x="4712" y="15963"/>
                  </a:cubicBezTo>
                  <a:cubicBezTo>
                    <a:pt x="4996" y="16310"/>
                    <a:pt x="5310" y="16631"/>
                    <a:pt x="5650" y="16924"/>
                  </a:cubicBezTo>
                  <a:cubicBezTo>
                    <a:pt x="5230" y="17807"/>
                    <a:pt x="4811" y="18689"/>
                    <a:pt x="4391" y="19572"/>
                  </a:cubicBezTo>
                  <a:cubicBezTo>
                    <a:pt x="5105" y="19910"/>
                    <a:pt x="5790" y="20305"/>
                    <a:pt x="6442" y="20750"/>
                  </a:cubicBezTo>
                  <a:cubicBezTo>
                    <a:pt x="6988" y="19952"/>
                    <a:pt x="7535" y="19156"/>
                    <a:pt x="8080" y="18358"/>
                  </a:cubicBezTo>
                  <a:cubicBezTo>
                    <a:pt x="8505" y="18514"/>
                    <a:pt x="8949" y="18635"/>
                    <a:pt x="9404" y="18717"/>
                  </a:cubicBezTo>
                  <a:cubicBezTo>
                    <a:pt x="9481" y="19678"/>
                    <a:pt x="9559" y="20639"/>
                    <a:pt x="9636" y="21600"/>
                  </a:cubicBezTo>
                  <a:cubicBezTo>
                    <a:pt x="10423" y="21537"/>
                    <a:pt x="11214" y="21536"/>
                    <a:pt x="12001" y="21597"/>
                  </a:cubicBezTo>
                  <a:cubicBezTo>
                    <a:pt x="12075" y="20635"/>
                    <a:pt x="12149" y="19673"/>
                    <a:pt x="12223" y="18712"/>
                  </a:cubicBezTo>
                  <a:cubicBezTo>
                    <a:pt x="12678" y="18628"/>
                    <a:pt x="13120" y="18506"/>
                    <a:pt x="13546" y="18349"/>
                  </a:cubicBezTo>
                  <a:cubicBezTo>
                    <a:pt x="14094" y="19145"/>
                    <a:pt x="14643" y="19940"/>
                    <a:pt x="15192" y="20736"/>
                  </a:cubicBezTo>
                  <a:cubicBezTo>
                    <a:pt x="15842" y="20287"/>
                    <a:pt x="16526" y="19891"/>
                    <a:pt x="17238" y="19550"/>
                  </a:cubicBezTo>
                  <a:cubicBezTo>
                    <a:pt x="16816" y="18668"/>
                    <a:pt x="16394" y="17788"/>
                    <a:pt x="15972" y="16907"/>
                  </a:cubicBezTo>
                  <a:cubicBezTo>
                    <a:pt x="16310" y="16613"/>
                    <a:pt x="16622" y="16290"/>
                    <a:pt x="16905" y="15942"/>
                  </a:cubicBezTo>
                  <a:cubicBezTo>
                    <a:pt x="17794" y="16365"/>
                    <a:pt x="18683" y="16787"/>
                    <a:pt x="19572" y="17208"/>
                  </a:cubicBezTo>
                  <a:cubicBezTo>
                    <a:pt x="19910" y="16495"/>
                    <a:pt x="20304" y="15810"/>
                    <a:pt x="20750" y="15160"/>
                  </a:cubicBezTo>
                  <a:cubicBezTo>
                    <a:pt x="19926" y="14594"/>
                    <a:pt x="19100" y="14029"/>
                    <a:pt x="18275" y="13465"/>
                  </a:cubicBezTo>
                  <a:cubicBezTo>
                    <a:pt x="18411" y="13059"/>
                    <a:pt x="18514" y="12640"/>
                    <a:pt x="18584" y="12208"/>
                  </a:cubicBezTo>
                  <a:cubicBezTo>
                    <a:pt x="19589" y="12126"/>
                    <a:pt x="20595" y="12045"/>
                    <a:pt x="21600" y="11965"/>
                  </a:cubicBezTo>
                  <a:close/>
                </a:path>
              </a:pathLst>
            </a:custGeom>
            <a:solidFill>
              <a:srgbClr val="F1F1F1"/>
            </a:solidFill>
            <a:ln w="12700" cap="flat">
              <a:noFill/>
              <a:miter lim="400000"/>
            </a:ln>
            <a:effectLst/>
          </p:spPr>
          <p:txBody>
            <a:bodyPr wrap="square" lIns="38100" tIns="38100" rIns="38100" bIns="38100" numCol="1" anchor="ctr">
              <a:noAutofit/>
            </a:bodyPr>
            <a:lstStyle/>
            <a:p>
              <a:pPr>
                <a:defRPr sz="3200">
                  <a:solidFill>
                    <a:srgbClr val="FFFFFF"/>
                  </a:solidFill>
                  <a:latin typeface="Helvetica Light"/>
                  <a:ea typeface="Helvetica Light"/>
                  <a:cs typeface="Helvetica Light"/>
                  <a:sym typeface="Helvetica Light"/>
                </a:defRPr>
              </a:pPr>
              <a:endParaRPr sz="3200">
                <a:latin typeface="微软雅黑" panose="020B0503020204020204" pitchFamily="34" charset="-122"/>
                <a:ea typeface="Helvetica Light"/>
                <a:cs typeface="Helvetica Light"/>
                <a:sym typeface="Helvetica Light"/>
              </a:endParaRPr>
            </a:p>
          </p:txBody>
        </p:sp>
      </p:grpSp>
      <p:sp>
        <p:nvSpPr>
          <p:cNvPr id="63" name="Shape 1931"/>
          <p:cNvSpPr/>
          <p:nvPr/>
        </p:nvSpPr>
        <p:spPr>
          <a:xfrm>
            <a:off x="1659902" y="3813786"/>
            <a:ext cx="1687092" cy="538982"/>
          </a:xfrm>
          <a:custGeom>
            <a:avLst/>
            <a:gdLst/>
            <a:ahLst/>
            <a:cxnLst>
              <a:cxn ang="0">
                <a:pos x="wd2" y="hd2"/>
              </a:cxn>
              <a:cxn ang="5400000">
                <a:pos x="wd2" y="hd2"/>
              </a:cxn>
              <a:cxn ang="10800000">
                <a:pos x="wd2" y="hd2"/>
              </a:cxn>
              <a:cxn ang="16200000">
                <a:pos x="wd2" y="hd2"/>
              </a:cxn>
            </a:cxnLst>
            <a:rect l="0" t="0" r="r" b="b"/>
            <a:pathLst>
              <a:path w="21600" h="18203" extrusionOk="0">
                <a:moveTo>
                  <a:pt x="0" y="18203"/>
                </a:moveTo>
                <a:cubicBezTo>
                  <a:pt x="6036" y="1983"/>
                  <a:pt x="13236" y="-3397"/>
                  <a:pt x="21600" y="2063"/>
                </a:cubicBezTo>
              </a:path>
            </a:pathLst>
          </a:custGeom>
          <a:ln w="25400">
            <a:solidFill>
              <a:schemeClr val="accent3"/>
            </a:solidFill>
            <a:miter lim="400000"/>
            <a:headEnd type="triangle"/>
            <a:tailEnd type="oval"/>
          </a:ln>
        </p:spPr>
        <p:txBody>
          <a:bodyPr/>
          <a:lstStyle/>
          <a:p>
            <a:pPr>
              <a:defRPr/>
            </a:pPr>
            <a:endParaRPr kern="0" smtClean="0">
              <a:latin typeface="微软雅黑" panose="020B0503020204020204" pitchFamily="34" charset="-122"/>
              <a:ea typeface="微软雅黑" panose="020B0503020204020204" pitchFamily="34" charset="-122"/>
            </a:endParaRPr>
          </a:p>
        </p:txBody>
      </p:sp>
      <p:sp>
        <p:nvSpPr>
          <p:cNvPr id="64" name="Shape 1932"/>
          <p:cNvSpPr/>
          <p:nvPr/>
        </p:nvSpPr>
        <p:spPr>
          <a:xfrm>
            <a:off x="4488762" y="2122819"/>
            <a:ext cx="252304" cy="1575320"/>
          </a:xfrm>
          <a:custGeom>
            <a:avLst/>
            <a:gdLst/>
            <a:ahLst/>
            <a:cxnLst>
              <a:cxn ang="0">
                <a:pos x="wd2" y="hd2"/>
              </a:cxn>
              <a:cxn ang="5400000">
                <a:pos x="wd2" y="hd2"/>
              </a:cxn>
              <a:cxn ang="10800000">
                <a:pos x="wd2" y="hd2"/>
              </a:cxn>
              <a:cxn ang="16200000">
                <a:pos x="wd2" y="hd2"/>
              </a:cxn>
            </a:cxnLst>
            <a:rect l="0" t="0" r="r" b="b"/>
            <a:pathLst>
              <a:path w="16477" h="21600" extrusionOk="0">
                <a:moveTo>
                  <a:pt x="0" y="0"/>
                </a:moveTo>
                <a:cubicBezTo>
                  <a:pt x="19121" y="3557"/>
                  <a:pt x="21600" y="10757"/>
                  <a:pt x="7438" y="21600"/>
                </a:cubicBezTo>
              </a:path>
            </a:pathLst>
          </a:custGeom>
          <a:ln w="25400">
            <a:solidFill>
              <a:schemeClr val="bg1">
                <a:lumMod val="50000"/>
              </a:schemeClr>
            </a:solidFill>
            <a:miter lim="400000"/>
            <a:headEnd type="triangle"/>
            <a:tailEnd type="oval"/>
          </a:ln>
        </p:spPr>
        <p:txBody>
          <a:bodyPr/>
          <a:lstStyle/>
          <a:p>
            <a:pPr>
              <a:defRPr/>
            </a:pPr>
            <a:endParaRPr kern="0" smtClean="0">
              <a:latin typeface="微软雅黑" panose="020B0503020204020204" pitchFamily="34" charset="-122"/>
              <a:ea typeface="微软雅黑" panose="020B0503020204020204" pitchFamily="34" charset="-122"/>
            </a:endParaRPr>
          </a:p>
        </p:txBody>
      </p:sp>
      <p:sp>
        <p:nvSpPr>
          <p:cNvPr id="65" name="Shape 1933"/>
          <p:cNvSpPr/>
          <p:nvPr/>
        </p:nvSpPr>
        <p:spPr>
          <a:xfrm>
            <a:off x="6740723" y="4668183"/>
            <a:ext cx="430532" cy="478804"/>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cubicBezTo>
                  <a:pt x="9013" y="17716"/>
                  <a:pt x="1813" y="10516"/>
                  <a:pt x="0" y="0"/>
                </a:cubicBezTo>
              </a:path>
            </a:pathLst>
          </a:custGeom>
          <a:ln w="25400">
            <a:solidFill>
              <a:schemeClr val="tx1"/>
            </a:solidFill>
            <a:miter lim="400000"/>
            <a:headEnd type="triangle"/>
            <a:tailEnd type="oval"/>
          </a:ln>
        </p:spPr>
        <p:txBody>
          <a:bodyPr/>
          <a:lstStyle/>
          <a:p>
            <a:pPr>
              <a:defRPr/>
            </a:pPr>
            <a:endParaRPr kern="0" smtClean="0">
              <a:latin typeface="微软雅黑" panose="020B0503020204020204" pitchFamily="34" charset="-122"/>
              <a:ea typeface="微软雅黑" panose="020B0503020204020204" pitchFamily="34" charset="-122"/>
            </a:endParaRPr>
          </a:p>
        </p:txBody>
      </p:sp>
      <p:sp>
        <p:nvSpPr>
          <p:cNvPr id="66" name="Shape 1934"/>
          <p:cNvSpPr/>
          <p:nvPr/>
        </p:nvSpPr>
        <p:spPr>
          <a:xfrm>
            <a:off x="5334304" y="3831960"/>
            <a:ext cx="732210" cy="957866"/>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9667" y="19821"/>
                  <a:pt x="16867" y="12621"/>
                  <a:pt x="21600" y="0"/>
                </a:cubicBezTo>
              </a:path>
            </a:pathLst>
          </a:custGeom>
          <a:ln w="25400">
            <a:solidFill>
              <a:schemeClr val="tx1"/>
            </a:solidFill>
            <a:miter lim="400000"/>
            <a:headEnd type="triangle"/>
            <a:tailEnd type="oval"/>
          </a:ln>
        </p:spPr>
        <p:txBody>
          <a:bodyPr/>
          <a:lstStyle/>
          <a:p>
            <a:pPr>
              <a:defRPr/>
            </a:pPr>
            <a:endParaRPr kern="0" smtClean="0">
              <a:latin typeface="微软雅黑" panose="020B0503020204020204" pitchFamily="34" charset="-122"/>
              <a:ea typeface="微软雅黑" panose="020B0503020204020204" pitchFamily="34" charset="-122"/>
            </a:endParaRPr>
          </a:p>
        </p:txBody>
      </p:sp>
      <p:sp>
        <p:nvSpPr>
          <p:cNvPr id="67" name="Shape 1925"/>
          <p:cNvSpPr/>
          <p:nvPr/>
        </p:nvSpPr>
        <p:spPr>
          <a:xfrm>
            <a:off x="2808792" y="3351215"/>
            <a:ext cx="1033993" cy="1034033"/>
          </a:xfrm>
          <a:custGeom>
            <a:avLst/>
            <a:gdLst/>
            <a:ahLst/>
            <a:cxnLst>
              <a:cxn ang="0">
                <a:pos x="wd2" y="hd2"/>
              </a:cxn>
              <a:cxn ang="5400000">
                <a:pos x="wd2" y="hd2"/>
              </a:cxn>
              <a:cxn ang="10800000">
                <a:pos x="wd2" y="hd2"/>
              </a:cxn>
              <a:cxn ang="16200000">
                <a:pos x="wd2" y="hd2"/>
              </a:cxn>
            </a:cxnLst>
            <a:rect l="0" t="0" r="r" b="b"/>
            <a:pathLst>
              <a:path w="21600" h="21600" extrusionOk="0">
                <a:moveTo>
                  <a:pt x="10808" y="15372"/>
                </a:moveTo>
                <a:cubicBezTo>
                  <a:pt x="8371" y="15376"/>
                  <a:pt x="6391" y="13403"/>
                  <a:pt x="6387" y="10966"/>
                </a:cubicBezTo>
                <a:cubicBezTo>
                  <a:pt x="6383" y="8528"/>
                  <a:pt x="8355" y="6548"/>
                  <a:pt x="10793" y="6545"/>
                </a:cubicBezTo>
                <a:cubicBezTo>
                  <a:pt x="13231" y="6540"/>
                  <a:pt x="15211" y="8514"/>
                  <a:pt x="15215" y="10951"/>
                </a:cubicBezTo>
                <a:cubicBezTo>
                  <a:pt x="15219" y="13389"/>
                  <a:pt x="13246" y="15368"/>
                  <a:pt x="10808" y="15372"/>
                </a:cubicBezTo>
                <a:close/>
                <a:moveTo>
                  <a:pt x="21600" y="11965"/>
                </a:moveTo>
                <a:cubicBezTo>
                  <a:pt x="21537" y="11178"/>
                  <a:pt x="21536" y="10387"/>
                  <a:pt x="21597" y="9600"/>
                </a:cubicBezTo>
                <a:cubicBezTo>
                  <a:pt x="20571" y="9522"/>
                  <a:pt x="19545" y="9442"/>
                  <a:pt x="18521" y="9364"/>
                </a:cubicBezTo>
                <a:cubicBezTo>
                  <a:pt x="18437" y="8954"/>
                  <a:pt x="18321" y="8557"/>
                  <a:pt x="18176" y="8175"/>
                </a:cubicBezTo>
                <a:cubicBezTo>
                  <a:pt x="19029" y="7586"/>
                  <a:pt x="19882" y="6998"/>
                  <a:pt x="20735" y="6409"/>
                </a:cubicBezTo>
                <a:cubicBezTo>
                  <a:pt x="20287" y="5760"/>
                  <a:pt x="19890" y="5075"/>
                  <a:pt x="19550" y="4363"/>
                </a:cubicBezTo>
                <a:cubicBezTo>
                  <a:pt x="18600" y="4819"/>
                  <a:pt x="17648" y="5274"/>
                  <a:pt x="16697" y="5729"/>
                </a:cubicBezTo>
                <a:cubicBezTo>
                  <a:pt x="16434" y="5433"/>
                  <a:pt x="16149" y="5156"/>
                  <a:pt x="15844" y="4902"/>
                </a:cubicBezTo>
                <a:cubicBezTo>
                  <a:pt x="16299" y="3945"/>
                  <a:pt x="16754" y="2988"/>
                  <a:pt x="17209" y="2030"/>
                </a:cubicBezTo>
                <a:cubicBezTo>
                  <a:pt x="16495" y="1691"/>
                  <a:pt x="15810" y="1297"/>
                  <a:pt x="15159" y="852"/>
                </a:cubicBezTo>
                <a:cubicBezTo>
                  <a:pt x="14555" y="1733"/>
                  <a:pt x="13951" y="2616"/>
                  <a:pt x="13346" y="3498"/>
                </a:cubicBezTo>
                <a:cubicBezTo>
                  <a:pt x="12982" y="3374"/>
                  <a:pt x="12608" y="3275"/>
                  <a:pt x="12222" y="3205"/>
                </a:cubicBezTo>
                <a:cubicBezTo>
                  <a:pt x="12136" y="2137"/>
                  <a:pt x="12050" y="1069"/>
                  <a:pt x="11965" y="0"/>
                </a:cubicBezTo>
                <a:cubicBezTo>
                  <a:pt x="11177" y="64"/>
                  <a:pt x="10386" y="66"/>
                  <a:pt x="9600" y="4"/>
                </a:cubicBezTo>
                <a:cubicBezTo>
                  <a:pt x="9518" y="1073"/>
                  <a:pt x="9435" y="2142"/>
                  <a:pt x="9353" y="3210"/>
                </a:cubicBezTo>
                <a:cubicBezTo>
                  <a:pt x="8968" y="3282"/>
                  <a:pt x="8593" y="3381"/>
                  <a:pt x="8229" y="3506"/>
                </a:cubicBezTo>
                <a:cubicBezTo>
                  <a:pt x="7622" y="2627"/>
                  <a:pt x="7015" y="1746"/>
                  <a:pt x="6409" y="866"/>
                </a:cubicBezTo>
                <a:cubicBezTo>
                  <a:pt x="5759" y="1314"/>
                  <a:pt x="5074" y="1710"/>
                  <a:pt x="4362" y="2052"/>
                </a:cubicBezTo>
                <a:cubicBezTo>
                  <a:pt x="4821" y="3008"/>
                  <a:pt x="5278" y="3964"/>
                  <a:pt x="5736" y="4920"/>
                </a:cubicBezTo>
                <a:cubicBezTo>
                  <a:pt x="5432" y="5175"/>
                  <a:pt x="5148" y="5452"/>
                  <a:pt x="4886" y="5749"/>
                </a:cubicBezTo>
                <a:cubicBezTo>
                  <a:pt x="3933" y="5298"/>
                  <a:pt x="2982" y="4845"/>
                  <a:pt x="2029" y="4393"/>
                </a:cubicBezTo>
                <a:cubicBezTo>
                  <a:pt x="1690" y="5105"/>
                  <a:pt x="1296" y="5792"/>
                  <a:pt x="850" y="6443"/>
                </a:cubicBezTo>
                <a:cubicBezTo>
                  <a:pt x="1705" y="7028"/>
                  <a:pt x="2560" y="7614"/>
                  <a:pt x="3416" y="8199"/>
                </a:cubicBezTo>
                <a:cubicBezTo>
                  <a:pt x="3273" y="8583"/>
                  <a:pt x="3157" y="8980"/>
                  <a:pt x="3075" y="9390"/>
                </a:cubicBezTo>
                <a:cubicBezTo>
                  <a:pt x="2050" y="9472"/>
                  <a:pt x="1025" y="9554"/>
                  <a:pt x="0" y="9636"/>
                </a:cubicBezTo>
                <a:cubicBezTo>
                  <a:pt x="63" y="10424"/>
                  <a:pt x="64" y="11214"/>
                  <a:pt x="4" y="12001"/>
                </a:cubicBezTo>
                <a:cubicBezTo>
                  <a:pt x="1010" y="12078"/>
                  <a:pt x="2016" y="12156"/>
                  <a:pt x="3022" y="12234"/>
                </a:cubicBezTo>
                <a:cubicBezTo>
                  <a:pt x="3092" y="12665"/>
                  <a:pt x="3197" y="13084"/>
                  <a:pt x="3334" y="13489"/>
                </a:cubicBezTo>
                <a:cubicBezTo>
                  <a:pt x="2512" y="14057"/>
                  <a:pt x="1688" y="14625"/>
                  <a:pt x="864" y="15192"/>
                </a:cubicBezTo>
                <a:cubicBezTo>
                  <a:pt x="1312" y="15843"/>
                  <a:pt x="1709" y="16526"/>
                  <a:pt x="2050" y="17238"/>
                </a:cubicBezTo>
                <a:cubicBezTo>
                  <a:pt x="2938" y="16813"/>
                  <a:pt x="3825" y="16388"/>
                  <a:pt x="4712" y="15963"/>
                </a:cubicBezTo>
                <a:cubicBezTo>
                  <a:pt x="4996" y="16310"/>
                  <a:pt x="5310" y="16631"/>
                  <a:pt x="5650" y="16924"/>
                </a:cubicBezTo>
                <a:cubicBezTo>
                  <a:pt x="5230" y="17807"/>
                  <a:pt x="4811" y="18689"/>
                  <a:pt x="4391" y="19572"/>
                </a:cubicBezTo>
                <a:cubicBezTo>
                  <a:pt x="5105" y="19910"/>
                  <a:pt x="5790" y="20305"/>
                  <a:pt x="6442" y="20750"/>
                </a:cubicBezTo>
                <a:cubicBezTo>
                  <a:pt x="6988" y="19952"/>
                  <a:pt x="7535" y="19156"/>
                  <a:pt x="8080" y="18358"/>
                </a:cubicBezTo>
                <a:cubicBezTo>
                  <a:pt x="8505" y="18514"/>
                  <a:pt x="8949" y="18635"/>
                  <a:pt x="9404" y="18717"/>
                </a:cubicBezTo>
                <a:cubicBezTo>
                  <a:pt x="9481" y="19678"/>
                  <a:pt x="9559" y="20639"/>
                  <a:pt x="9636" y="21600"/>
                </a:cubicBezTo>
                <a:cubicBezTo>
                  <a:pt x="10423" y="21537"/>
                  <a:pt x="11214" y="21536"/>
                  <a:pt x="12001" y="21597"/>
                </a:cubicBezTo>
                <a:cubicBezTo>
                  <a:pt x="12075" y="20635"/>
                  <a:pt x="12149" y="19673"/>
                  <a:pt x="12223" y="18712"/>
                </a:cubicBezTo>
                <a:cubicBezTo>
                  <a:pt x="12678" y="18628"/>
                  <a:pt x="13120" y="18506"/>
                  <a:pt x="13546" y="18349"/>
                </a:cubicBezTo>
                <a:cubicBezTo>
                  <a:pt x="14094" y="19145"/>
                  <a:pt x="14643" y="19940"/>
                  <a:pt x="15192" y="20736"/>
                </a:cubicBezTo>
                <a:cubicBezTo>
                  <a:pt x="15842" y="20287"/>
                  <a:pt x="16526" y="19891"/>
                  <a:pt x="17238" y="19550"/>
                </a:cubicBezTo>
                <a:cubicBezTo>
                  <a:pt x="16816" y="18668"/>
                  <a:pt x="16394" y="17788"/>
                  <a:pt x="15972" y="16907"/>
                </a:cubicBezTo>
                <a:cubicBezTo>
                  <a:pt x="16310" y="16613"/>
                  <a:pt x="16622" y="16290"/>
                  <a:pt x="16905" y="15942"/>
                </a:cubicBezTo>
                <a:cubicBezTo>
                  <a:pt x="17794" y="16365"/>
                  <a:pt x="18683" y="16787"/>
                  <a:pt x="19572" y="17208"/>
                </a:cubicBezTo>
                <a:cubicBezTo>
                  <a:pt x="19910" y="16495"/>
                  <a:pt x="20304" y="15810"/>
                  <a:pt x="20750" y="15160"/>
                </a:cubicBezTo>
                <a:cubicBezTo>
                  <a:pt x="19926" y="14594"/>
                  <a:pt x="19100" y="14029"/>
                  <a:pt x="18275" y="13465"/>
                </a:cubicBezTo>
                <a:cubicBezTo>
                  <a:pt x="18411" y="13059"/>
                  <a:pt x="18514" y="12640"/>
                  <a:pt x="18584" y="12208"/>
                </a:cubicBezTo>
                <a:cubicBezTo>
                  <a:pt x="19589" y="12126"/>
                  <a:pt x="20595" y="12045"/>
                  <a:pt x="21600" y="11965"/>
                </a:cubicBezTo>
                <a:close/>
              </a:path>
            </a:pathLst>
          </a:custGeom>
          <a:solidFill>
            <a:schemeClr val="accent3"/>
          </a:solidFill>
          <a:ln w="12700">
            <a:miter lim="400000"/>
          </a:ln>
        </p:spPr>
        <p:txBody>
          <a:bodyPr lIns="38100" tIns="38100" rIns="38100" bIns="38100" anchor="ctr"/>
          <a:lstStyle/>
          <a:p>
            <a:pPr>
              <a:defRPr sz="3200">
                <a:solidFill>
                  <a:srgbClr val="FFFFFF"/>
                </a:solidFill>
                <a:latin typeface="Helvetica Light"/>
                <a:ea typeface="Helvetica Light"/>
                <a:cs typeface="Helvetica Light"/>
                <a:sym typeface="Helvetica Light"/>
              </a:defRPr>
            </a:pPr>
            <a:endParaRPr sz="3200" kern="0">
              <a:latin typeface="微软雅黑" panose="020B0503020204020204" pitchFamily="34" charset="-122"/>
              <a:ea typeface="Helvetica Light"/>
              <a:cs typeface="Helvetica Light"/>
              <a:sym typeface="Helvetica Light"/>
            </a:endParaRPr>
          </a:p>
        </p:txBody>
      </p:sp>
      <p:sp>
        <p:nvSpPr>
          <p:cNvPr id="68" name="Shape 1926"/>
          <p:cNvSpPr/>
          <p:nvPr/>
        </p:nvSpPr>
        <p:spPr>
          <a:xfrm>
            <a:off x="3868732" y="2921414"/>
            <a:ext cx="1498259" cy="1498317"/>
          </a:xfrm>
          <a:custGeom>
            <a:avLst/>
            <a:gdLst/>
            <a:ahLst/>
            <a:cxnLst>
              <a:cxn ang="0">
                <a:pos x="wd2" y="hd2"/>
              </a:cxn>
              <a:cxn ang="5400000">
                <a:pos x="wd2" y="hd2"/>
              </a:cxn>
              <a:cxn ang="10800000">
                <a:pos x="wd2" y="hd2"/>
              </a:cxn>
              <a:cxn ang="16200000">
                <a:pos x="wd2" y="hd2"/>
              </a:cxn>
            </a:cxnLst>
            <a:rect l="0" t="0" r="r" b="b"/>
            <a:pathLst>
              <a:path w="21600" h="21600" extrusionOk="0">
                <a:moveTo>
                  <a:pt x="10808" y="15372"/>
                </a:moveTo>
                <a:cubicBezTo>
                  <a:pt x="8371" y="15376"/>
                  <a:pt x="6391" y="13403"/>
                  <a:pt x="6387" y="10966"/>
                </a:cubicBezTo>
                <a:cubicBezTo>
                  <a:pt x="6383" y="8528"/>
                  <a:pt x="8355" y="6548"/>
                  <a:pt x="10793" y="6545"/>
                </a:cubicBezTo>
                <a:cubicBezTo>
                  <a:pt x="13231" y="6540"/>
                  <a:pt x="15211" y="8514"/>
                  <a:pt x="15215" y="10951"/>
                </a:cubicBezTo>
                <a:cubicBezTo>
                  <a:pt x="15219" y="13389"/>
                  <a:pt x="13246" y="15368"/>
                  <a:pt x="10808" y="15372"/>
                </a:cubicBezTo>
                <a:close/>
                <a:moveTo>
                  <a:pt x="21600" y="11965"/>
                </a:moveTo>
                <a:cubicBezTo>
                  <a:pt x="21537" y="11178"/>
                  <a:pt x="21536" y="10387"/>
                  <a:pt x="21597" y="9600"/>
                </a:cubicBezTo>
                <a:cubicBezTo>
                  <a:pt x="20571" y="9522"/>
                  <a:pt x="19545" y="9442"/>
                  <a:pt x="18521" y="9364"/>
                </a:cubicBezTo>
                <a:cubicBezTo>
                  <a:pt x="18437" y="8954"/>
                  <a:pt x="18321" y="8557"/>
                  <a:pt x="18176" y="8175"/>
                </a:cubicBezTo>
                <a:cubicBezTo>
                  <a:pt x="19029" y="7586"/>
                  <a:pt x="19882" y="6998"/>
                  <a:pt x="20735" y="6409"/>
                </a:cubicBezTo>
                <a:cubicBezTo>
                  <a:pt x="20287" y="5760"/>
                  <a:pt x="19890" y="5075"/>
                  <a:pt x="19550" y="4363"/>
                </a:cubicBezTo>
                <a:cubicBezTo>
                  <a:pt x="18600" y="4819"/>
                  <a:pt x="17648" y="5274"/>
                  <a:pt x="16697" y="5729"/>
                </a:cubicBezTo>
                <a:cubicBezTo>
                  <a:pt x="16434" y="5433"/>
                  <a:pt x="16149" y="5156"/>
                  <a:pt x="15844" y="4902"/>
                </a:cubicBezTo>
                <a:cubicBezTo>
                  <a:pt x="16299" y="3945"/>
                  <a:pt x="16754" y="2988"/>
                  <a:pt x="17209" y="2030"/>
                </a:cubicBezTo>
                <a:cubicBezTo>
                  <a:pt x="16495" y="1691"/>
                  <a:pt x="15810" y="1297"/>
                  <a:pt x="15159" y="852"/>
                </a:cubicBezTo>
                <a:cubicBezTo>
                  <a:pt x="14555" y="1733"/>
                  <a:pt x="13951" y="2616"/>
                  <a:pt x="13346" y="3498"/>
                </a:cubicBezTo>
                <a:cubicBezTo>
                  <a:pt x="12982" y="3374"/>
                  <a:pt x="12608" y="3275"/>
                  <a:pt x="12222" y="3205"/>
                </a:cubicBezTo>
                <a:cubicBezTo>
                  <a:pt x="12136" y="2137"/>
                  <a:pt x="12050" y="1069"/>
                  <a:pt x="11965" y="0"/>
                </a:cubicBezTo>
                <a:cubicBezTo>
                  <a:pt x="11177" y="64"/>
                  <a:pt x="10386" y="66"/>
                  <a:pt x="9600" y="4"/>
                </a:cubicBezTo>
                <a:cubicBezTo>
                  <a:pt x="9518" y="1073"/>
                  <a:pt x="9435" y="2142"/>
                  <a:pt x="9353" y="3210"/>
                </a:cubicBezTo>
                <a:cubicBezTo>
                  <a:pt x="8968" y="3282"/>
                  <a:pt x="8593" y="3381"/>
                  <a:pt x="8229" y="3506"/>
                </a:cubicBezTo>
                <a:cubicBezTo>
                  <a:pt x="7622" y="2627"/>
                  <a:pt x="7015" y="1746"/>
                  <a:pt x="6409" y="866"/>
                </a:cubicBezTo>
                <a:cubicBezTo>
                  <a:pt x="5759" y="1314"/>
                  <a:pt x="5074" y="1710"/>
                  <a:pt x="4362" y="2052"/>
                </a:cubicBezTo>
                <a:cubicBezTo>
                  <a:pt x="4821" y="3008"/>
                  <a:pt x="5278" y="3964"/>
                  <a:pt x="5736" y="4920"/>
                </a:cubicBezTo>
                <a:cubicBezTo>
                  <a:pt x="5432" y="5175"/>
                  <a:pt x="5148" y="5452"/>
                  <a:pt x="4886" y="5749"/>
                </a:cubicBezTo>
                <a:cubicBezTo>
                  <a:pt x="3933" y="5298"/>
                  <a:pt x="2982" y="4845"/>
                  <a:pt x="2029" y="4393"/>
                </a:cubicBezTo>
                <a:cubicBezTo>
                  <a:pt x="1690" y="5105"/>
                  <a:pt x="1296" y="5792"/>
                  <a:pt x="850" y="6443"/>
                </a:cubicBezTo>
                <a:cubicBezTo>
                  <a:pt x="1705" y="7028"/>
                  <a:pt x="2560" y="7614"/>
                  <a:pt x="3416" y="8199"/>
                </a:cubicBezTo>
                <a:cubicBezTo>
                  <a:pt x="3273" y="8583"/>
                  <a:pt x="3157" y="8980"/>
                  <a:pt x="3075" y="9390"/>
                </a:cubicBezTo>
                <a:cubicBezTo>
                  <a:pt x="2050" y="9472"/>
                  <a:pt x="1025" y="9554"/>
                  <a:pt x="0" y="9636"/>
                </a:cubicBezTo>
                <a:cubicBezTo>
                  <a:pt x="63" y="10424"/>
                  <a:pt x="64" y="11214"/>
                  <a:pt x="4" y="12001"/>
                </a:cubicBezTo>
                <a:cubicBezTo>
                  <a:pt x="1010" y="12078"/>
                  <a:pt x="2016" y="12156"/>
                  <a:pt x="3022" y="12234"/>
                </a:cubicBezTo>
                <a:cubicBezTo>
                  <a:pt x="3092" y="12665"/>
                  <a:pt x="3197" y="13084"/>
                  <a:pt x="3334" y="13489"/>
                </a:cubicBezTo>
                <a:cubicBezTo>
                  <a:pt x="2512" y="14057"/>
                  <a:pt x="1688" y="14625"/>
                  <a:pt x="864" y="15192"/>
                </a:cubicBezTo>
                <a:cubicBezTo>
                  <a:pt x="1312" y="15843"/>
                  <a:pt x="1709" y="16526"/>
                  <a:pt x="2050" y="17238"/>
                </a:cubicBezTo>
                <a:cubicBezTo>
                  <a:pt x="2938" y="16813"/>
                  <a:pt x="3825" y="16388"/>
                  <a:pt x="4712" y="15963"/>
                </a:cubicBezTo>
                <a:cubicBezTo>
                  <a:pt x="4996" y="16310"/>
                  <a:pt x="5310" y="16631"/>
                  <a:pt x="5650" y="16924"/>
                </a:cubicBezTo>
                <a:cubicBezTo>
                  <a:pt x="5230" y="17807"/>
                  <a:pt x="4811" y="18689"/>
                  <a:pt x="4391" y="19572"/>
                </a:cubicBezTo>
                <a:cubicBezTo>
                  <a:pt x="5105" y="19910"/>
                  <a:pt x="5790" y="20305"/>
                  <a:pt x="6442" y="20750"/>
                </a:cubicBezTo>
                <a:cubicBezTo>
                  <a:pt x="6988" y="19952"/>
                  <a:pt x="7535" y="19156"/>
                  <a:pt x="8080" y="18358"/>
                </a:cubicBezTo>
                <a:cubicBezTo>
                  <a:pt x="8505" y="18514"/>
                  <a:pt x="8949" y="18635"/>
                  <a:pt x="9404" y="18717"/>
                </a:cubicBezTo>
                <a:cubicBezTo>
                  <a:pt x="9481" y="19678"/>
                  <a:pt x="9559" y="20639"/>
                  <a:pt x="9636" y="21600"/>
                </a:cubicBezTo>
                <a:cubicBezTo>
                  <a:pt x="10423" y="21537"/>
                  <a:pt x="11214" y="21536"/>
                  <a:pt x="12001" y="21597"/>
                </a:cubicBezTo>
                <a:cubicBezTo>
                  <a:pt x="12075" y="20635"/>
                  <a:pt x="12149" y="19673"/>
                  <a:pt x="12223" y="18712"/>
                </a:cubicBezTo>
                <a:cubicBezTo>
                  <a:pt x="12678" y="18628"/>
                  <a:pt x="13120" y="18506"/>
                  <a:pt x="13546" y="18349"/>
                </a:cubicBezTo>
                <a:cubicBezTo>
                  <a:pt x="14094" y="19145"/>
                  <a:pt x="14643" y="19940"/>
                  <a:pt x="15192" y="20736"/>
                </a:cubicBezTo>
                <a:cubicBezTo>
                  <a:pt x="15842" y="20287"/>
                  <a:pt x="16526" y="19891"/>
                  <a:pt x="17238" y="19550"/>
                </a:cubicBezTo>
                <a:cubicBezTo>
                  <a:pt x="16816" y="18668"/>
                  <a:pt x="16394" y="17788"/>
                  <a:pt x="15972" y="16907"/>
                </a:cubicBezTo>
                <a:cubicBezTo>
                  <a:pt x="16310" y="16613"/>
                  <a:pt x="16622" y="16290"/>
                  <a:pt x="16905" y="15942"/>
                </a:cubicBezTo>
                <a:cubicBezTo>
                  <a:pt x="17794" y="16365"/>
                  <a:pt x="18683" y="16787"/>
                  <a:pt x="19572" y="17208"/>
                </a:cubicBezTo>
                <a:cubicBezTo>
                  <a:pt x="19910" y="16495"/>
                  <a:pt x="20304" y="15810"/>
                  <a:pt x="20750" y="15160"/>
                </a:cubicBezTo>
                <a:cubicBezTo>
                  <a:pt x="19926" y="14594"/>
                  <a:pt x="19100" y="14029"/>
                  <a:pt x="18275" y="13465"/>
                </a:cubicBezTo>
                <a:cubicBezTo>
                  <a:pt x="18411" y="13059"/>
                  <a:pt x="18514" y="12640"/>
                  <a:pt x="18584" y="12208"/>
                </a:cubicBezTo>
                <a:cubicBezTo>
                  <a:pt x="19589" y="12126"/>
                  <a:pt x="20595" y="12045"/>
                  <a:pt x="21600" y="11965"/>
                </a:cubicBezTo>
                <a:close/>
              </a:path>
            </a:pathLst>
          </a:custGeom>
          <a:solidFill>
            <a:srgbClr val="779F08"/>
          </a:solidFill>
          <a:ln w="12700">
            <a:miter lim="400000"/>
          </a:ln>
        </p:spPr>
        <p:txBody>
          <a:bodyPr lIns="38100" tIns="38100" rIns="38100" bIns="38100" anchor="ctr"/>
          <a:lstStyle/>
          <a:p>
            <a:pPr>
              <a:defRPr sz="3200">
                <a:solidFill>
                  <a:srgbClr val="FFFFFF"/>
                </a:solidFill>
                <a:latin typeface="Helvetica Light"/>
                <a:ea typeface="Helvetica Light"/>
                <a:cs typeface="Helvetica Light"/>
                <a:sym typeface="Helvetica Light"/>
              </a:defRPr>
            </a:pPr>
            <a:endParaRPr sz="3200" kern="0">
              <a:latin typeface="微软雅黑" panose="020B0503020204020204" pitchFamily="34" charset="-122"/>
              <a:ea typeface="Helvetica Light"/>
              <a:cs typeface="Helvetica Light"/>
              <a:sym typeface="Helvetica Light"/>
            </a:endParaRPr>
          </a:p>
        </p:txBody>
      </p:sp>
      <p:sp>
        <p:nvSpPr>
          <p:cNvPr id="69" name="Shape 1927"/>
          <p:cNvSpPr/>
          <p:nvPr/>
        </p:nvSpPr>
        <p:spPr>
          <a:xfrm>
            <a:off x="5459010" y="3259853"/>
            <a:ext cx="1216710" cy="1216756"/>
          </a:xfrm>
          <a:custGeom>
            <a:avLst/>
            <a:gdLst/>
            <a:ahLst/>
            <a:cxnLst>
              <a:cxn ang="0">
                <a:pos x="wd2" y="hd2"/>
              </a:cxn>
              <a:cxn ang="5400000">
                <a:pos x="wd2" y="hd2"/>
              </a:cxn>
              <a:cxn ang="10800000">
                <a:pos x="wd2" y="hd2"/>
              </a:cxn>
              <a:cxn ang="16200000">
                <a:pos x="wd2" y="hd2"/>
              </a:cxn>
            </a:cxnLst>
            <a:rect l="0" t="0" r="r" b="b"/>
            <a:pathLst>
              <a:path w="21600" h="21600" extrusionOk="0">
                <a:moveTo>
                  <a:pt x="10808" y="15372"/>
                </a:moveTo>
                <a:cubicBezTo>
                  <a:pt x="8371" y="15376"/>
                  <a:pt x="6391" y="13403"/>
                  <a:pt x="6387" y="10966"/>
                </a:cubicBezTo>
                <a:cubicBezTo>
                  <a:pt x="6383" y="8528"/>
                  <a:pt x="8355" y="6548"/>
                  <a:pt x="10793" y="6545"/>
                </a:cubicBezTo>
                <a:cubicBezTo>
                  <a:pt x="13231" y="6540"/>
                  <a:pt x="15211" y="8514"/>
                  <a:pt x="15215" y="10951"/>
                </a:cubicBezTo>
                <a:cubicBezTo>
                  <a:pt x="15219" y="13389"/>
                  <a:pt x="13246" y="15368"/>
                  <a:pt x="10808" y="15372"/>
                </a:cubicBezTo>
                <a:close/>
                <a:moveTo>
                  <a:pt x="21600" y="11965"/>
                </a:moveTo>
                <a:cubicBezTo>
                  <a:pt x="21537" y="11178"/>
                  <a:pt x="21536" y="10387"/>
                  <a:pt x="21597" y="9600"/>
                </a:cubicBezTo>
                <a:cubicBezTo>
                  <a:pt x="20571" y="9522"/>
                  <a:pt x="19545" y="9442"/>
                  <a:pt x="18521" y="9364"/>
                </a:cubicBezTo>
                <a:cubicBezTo>
                  <a:pt x="18437" y="8954"/>
                  <a:pt x="18321" y="8557"/>
                  <a:pt x="18176" y="8175"/>
                </a:cubicBezTo>
                <a:cubicBezTo>
                  <a:pt x="19029" y="7586"/>
                  <a:pt x="19882" y="6998"/>
                  <a:pt x="20735" y="6409"/>
                </a:cubicBezTo>
                <a:cubicBezTo>
                  <a:pt x="20287" y="5760"/>
                  <a:pt x="19890" y="5075"/>
                  <a:pt x="19550" y="4363"/>
                </a:cubicBezTo>
                <a:cubicBezTo>
                  <a:pt x="18600" y="4819"/>
                  <a:pt x="17648" y="5274"/>
                  <a:pt x="16697" y="5729"/>
                </a:cubicBezTo>
                <a:cubicBezTo>
                  <a:pt x="16434" y="5433"/>
                  <a:pt x="16149" y="5156"/>
                  <a:pt x="15844" y="4902"/>
                </a:cubicBezTo>
                <a:cubicBezTo>
                  <a:pt x="16299" y="3945"/>
                  <a:pt x="16754" y="2988"/>
                  <a:pt x="17209" y="2030"/>
                </a:cubicBezTo>
                <a:cubicBezTo>
                  <a:pt x="16495" y="1691"/>
                  <a:pt x="15810" y="1297"/>
                  <a:pt x="15159" y="852"/>
                </a:cubicBezTo>
                <a:cubicBezTo>
                  <a:pt x="14555" y="1733"/>
                  <a:pt x="13951" y="2616"/>
                  <a:pt x="13346" y="3498"/>
                </a:cubicBezTo>
                <a:cubicBezTo>
                  <a:pt x="12982" y="3374"/>
                  <a:pt x="12608" y="3275"/>
                  <a:pt x="12222" y="3205"/>
                </a:cubicBezTo>
                <a:cubicBezTo>
                  <a:pt x="12136" y="2137"/>
                  <a:pt x="12050" y="1069"/>
                  <a:pt x="11965" y="0"/>
                </a:cubicBezTo>
                <a:cubicBezTo>
                  <a:pt x="11177" y="64"/>
                  <a:pt x="10386" y="66"/>
                  <a:pt x="9600" y="4"/>
                </a:cubicBezTo>
                <a:cubicBezTo>
                  <a:pt x="9518" y="1073"/>
                  <a:pt x="9435" y="2142"/>
                  <a:pt x="9353" y="3210"/>
                </a:cubicBezTo>
                <a:cubicBezTo>
                  <a:pt x="8968" y="3282"/>
                  <a:pt x="8593" y="3381"/>
                  <a:pt x="8229" y="3506"/>
                </a:cubicBezTo>
                <a:cubicBezTo>
                  <a:pt x="7622" y="2627"/>
                  <a:pt x="7015" y="1746"/>
                  <a:pt x="6409" y="866"/>
                </a:cubicBezTo>
                <a:cubicBezTo>
                  <a:pt x="5759" y="1314"/>
                  <a:pt x="5074" y="1710"/>
                  <a:pt x="4362" y="2052"/>
                </a:cubicBezTo>
                <a:cubicBezTo>
                  <a:pt x="4821" y="3008"/>
                  <a:pt x="5278" y="3964"/>
                  <a:pt x="5736" y="4920"/>
                </a:cubicBezTo>
                <a:cubicBezTo>
                  <a:pt x="5432" y="5175"/>
                  <a:pt x="5148" y="5452"/>
                  <a:pt x="4886" y="5749"/>
                </a:cubicBezTo>
                <a:cubicBezTo>
                  <a:pt x="3933" y="5298"/>
                  <a:pt x="2982" y="4845"/>
                  <a:pt x="2029" y="4393"/>
                </a:cubicBezTo>
                <a:cubicBezTo>
                  <a:pt x="1690" y="5105"/>
                  <a:pt x="1296" y="5792"/>
                  <a:pt x="850" y="6443"/>
                </a:cubicBezTo>
                <a:cubicBezTo>
                  <a:pt x="1705" y="7028"/>
                  <a:pt x="2560" y="7614"/>
                  <a:pt x="3416" y="8199"/>
                </a:cubicBezTo>
                <a:cubicBezTo>
                  <a:pt x="3273" y="8583"/>
                  <a:pt x="3157" y="8980"/>
                  <a:pt x="3075" y="9390"/>
                </a:cubicBezTo>
                <a:cubicBezTo>
                  <a:pt x="2050" y="9472"/>
                  <a:pt x="1025" y="9554"/>
                  <a:pt x="0" y="9636"/>
                </a:cubicBezTo>
                <a:cubicBezTo>
                  <a:pt x="63" y="10424"/>
                  <a:pt x="64" y="11214"/>
                  <a:pt x="4" y="12001"/>
                </a:cubicBezTo>
                <a:cubicBezTo>
                  <a:pt x="1010" y="12078"/>
                  <a:pt x="2016" y="12156"/>
                  <a:pt x="3022" y="12234"/>
                </a:cubicBezTo>
                <a:cubicBezTo>
                  <a:pt x="3092" y="12665"/>
                  <a:pt x="3197" y="13084"/>
                  <a:pt x="3334" y="13489"/>
                </a:cubicBezTo>
                <a:cubicBezTo>
                  <a:pt x="2512" y="14057"/>
                  <a:pt x="1688" y="14625"/>
                  <a:pt x="864" y="15192"/>
                </a:cubicBezTo>
                <a:cubicBezTo>
                  <a:pt x="1312" y="15843"/>
                  <a:pt x="1709" y="16526"/>
                  <a:pt x="2050" y="17238"/>
                </a:cubicBezTo>
                <a:cubicBezTo>
                  <a:pt x="2938" y="16813"/>
                  <a:pt x="3825" y="16388"/>
                  <a:pt x="4712" y="15963"/>
                </a:cubicBezTo>
                <a:cubicBezTo>
                  <a:pt x="4996" y="16310"/>
                  <a:pt x="5310" y="16631"/>
                  <a:pt x="5650" y="16924"/>
                </a:cubicBezTo>
                <a:cubicBezTo>
                  <a:pt x="5230" y="17807"/>
                  <a:pt x="4811" y="18689"/>
                  <a:pt x="4391" y="19572"/>
                </a:cubicBezTo>
                <a:cubicBezTo>
                  <a:pt x="5105" y="19910"/>
                  <a:pt x="5790" y="20305"/>
                  <a:pt x="6442" y="20750"/>
                </a:cubicBezTo>
                <a:cubicBezTo>
                  <a:pt x="6988" y="19952"/>
                  <a:pt x="7535" y="19156"/>
                  <a:pt x="8080" y="18358"/>
                </a:cubicBezTo>
                <a:cubicBezTo>
                  <a:pt x="8505" y="18514"/>
                  <a:pt x="8949" y="18635"/>
                  <a:pt x="9404" y="18717"/>
                </a:cubicBezTo>
                <a:cubicBezTo>
                  <a:pt x="9481" y="19678"/>
                  <a:pt x="9559" y="20639"/>
                  <a:pt x="9636" y="21600"/>
                </a:cubicBezTo>
                <a:cubicBezTo>
                  <a:pt x="10423" y="21537"/>
                  <a:pt x="11214" y="21536"/>
                  <a:pt x="12001" y="21597"/>
                </a:cubicBezTo>
                <a:cubicBezTo>
                  <a:pt x="12075" y="20635"/>
                  <a:pt x="12149" y="19673"/>
                  <a:pt x="12223" y="18712"/>
                </a:cubicBezTo>
                <a:cubicBezTo>
                  <a:pt x="12678" y="18628"/>
                  <a:pt x="13120" y="18506"/>
                  <a:pt x="13546" y="18349"/>
                </a:cubicBezTo>
                <a:cubicBezTo>
                  <a:pt x="14094" y="19145"/>
                  <a:pt x="14643" y="19940"/>
                  <a:pt x="15192" y="20736"/>
                </a:cubicBezTo>
                <a:cubicBezTo>
                  <a:pt x="15842" y="20287"/>
                  <a:pt x="16526" y="19891"/>
                  <a:pt x="17238" y="19550"/>
                </a:cubicBezTo>
                <a:cubicBezTo>
                  <a:pt x="16816" y="18668"/>
                  <a:pt x="16394" y="17788"/>
                  <a:pt x="15972" y="16907"/>
                </a:cubicBezTo>
                <a:cubicBezTo>
                  <a:pt x="16310" y="16613"/>
                  <a:pt x="16622" y="16290"/>
                  <a:pt x="16905" y="15942"/>
                </a:cubicBezTo>
                <a:cubicBezTo>
                  <a:pt x="17794" y="16365"/>
                  <a:pt x="18683" y="16787"/>
                  <a:pt x="19572" y="17208"/>
                </a:cubicBezTo>
                <a:cubicBezTo>
                  <a:pt x="19910" y="16495"/>
                  <a:pt x="20304" y="15810"/>
                  <a:pt x="20750" y="15160"/>
                </a:cubicBezTo>
                <a:cubicBezTo>
                  <a:pt x="19926" y="14594"/>
                  <a:pt x="19100" y="14029"/>
                  <a:pt x="18275" y="13465"/>
                </a:cubicBezTo>
                <a:cubicBezTo>
                  <a:pt x="18411" y="13059"/>
                  <a:pt x="18514" y="12640"/>
                  <a:pt x="18584" y="12208"/>
                </a:cubicBezTo>
                <a:cubicBezTo>
                  <a:pt x="19589" y="12126"/>
                  <a:pt x="20595" y="12045"/>
                  <a:pt x="21600" y="11965"/>
                </a:cubicBezTo>
                <a:close/>
              </a:path>
            </a:pathLst>
          </a:custGeom>
          <a:solidFill>
            <a:schemeClr val="bg1">
              <a:lumMod val="75000"/>
            </a:schemeClr>
          </a:solidFill>
          <a:ln w="12700">
            <a:miter lim="400000"/>
          </a:ln>
        </p:spPr>
        <p:txBody>
          <a:bodyPr lIns="38100" tIns="38100" rIns="38100" bIns="38100" anchor="ctr"/>
          <a:lstStyle/>
          <a:p>
            <a:pPr>
              <a:defRPr sz="3200">
                <a:solidFill>
                  <a:srgbClr val="FFFFFF"/>
                </a:solidFill>
                <a:latin typeface="Helvetica Light"/>
                <a:ea typeface="Helvetica Light"/>
                <a:cs typeface="Helvetica Light"/>
                <a:sym typeface="Helvetica Light"/>
              </a:defRPr>
            </a:pPr>
            <a:endParaRPr sz="3200" kern="0">
              <a:latin typeface="微软雅黑" panose="020B0503020204020204" pitchFamily="34" charset="-122"/>
              <a:ea typeface="Helvetica Light"/>
              <a:cs typeface="Helvetica Light"/>
              <a:sym typeface="Helvetica Light"/>
            </a:endParaRPr>
          </a:p>
        </p:txBody>
      </p:sp>
      <p:sp>
        <p:nvSpPr>
          <p:cNvPr id="70" name="Shape 1928"/>
          <p:cNvSpPr/>
          <p:nvPr/>
        </p:nvSpPr>
        <p:spPr>
          <a:xfrm>
            <a:off x="5260288" y="2507623"/>
            <a:ext cx="747531" cy="747559"/>
          </a:xfrm>
          <a:custGeom>
            <a:avLst/>
            <a:gdLst/>
            <a:ahLst/>
            <a:cxnLst>
              <a:cxn ang="0">
                <a:pos x="wd2" y="hd2"/>
              </a:cxn>
              <a:cxn ang="5400000">
                <a:pos x="wd2" y="hd2"/>
              </a:cxn>
              <a:cxn ang="10800000">
                <a:pos x="wd2" y="hd2"/>
              </a:cxn>
              <a:cxn ang="16200000">
                <a:pos x="wd2" y="hd2"/>
              </a:cxn>
            </a:cxnLst>
            <a:rect l="0" t="0" r="r" b="b"/>
            <a:pathLst>
              <a:path w="21600" h="21600" extrusionOk="0">
                <a:moveTo>
                  <a:pt x="10808" y="15372"/>
                </a:moveTo>
                <a:cubicBezTo>
                  <a:pt x="8371" y="15376"/>
                  <a:pt x="6391" y="13403"/>
                  <a:pt x="6387" y="10966"/>
                </a:cubicBezTo>
                <a:cubicBezTo>
                  <a:pt x="6383" y="8528"/>
                  <a:pt x="8355" y="6548"/>
                  <a:pt x="10793" y="6545"/>
                </a:cubicBezTo>
                <a:cubicBezTo>
                  <a:pt x="13231" y="6540"/>
                  <a:pt x="15211" y="8514"/>
                  <a:pt x="15215" y="10951"/>
                </a:cubicBezTo>
                <a:cubicBezTo>
                  <a:pt x="15219" y="13389"/>
                  <a:pt x="13246" y="15368"/>
                  <a:pt x="10808" y="15372"/>
                </a:cubicBezTo>
                <a:close/>
                <a:moveTo>
                  <a:pt x="21600" y="11965"/>
                </a:moveTo>
                <a:cubicBezTo>
                  <a:pt x="21537" y="11178"/>
                  <a:pt x="21536" y="10387"/>
                  <a:pt x="21597" y="9600"/>
                </a:cubicBezTo>
                <a:cubicBezTo>
                  <a:pt x="20571" y="9522"/>
                  <a:pt x="19545" y="9442"/>
                  <a:pt x="18521" y="9364"/>
                </a:cubicBezTo>
                <a:cubicBezTo>
                  <a:pt x="18437" y="8954"/>
                  <a:pt x="18321" y="8557"/>
                  <a:pt x="18176" y="8175"/>
                </a:cubicBezTo>
                <a:cubicBezTo>
                  <a:pt x="19029" y="7586"/>
                  <a:pt x="19882" y="6998"/>
                  <a:pt x="20735" y="6409"/>
                </a:cubicBezTo>
                <a:cubicBezTo>
                  <a:pt x="20287" y="5760"/>
                  <a:pt x="19890" y="5075"/>
                  <a:pt x="19550" y="4363"/>
                </a:cubicBezTo>
                <a:cubicBezTo>
                  <a:pt x="18600" y="4819"/>
                  <a:pt x="17648" y="5274"/>
                  <a:pt x="16697" y="5729"/>
                </a:cubicBezTo>
                <a:cubicBezTo>
                  <a:pt x="16434" y="5433"/>
                  <a:pt x="16149" y="5156"/>
                  <a:pt x="15844" y="4902"/>
                </a:cubicBezTo>
                <a:cubicBezTo>
                  <a:pt x="16299" y="3945"/>
                  <a:pt x="16754" y="2988"/>
                  <a:pt x="17209" y="2030"/>
                </a:cubicBezTo>
                <a:cubicBezTo>
                  <a:pt x="16495" y="1691"/>
                  <a:pt x="15810" y="1297"/>
                  <a:pt x="15159" y="852"/>
                </a:cubicBezTo>
                <a:cubicBezTo>
                  <a:pt x="14555" y="1733"/>
                  <a:pt x="13951" y="2616"/>
                  <a:pt x="13346" y="3498"/>
                </a:cubicBezTo>
                <a:cubicBezTo>
                  <a:pt x="12982" y="3374"/>
                  <a:pt x="12608" y="3275"/>
                  <a:pt x="12222" y="3205"/>
                </a:cubicBezTo>
                <a:cubicBezTo>
                  <a:pt x="12136" y="2137"/>
                  <a:pt x="12050" y="1069"/>
                  <a:pt x="11965" y="0"/>
                </a:cubicBezTo>
                <a:cubicBezTo>
                  <a:pt x="11177" y="64"/>
                  <a:pt x="10386" y="66"/>
                  <a:pt x="9600" y="4"/>
                </a:cubicBezTo>
                <a:cubicBezTo>
                  <a:pt x="9518" y="1073"/>
                  <a:pt x="9435" y="2142"/>
                  <a:pt x="9353" y="3210"/>
                </a:cubicBezTo>
                <a:cubicBezTo>
                  <a:pt x="8968" y="3282"/>
                  <a:pt x="8593" y="3381"/>
                  <a:pt x="8229" y="3506"/>
                </a:cubicBezTo>
                <a:cubicBezTo>
                  <a:pt x="7622" y="2627"/>
                  <a:pt x="7015" y="1746"/>
                  <a:pt x="6409" y="866"/>
                </a:cubicBezTo>
                <a:cubicBezTo>
                  <a:pt x="5759" y="1314"/>
                  <a:pt x="5074" y="1710"/>
                  <a:pt x="4362" y="2052"/>
                </a:cubicBezTo>
                <a:cubicBezTo>
                  <a:pt x="4821" y="3008"/>
                  <a:pt x="5278" y="3964"/>
                  <a:pt x="5736" y="4920"/>
                </a:cubicBezTo>
                <a:cubicBezTo>
                  <a:pt x="5432" y="5175"/>
                  <a:pt x="5148" y="5452"/>
                  <a:pt x="4886" y="5749"/>
                </a:cubicBezTo>
                <a:cubicBezTo>
                  <a:pt x="3933" y="5298"/>
                  <a:pt x="2982" y="4845"/>
                  <a:pt x="2029" y="4393"/>
                </a:cubicBezTo>
                <a:cubicBezTo>
                  <a:pt x="1690" y="5105"/>
                  <a:pt x="1296" y="5792"/>
                  <a:pt x="850" y="6443"/>
                </a:cubicBezTo>
                <a:cubicBezTo>
                  <a:pt x="1705" y="7028"/>
                  <a:pt x="2560" y="7614"/>
                  <a:pt x="3416" y="8199"/>
                </a:cubicBezTo>
                <a:cubicBezTo>
                  <a:pt x="3273" y="8583"/>
                  <a:pt x="3157" y="8980"/>
                  <a:pt x="3075" y="9390"/>
                </a:cubicBezTo>
                <a:cubicBezTo>
                  <a:pt x="2050" y="9472"/>
                  <a:pt x="1025" y="9554"/>
                  <a:pt x="0" y="9636"/>
                </a:cubicBezTo>
                <a:cubicBezTo>
                  <a:pt x="63" y="10424"/>
                  <a:pt x="64" y="11214"/>
                  <a:pt x="4" y="12001"/>
                </a:cubicBezTo>
                <a:cubicBezTo>
                  <a:pt x="1010" y="12078"/>
                  <a:pt x="2016" y="12156"/>
                  <a:pt x="3022" y="12234"/>
                </a:cubicBezTo>
                <a:cubicBezTo>
                  <a:pt x="3092" y="12665"/>
                  <a:pt x="3197" y="13084"/>
                  <a:pt x="3334" y="13489"/>
                </a:cubicBezTo>
                <a:cubicBezTo>
                  <a:pt x="2512" y="14057"/>
                  <a:pt x="1688" y="14625"/>
                  <a:pt x="864" y="15192"/>
                </a:cubicBezTo>
                <a:cubicBezTo>
                  <a:pt x="1312" y="15843"/>
                  <a:pt x="1709" y="16526"/>
                  <a:pt x="2050" y="17238"/>
                </a:cubicBezTo>
                <a:cubicBezTo>
                  <a:pt x="2938" y="16813"/>
                  <a:pt x="3825" y="16388"/>
                  <a:pt x="4712" y="15963"/>
                </a:cubicBezTo>
                <a:cubicBezTo>
                  <a:pt x="4996" y="16310"/>
                  <a:pt x="5310" y="16631"/>
                  <a:pt x="5650" y="16924"/>
                </a:cubicBezTo>
                <a:cubicBezTo>
                  <a:pt x="5230" y="17807"/>
                  <a:pt x="4811" y="18689"/>
                  <a:pt x="4391" y="19572"/>
                </a:cubicBezTo>
                <a:cubicBezTo>
                  <a:pt x="5105" y="19910"/>
                  <a:pt x="5790" y="20305"/>
                  <a:pt x="6442" y="20750"/>
                </a:cubicBezTo>
                <a:cubicBezTo>
                  <a:pt x="6988" y="19952"/>
                  <a:pt x="7535" y="19156"/>
                  <a:pt x="8080" y="18358"/>
                </a:cubicBezTo>
                <a:cubicBezTo>
                  <a:pt x="8505" y="18514"/>
                  <a:pt x="8949" y="18635"/>
                  <a:pt x="9404" y="18717"/>
                </a:cubicBezTo>
                <a:cubicBezTo>
                  <a:pt x="9481" y="19678"/>
                  <a:pt x="9559" y="20639"/>
                  <a:pt x="9636" y="21600"/>
                </a:cubicBezTo>
                <a:cubicBezTo>
                  <a:pt x="10423" y="21537"/>
                  <a:pt x="11214" y="21536"/>
                  <a:pt x="12001" y="21597"/>
                </a:cubicBezTo>
                <a:cubicBezTo>
                  <a:pt x="12075" y="20635"/>
                  <a:pt x="12149" y="19673"/>
                  <a:pt x="12223" y="18712"/>
                </a:cubicBezTo>
                <a:cubicBezTo>
                  <a:pt x="12678" y="18628"/>
                  <a:pt x="13120" y="18506"/>
                  <a:pt x="13546" y="18349"/>
                </a:cubicBezTo>
                <a:cubicBezTo>
                  <a:pt x="14094" y="19145"/>
                  <a:pt x="14643" y="19940"/>
                  <a:pt x="15192" y="20736"/>
                </a:cubicBezTo>
                <a:cubicBezTo>
                  <a:pt x="15842" y="20287"/>
                  <a:pt x="16526" y="19891"/>
                  <a:pt x="17238" y="19550"/>
                </a:cubicBezTo>
                <a:cubicBezTo>
                  <a:pt x="16816" y="18668"/>
                  <a:pt x="16394" y="17788"/>
                  <a:pt x="15972" y="16907"/>
                </a:cubicBezTo>
                <a:cubicBezTo>
                  <a:pt x="16310" y="16613"/>
                  <a:pt x="16622" y="16290"/>
                  <a:pt x="16905" y="15942"/>
                </a:cubicBezTo>
                <a:cubicBezTo>
                  <a:pt x="17794" y="16365"/>
                  <a:pt x="18683" y="16787"/>
                  <a:pt x="19572" y="17208"/>
                </a:cubicBezTo>
                <a:cubicBezTo>
                  <a:pt x="19910" y="16495"/>
                  <a:pt x="20304" y="15810"/>
                  <a:pt x="20750" y="15160"/>
                </a:cubicBezTo>
                <a:cubicBezTo>
                  <a:pt x="19926" y="14594"/>
                  <a:pt x="19100" y="14029"/>
                  <a:pt x="18275" y="13465"/>
                </a:cubicBezTo>
                <a:cubicBezTo>
                  <a:pt x="18411" y="13059"/>
                  <a:pt x="18514" y="12640"/>
                  <a:pt x="18584" y="12208"/>
                </a:cubicBezTo>
                <a:cubicBezTo>
                  <a:pt x="19589" y="12126"/>
                  <a:pt x="20595" y="12045"/>
                  <a:pt x="21600" y="11965"/>
                </a:cubicBezTo>
                <a:close/>
              </a:path>
            </a:pathLst>
          </a:custGeom>
          <a:solidFill>
            <a:schemeClr val="accent3"/>
          </a:solidFill>
          <a:ln w="12700">
            <a:miter lim="400000"/>
          </a:ln>
        </p:spPr>
        <p:txBody>
          <a:bodyPr lIns="38100" tIns="38100" rIns="38100" bIns="38100" anchor="ctr"/>
          <a:lstStyle/>
          <a:p>
            <a:pPr>
              <a:defRPr sz="3200">
                <a:solidFill>
                  <a:srgbClr val="FFFFFF"/>
                </a:solidFill>
                <a:latin typeface="Helvetica Light"/>
                <a:ea typeface="Helvetica Light"/>
                <a:cs typeface="Helvetica Light"/>
                <a:sym typeface="Helvetica Light"/>
              </a:defRPr>
            </a:pPr>
            <a:endParaRPr sz="3200" kern="0">
              <a:latin typeface="微软雅黑" panose="020B0503020204020204" pitchFamily="34" charset="-122"/>
              <a:ea typeface="Helvetica Light"/>
              <a:cs typeface="Helvetica Light"/>
              <a:sym typeface="Helvetica Light"/>
            </a:endParaRPr>
          </a:p>
        </p:txBody>
      </p:sp>
      <p:sp>
        <p:nvSpPr>
          <p:cNvPr id="71" name="Shape 1929"/>
          <p:cNvSpPr/>
          <p:nvPr/>
        </p:nvSpPr>
        <p:spPr>
          <a:xfrm>
            <a:off x="6399666" y="4343715"/>
            <a:ext cx="686169" cy="686195"/>
          </a:xfrm>
          <a:custGeom>
            <a:avLst/>
            <a:gdLst/>
            <a:ahLst/>
            <a:cxnLst>
              <a:cxn ang="0">
                <a:pos x="wd2" y="hd2"/>
              </a:cxn>
              <a:cxn ang="5400000">
                <a:pos x="wd2" y="hd2"/>
              </a:cxn>
              <a:cxn ang="10800000">
                <a:pos x="wd2" y="hd2"/>
              </a:cxn>
              <a:cxn ang="16200000">
                <a:pos x="wd2" y="hd2"/>
              </a:cxn>
            </a:cxnLst>
            <a:rect l="0" t="0" r="r" b="b"/>
            <a:pathLst>
              <a:path w="21600" h="21600" extrusionOk="0">
                <a:moveTo>
                  <a:pt x="10808" y="15372"/>
                </a:moveTo>
                <a:cubicBezTo>
                  <a:pt x="8371" y="15376"/>
                  <a:pt x="6391" y="13403"/>
                  <a:pt x="6387" y="10966"/>
                </a:cubicBezTo>
                <a:cubicBezTo>
                  <a:pt x="6383" y="8528"/>
                  <a:pt x="8355" y="6548"/>
                  <a:pt x="10793" y="6545"/>
                </a:cubicBezTo>
                <a:cubicBezTo>
                  <a:pt x="13231" y="6540"/>
                  <a:pt x="15211" y="8514"/>
                  <a:pt x="15215" y="10951"/>
                </a:cubicBezTo>
                <a:cubicBezTo>
                  <a:pt x="15219" y="13389"/>
                  <a:pt x="13246" y="15368"/>
                  <a:pt x="10808" y="15372"/>
                </a:cubicBezTo>
                <a:close/>
                <a:moveTo>
                  <a:pt x="21600" y="11965"/>
                </a:moveTo>
                <a:cubicBezTo>
                  <a:pt x="21537" y="11178"/>
                  <a:pt x="21536" y="10387"/>
                  <a:pt x="21597" y="9600"/>
                </a:cubicBezTo>
                <a:cubicBezTo>
                  <a:pt x="20571" y="9522"/>
                  <a:pt x="19545" y="9442"/>
                  <a:pt x="18521" y="9364"/>
                </a:cubicBezTo>
                <a:cubicBezTo>
                  <a:pt x="18437" y="8954"/>
                  <a:pt x="18321" y="8557"/>
                  <a:pt x="18176" y="8175"/>
                </a:cubicBezTo>
                <a:cubicBezTo>
                  <a:pt x="19029" y="7586"/>
                  <a:pt x="19882" y="6998"/>
                  <a:pt x="20735" y="6409"/>
                </a:cubicBezTo>
                <a:cubicBezTo>
                  <a:pt x="20287" y="5760"/>
                  <a:pt x="19890" y="5075"/>
                  <a:pt x="19550" y="4363"/>
                </a:cubicBezTo>
                <a:cubicBezTo>
                  <a:pt x="18600" y="4819"/>
                  <a:pt x="17648" y="5274"/>
                  <a:pt x="16697" y="5729"/>
                </a:cubicBezTo>
                <a:cubicBezTo>
                  <a:pt x="16434" y="5433"/>
                  <a:pt x="16149" y="5156"/>
                  <a:pt x="15844" y="4902"/>
                </a:cubicBezTo>
                <a:cubicBezTo>
                  <a:pt x="16299" y="3945"/>
                  <a:pt x="16754" y="2988"/>
                  <a:pt x="17209" y="2030"/>
                </a:cubicBezTo>
                <a:cubicBezTo>
                  <a:pt x="16495" y="1691"/>
                  <a:pt x="15810" y="1297"/>
                  <a:pt x="15159" y="852"/>
                </a:cubicBezTo>
                <a:cubicBezTo>
                  <a:pt x="14555" y="1733"/>
                  <a:pt x="13951" y="2616"/>
                  <a:pt x="13346" y="3498"/>
                </a:cubicBezTo>
                <a:cubicBezTo>
                  <a:pt x="12982" y="3374"/>
                  <a:pt x="12608" y="3275"/>
                  <a:pt x="12222" y="3205"/>
                </a:cubicBezTo>
                <a:cubicBezTo>
                  <a:pt x="12136" y="2137"/>
                  <a:pt x="12050" y="1069"/>
                  <a:pt x="11965" y="0"/>
                </a:cubicBezTo>
                <a:cubicBezTo>
                  <a:pt x="11177" y="64"/>
                  <a:pt x="10386" y="66"/>
                  <a:pt x="9600" y="4"/>
                </a:cubicBezTo>
                <a:cubicBezTo>
                  <a:pt x="9518" y="1073"/>
                  <a:pt x="9435" y="2142"/>
                  <a:pt x="9353" y="3210"/>
                </a:cubicBezTo>
                <a:cubicBezTo>
                  <a:pt x="8968" y="3282"/>
                  <a:pt x="8593" y="3381"/>
                  <a:pt x="8229" y="3506"/>
                </a:cubicBezTo>
                <a:cubicBezTo>
                  <a:pt x="7622" y="2627"/>
                  <a:pt x="7015" y="1746"/>
                  <a:pt x="6409" y="866"/>
                </a:cubicBezTo>
                <a:cubicBezTo>
                  <a:pt x="5759" y="1314"/>
                  <a:pt x="5074" y="1710"/>
                  <a:pt x="4362" y="2052"/>
                </a:cubicBezTo>
                <a:cubicBezTo>
                  <a:pt x="4821" y="3008"/>
                  <a:pt x="5278" y="3964"/>
                  <a:pt x="5736" y="4920"/>
                </a:cubicBezTo>
                <a:cubicBezTo>
                  <a:pt x="5432" y="5175"/>
                  <a:pt x="5148" y="5452"/>
                  <a:pt x="4886" y="5749"/>
                </a:cubicBezTo>
                <a:cubicBezTo>
                  <a:pt x="3933" y="5298"/>
                  <a:pt x="2982" y="4845"/>
                  <a:pt x="2029" y="4393"/>
                </a:cubicBezTo>
                <a:cubicBezTo>
                  <a:pt x="1690" y="5105"/>
                  <a:pt x="1296" y="5792"/>
                  <a:pt x="850" y="6443"/>
                </a:cubicBezTo>
                <a:cubicBezTo>
                  <a:pt x="1705" y="7028"/>
                  <a:pt x="2560" y="7614"/>
                  <a:pt x="3416" y="8199"/>
                </a:cubicBezTo>
                <a:cubicBezTo>
                  <a:pt x="3273" y="8583"/>
                  <a:pt x="3157" y="8980"/>
                  <a:pt x="3075" y="9390"/>
                </a:cubicBezTo>
                <a:cubicBezTo>
                  <a:pt x="2050" y="9472"/>
                  <a:pt x="1025" y="9554"/>
                  <a:pt x="0" y="9636"/>
                </a:cubicBezTo>
                <a:cubicBezTo>
                  <a:pt x="63" y="10424"/>
                  <a:pt x="64" y="11214"/>
                  <a:pt x="4" y="12001"/>
                </a:cubicBezTo>
                <a:cubicBezTo>
                  <a:pt x="1010" y="12078"/>
                  <a:pt x="2016" y="12156"/>
                  <a:pt x="3022" y="12234"/>
                </a:cubicBezTo>
                <a:cubicBezTo>
                  <a:pt x="3092" y="12665"/>
                  <a:pt x="3197" y="13084"/>
                  <a:pt x="3334" y="13489"/>
                </a:cubicBezTo>
                <a:cubicBezTo>
                  <a:pt x="2512" y="14057"/>
                  <a:pt x="1688" y="14625"/>
                  <a:pt x="864" y="15192"/>
                </a:cubicBezTo>
                <a:cubicBezTo>
                  <a:pt x="1312" y="15843"/>
                  <a:pt x="1709" y="16526"/>
                  <a:pt x="2050" y="17238"/>
                </a:cubicBezTo>
                <a:cubicBezTo>
                  <a:pt x="2938" y="16813"/>
                  <a:pt x="3825" y="16388"/>
                  <a:pt x="4712" y="15963"/>
                </a:cubicBezTo>
                <a:cubicBezTo>
                  <a:pt x="4996" y="16310"/>
                  <a:pt x="5310" y="16631"/>
                  <a:pt x="5650" y="16924"/>
                </a:cubicBezTo>
                <a:cubicBezTo>
                  <a:pt x="5230" y="17807"/>
                  <a:pt x="4811" y="18689"/>
                  <a:pt x="4391" y="19572"/>
                </a:cubicBezTo>
                <a:cubicBezTo>
                  <a:pt x="5105" y="19910"/>
                  <a:pt x="5790" y="20305"/>
                  <a:pt x="6442" y="20750"/>
                </a:cubicBezTo>
                <a:cubicBezTo>
                  <a:pt x="6988" y="19952"/>
                  <a:pt x="7535" y="19156"/>
                  <a:pt x="8080" y="18358"/>
                </a:cubicBezTo>
                <a:cubicBezTo>
                  <a:pt x="8505" y="18514"/>
                  <a:pt x="8949" y="18635"/>
                  <a:pt x="9404" y="18717"/>
                </a:cubicBezTo>
                <a:cubicBezTo>
                  <a:pt x="9481" y="19678"/>
                  <a:pt x="9559" y="20639"/>
                  <a:pt x="9636" y="21600"/>
                </a:cubicBezTo>
                <a:cubicBezTo>
                  <a:pt x="10423" y="21537"/>
                  <a:pt x="11214" y="21536"/>
                  <a:pt x="12001" y="21597"/>
                </a:cubicBezTo>
                <a:cubicBezTo>
                  <a:pt x="12075" y="20635"/>
                  <a:pt x="12149" y="19673"/>
                  <a:pt x="12223" y="18712"/>
                </a:cubicBezTo>
                <a:cubicBezTo>
                  <a:pt x="12678" y="18628"/>
                  <a:pt x="13120" y="18506"/>
                  <a:pt x="13546" y="18349"/>
                </a:cubicBezTo>
                <a:cubicBezTo>
                  <a:pt x="14094" y="19145"/>
                  <a:pt x="14643" y="19940"/>
                  <a:pt x="15192" y="20736"/>
                </a:cubicBezTo>
                <a:cubicBezTo>
                  <a:pt x="15842" y="20287"/>
                  <a:pt x="16526" y="19891"/>
                  <a:pt x="17238" y="19550"/>
                </a:cubicBezTo>
                <a:cubicBezTo>
                  <a:pt x="16816" y="18668"/>
                  <a:pt x="16394" y="17788"/>
                  <a:pt x="15972" y="16907"/>
                </a:cubicBezTo>
                <a:cubicBezTo>
                  <a:pt x="16310" y="16613"/>
                  <a:pt x="16622" y="16290"/>
                  <a:pt x="16905" y="15942"/>
                </a:cubicBezTo>
                <a:cubicBezTo>
                  <a:pt x="17794" y="16365"/>
                  <a:pt x="18683" y="16787"/>
                  <a:pt x="19572" y="17208"/>
                </a:cubicBezTo>
                <a:cubicBezTo>
                  <a:pt x="19910" y="16495"/>
                  <a:pt x="20304" y="15810"/>
                  <a:pt x="20750" y="15160"/>
                </a:cubicBezTo>
                <a:cubicBezTo>
                  <a:pt x="19926" y="14594"/>
                  <a:pt x="19100" y="14029"/>
                  <a:pt x="18275" y="13465"/>
                </a:cubicBezTo>
                <a:cubicBezTo>
                  <a:pt x="18411" y="13059"/>
                  <a:pt x="18514" y="12640"/>
                  <a:pt x="18584" y="12208"/>
                </a:cubicBezTo>
                <a:cubicBezTo>
                  <a:pt x="19589" y="12126"/>
                  <a:pt x="20595" y="12045"/>
                  <a:pt x="21600" y="11965"/>
                </a:cubicBezTo>
                <a:close/>
              </a:path>
            </a:pathLst>
          </a:custGeom>
          <a:solidFill>
            <a:schemeClr val="bg1">
              <a:lumMod val="75000"/>
            </a:schemeClr>
          </a:solidFill>
          <a:ln w="12700">
            <a:miter lim="400000"/>
          </a:ln>
        </p:spPr>
        <p:txBody>
          <a:bodyPr lIns="38100" tIns="38100" rIns="38100" bIns="38100" anchor="ctr"/>
          <a:lstStyle/>
          <a:p>
            <a:pPr>
              <a:defRPr sz="3200">
                <a:solidFill>
                  <a:srgbClr val="FFFFFF"/>
                </a:solidFill>
                <a:latin typeface="Helvetica Light"/>
                <a:ea typeface="Helvetica Light"/>
                <a:cs typeface="Helvetica Light"/>
                <a:sym typeface="Helvetica Light"/>
              </a:defRPr>
            </a:pPr>
            <a:endParaRPr sz="3200" kern="0">
              <a:latin typeface="微软雅黑" panose="020B0503020204020204" pitchFamily="34" charset="-122"/>
              <a:ea typeface="Helvetica Light"/>
              <a:cs typeface="Helvetica Light"/>
              <a:sym typeface="Helvetica Light"/>
            </a:endParaRPr>
          </a:p>
        </p:txBody>
      </p:sp>
      <p:sp>
        <p:nvSpPr>
          <p:cNvPr id="72" name="Shape 1930"/>
          <p:cNvSpPr/>
          <p:nvPr/>
        </p:nvSpPr>
        <p:spPr>
          <a:xfrm>
            <a:off x="6780612" y="2938628"/>
            <a:ext cx="1576079" cy="1576140"/>
          </a:xfrm>
          <a:custGeom>
            <a:avLst/>
            <a:gdLst/>
            <a:ahLst/>
            <a:cxnLst>
              <a:cxn ang="0">
                <a:pos x="wd2" y="hd2"/>
              </a:cxn>
              <a:cxn ang="5400000">
                <a:pos x="wd2" y="hd2"/>
              </a:cxn>
              <a:cxn ang="10800000">
                <a:pos x="wd2" y="hd2"/>
              </a:cxn>
              <a:cxn ang="16200000">
                <a:pos x="wd2" y="hd2"/>
              </a:cxn>
            </a:cxnLst>
            <a:rect l="0" t="0" r="r" b="b"/>
            <a:pathLst>
              <a:path w="21600" h="21600" extrusionOk="0">
                <a:moveTo>
                  <a:pt x="10808" y="15372"/>
                </a:moveTo>
                <a:cubicBezTo>
                  <a:pt x="8371" y="15376"/>
                  <a:pt x="6391" y="13403"/>
                  <a:pt x="6387" y="10966"/>
                </a:cubicBezTo>
                <a:cubicBezTo>
                  <a:pt x="6383" y="8528"/>
                  <a:pt x="8355" y="6548"/>
                  <a:pt x="10793" y="6545"/>
                </a:cubicBezTo>
                <a:cubicBezTo>
                  <a:pt x="13231" y="6540"/>
                  <a:pt x="15211" y="8514"/>
                  <a:pt x="15215" y="10951"/>
                </a:cubicBezTo>
                <a:cubicBezTo>
                  <a:pt x="15219" y="13389"/>
                  <a:pt x="13246" y="15368"/>
                  <a:pt x="10808" y="15372"/>
                </a:cubicBezTo>
                <a:close/>
                <a:moveTo>
                  <a:pt x="21600" y="11965"/>
                </a:moveTo>
                <a:cubicBezTo>
                  <a:pt x="21537" y="11178"/>
                  <a:pt x="21536" y="10387"/>
                  <a:pt x="21597" y="9600"/>
                </a:cubicBezTo>
                <a:cubicBezTo>
                  <a:pt x="20571" y="9522"/>
                  <a:pt x="19545" y="9442"/>
                  <a:pt x="18521" y="9364"/>
                </a:cubicBezTo>
                <a:cubicBezTo>
                  <a:pt x="18437" y="8954"/>
                  <a:pt x="18321" y="8557"/>
                  <a:pt x="18176" y="8175"/>
                </a:cubicBezTo>
                <a:cubicBezTo>
                  <a:pt x="19029" y="7586"/>
                  <a:pt x="19882" y="6998"/>
                  <a:pt x="20735" y="6409"/>
                </a:cubicBezTo>
                <a:cubicBezTo>
                  <a:pt x="20287" y="5760"/>
                  <a:pt x="19890" y="5075"/>
                  <a:pt x="19550" y="4363"/>
                </a:cubicBezTo>
                <a:cubicBezTo>
                  <a:pt x="18600" y="4819"/>
                  <a:pt x="17648" y="5274"/>
                  <a:pt x="16697" y="5729"/>
                </a:cubicBezTo>
                <a:cubicBezTo>
                  <a:pt x="16434" y="5433"/>
                  <a:pt x="16149" y="5156"/>
                  <a:pt x="15844" y="4902"/>
                </a:cubicBezTo>
                <a:cubicBezTo>
                  <a:pt x="16299" y="3945"/>
                  <a:pt x="16754" y="2988"/>
                  <a:pt x="17209" y="2030"/>
                </a:cubicBezTo>
                <a:cubicBezTo>
                  <a:pt x="16495" y="1691"/>
                  <a:pt x="15810" y="1297"/>
                  <a:pt x="15159" y="852"/>
                </a:cubicBezTo>
                <a:cubicBezTo>
                  <a:pt x="14555" y="1733"/>
                  <a:pt x="13951" y="2616"/>
                  <a:pt x="13346" y="3498"/>
                </a:cubicBezTo>
                <a:cubicBezTo>
                  <a:pt x="12982" y="3374"/>
                  <a:pt x="12608" y="3275"/>
                  <a:pt x="12222" y="3205"/>
                </a:cubicBezTo>
                <a:cubicBezTo>
                  <a:pt x="12136" y="2137"/>
                  <a:pt x="12050" y="1069"/>
                  <a:pt x="11965" y="0"/>
                </a:cubicBezTo>
                <a:cubicBezTo>
                  <a:pt x="11177" y="64"/>
                  <a:pt x="10386" y="66"/>
                  <a:pt x="9600" y="4"/>
                </a:cubicBezTo>
                <a:cubicBezTo>
                  <a:pt x="9518" y="1073"/>
                  <a:pt x="9435" y="2142"/>
                  <a:pt x="9353" y="3210"/>
                </a:cubicBezTo>
                <a:cubicBezTo>
                  <a:pt x="8968" y="3282"/>
                  <a:pt x="8593" y="3381"/>
                  <a:pt x="8229" y="3506"/>
                </a:cubicBezTo>
                <a:cubicBezTo>
                  <a:pt x="7622" y="2627"/>
                  <a:pt x="7015" y="1746"/>
                  <a:pt x="6409" y="866"/>
                </a:cubicBezTo>
                <a:cubicBezTo>
                  <a:pt x="5759" y="1314"/>
                  <a:pt x="5074" y="1710"/>
                  <a:pt x="4362" y="2052"/>
                </a:cubicBezTo>
                <a:cubicBezTo>
                  <a:pt x="4821" y="3008"/>
                  <a:pt x="5278" y="3964"/>
                  <a:pt x="5736" y="4920"/>
                </a:cubicBezTo>
                <a:cubicBezTo>
                  <a:pt x="5432" y="5175"/>
                  <a:pt x="5148" y="5452"/>
                  <a:pt x="4886" y="5749"/>
                </a:cubicBezTo>
                <a:cubicBezTo>
                  <a:pt x="3933" y="5298"/>
                  <a:pt x="2982" y="4845"/>
                  <a:pt x="2029" y="4393"/>
                </a:cubicBezTo>
                <a:cubicBezTo>
                  <a:pt x="1690" y="5105"/>
                  <a:pt x="1296" y="5792"/>
                  <a:pt x="850" y="6443"/>
                </a:cubicBezTo>
                <a:cubicBezTo>
                  <a:pt x="1705" y="7028"/>
                  <a:pt x="2560" y="7614"/>
                  <a:pt x="3416" y="8199"/>
                </a:cubicBezTo>
                <a:cubicBezTo>
                  <a:pt x="3273" y="8583"/>
                  <a:pt x="3157" y="8980"/>
                  <a:pt x="3075" y="9390"/>
                </a:cubicBezTo>
                <a:cubicBezTo>
                  <a:pt x="2050" y="9472"/>
                  <a:pt x="1025" y="9554"/>
                  <a:pt x="0" y="9636"/>
                </a:cubicBezTo>
                <a:cubicBezTo>
                  <a:pt x="63" y="10424"/>
                  <a:pt x="64" y="11214"/>
                  <a:pt x="4" y="12001"/>
                </a:cubicBezTo>
                <a:cubicBezTo>
                  <a:pt x="1010" y="12078"/>
                  <a:pt x="2016" y="12156"/>
                  <a:pt x="3022" y="12234"/>
                </a:cubicBezTo>
                <a:cubicBezTo>
                  <a:pt x="3092" y="12665"/>
                  <a:pt x="3197" y="13084"/>
                  <a:pt x="3334" y="13489"/>
                </a:cubicBezTo>
                <a:cubicBezTo>
                  <a:pt x="2512" y="14057"/>
                  <a:pt x="1688" y="14625"/>
                  <a:pt x="864" y="15192"/>
                </a:cubicBezTo>
                <a:cubicBezTo>
                  <a:pt x="1312" y="15843"/>
                  <a:pt x="1709" y="16526"/>
                  <a:pt x="2050" y="17238"/>
                </a:cubicBezTo>
                <a:cubicBezTo>
                  <a:pt x="2938" y="16813"/>
                  <a:pt x="3825" y="16388"/>
                  <a:pt x="4712" y="15963"/>
                </a:cubicBezTo>
                <a:cubicBezTo>
                  <a:pt x="4996" y="16310"/>
                  <a:pt x="5310" y="16631"/>
                  <a:pt x="5650" y="16924"/>
                </a:cubicBezTo>
                <a:cubicBezTo>
                  <a:pt x="5230" y="17807"/>
                  <a:pt x="4811" y="18689"/>
                  <a:pt x="4391" y="19572"/>
                </a:cubicBezTo>
                <a:cubicBezTo>
                  <a:pt x="5105" y="19910"/>
                  <a:pt x="5790" y="20305"/>
                  <a:pt x="6442" y="20750"/>
                </a:cubicBezTo>
                <a:cubicBezTo>
                  <a:pt x="6988" y="19952"/>
                  <a:pt x="7535" y="19156"/>
                  <a:pt x="8080" y="18358"/>
                </a:cubicBezTo>
                <a:cubicBezTo>
                  <a:pt x="8505" y="18514"/>
                  <a:pt x="8949" y="18635"/>
                  <a:pt x="9404" y="18717"/>
                </a:cubicBezTo>
                <a:cubicBezTo>
                  <a:pt x="9481" y="19678"/>
                  <a:pt x="9559" y="20639"/>
                  <a:pt x="9636" y="21600"/>
                </a:cubicBezTo>
                <a:cubicBezTo>
                  <a:pt x="10423" y="21537"/>
                  <a:pt x="11214" y="21536"/>
                  <a:pt x="12001" y="21597"/>
                </a:cubicBezTo>
                <a:cubicBezTo>
                  <a:pt x="12075" y="20635"/>
                  <a:pt x="12149" y="19673"/>
                  <a:pt x="12223" y="18712"/>
                </a:cubicBezTo>
                <a:cubicBezTo>
                  <a:pt x="12678" y="18628"/>
                  <a:pt x="13120" y="18506"/>
                  <a:pt x="13546" y="18349"/>
                </a:cubicBezTo>
                <a:cubicBezTo>
                  <a:pt x="14094" y="19145"/>
                  <a:pt x="14643" y="19940"/>
                  <a:pt x="15192" y="20736"/>
                </a:cubicBezTo>
                <a:cubicBezTo>
                  <a:pt x="15842" y="20287"/>
                  <a:pt x="16526" y="19891"/>
                  <a:pt x="17238" y="19550"/>
                </a:cubicBezTo>
                <a:cubicBezTo>
                  <a:pt x="16816" y="18668"/>
                  <a:pt x="16394" y="17788"/>
                  <a:pt x="15972" y="16907"/>
                </a:cubicBezTo>
                <a:cubicBezTo>
                  <a:pt x="16310" y="16613"/>
                  <a:pt x="16622" y="16290"/>
                  <a:pt x="16905" y="15942"/>
                </a:cubicBezTo>
                <a:cubicBezTo>
                  <a:pt x="17794" y="16365"/>
                  <a:pt x="18683" y="16787"/>
                  <a:pt x="19572" y="17208"/>
                </a:cubicBezTo>
                <a:cubicBezTo>
                  <a:pt x="19910" y="16495"/>
                  <a:pt x="20304" y="15810"/>
                  <a:pt x="20750" y="15160"/>
                </a:cubicBezTo>
                <a:cubicBezTo>
                  <a:pt x="19926" y="14594"/>
                  <a:pt x="19100" y="14029"/>
                  <a:pt x="18275" y="13465"/>
                </a:cubicBezTo>
                <a:cubicBezTo>
                  <a:pt x="18411" y="13059"/>
                  <a:pt x="18514" y="12640"/>
                  <a:pt x="18584" y="12208"/>
                </a:cubicBezTo>
                <a:cubicBezTo>
                  <a:pt x="19589" y="12126"/>
                  <a:pt x="20595" y="12045"/>
                  <a:pt x="21600" y="11965"/>
                </a:cubicBezTo>
                <a:close/>
              </a:path>
            </a:pathLst>
          </a:custGeom>
          <a:solidFill>
            <a:srgbClr val="779F08"/>
          </a:solidFill>
          <a:ln w="12700">
            <a:miter lim="400000"/>
          </a:ln>
        </p:spPr>
        <p:txBody>
          <a:bodyPr lIns="38100" tIns="38100" rIns="38100" bIns="38100" anchor="ctr"/>
          <a:lstStyle/>
          <a:p>
            <a:pPr>
              <a:defRPr sz="3200">
                <a:solidFill>
                  <a:srgbClr val="FFFFFF"/>
                </a:solidFill>
                <a:latin typeface="Helvetica Light"/>
                <a:ea typeface="Helvetica Light"/>
                <a:cs typeface="Helvetica Light"/>
                <a:sym typeface="Helvetica Light"/>
              </a:defRPr>
            </a:pPr>
            <a:endParaRPr sz="3200" kern="0">
              <a:latin typeface="微软雅黑" panose="020B0503020204020204" pitchFamily="34" charset="-122"/>
              <a:ea typeface="Helvetica Light"/>
              <a:cs typeface="Helvetica Light"/>
              <a:sym typeface="Helvetica Light"/>
            </a:endParaRPr>
          </a:p>
        </p:txBody>
      </p:sp>
      <p:sp>
        <p:nvSpPr>
          <p:cNvPr id="73" name="Shape 1935"/>
          <p:cNvSpPr/>
          <p:nvPr/>
        </p:nvSpPr>
        <p:spPr>
          <a:xfrm>
            <a:off x="7555891" y="3647639"/>
            <a:ext cx="1216030" cy="104809"/>
          </a:xfrm>
          <a:custGeom>
            <a:avLst/>
            <a:gdLst/>
            <a:ahLst/>
            <a:cxnLst>
              <a:cxn ang="0">
                <a:pos x="wd2" y="hd2"/>
              </a:cxn>
              <a:cxn ang="5400000">
                <a:pos x="wd2" y="hd2"/>
              </a:cxn>
              <a:cxn ang="10800000">
                <a:pos x="wd2" y="hd2"/>
              </a:cxn>
              <a:cxn ang="16200000">
                <a:pos x="wd2" y="hd2"/>
              </a:cxn>
            </a:cxnLst>
            <a:rect l="0" t="0" r="r" b="b"/>
            <a:pathLst>
              <a:path w="21600" h="16274" extrusionOk="0">
                <a:moveTo>
                  <a:pt x="21600" y="16274"/>
                </a:moveTo>
                <a:cubicBezTo>
                  <a:pt x="15105" y="-3958"/>
                  <a:pt x="7905" y="-5326"/>
                  <a:pt x="0" y="12169"/>
                </a:cubicBezTo>
              </a:path>
            </a:pathLst>
          </a:custGeom>
          <a:ln w="25400">
            <a:solidFill>
              <a:schemeClr val="tx1"/>
            </a:solidFill>
            <a:miter lim="400000"/>
            <a:headEnd type="triangle"/>
            <a:tailEnd type="oval"/>
          </a:ln>
        </p:spPr>
        <p:txBody>
          <a:bodyPr/>
          <a:lstStyle/>
          <a:p>
            <a:pPr>
              <a:defRPr/>
            </a:pPr>
            <a:endParaRPr kern="0" smtClean="0">
              <a:latin typeface="微软雅黑" panose="020B0503020204020204" pitchFamily="34" charset="-122"/>
              <a:ea typeface="微软雅黑" panose="020B0503020204020204" pitchFamily="34" charset="-122"/>
            </a:endParaRPr>
          </a:p>
        </p:txBody>
      </p:sp>
      <p:sp>
        <p:nvSpPr>
          <p:cNvPr id="74" name="Shape 1936"/>
          <p:cNvSpPr/>
          <p:nvPr/>
        </p:nvSpPr>
        <p:spPr>
          <a:xfrm>
            <a:off x="5640802" y="2149773"/>
            <a:ext cx="510066" cy="738518"/>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7563" y="2893"/>
                  <a:pt x="363" y="10093"/>
                  <a:pt x="0" y="21600"/>
                </a:cubicBezTo>
              </a:path>
            </a:pathLst>
          </a:custGeom>
          <a:ln w="25400">
            <a:solidFill>
              <a:schemeClr val="accent3"/>
            </a:solidFill>
            <a:miter lim="400000"/>
            <a:headEnd type="triangle"/>
            <a:tailEnd type="oval"/>
          </a:ln>
        </p:spPr>
        <p:txBody>
          <a:bodyPr/>
          <a:lstStyle/>
          <a:p>
            <a:pPr>
              <a:defRPr/>
            </a:pPr>
            <a:endParaRPr kern="0" smtClean="0">
              <a:latin typeface="微软雅黑" panose="020B0503020204020204" pitchFamily="34" charset="-122"/>
              <a:ea typeface="微软雅黑" panose="020B0503020204020204" pitchFamily="34" charset="-122"/>
            </a:endParaRPr>
          </a:p>
        </p:txBody>
      </p:sp>
      <p:sp>
        <p:nvSpPr>
          <p:cNvPr id="75" name="TextBox 26"/>
          <p:cNvSpPr txBox="1"/>
          <p:nvPr/>
        </p:nvSpPr>
        <p:spPr>
          <a:xfrm>
            <a:off x="6399666" y="2233926"/>
            <a:ext cx="2414653" cy="646331"/>
          </a:xfrm>
          <a:prstGeom prst="rect">
            <a:avLst/>
          </a:prstGeom>
          <a:noFill/>
        </p:spPr>
        <p:txBody>
          <a:bodyPr wrap="square" lIns="0" tIns="0" rIns="0" bIns="0" rtlCol="0">
            <a:spAutoFit/>
          </a:bodyPr>
          <a:lstStyle/>
          <a:p>
            <a:r>
              <a:rPr lang="zh-CN" altLang="en-US" sz="1050" dirty="0">
                <a:latin typeface="微软雅黑" panose="020B0503020204020204" pitchFamily="34" charset="-122"/>
                <a:ea typeface="微软雅黑" panose="020B0503020204020204" pitchFamily="34" charset="-122"/>
              </a:rPr>
              <a:t>此处添加详细文本描述，建议与标题相关并符合整体语言风格，语言描述尽量简洁生动。尽量将每页幻灯片的字数控制在</a:t>
            </a:r>
            <a:r>
              <a:rPr lang="en-US" altLang="zh-CN" sz="1050" dirty="0">
                <a:latin typeface="微软雅黑" panose="020B0503020204020204" pitchFamily="34" charset="-122"/>
                <a:ea typeface="微软雅黑" panose="020B0503020204020204" pitchFamily="34" charset="-122"/>
              </a:rPr>
              <a:t>200</a:t>
            </a:r>
            <a:r>
              <a:rPr lang="zh-CN" altLang="en-US" sz="1050" dirty="0">
                <a:latin typeface="微软雅黑" panose="020B0503020204020204" pitchFamily="34" charset="-122"/>
                <a:ea typeface="微软雅黑" panose="020B0503020204020204" pitchFamily="34" charset="-122"/>
              </a:rPr>
              <a:t>字以内</a:t>
            </a:r>
          </a:p>
        </p:txBody>
      </p:sp>
      <p:sp>
        <p:nvSpPr>
          <p:cNvPr id="76" name="TextBox 27"/>
          <p:cNvSpPr txBox="1"/>
          <p:nvPr/>
        </p:nvSpPr>
        <p:spPr>
          <a:xfrm>
            <a:off x="6399667" y="1972972"/>
            <a:ext cx="2414652" cy="215444"/>
          </a:xfrm>
          <a:prstGeom prst="rect">
            <a:avLst/>
          </a:prstGeom>
          <a:noFill/>
        </p:spPr>
        <p:txBody>
          <a:bodyPr wrap="square" lIns="0" tIns="0" rIns="0" bIns="0" rtlCol="0">
            <a:spAutoFit/>
          </a:bodyPr>
          <a:lstStyle/>
          <a:p>
            <a:r>
              <a:rPr lang="zh-CN" altLang="en-US" sz="1400" kern="3000" spc="30" dirty="0">
                <a:latin typeface="微软雅黑" panose="020B0503020204020204" pitchFamily="34" charset="-122"/>
                <a:ea typeface="微软雅黑" panose="020B0503020204020204" pitchFamily="34" charset="-122"/>
              </a:rPr>
              <a:t>添加标题</a:t>
            </a:r>
            <a:endParaRPr lang="en-US" altLang="zh-CN" sz="1400" kern="3000" spc="30" dirty="0">
              <a:latin typeface="微软雅黑" panose="020B0503020204020204" pitchFamily="34" charset="-122"/>
              <a:ea typeface="微软雅黑" panose="020B0503020204020204" pitchFamily="34" charset="-122"/>
            </a:endParaRPr>
          </a:p>
        </p:txBody>
      </p:sp>
      <p:sp>
        <p:nvSpPr>
          <p:cNvPr id="77" name="TextBox 28"/>
          <p:cNvSpPr txBox="1"/>
          <p:nvPr/>
        </p:nvSpPr>
        <p:spPr>
          <a:xfrm>
            <a:off x="8661458" y="4174609"/>
            <a:ext cx="2414653" cy="646331"/>
          </a:xfrm>
          <a:prstGeom prst="rect">
            <a:avLst/>
          </a:prstGeom>
          <a:noFill/>
        </p:spPr>
        <p:txBody>
          <a:bodyPr wrap="square" lIns="0" tIns="0" rIns="0" bIns="0" rtlCol="0">
            <a:spAutoFit/>
          </a:bodyPr>
          <a:lstStyle/>
          <a:p>
            <a:r>
              <a:rPr lang="zh-CN" altLang="en-US" sz="1050" dirty="0">
                <a:latin typeface="微软雅黑" panose="020B0503020204020204" pitchFamily="34" charset="-122"/>
                <a:ea typeface="微软雅黑" panose="020B0503020204020204" pitchFamily="34" charset="-122"/>
              </a:rPr>
              <a:t>此处添加详细文本描述，建议与标题相关并符合整体语言风格，语言描述尽量简洁生动。尽量将每页幻灯片的字数控制在</a:t>
            </a:r>
            <a:r>
              <a:rPr lang="en-US" altLang="zh-CN" sz="1050" dirty="0">
                <a:latin typeface="微软雅黑" panose="020B0503020204020204" pitchFamily="34" charset="-122"/>
                <a:ea typeface="微软雅黑" panose="020B0503020204020204" pitchFamily="34" charset="-122"/>
              </a:rPr>
              <a:t>200</a:t>
            </a:r>
            <a:r>
              <a:rPr lang="zh-CN" altLang="en-US" sz="1050" dirty="0">
                <a:latin typeface="微软雅黑" panose="020B0503020204020204" pitchFamily="34" charset="-122"/>
                <a:ea typeface="微软雅黑" panose="020B0503020204020204" pitchFamily="34" charset="-122"/>
              </a:rPr>
              <a:t>字以内</a:t>
            </a:r>
          </a:p>
        </p:txBody>
      </p:sp>
      <p:sp>
        <p:nvSpPr>
          <p:cNvPr id="78" name="TextBox 29"/>
          <p:cNvSpPr txBox="1"/>
          <p:nvPr/>
        </p:nvSpPr>
        <p:spPr>
          <a:xfrm>
            <a:off x="8661459" y="3913655"/>
            <a:ext cx="2414652" cy="215444"/>
          </a:xfrm>
          <a:prstGeom prst="rect">
            <a:avLst/>
          </a:prstGeom>
          <a:noFill/>
        </p:spPr>
        <p:txBody>
          <a:bodyPr wrap="square" lIns="0" tIns="0" rIns="0" bIns="0" rtlCol="0">
            <a:spAutoFit/>
          </a:bodyPr>
          <a:lstStyle/>
          <a:p>
            <a:r>
              <a:rPr lang="zh-CN" altLang="en-US" sz="1400" kern="3000" spc="30" dirty="0">
                <a:latin typeface="微软雅黑" panose="020B0503020204020204" pitchFamily="34" charset="-122"/>
                <a:ea typeface="微软雅黑" panose="020B0503020204020204" pitchFamily="34" charset="-122"/>
              </a:rPr>
              <a:t>添加标题</a:t>
            </a:r>
            <a:endParaRPr lang="en-US" altLang="zh-CN" sz="1400" kern="3000" spc="30" dirty="0">
              <a:latin typeface="微软雅黑" panose="020B0503020204020204" pitchFamily="34" charset="-122"/>
              <a:ea typeface="微软雅黑" panose="020B0503020204020204" pitchFamily="34" charset="-122"/>
            </a:endParaRPr>
          </a:p>
        </p:txBody>
      </p:sp>
      <p:sp>
        <p:nvSpPr>
          <p:cNvPr id="79" name="TextBox 30"/>
          <p:cNvSpPr txBox="1"/>
          <p:nvPr/>
        </p:nvSpPr>
        <p:spPr>
          <a:xfrm>
            <a:off x="7377631" y="5272294"/>
            <a:ext cx="2414653" cy="646331"/>
          </a:xfrm>
          <a:prstGeom prst="rect">
            <a:avLst/>
          </a:prstGeom>
          <a:noFill/>
        </p:spPr>
        <p:txBody>
          <a:bodyPr wrap="square" lIns="0" tIns="0" rIns="0" bIns="0" rtlCol="0">
            <a:spAutoFit/>
          </a:bodyPr>
          <a:lstStyle/>
          <a:p>
            <a:r>
              <a:rPr lang="zh-CN" altLang="en-US" sz="1050" dirty="0">
                <a:latin typeface="微软雅黑" panose="020B0503020204020204" pitchFamily="34" charset="-122"/>
                <a:ea typeface="微软雅黑" panose="020B0503020204020204" pitchFamily="34" charset="-122"/>
              </a:rPr>
              <a:t>此处添加详细文本描述，建议与标题相关并符合整体语言风格，语言描述尽量简洁生动。尽量将每页幻灯片的字数控制在</a:t>
            </a:r>
            <a:r>
              <a:rPr lang="en-US" altLang="zh-CN" sz="1050" dirty="0">
                <a:latin typeface="微软雅黑" panose="020B0503020204020204" pitchFamily="34" charset="-122"/>
                <a:ea typeface="微软雅黑" panose="020B0503020204020204" pitchFamily="34" charset="-122"/>
              </a:rPr>
              <a:t>200</a:t>
            </a:r>
            <a:r>
              <a:rPr lang="zh-CN" altLang="en-US" sz="1050" dirty="0">
                <a:latin typeface="微软雅黑" panose="020B0503020204020204" pitchFamily="34" charset="-122"/>
                <a:ea typeface="微软雅黑" panose="020B0503020204020204" pitchFamily="34" charset="-122"/>
              </a:rPr>
              <a:t>字以内</a:t>
            </a:r>
          </a:p>
        </p:txBody>
      </p:sp>
      <p:sp>
        <p:nvSpPr>
          <p:cNvPr id="80" name="TextBox 31"/>
          <p:cNvSpPr txBox="1"/>
          <p:nvPr/>
        </p:nvSpPr>
        <p:spPr>
          <a:xfrm>
            <a:off x="7377632" y="5011340"/>
            <a:ext cx="2414652" cy="215444"/>
          </a:xfrm>
          <a:prstGeom prst="rect">
            <a:avLst/>
          </a:prstGeom>
          <a:noFill/>
        </p:spPr>
        <p:txBody>
          <a:bodyPr wrap="square" lIns="0" tIns="0" rIns="0" bIns="0" rtlCol="0">
            <a:spAutoFit/>
          </a:bodyPr>
          <a:lstStyle/>
          <a:p>
            <a:r>
              <a:rPr lang="zh-CN" altLang="en-US" sz="1400" kern="3000" spc="30" dirty="0">
                <a:latin typeface="微软雅黑" panose="020B0503020204020204" pitchFamily="34" charset="-122"/>
                <a:ea typeface="微软雅黑" panose="020B0503020204020204" pitchFamily="34" charset="-122"/>
              </a:rPr>
              <a:t>添加标题</a:t>
            </a:r>
            <a:endParaRPr lang="en-US" altLang="zh-CN" sz="1400" kern="3000" spc="30" dirty="0">
              <a:latin typeface="微软雅黑" panose="020B0503020204020204" pitchFamily="34" charset="-122"/>
              <a:ea typeface="微软雅黑" panose="020B0503020204020204" pitchFamily="34" charset="-122"/>
            </a:endParaRPr>
          </a:p>
        </p:txBody>
      </p:sp>
      <p:sp>
        <p:nvSpPr>
          <p:cNvPr id="81" name="TextBox 32"/>
          <p:cNvSpPr txBox="1"/>
          <p:nvPr/>
        </p:nvSpPr>
        <p:spPr>
          <a:xfrm>
            <a:off x="4106802" y="5001333"/>
            <a:ext cx="2414653" cy="646331"/>
          </a:xfrm>
          <a:prstGeom prst="rect">
            <a:avLst/>
          </a:prstGeom>
          <a:noFill/>
        </p:spPr>
        <p:txBody>
          <a:bodyPr wrap="square" lIns="0" tIns="0" rIns="0" bIns="0" rtlCol="0">
            <a:spAutoFit/>
          </a:bodyPr>
          <a:lstStyle/>
          <a:p>
            <a:r>
              <a:rPr lang="zh-CN" altLang="en-US" sz="1050" dirty="0">
                <a:latin typeface="微软雅黑" panose="020B0503020204020204" pitchFamily="34" charset="-122"/>
                <a:ea typeface="微软雅黑" panose="020B0503020204020204" pitchFamily="34" charset="-122"/>
              </a:rPr>
              <a:t>此处添加详细文本描述，建议与标题相关并符合整体语言风格，语言描述尽量简洁生动。尽量将每页幻灯片的字数控制在</a:t>
            </a:r>
            <a:r>
              <a:rPr lang="en-US" altLang="zh-CN" sz="1050" dirty="0">
                <a:latin typeface="微软雅黑" panose="020B0503020204020204" pitchFamily="34" charset="-122"/>
                <a:ea typeface="微软雅黑" panose="020B0503020204020204" pitchFamily="34" charset="-122"/>
              </a:rPr>
              <a:t>200</a:t>
            </a:r>
            <a:r>
              <a:rPr lang="zh-CN" altLang="en-US" sz="1050" dirty="0">
                <a:latin typeface="微软雅黑" panose="020B0503020204020204" pitchFamily="34" charset="-122"/>
                <a:ea typeface="微软雅黑" panose="020B0503020204020204" pitchFamily="34" charset="-122"/>
              </a:rPr>
              <a:t>字以内</a:t>
            </a:r>
          </a:p>
        </p:txBody>
      </p:sp>
      <p:sp>
        <p:nvSpPr>
          <p:cNvPr id="82" name="TextBox 33"/>
          <p:cNvSpPr txBox="1"/>
          <p:nvPr/>
        </p:nvSpPr>
        <p:spPr>
          <a:xfrm>
            <a:off x="4106803" y="4740379"/>
            <a:ext cx="2414652" cy="215444"/>
          </a:xfrm>
          <a:prstGeom prst="rect">
            <a:avLst/>
          </a:prstGeom>
          <a:noFill/>
        </p:spPr>
        <p:txBody>
          <a:bodyPr wrap="square" lIns="0" tIns="0" rIns="0" bIns="0" rtlCol="0">
            <a:spAutoFit/>
          </a:bodyPr>
          <a:lstStyle/>
          <a:p>
            <a:r>
              <a:rPr lang="zh-CN" altLang="en-US" sz="1400" kern="3000" spc="30" dirty="0">
                <a:latin typeface="微软雅黑" panose="020B0503020204020204" pitchFamily="34" charset="-122"/>
                <a:ea typeface="微软雅黑" panose="020B0503020204020204" pitchFamily="34" charset="-122"/>
              </a:rPr>
              <a:t>添加标题</a:t>
            </a:r>
            <a:endParaRPr lang="en-US" altLang="zh-CN" sz="1400" kern="3000" spc="30" dirty="0">
              <a:latin typeface="微软雅黑" panose="020B0503020204020204" pitchFamily="34" charset="-122"/>
              <a:ea typeface="微软雅黑" panose="020B0503020204020204" pitchFamily="34" charset="-122"/>
            </a:endParaRPr>
          </a:p>
        </p:txBody>
      </p:sp>
      <p:sp>
        <p:nvSpPr>
          <p:cNvPr id="83" name="TextBox 34"/>
          <p:cNvSpPr txBox="1"/>
          <p:nvPr/>
        </p:nvSpPr>
        <p:spPr>
          <a:xfrm>
            <a:off x="1649831" y="4729615"/>
            <a:ext cx="2108852" cy="646331"/>
          </a:xfrm>
          <a:prstGeom prst="rect">
            <a:avLst/>
          </a:prstGeom>
          <a:noFill/>
        </p:spPr>
        <p:txBody>
          <a:bodyPr wrap="square" lIns="0" tIns="0" rIns="0" bIns="0" rtlCol="0">
            <a:spAutoFit/>
          </a:bodyPr>
          <a:lstStyle/>
          <a:p>
            <a:r>
              <a:rPr lang="zh-CN" altLang="en-US" sz="1050" dirty="0">
                <a:latin typeface="微软雅黑" panose="020B0503020204020204" pitchFamily="34" charset="-122"/>
                <a:ea typeface="微软雅黑" panose="020B0503020204020204" pitchFamily="34" charset="-122"/>
              </a:rPr>
              <a:t>此处添加详细文本描述，建议与标题相关并符合整体语言风格，语言描述尽量简洁生动。尽量将每页幻灯片的字数控制在</a:t>
            </a:r>
            <a:r>
              <a:rPr lang="en-US" altLang="zh-CN" sz="1050" dirty="0">
                <a:latin typeface="微软雅黑" panose="020B0503020204020204" pitchFamily="34" charset="-122"/>
                <a:ea typeface="微软雅黑" panose="020B0503020204020204" pitchFamily="34" charset="-122"/>
              </a:rPr>
              <a:t>200</a:t>
            </a:r>
            <a:r>
              <a:rPr lang="zh-CN" altLang="en-US" sz="1050" dirty="0">
                <a:latin typeface="微软雅黑" panose="020B0503020204020204" pitchFamily="34" charset="-122"/>
                <a:ea typeface="微软雅黑" panose="020B0503020204020204" pitchFamily="34" charset="-122"/>
              </a:rPr>
              <a:t>字以内</a:t>
            </a:r>
          </a:p>
        </p:txBody>
      </p:sp>
      <p:sp>
        <p:nvSpPr>
          <p:cNvPr id="84" name="TextBox 35"/>
          <p:cNvSpPr txBox="1"/>
          <p:nvPr/>
        </p:nvSpPr>
        <p:spPr>
          <a:xfrm>
            <a:off x="1649831" y="4468661"/>
            <a:ext cx="2414652" cy="215444"/>
          </a:xfrm>
          <a:prstGeom prst="rect">
            <a:avLst/>
          </a:prstGeom>
          <a:noFill/>
        </p:spPr>
        <p:txBody>
          <a:bodyPr wrap="square" lIns="0" tIns="0" rIns="0" bIns="0" rtlCol="0">
            <a:spAutoFit/>
          </a:bodyPr>
          <a:lstStyle/>
          <a:p>
            <a:r>
              <a:rPr lang="zh-CN" altLang="en-US" sz="1400" kern="3000" spc="30" dirty="0">
                <a:latin typeface="微软雅黑" panose="020B0503020204020204" pitchFamily="34" charset="-122"/>
                <a:ea typeface="微软雅黑" panose="020B0503020204020204" pitchFamily="34" charset="-122"/>
              </a:rPr>
              <a:t>添加标题</a:t>
            </a:r>
            <a:endParaRPr lang="en-US" altLang="zh-CN" sz="1400" kern="3000" spc="30" dirty="0">
              <a:latin typeface="微软雅黑" panose="020B0503020204020204" pitchFamily="34" charset="-122"/>
              <a:ea typeface="微软雅黑" panose="020B0503020204020204" pitchFamily="34" charset="-122"/>
            </a:endParaRPr>
          </a:p>
        </p:txBody>
      </p:sp>
      <p:sp>
        <p:nvSpPr>
          <p:cNvPr id="85" name="TextBox 36"/>
          <p:cNvSpPr txBox="1"/>
          <p:nvPr/>
        </p:nvSpPr>
        <p:spPr>
          <a:xfrm>
            <a:off x="1960952" y="2243722"/>
            <a:ext cx="2414653" cy="645795"/>
          </a:xfrm>
          <a:prstGeom prst="rect">
            <a:avLst/>
          </a:prstGeom>
          <a:noFill/>
        </p:spPr>
        <p:txBody>
          <a:bodyPr wrap="square" lIns="0" tIns="0" rIns="0" bIns="0" rtlCol="0">
            <a:spAutoFit/>
          </a:bodyPr>
          <a:lstStyle/>
          <a:p>
            <a:r>
              <a:rPr lang="zh-CN" altLang="en-US" sz="1050" dirty="0">
                <a:latin typeface="微软雅黑" panose="020B0503020204020204" pitchFamily="34" charset="-122"/>
                <a:ea typeface="微软雅黑" panose="020B0503020204020204" pitchFamily="34" charset="-122"/>
              </a:rPr>
              <a:t>此处添加详细文本描述，建议与标题相关并符合整体语言风格，语言描述尽量简洁生动。尽量将每页幻灯片的字数控制在</a:t>
            </a:r>
            <a:r>
              <a:rPr lang="en-US" altLang="zh-CN" sz="1050" dirty="0">
                <a:latin typeface="微软雅黑" panose="020B0503020204020204" pitchFamily="34" charset="-122"/>
                <a:ea typeface="微软雅黑" panose="020B0503020204020204" pitchFamily="34" charset="-122"/>
              </a:rPr>
              <a:t>200</a:t>
            </a:r>
            <a:r>
              <a:rPr lang="zh-CN" altLang="en-US" sz="1050" dirty="0">
                <a:latin typeface="微软雅黑" panose="020B0503020204020204" pitchFamily="34" charset="-122"/>
                <a:ea typeface="微软雅黑" panose="020B0503020204020204" pitchFamily="34" charset="-122"/>
              </a:rPr>
              <a:t>字</a:t>
            </a:r>
            <a:r>
              <a:rPr lang="zh-CN" altLang="en-US" sz="1050" dirty="0" smtClean="0">
                <a:latin typeface="微软雅黑" panose="020B0503020204020204" pitchFamily="34" charset="-122"/>
                <a:ea typeface="微软雅黑" panose="020B0503020204020204" pitchFamily="34" charset="-122"/>
              </a:rPr>
              <a:t>以内 </a:t>
            </a:r>
          </a:p>
        </p:txBody>
      </p:sp>
      <p:sp>
        <p:nvSpPr>
          <p:cNvPr id="86" name="TextBox 37"/>
          <p:cNvSpPr txBox="1"/>
          <p:nvPr/>
        </p:nvSpPr>
        <p:spPr>
          <a:xfrm>
            <a:off x="1960953" y="1972972"/>
            <a:ext cx="2414652" cy="215444"/>
          </a:xfrm>
          <a:prstGeom prst="rect">
            <a:avLst/>
          </a:prstGeom>
          <a:noFill/>
        </p:spPr>
        <p:txBody>
          <a:bodyPr wrap="square" lIns="0" tIns="0" rIns="0" bIns="0" rtlCol="0">
            <a:spAutoFit/>
          </a:bodyPr>
          <a:lstStyle/>
          <a:p>
            <a:r>
              <a:rPr lang="zh-CN" altLang="en-US" sz="1400" kern="3000" spc="30" dirty="0">
                <a:latin typeface="微软雅黑" panose="020B0503020204020204" pitchFamily="34" charset="-122"/>
                <a:ea typeface="微软雅黑" panose="020B0503020204020204" pitchFamily="34" charset="-122"/>
              </a:rPr>
              <a:t>添加标题</a:t>
            </a:r>
            <a:endParaRPr lang="en-US" altLang="zh-CN" sz="1400" kern="3000" spc="30" dirty="0">
              <a:latin typeface="微软雅黑" panose="020B0503020204020204" pitchFamily="34" charset="-122"/>
              <a:ea typeface="微软雅黑" panose="020B0503020204020204" pitchFamily="34" charset="-122"/>
            </a:endParaRPr>
          </a:p>
        </p:txBody>
      </p:sp>
      <p:grpSp>
        <p:nvGrpSpPr>
          <p:cNvPr id="37" name="组合 36"/>
          <p:cNvGrpSpPr/>
          <p:nvPr/>
        </p:nvGrpSpPr>
        <p:grpSpPr>
          <a:xfrm>
            <a:off x="619317" y="612033"/>
            <a:ext cx="4907154" cy="631070"/>
            <a:chOff x="587000" y="509069"/>
            <a:chExt cx="4907153" cy="631069"/>
          </a:xfrm>
        </p:grpSpPr>
        <p:sp>
          <p:nvSpPr>
            <p:cNvPr id="38" name="Text Box 7"/>
            <p:cNvSpPr txBox="1">
              <a:spLocks noChangeArrowheads="1"/>
            </p:cNvSpPr>
            <p:nvPr/>
          </p:nvSpPr>
          <p:spPr bwMode="auto">
            <a:xfrm>
              <a:off x="2593744" y="748025"/>
              <a:ext cx="2900409" cy="353942"/>
            </a:xfrm>
            <a:prstGeom prst="rect">
              <a:avLst/>
            </a:prstGeom>
            <a:noFill/>
            <a:ln w="9525">
              <a:noFill/>
              <a:miter lim="800000"/>
            </a:ln>
          </p:spPr>
          <p:txBody>
            <a:bodyPr wrap="none" lIns="45720" tIns="22860" rIns="45720" bIns="22860">
              <a:spAutoFit/>
            </a:bodyPr>
            <a:lstStyle/>
            <a:p>
              <a:pPr algn="ctr" defTabSz="1087755"/>
              <a:r>
                <a:rPr lang="en-CA" sz="2000" spc="-150" dirty="0" smtClean="0">
                  <a:latin typeface="微软雅黑" panose="020B0503020204020204" pitchFamily="34" charset="-122"/>
                  <a:ea typeface="微软雅黑" panose="020B0503020204020204" pitchFamily="34" charset="-122"/>
                  <a:cs typeface="Open Sans" panose="020B0606030504020204" pitchFamily="34" charset="0"/>
                </a:rPr>
                <a:t>TEACHING PREPARATION </a:t>
              </a:r>
              <a:endParaRPr lang="en-CA" sz="2000" spc="-150" dirty="0">
                <a:latin typeface="微软雅黑" panose="020B0503020204020204" pitchFamily="34" charset="-122"/>
                <a:ea typeface="微软雅黑" panose="020B0503020204020204" pitchFamily="34" charset="-122"/>
                <a:cs typeface="Open Sans" panose="020B0606030504020204" pitchFamily="34" charset="0"/>
              </a:endParaRPr>
            </a:p>
          </p:txBody>
        </p:sp>
        <p:sp>
          <p:nvSpPr>
            <p:cNvPr id="39" name="矩形 38"/>
            <p:cNvSpPr/>
            <p:nvPr/>
          </p:nvSpPr>
          <p:spPr>
            <a:xfrm>
              <a:off x="587000" y="509069"/>
              <a:ext cx="1980029" cy="631069"/>
            </a:xfrm>
            <a:prstGeom prst="rect">
              <a:avLst/>
            </a:prstGeom>
          </p:spPr>
          <p:txBody>
            <a:bodyPr wrap="none">
              <a:spAutoFit/>
            </a:bodyPr>
            <a:lstStyle/>
            <a:p>
              <a:pPr algn="ctr" defTabSz="1087755"/>
              <a:r>
                <a:rPr lang="zh-CN" altLang="en-US" sz="3500" dirty="0" smtClean="0">
                  <a:latin typeface="微软雅黑" panose="020B0503020204020204" pitchFamily="34" charset="-122"/>
                  <a:ea typeface="微软雅黑" panose="020B0503020204020204" pitchFamily="34" charset="-122"/>
                  <a:cs typeface="Open Sans" panose="020B0606030504020204" pitchFamily="34" charset="0"/>
                </a:rPr>
                <a:t>教学准备</a:t>
              </a:r>
              <a:endParaRPr lang="en-CA" altLang="zh-CN" sz="3500" dirty="0">
                <a:latin typeface="微软雅黑" panose="020B0503020204020204" pitchFamily="34" charset="-122"/>
                <a:ea typeface="微软雅黑" panose="020B0503020204020204" pitchFamily="34" charset="-122"/>
                <a:cs typeface="Open Sans" panose="020B0606030504020204" pitchFamily="34" charset="0"/>
              </a:endParaRPr>
            </a:p>
          </p:txBody>
        </p:sp>
      </p:grpSp>
      <p:sp>
        <p:nvSpPr>
          <p:cNvPr id="40" name="矩形 39"/>
          <p:cNvSpPr/>
          <p:nvPr/>
        </p:nvSpPr>
        <p:spPr>
          <a:xfrm>
            <a:off x="4131" y="696085"/>
            <a:ext cx="411010" cy="462967"/>
          </a:xfrm>
          <a:prstGeom prst="rect">
            <a:avLst/>
          </a:prstGeom>
          <a:solidFill>
            <a:srgbClr val="779F0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矩形 40"/>
          <p:cNvSpPr/>
          <p:nvPr/>
        </p:nvSpPr>
        <p:spPr>
          <a:xfrm>
            <a:off x="-2935" y="715567"/>
            <a:ext cx="349776" cy="477054"/>
          </a:xfrm>
          <a:prstGeom prst="rect">
            <a:avLst/>
          </a:prstGeom>
        </p:spPr>
        <p:txBody>
          <a:bodyPr wrap="none">
            <a:spAutoFit/>
          </a:bodyPr>
          <a:lstStyle/>
          <a:p>
            <a:r>
              <a:rPr lang="en-CA" altLang="zh-CN" sz="2500" spc="-150" dirty="0" smtClean="0">
                <a:solidFill>
                  <a:schemeClr val="bg1"/>
                </a:solidFill>
                <a:latin typeface="微软雅黑" panose="020B0503020204020204" pitchFamily="34" charset="-122"/>
                <a:ea typeface="微软雅黑" panose="020B0503020204020204" pitchFamily="34" charset="-122"/>
                <a:cs typeface="Open Sans" panose="020B0606030504020204" pitchFamily="34" charset="0"/>
              </a:rPr>
              <a:t>T</a:t>
            </a:r>
            <a:endParaRPr lang="zh-CN" altLang="en-US" sz="2500" dirty="0">
              <a:solidFill>
                <a:schemeClr val="bg1"/>
              </a:solidFill>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p:cTn id="7" dur="500" fill="hold"/>
                                        <p:tgtEl>
                                          <p:spTgt spid="40"/>
                                        </p:tgtEl>
                                        <p:attrNameLst>
                                          <p:attrName>ppt_w</p:attrName>
                                        </p:attrNameLst>
                                      </p:cBhvr>
                                      <p:tavLst>
                                        <p:tav tm="0">
                                          <p:val>
                                            <p:fltVal val="0"/>
                                          </p:val>
                                        </p:tav>
                                        <p:tav tm="100000">
                                          <p:val>
                                            <p:strVal val="#ppt_w"/>
                                          </p:val>
                                        </p:tav>
                                      </p:tavLst>
                                    </p:anim>
                                    <p:anim calcmode="lin" valueType="num">
                                      <p:cBhvr>
                                        <p:cTn id="8" dur="500" fill="hold"/>
                                        <p:tgtEl>
                                          <p:spTgt spid="40"/>
                                        </p:tgtEl>
                                        <p:attrNameLst>
                                          <p:attrName>ppt_h</p:attrName>
                                        </p:attrNameLst>
                                      </p:cBhvr>
                                      <p:tavLst>
                                        <p:tav tm="0">
                                          <p:val>
                                            <p:fltVal val="0"/>
                                          </p:val>
                                        </p:tav>
                                        <p:tav tm="100000">
                                          <p:val>
                                            <p:strVal val="#ppt_h"/>
                                          </p:val>
                                        </p:tav>
                                      </p:tavLst>
                                    </p:anim>
                                    <p:animEffect transition="in" filter="fade">
                                      <p:cBhvr>
                                        <p:cTn id="9" dur="500"/>
                                        <p:tgtEl>
                                          <p:spTgt spid="40"/>
                                        </p:tgtEl>
                                      </p:cBhvr>
                                    </p:animEffect>
                                  </p:childTnLst>
                                </p:cTn>
                              </p:par>
                            </p:childTnLst>
                          </p:cTn>
                        </p:par>
                        <p:par>
                          <p:cTn id="10" fill="hold">
                            <p:stCondLst>
                              <p:cond delay="500"/>
                            </p:stCondLst>
                            <p:childTnLst>
                              <p:par>
                                <p:cTn id="11" presetID="22" presetClass="entr" presetSubtype="4" fill="hold" nodeType="afterEffect">
                                  <p:stCondLst>
                                    <p:cond delay="0"/>
                                  </p:stCondLst>
                                  <p:childTnLst>
                                    <p:set>
                                      <p:cBhvr>
                                        <p:cTn id="12" dur="1" fill="hold">
                                          <p:stCondLst>
                                            <p:cond delay="0"/>
                                          </p:stCondLst>
                                        </p:cTn>
                                        <p:tgtEl>
                                          <p:spTgt spid="41">
                                            <p:txEl>
                                              <p:pRg st="0" end="0"/>
                                            </p:txEl>
                                          </p:spTgt>
                                        </p:tgtEl>
                                        <p:attrNameLst>
                                          <p:attrName>style.visibility</p:attrName>
                                        </p:attrNameLst>
                                      </p:cBhvr>
                                      <p:to>
                                        <p:strVal val="visible"/>
                                      </p:to>
                                    </p:set>
                                    <p:animEffect transition="in" filter="wipe(down)">
                                      <p:cBhvr>
                                        <p:cTn id="13" dur="500"/>
                                        <p:tgtEl>
                                          <p:spTgt spid="41">
                                            <p:txEl>
                                              <p:pRg st="0" end="0"/>
                                            </p:txEl>
                                          </p:spTgt>
                                        </p:tgtEl>
                                      </p:cBhvr>
                                    </p:animEffect>
                                  </p:childTnLst>
                                </p:cTn>
                              </p:par>
                            </p:childTnLst>
                          </p:cTn>
                        </p:par>
                        <p:par>
                          <p:cTn id="14" fill="hold">
                            <p:stCondLst>
                              <p:cond delay="1000"/>
                            </p:stCondLst>
                            <p:childTnLst>
                              <p:par>
                                <p:cTn id="15" presetID="22" presetClass="entr" presetSubtype="8" fill="hold" nodeType="afterEffect">
                                  <p:stCondLst>
                                    <p:cond delay="0"/>
                                  </p:stCondLst>
                                  <p:childTnLst>
                                    <p:set>
                                      <p:cBhvr>
                                        <p:cTn id="16" dur="1" fill="hold">
                                          <p:stCondLst>
                                            <p:cond delay="0"/>
                                          </p:stCondLst>
                                        </p:cTn>
                                        <p:tgtEl>
                                          <p:spTgt spid="37"/>
                                        </p:tgtEl>
                                        <p:attrNameLst>
                                          <p:attrName>style.visibility</p:attrName>
                                        </p:attrNameLst>
                                      </p:cBhvr>
                                      <p:to>
                                        <p:strVal val="visible"/>
                                      </p:to>
                                    </p:set>
                                    <p:animEffect transition="in" filter="wipe(left)">
                                      <p:cBhvr>
                                        <p:cTn id="17" dur="500"/>
                                        <p:tgtEl>
                                          <p:spTgt spid="37"/>
                                        </p:tgtEl>
                                      </p:cBhvr>
                                    </p:animEffect>
                                  </p:childTnLst>
                                </p:cTn>
                              </p:par>
                            </p:childTnLst>
                          </p:cTn>
                        </p:par>
                        <p:par>
                          <p:cTn id="18" fill="hold">
                            <p:stCondLst>
                              <p:cond delay="1500"/>
                            </p:stCondLst>
                            <p:childTnLst>
                              <p:par>
                                <p:cTn id="19" presetID="10" presetClass="entr" presetSubtype="0" fill="hold" nodeType="afterEffect">
                                  <p:stCondLst>
                                    <p:cond delay="0"/>
                                  </p:stCondLst>
                                  <p:childTnLst>
                                    <p:set>
                                      <p:cBhvr>
                                        <p:cTn id="20" dur="1" fill="hold">
                                          <p:stCondLst>
                                            <p:cond delay="0"/>
                                          </p:stCondLst>
                                        </p:cTn>
                                        <p:tgtEl>
                                          <p:spTgt spid="56"/>
                                        </p:tgtEl>
                                        <p:attrNameLst>
                                          <p:attrName>style.visibility</p:attrName>
                                        </p:attrNameLst>
                                      </p:cBhvr>
                                      <p:to>
                                        <p:strVal val="visible"/>
                                      </p:to>
                                    </p:set>
                                    <p:animEffect transition="in" filter="fade">
                                      <p:cBhvr>
                                        <p:cTn id="21" dur="200"/>
                                        <p:tgtEl>
                                          <p:spTgt spid="56"/>
                                        </p:tgtEl>
                                      </p:cBhvr>
                                    </p:animEffect>
                                  </p:childTnLst>
                                </p:cTn>
                              </p:par>
                            </p:childTnLst>
                          </p:cTn>
                        </p:par>
                        <p:par>
                          <p:cTn id="22" fill="hold">
                            <p:stCondLst>
                              <p:cond delay="2000"/>
                            </p:stCondLst>
                            <p:childTnLst>
                              <p:par>
                                <p:cTn id="23" presetID="10" presetClass="entr" presetSubtype="0" fill="hold" grpId="0" nodeType="afterEffect">
                                  <p:stCondLst>
                                    <p:cond delay="0"/>
                                  </p:stCondLst>
                                  <p:childTnLst>
                                    <p:set>
                                      <p:cBhvr>
                                        <p:cTn id="24" dur="1" fill="hold">
                                          <p:stCondLst>
                                            <p:cond delay="0"/>
                                          </p:stCondLst>
                                        </p:cTn>
                                        <p:tgtEl>
                                          <p:spTgt spid="67"/>
                                        </p:tgtEl>
                                        <p:attrNameLst>
                                          <p:attrName>style.visibility</p:attrName>
                                        </p:attrNameLst>
                                      </p:cBhvr>
                                      <p:to>
                                        <p:strVal val="visible"/>
                                      </p:to>
                                    </p:set>
                                    <p:animEffect transition="in" filter="fade">
                                      <p:cBhvr>
                                        <p:cTn id="25" dur="200"/>
                                        <p:tgtEl>
                                          <p:spTgt spid="67"/>
                                        </p:tgtEl>
                                      </p:cBhvr>
                                    </p:animEffect>
                                  </p:childTnLst>
                                </p:cTn>
                              </p:par>
                            </p:childTnLst>
                          </p:cTn>
                        </p:par>
                        <p:par>
                          <p:cTn id="26" fill="hold">
                            <p:stCondLst>
                              <p:cond delay="2500"/>
                            </p:stCondLst>
                            <p:childTnLst>
                              <p:par>
                                <p:cTn id="27" presetID="22" presetClass="entr" presetSubtype="2" fill="hold" grpId="0" nodeType="afterEffect">
                                  <p:stCondLst>
                                    <p:cond delay="0"/>
                                  </p:stCondLst>
                                  <p:childTnLst>
                                    <p:set>
                                      <p:cBhvr>
                                        <p:cTn id="28" dur="1" fill="hold">
                                          <p:stCondLst>
                                            <p:cond delay="0"/>
                                          </p:stCondLst>
                                        </p:cTn>
                                        <p:tgtEl>
                                          <p:spTgt spid="63"/>
                                        </p:tgtEl>
                                        <p:attrNameLst>
                                          <p:attrName>style.visibility</p:attrName>
                                        </p:attrNameLst>
                                      </p:cBhvr>
                                      <p:to>
                                        <p:strVal val="visible"/>
                                      </p:to>
                                    </p:set>
                                    <p:animEffect transition="in" filter="wipe(right)">
                                      <p:cBhvr>
                                        <p:cTn id="29" dur="200"/>
                                        <p:tgtEl>
                                          <p:spTgt spid="63"/>
                                        </p:tgtEl>
                                      </p:cBhvr>
                                    </p:animEffect>
                                  </p:childTnLst>
                                </p:cTn>
                              </p:par>
                            </p:childTnLst>
                          </p:cTn>
                        </p:par>
                        <p:par>
                          <p:cTn id="30" fill="hold">
                            <p:stCondLst>
                              <p:cond delay="3000"/>
                            </p:stCondLst>
                            <p:childTnLst>
                              <p:par>
                                <p:cTn id="31" presetID="1" presetClass="entr" presetSubtype="0" fill="hold" grpId="0" nodeType="afterEffect">
                                  <p:stCondLst>
                                    <p:cond delay="0"/>
                                  </p:stCondLst>
                                  <p:childTnLst>
                                    <p:set>
                                      <p:cBhvr>
                                        <p:cTn id="32" dur="1" fill="hold">
                                          <p:stCondLst>
                                            <p:cond delay="199"/>
                                          </p:stCondLst>
                                        </p:cTn>
                                        <p:tgtEl>
                                          <p:spTgt spid="84"/>
                                        </p:tgtEl>
                                        <p:attrNameLst>
                                          <p:attrName>style.visibility</p:attrName>
                                        </p:attrNameLst>
                                      </p:cBhvr>
                                      <p:to>
                                        <p:strVal val="visible"/>
                                      </p:to>
                                    </p:set>
                                  </p:childTnLst>
                                </p:cTn>
                              </p:par>
                              <p:par>
                                <p:cTn id="33" presetID="18" presetClass="entr" presetSubtype="6" fill="hold" grpId="0" nodeType="withEffect">
                                  <p:stCondLst>
                                    <p:cond delay="0"/>
                                  </p:stCondLst>
                                  <p:childTnLst>
                                    <p:set>
                                      <p:cBhvr>
                                        <p:cTn id="34" dur="1" fill="hold">
                                          <p:stCondLst>
                                            <p:cond delay="0"/>
                                          </p:stCondLst>
                                        </p:cTn>
                                        <p:tgtEl>
                                          <p:spTgt spid="83"/>
                                        </p:tgtEl>
                                        <p:attrNameLst>
                                          <p:attrName>style.visibility</p:attrName>
                                        </p:attrNameLst>
                                      </p:cBhvr>
                                      <p:to>
                                        <p:strVal val="visible"/>
                                      </p:to>
                                    </p:set>
                                    <p:animEffect transition="in" filter="strips(downRight)">
                                      <p:cBhvr>
                                        <p:cTn id="35" dur="200"/>
                                        <p:tgtEl>
                                          <p:spTgt spid="83"/>
                                        </p:tgtEl>
                                      </p:cBhvr>
                                    </p:animEffect>
                                  </p:childTnLst>
                                </p:cTn>
                              </p:par>
                            </p:childTnLst>
                          </p:cTn>
                        </p:par>
                        <p:par>
                          <p:cTn id="36" fill="hold">
                            <p:stCondLst>
                              <p:cond delay="3500"/>
                            </p:stCondLst>
                            <p:childTnLst>
                              <p:par>
                                <p:cTn id="37" presetID="10" presetClass="entr" presetSubtype="0" fill="hold" grpId="0" nodeType="afterEffect">
                                  <p:stCondLst>
                                    <p:cond delay="0"/>
                                  </p:stCondLst>
                                  <p:childTnLst>
                                    <p:set>
                                      <p:cBhvr>
                                        <p:cTn id="38" dur="1" fill="hold">
                                          <p:stCondLst>
                                            <p:cond delay="0"/>
                                          </p:stCondLst>
                                        </p:cTn>
                                        <p:tgtEl>
                                          <p:spTgt spid="68"/>
                                        </p:tgtEl>
                                        <p:attrNameLst>
                                          <p:attrName>style.visibility</p:attrName>
                                        </p:attrNameLst>
                                      </p:cBhvr>
                                      <p:to>
                                        <p:strVal val="visible"/>
                                      </p:to>
                                    </p:set>
                                    <p:animEffect transition="in" filter="fade">
                                      <p:cBhvr>
                                        <p:cTn id="39" dur="200"/>
                                        <p:tgtEl>
                                          <p:spTgt spid="68"/>
                                        </p:tgtEl>
                                      </p:cBhvr>
                                    </p:animEffect>
                                  </p:childTnLst>
                                </p:cTn>
                              </p:par>
                            </p:childTnLst>
                          </p:cTn>
                        </p:par>
                        <p:par>
                          <p:cTn id="40" fill="hold">
                            <p:stCondLst>
                              <p:cond delay="4000"/>
                            </p:stCondLst>
                            <p:childTnLst>
                              <p:par>
                                <p:cTn id="41" presetID="22" presetClass="entr" presetSubtype="4" fill="hold" grpId="0" nodeType="afterEffect">
                                  <p:stCondLst>
                                    <p:cond delay="0"/>
                                  </p:stCondLst>
                                  <p:childTnLst>
                                    <p:set>
                                      <p:cBhvr>
                                        <p:cTn id="42" dur="1" fill="hold">
                                          <p:stCondLst>
                                            <p:cond delay="0"/>
                                          </p:stCondLst>
                                        </p:cTn>
                                        <p:tgtEl>
                                          <p:spTgt spid="64"/>
                                        </p:tgtEl>
                                        <p:attrNameLst>
                                          <p:attrName>style.visibility</p:attrName>
                                        </p:attrNameLst>
                                      </p:cBhvr>
                                      <p:to>
                                        <p:strVal val="visible"/>
                                      </p:to>
                                    </p:set>
                                    <p:animEffect transition="in" filter="wipe(down)">
                                      <p:cBhvr>
                                        <p:cTn id="43" dur="200"/>
                                        <p:tgtEl>
                                          <p:spTgt spid="64"/>
                                        </p:tgtEl>
                                      </p:cBhvr>
                                    </p:animEffect>
                                  </p:childTnLst>
                                </p:cTn>
                              </p:par>
                            </p:childTnLst>
                          </p:cTn>
                        </p:par>
                        <p:par>
                          <p:cTn id="44" fill="hold">
                            <p:stCondLst>
                              <p:cond delay="4500"/>
                            </p:stCondLst>
                            <p:childTnLst>
                              <p:par>
                                <p:cTn id="45" presetID="1" presetClass="entr" presetSubtype="0" fill="hold" grpId="0" nodeType="afterEffect">
                                  <p:stCondLst>
                                    <p:cond delay="0"/>
                                  </p:stCondLst>
                                  <p:childTnLst>
                                    <p:set>
                                      <p:cBhvr>
                                        <p:cTn id="46" dur="1" fill="hold">
                                          <p:stCondLst>
                                            <p:cond delay="199"/>
                                          </p:stCondLst>
                                        </p:cTn>
                                        <p:tgtEl>
                                          <p:spTgt spid="86"/>
                                        </p:tgtEl>
                                        <p:attrNameLst>
                                          <p:attrName>style.visibility</p:attrName>
                                        </p:attrNameLst>
                                      </p:cBhvr>
                                      <p:to>
                                        <p:strVal val="visible"/>
                                      </p:to>
                                    </p:set>
                                  </p:childTnLst>
                                </p:cTn>
                              </p:par>
                              <p:par>
                                <p:cTn id="47" presetID="18" presetClass="entr" presetSubtype="6" fill="hold" grpId="0" nodeType="withEffect">
                                  <p:stCondLst>
                                    <p:cond delay="0"/>
                                  </p:stCondLst>
                                  <p:childTnLst>
                                    <p:set>
                                      <p:cBhvr>
                                        <p:cTn id="48" dur="1" fill="hold">
                                          <p:stCondLst>
                                            <p:cond delay="0"/>
                                          </p:stCondLst>
                                        </p:cTn>
                                        <p:tgtEl>
                                          <p:spTgt spid="85"/>
                                        </p:tgtEl>
                                        <p:attrNameLst>
                                          <p:attrName>style.visibility</p:attrName>
                                        </p:attrNameLst>
                                      </p:cBhvr>
                                      <p:to>
                                        <p:strVal val="visible"/>
                                      </p:to>
                                    </p:set>
                                    <p:animEffect transition="in" filter="strips(downRight)">
                                      <p:cBhvr>
                                        <p:cTn id="49" dur="200"/>
                                        <p:tgtEl>
                                          <p:spTgt spid="85"/>
                                        </p:tgtEl>
                                      </p:cBhvr>
                                    </p:animEffect>
                                  </p:childTnLst>
                                </p:cTn>
                              </p:par>
                            </p:childTnLst>
                          </p:cTn>
                        </p:par>
                        <p:par>
                          <p:cTn id="50" fill="hold">
                            <p:stCondLst>
                              <p:cond delay="5000"/>
                            </p:stCondLst>
                            <p:childTnLst>
                              <p:par>
                                <p:cTn id="51" presetID="10" presetClass="entr" presetSubtype="0" fill="hold" grpId="0" nodeType="afterEffect">
                                  <p:stCondLst>
                                    <p:cond delay="0"/>
                                  </p:stCondLst>
                                  <p:childTnLst>
                                    <p:set>
                                      <p:cBhvr>
                                        <p:cTn id="52" dur="1" fill="hold">
                                          <p:stCondLst>
                                            <p:cond delay="0"/>
                                          </p:stCondLst>
                                        </p:cTn>
                                        <p:tgtEl>
                                          <p:spTgt spid="69"/>
                                        </p:tgtEl>
                                        <p:attrNameLst>
                                          <p:attrName>style.visibility</p:attrName>
                                        </p:attrNameLst>
                                      </p:cBhvr>
                                      <p:to>
                                        <p:strVal val="visible"/>
                                      </p:to>
                                    </p:set>
                                    <p:animEffect transition="in" filter="fade">
                                      <p:cBhvr>
                                        <p:cTn id="53" dur="200"/>
                                        <p:tgtEl>
                                          <p:spTgt spid="69"/>
                                        </p:tgtEl>
                                      </p:cBhvr>
                                    </p:animEffect>
                                  </p:childTnLst>
                                </p:cTn>
                              </p:par>
                            </p:childTnLst>
                          </p:cTn>
                        </p:par>
                        <p:par>
                          <p:cTn id="54" fill="hold">
                            <p:stCondLst>
                              <p:cond delay="5500"/>
                            </p:stCondLst>
                            <p:childTnLst>
                              <p:par>
                                <p:cTn id="55" presetID="22" presetClass="entr" presetSubtype="1" fill="hold" grpId="0" nodeType="afterEffect">
                                  <p:stCondLst>
                                    <p:cond delay="0"/>
                                  </p:stCondLst>
                                  <p:childTnLst>
                                    <p:set>
                                      <p:cBhvr>
                                        <p:cTn id="56" dur="1" fill="hold">
                                          <p:stCondLst>
                                            <p:cond delay="0"/>
                                          </p:stCondLst>
                                        </p:cTn>
                                        <p:tgtEl>
                                          <p:spTgt spid="66"/>
                                        </p:tgtEl>
                                        <p:attrNameLst>
                                          <p:attrName>style.visibility</p:attrName>
                                        </p:attrNameLst>
                                      </p:cBhvr>
                                      <p:to>
                                        <p:strVal val="visible"/>
                                      </p:to>
                                    </p:set>
                                    <p:animEffect transition="in" filter="wipe(up)">
                                      <p:cBhvr>
                                        <p:cTn id="57" dur="200"/>
                                        <p:tgtEl>
                                          <p:spTgt spid="66"/>
                                        </p:tgtEl>
                                      </p:cBhvr>
                                    </p:animEffect>
                                  </p:childTnLst>
                                </p:cTn>
                              </p:par>
                            </p:childTnLst>
                          </p:cTn>
                        </p:par>
                        <p:par>
                          <p:cTn id="58" fill="hold">
                            <p:stCondLst>
                              <p:cond delay="6000"/>
                            </p:stCondLst>
                            <p:childTnLst>
                              <p:par>
                                <p:cTn id="59" presetID="1" presetClass="entr" presetSubtype="0" fill="hold" grpId="0" nodeType="afterEffect">
                                  <p:stCondLst>
                                    <p:cond delay="0"/>
                                  </p:stCondLst>
                                  <p:childTnLst>
                                    <p:set>
                                      <p:cBhvr>
                                        <p:cTn id="60" dur="1" fill="hold">
                                          <p:stCondLst>
                                            <p:cond delay="199"/>
                                          </p:stCondLst>
                                        </p:cTn>
                                        <p:tgtEl>
                                          <p:spTgt spid="82"/>
                                        </p:tgtEl>
                                        <p:attrNameLst>
                                          <p:attrName>style.visibility</p:attrName>
                                        </p:attrNameLst>
                                      </p:cBhvr>
                                      <p:to>
                                        <p:strVal val="visible"/>
                                      </p:to>
                                    </p:set>
                                  </p:childTnLst>
                                </p:cTn>
                              </p:par>
                              <p:par>
                                <p:cTn id="61" presetID="18" presetClass="entr" presetSubtype="6" fill="hold" grpId="0" nodeType="withEffect">
                                  <p:stCondLst>
                                    <p:cond delay="0"/>
                                  </p:stCondLst>
                                  <p:childTnLst>
                                    <p:set>
                                      <p:cBhvr>
                                        <p:cTn id="62" dur="1" fill="hold">
                                          <p:stCondLst>
                                            <p:cond delay="0"/>
                                          </p:stCondLst>
                                        </p:cTn>
                                        <p:tgtEl>
                                          <p:spTgt spid="81"/>
                                        </p:tgtEl>
                                        <p:attrNameLst>
                                          <p:attrName>style.visibility</p:attrName>
                                        </p:attrNameLst>
                                      </p:cBhvr>
                                      <p:to>
                                        <p:strVal val="visible"/>
                                      </p:to>
                                    </p:set>
                                    <p:animEffect transition="in" filter="strips(downRight)">
                                      <p:cBhvr>
                                        <p:cTn id="63" dur="200"/>
                                        <p:tgtEl>
                                          <p:spTgt spid="81"/>
                                        </p:tgtEl>
                                      </p:cBhvr>
                                    </p:animEffect>
                                  </p:childTnLst>
                                </p:cTn>
                              </p:par>
                            </p:childTnLst>
                          </p:cTn>
                        </p:par>
                        <p:par>
                          <p:cTn id="64" fill="hold">
                            <p:stCondLst>
                              <p:cond delay="6500"/>
                            </p:stCondLst>
                            <p:childTnLst>
                              <p:par>
                                <p:cTn id="65" presetID="10" presetClass="entr" presetSubtype="0" fill="hold" grpId="0" nodeType="afterEffect">
                                  <p:stCondLst>
                                    <p:cond delay="0"/>
                                  </p:stCondLst>
                                  <p:childTnLst>
                                    <p:set>
                                      <p:cBhvr>
                                        <p:cTn id="66" dur="1" fill="hold">
                                          <p:stCondLst>
                                            <p:cond delay="0"/>
                                          </p:stCondLst>
                                        </p:cTn>
                                        <p:tgtEl>
                                          <p:spTgt spid="70"/>
                                        </p:tgtEl>
                                        <p:attrNameLst>
                                          <p:attrName>style.visibility</p:attrName>
                                        </p:attrNameLst>
                                      </p:cBhvr>
                                      <p:to>
                                        <p:strVal val="visible"/>
                                      </p:to>
                                    </p:set>
                                    <p:animEffect transition="in" filter="fade">
                                      <p:cBhvr>
                                        <p:cTn id="67" dur="200"/>
                                        <p:tgtEl>
                                          <p:spTgt spid="70"/>
                                        </p:tgtEl>
                                      </p:cBhvr>
                                    </p:animEffect>
                                  </p:childTnLst>
                                </p:cTn>
                              </p:par>
                            </p:childTnLst>
                          </p:cTn>
                        </p:par>
                        <p:par>
                          <p:cTn id="68" fill="hold">
                            <p:stCondLst>
                              <p:cond delay="7000"/>
                            </p:stCondLst>
                            <p:childTnLst>
                              <p:par>
                                <p:cTn id="69" presetID="22" presetClass="entr" presetSubtype="4" fill="hold" grpId="0" nodeType="afterEffect">
                                  <p:stCondLst>
                                    <p:cond delay="0"/>
                                  </p:stCondLst>
                                  <p:childTnLst>
                                    <p:set>
                                      <p:cBhvr>
                                        <p:cTn id="70" dur="1" fill="hold">
                                          <p:stCondLst>
                                            <p:cond delay="0"/>
                                          </p:stCondLst>
                                        </p:cTn>
                                        <p:tgtEl>
                                          <p:spTgt spid="74"/>
                                        </p:tgtEl>
                                        <p:attrNameLst>
                                          <p:attrName>style.visibility</p:attrName>
                                        </p:attrNameLst>
                                      </p:cBhvr>
                                      <p:to>
                                        <p:strVal val="visible"/>
                                      </p:to>
                                    </p:set>
                                    <p:animEffect transition="in" filter="wipe(down)">
                                      <p:cBhvr>
                                        <p:cTn id="71" dur="200"/>
                                        <p:tgtEl>
                                          <p:spTgt spid="74"/>
                                        </p:tgtEl>
                                      </p:cBhvr>
                                    </p:animEffect>
                                  </p:childTnLst>
                                </p:cTn>
                              </p:par>
                            </p:childTnLst>
                          </p:cTn>
                        </p:par>
                        <p:par>
                          <p:cTn id="72" fill="hold">
                            <p:stCondLst>
                              <p:cond delay="7500"/>
                            </p:stCondLst>
                            <p:childTnLst>
                              <p:par>
                                <p:cTn id="73" presetID="1" presetClass="entr" presetSubtype="0" fill="hold" grpId="0" nodeType="afterEffect">
                                  <p:stCondLst>
                                    <p:cond delay="0"/>
                                  </p:stCondLst>
                                  <p:childTnLst>
                                    <p:set>
                                      <p:cBhvr>
                                        <p:cTn id="74" dur="1" fill="hold">
                                          <p:stCondLst>
                                            <p:cond delay="199"/>
                                          </p:stCondLst>
                                        </p:cTn>
                                        <p:tgtEl>
                                          <p:spTgt spid="76"/>
                                        </p:tgtEl>
                                        <p:attrNameLst>
                                          <p:attrName>style.visibility</p:attrName>
                                        </p:attrNameLst>
                                      </p:cBhvr>
                                      <p:to>
                                        <p:strVal val="visible"/>
                                      </p:to>
                                    </p:set>
                                  </p:childTnLst>
                                </p:cTn>
                              </p:par>
                              <p:par>
                                <p:cTn id="75" presetID="18" presetClass="entr" presetSubtype="6" fill="hold" grpId="0" nodeType="withEffect">
                                  <p:stCondLst>
                                    <p:cond delay="0"/>
                                  </p:stCondLst>
                                  <p:childTnLst>
                                    <p:set>
                                      <p:cBhvr>
                                        <p:cTn id="76" dur="1" fill="hold">
                                          <p:stCondLst>
                                            <p:cond delay="0"/>
                                          </p:stCondLst>
                                        </p:cTn>
                                        <p:tgtEl>
                                          <p:spTgt spid="75"/>
                                        </p:tgtEl>
                                        <p:attrNameLst>
                                          <p:attrName>style.visibility</p:attrName>
                                        </p:attrNameLst>
                                      </p:cBhvr>
                                      <p:to>
                                        <p:strVal val="visible"/>
                                      </p:to>
                                    </p:set>
                                    <p:animEffect transition="in" filter="strips(downRight)">
                                      <p:cBhvr>
                                        <p:cTn id="77" dur="200"/>
                                        <p:tgtEl>
                                          <p:spTgt spid="75"/>
                                        </p:tgtEl>
                                      </p:cBhvr>
                                    </p:animEffect>
                                  </p:childTnLst>
                                </p:cTn>
                              </p:par>
                            </p:childTnLst>
                          </p:cTn>
                        </p:par>
                        <p:par>
                          <p:cTn id="78" fill="hold">
                            <p:stCondLst>
                              <p:cond delay="8000"/>
                            </p:stCondLst>
                            <p:childTnLst>
                              <p:par>
                                <p:cTn id="79" presetID="10" presetClass="entr" presetSubtype="0" fill="hold" grpId="0" nodeType="afterEffect">
                                  <p:stCondLst>
                                    <p:cond delay="0"/>
                                  </p:stCondLst>
                                  <p:childTnLst>
                                    <p:set>
                                      <p:cBhvr>
                                        <p:cTn id="80" dur="1" fill="hold">
                                          <p:stCondLst>
                                            <p:cond delay="0"/>
                                          </p:stCondLst>
                                        </p:cTn>
                                        <p:tgtEl>
                                          <p:spTgt spid="71"/>
                                        </p:tgtEl>
                                        <p:attrNameLst>
                                          <p:attrName>style.visibility</p:attrName>
                                        </p:attrNameLst>
                                      </p:cBhvr>
                                      <p:to>
                                        <p:strVal val="visible"/>
                                      </p:to>
                                    </p:set>
                                    <p:animEffect transition="in" filter="fade">
                                      <p:cBhvr>
                                        <p:cTn id="81" dur="200"/>
                                        <p:tgtEl>
                                          <p:spTgt spid="71"/>
                                        </p:tgtEl>
                                      </p:cBhvr>
                                    </p:animEffect>
                                  </p:childTnLst>
                                </p:cTn>
                              </p:par>
                            </p:childTnLst>
                          </p:cTn>
                        </p:par>
                        <p:par>
                          <p:cTn id="82" fill="hold">
                            <p:stCondLst>
                              <p:cond delay="8500"/>
                            </p:stCondLst>
                            <p:childTnLst>
                              <p:par>
                                <p:cTn id="83" presetID="22" presetClass="entr" presetSubtype="1" fill="hold" grpId="0" nodeType="afterEffect">
                                  <p:stCondLst>
                                    <p:cond delay="0"/>
                                  </p:stCondLst>
                                  <p:childTnLst>
                                    <p:set>
                                      <p:cBhvr>
                                        <p:cTn id="84" dur="1" fill="hold">
                                          <p:stCondLst>
                                            <p:cond delay="0"/>
                                          </p:stCondLst>
                                        </p:cTn>
                                        <p:tgtEl>
                                          <p:spTgt spid="65"/>
                                        </p:tgtEl>
                                        <p:attrNameLst>
                                          <p:attrName>style.visibility</p:attrName>
                                        </p:attrNameLst>
                                      </p:cBhvr>
                                      <p:to>
                                        <p:strVal val="visible"/>
                                      </p:to>
                                    </p:set>
                                    <p:animEffect transition="in" filter="wipe(up)">
                                      <p:cBhvr>
                                        <p:cTn id="85" dur="200"/>
                                        <p:tgtEl>
                                          <p:spTgt spid="65"/>
                                        </p:tgtEl>
                                      </p:cBhvr>
                                    </p:animEffect>
                                  </p:childTnLst>
                                </p:cTn>
                              </p:par>
                            </p:childTnLst>
                          </p:cTn>
                        </p:par>
                        <p:par>
                          <p:cTn id="86" fill="hold">
                            <p:stCondLst>
                              <p:cond delay="9000"/>
                            </p:stCondLst>
                            <p:childTnLst>
                              <p:par>
                                <p:cTn id="87" presetID="1" presetClass="entr" presetSubtype="0" fill="hold" grpId="0" nodeType="afterEffect">
                                  <p:stCondLst>
                                    <p:cond delay="0"/>
                                  </p:stCondLst>
                                  <p:childTnLst>
                                    <p:set>
                                      <p:cBhvr>
                                        <p:cTn id="88" dur="1" fill="hold">
                                          <p:stCondLst>
                                            <p:cond delay="199"/>
                                          </p:stCondLst>
                                        </p:cTn>
                                        <p:tgtEl>
                                          <p:spTgt spid="80"/>
                                        </p:tgtEl>
                                        <p:attrNameLst>
                                          <p:attrName>style.visibility</p:attrName>
                                        </p:attrNameLst>
                                      </p:cBhvr>
                                      <p:to>
                                        <p:strVal val="visible"/>
                                      </p:to>
                                    </p:set>
                                  </p:childTnLst>
                                </p:cTn>
                              </p:par>
                              <p:par>
                                <p:cTn id="89" presetID="18" presetClass="entr" presetSubtype="6" fill="hold" grpId="0" nodeType="withEffect">
                                  <p:stCondLst>
                                    <p:cond delay="0"/>
                                  </p:stCondLst>
                                  <p:childTnLst>
                                    <p:set>
                                      <p:cBhvr>
                                        <p:cTn id="90" dur="1" fill="hold">
                                          <p:stCondLst>
                                            <p:cond delay="0"/>
                                          </p:stCondLst>
                                        </p:cTn>
                                        <p:tgtEl>
                                          <p:spTgt spid="79"/>
                                        </p:tgtEl>
                                        <p:attrNameLst>
                                          <p:attrName>style.visibility</p:attrName>
                                        </p:attrNameLst>
                                      </p:cBhvr>
                                      <p:to>
                                        <p:strVal val="visible"/>
                                      </p:to>
                                    </p:set>
                                    <p:animEffect transition="in" filter="strips(downRight)">
                                      <p:cBhvr>
                                        <p:cTn id="91" dur="200"/>
                                        <p:tgtEl>
                                          <p:spTgt spid="79"/>
                                        </p:tgtEl>
                                      </p:cBhvr>
                                    </p:animEffect>
                                  </p:childTnLst>
                                </p:cTn>
                              </p:par>
                            </p:childTnLst>
                          </p:cTn>
                        </p:par>
                        <p:par>
                          <p:cTn id="92" fill="hold">
                            <p:stCondLst>
                              <p:cond delay="9500"/>
                            </p:stCondLst>
                            <p:childTnLst>
                              <p:par>
                                <p:cTn id="93" presetID="10" presetClass="entr" presetSubtype="0" fill="hold" grpId="0" nodeType="afterEffect">
                                  <p:stCondLst>
                                    <p:cond delay="0"/>
                                  </p:stCondLst>
                                  <p:childTnLst>
                                    <p:set>
                                      <p:cBhvr>
                                        <p:cTn id="94" dur="1" fill="hold">
                                          <p:stCondLst>
                                            <p:cond delay="0"/>
                                          </p:stCondLst>
                                        </p:cTn>
                                        <p:tgtEl>
                                          <p:spTgt spid="72"/>
                                        </p:tgtEl>
                                        <p:attrNameLst>
                                          <p:attrName>style.visibility</p:attrName>
                                        </p:attrNameLst>
                                      </p:cBhvr>
                                      <p:to>
                                        <p:strVal val="visible"/>
                                      </p:to>
                                    </p:set>
                                    <p:animEffect transition="in" filter="fade">
                                      <p:cBhvr>
                                        <p:cTn id="95" dur="200"/>
                                        <p:tgtEl>
                                          <p:spTgt spid="72"/>
                                        </p:tgtEl>
                                      </p:cBhvr>
                                    </p:animEffect>
                                  </p:childTnLst>
                                </p:cTn>
                              </p:par>
                            </p:childTnLst>
                          </p:cTn>
                        </p:par>
                        <p:par>
                          <p:cTn id="96" fill="hold">
                            <p:stCondLst>
                              <p:cond delay="10000"/>
                            </p:stCondLst>
                            <p:childTnLst>
                              <p:par>
                                <p:cTn id="97" presetID="22" presetClass="entr" presetSubtype="8" fill="hold" grpId="0" nodeType="afterEffect">
                                  <p:stCondLst>
                                    <p:cond delay="0"/>
                                  </p:stCondLst>
                                  <p:childTnLst>
                                    <p:set>
                                      <p:cBhvr>
                                        <p:cTn id="98" dur="1" fill="hold">
                                          <p:stCondLst>
                                            <p:cond delay="0"/>
                                          </p:stCondLst>
                                        </p:cTn>
                                        <p:tgtEl>
                                          <p:spTgt spid="73"/>
                                        </p:tgtEl>
                                        <p:attrNameLst>
                                          <p:attrName>style.visibility</p:attrName>
                                        </p:attrNameLst>
                                      </p:cBhvr>
                                      <p:to>
                                        <p:strVal val="visible"/>
                                      </p:to>
                                    </p:set>
                                    <p:animEffect transition="in" filter="wipe(left)">
                                      <p:cBhvr>
                                        <p:cTn id="99" dur="200"/>
                                        <p:tgtEl>
                                          <p:spTgt spid="73"/>
                                        </p:tgtEl>
                                      </p:cBhvr>
                                    </p:animEffect>
                                  </p:childTnLst>
                                </p:cTn>
                              </p:par>
                            </p:childTnLst>
                          </p:cTn>
                        </p:par>
                        <p:par>
                          <p:cTn id="100" fill="hold">
                            <p:stCondLst>
                              <p:cond delay="10500"/>
                            </p:stCondLst>
                            <p:childTnLst>
                              <p:par>
                                <p:cTn id="101" presetID="1" presetClass="entr" presetSubtype="0" fill="hold" grpId="0" nodeType="afterEffect">
                                  <p:stCondLst>
                                    <p:cond delay="0"/>
                                  </p:stCondLst>
                                  <p:childTnLst>
                                    <p:set>
                                      <p:cBhvr>
                                        <p:cTn id="102" dur="1" fill="hold">
                                          <p:stCondLst>
                                            <p:cond delay="199"/>
                                          </p:stCondLst>
                                        </p:cTn>
                                        <p:tgtEl>
                                          <p:spTgt spid="78"/>
                                        </p:tgtEl>
                                        <p:attrNameLst>
                                          <p:attrName>style.visibility</p:attrName>
                                        </p:attrNameLst>
                                      </p:cBhvr>
                                      <p:to>
                                        <p:strVal val="visible"/>
                                      </p:to>
                                    </p:set>
                                  </p:childTnLst>
                                </p:cTn>
                              </p:par>
                              <p:par>
                                <p:cTn id="103" presetID="18" presetClass="entr" presetSubtype="6" fill="hold" grpId="0" nodeType="withEffect">
                                  <p:stCondLst>
                                    <p:cond delay="0"/>
                                  </p:stCondLst>
                                  <p:childTnLst>
                                    <p:set>
                                      <p:cBhvr>
                                        <p:cTn id="104" dur="1" fill="hold">
                                          <p:stCondLst>
                                            <p:cond delay="0"/>
                                          </p:stCondLst>
                                        </p:cTn>
                                        <p:tgtEl>
                                          <p:spTgt spid="77"/>
                                        </p:tgtEl>
                                        <p:attrNameLst>
                                          <p:attrName>style.visibility</p:attrName>
                                        </p:attrNameLst>
                                      </p:cBhvr>
                                      <p:to>
                                        <p:strVal val="visible"/>
                                      </p:to>
                                    </p:set>
                                    <p:animEffect transition="in" filter="strips(downRight)">
                                      <p:cBhvr>
                                        <p:cTn id="105" dur="2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animBg="1"/>
      <p:bldP spid="64" grpId="0" animBg="1"/>
      <p:bldP spid="65" grpId="0" animBg="1"/>
      <p:bldP spid="66" grpId="0" animBg="1"/>
      <p:bldP spid="67" grpId="0" animBg="1"/>
      <p:bldP spid="68" grpId="0" animBg="1"/>
      <p:bldP spid="69" grpId="0" animBg="1"/>
      <p:bldP spid="70" grpId="0" animBg="1"/>
      <p:bldP spid="71" grpId="0" animBg="1"/>
      <p:bldP spid="72" grpId="0" animBg="1"/>
      <p:bldP spid="73" grpId="0" animBg="1"/>
      <p:bldP spid="74" grpId="0" animBg="1"/>
      <p:bldP spid="75" grpId="0"/>
      <p:bldP spid="76" grpId="0"/>
      <p:bldP spid="77" grpId="0"/>
      <p:bldP spid="78" grpId="0"/>
      <p:bldP spid="79" grpId="0"/>
      <p:bldP spid="80" grpId="0"/>
      <p:bldP spid="81" grpId="0"/>
      <p:bldP spid="82" grpId="0"/>
      <p:bldP spid="83" grpId="0"/>
      <p:bldP spid="84" grpId="0"/>
      <p:bldP spid="85" grpId="0"/>
      <p:bldP spid="86" grpId="0"/>
      <p:bldP spid="40"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6045757" y="2118168"/>
            <a:ext cx="3666537" cy="1072279"/>
            <a:chOff x="-5591237" y="6019555"/>
            <a:chExt cx="2546405" cy="744696"/>
          </a:xfrm>
        </p:grpSpPr>
        <p:sp>
          <p:nvSpPr>
            <p:cNvPr id="8" name="TextBox 6"/>
            <p:cNvSpPr txBox="1">
              <a:spLocks noChangeArrowheads="1"/>
            </p:cNvSpPr>
            <p:nvPr/>
          </p:nvSpPr>
          <p:spPr bwMode="auto">
            <a:xfrm>
              <a:off x="-5553919" y="6019555"/>
              <a:ext cx="2348290" cy="49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r>
                <a:rPr lang="zh-CN" altLang="en-US" sz="4000" b="1" spc="600" dirty="0" smtClean="0">
                  <a:latin typeface="黑体" panose="02010609060101010101" pitchFamily="49" charset="-122"/>
                  <a:ea typeface="黑体" panose="02010609060101010101" pitchFamily="49" charset="-122"/>
                </a:rPr>
                <a:t>教学过程</a:t>
              </a:r>
              <a:endParaRPr lang="zh-CN" altLang="en-US" sz="4000" b="1" spc="600" dirty="0">
                <a:latin typeface="黑体" panose="02010609060101010101" pitchFamily="49" charset="-122"/>
                <a:ea typeface="黑体" panose="02010609060101010101" pitchFamily="49" charset="-122"/>
              </a:endParaRPr>
            </a:p>
          </p:txBody>
        </p:sp>
        <p:sp>
          <p:nvSpPr>
            <p:cNvPr id="9" name="TextBox 111"/>
            <p:cNvSpPr txBox="1"/>
            <p:nvPr/>
          </p:nvSpPr>
          <p:spPr>
            <a:xfrm>
              <a:off x="-5591237" y="6486375"/>
              <a:ext cx="2546405" cy="277876"/>
            </a:xfrm>
            <a:prstGeom prst="rect">
              <a:avLst/>
            </a:prstGeom>
            <a:noFill/>
          </p:spPr>
          <p:txBody>
            <a:bodyPr wrap="square" rtlCol="0">
              <a:spAutoFit/>
            </a:bodyPr>
            <a:lstStyle/>
            <a:p>
              <a:r>
                <a:rPr lang="en-US" altLang="zh-CN" sz="2000" dirty="0" smtClean="0">
                  <a:solidFill>
                    <a:schemeClr val="bg1">
                      <a:lumMod val="50000"/>
                    </a:schemeClr>
                  </a:solidFill>
                  <a:latin typeface="微软雅黑" panose="020B0503020204020204" pitchFamily="34" charset="-122"/>
                  <a:ea typeface="微软雅黑" panose="020B0503020204020204" pitchFamily="34" charset="-122"/>
                </a:rPr>
                <a:t>TEACHING PROCESS </a:t>
              </a:r>
            </a:p>
          </p:txBody>
        </p:sp>
      </p:grpSp>
      <p:grpSp>
        <p:nvGrpSpPr>
          <p:cNvPr id="10" name="组合 29"/>
          <p:cNvGrpSpPr/>
          <p:nvPr/>
        </p:nvGrpSpPr>
        <p:grpSpPr>
          <a:xfrm rot="5438413">
            <a:off x="6068600" y="-1144226"/>
            <a:ext cx="286601" cy="9422017"/>
            <a:chOff x="1601672" y="-1118831"/>
            <a:chExt cx="102209" cy="9144000"/>
          </a:xfrm>
        </p:grpSpPr>
        <p:pic>
          <p:nvPicPr>
            <p:cNvPr id="11"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2767" r="7205" b="57679"/>
            <a:stretch>
              <a:fillRect/>
            </a:stretch>
          </p:blipFill>
          <p:spPr bwMode="auto">
            <a:xfrm rot="5400000">
              <a:off x="-2912457" y="3408831"/>
              <a:ext cx="9144000" cy="886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矩形 31"/>
            <p:cNvSpPr/>
            <p:nvPr/>
          </p:nvSpPr>
          <p:spPr>
            <a:xfrm rot="5400000">
              <a:off x="-2127855" y="3519835"/>
              <a:ext cx="7477053" cy="18000"/>
            </a:xfrm>
            <a:prstGeom prst="rect">
              <a:avLst/>
            </a:prstGeom>
            <a:gradFill>
              <a:gsLst>
                <a:gs pos="49628">
                  <a:sysClr val="windowText" lastClr="000000">
                    <a:lumMod val="85000"/>
                    <a:lumOff val="15000"/>
                  </a:sysClr>
                </a:gs>
                <a:gs pos="2000">
                  <a:sysClr val="window" lastClr="FFFFFF">
                    <a:alpha val="0"/>
                  </a:sysClr>
                </a:gs>
                <a:gs pos="100000">
                  <a:sysClr val="window" lastClr="FFFFFF">
                    <a:alpha val="0"/>
                  </a:sysClr>
                </a:gs>
              </a:gsLst>
              <a:lin ang="10800000" scaled="1"/>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sp>
        <p:nvSpPr>
          <p:cNvPr id="13" name="矩形 14"/>
          <p:cNvSpPr/>
          <p:nvPr/>
        </p:nvSpPr>
        <p:spPr>
          <a:xfrm rot="2074258">
            <a:off x="3554624" y="1139041"/>
            <a:ext cx="1589311" cy="2997412"/>
          </a:xfrm>
          <a:custGeom>
            <a:avLst/>
            <a:gdLst>
              <a:gd name="connsiteX0" fmla="*/ 1224136 w 1237784"/>
              <a:gd name="connsiteY0" fmla="*/ 0 h 2334439"/>
              <a:gd name="connsiteX1" fmla="*/ 1237784 w 1237784"/>
              <a:gd name="connsiteY1" fmla="*/ 1485835 h 2334439"/>
              <a:gd name="connsiteX2" fmla="*/ 0 w 1237784"/>
              <a:gd name="connsiteY2" fmla="*/ 2334439 h 2334439"/>
              <a:gd name="connsiteX3" fmla="*/ 0 w 1237784"/>
              <a:gd name="connsiteY3" fmla="*/ 838861 h 2334439"/>
              <a:gd name="connsiteX4" fmla="*/ 1224136 w 1237784"/>
              <a:gd name="connsiteY4" fmla="*/ 0 h 2334439"/>
              <a:gd name="connsiteX0-1" fmla="*/ 1224136 w 1237784"/>
              <a:gd name="connsiteY0-2" fmla="*/ 0 h 2334439"/>
              <a:gd name="connsiteX1-3" fmla="*/ 1237784 w 1237784"/>
              <a:gd name="connsiteY1-4" fmla="*/ 1485835 h 2334439"/>
              <a:gd name="connsiteX2-5" fmla="*/ 0 w 1237784"/>
              <a:gd name="connsiteY2-6" fmla="*/ 2334439 h 2334439"/>
              <a:gd name="connsiteX3-7" fmla="*/ 0 w 1237784"/>
              <a:gd name="connsiteY3-8" fmla="*/ 797918 h 2334439"/>
              <a:gd name="connsiteX4-9" fmla="*/ 1224136 w 1237784"/>
              <a:gd name="connsiteY4-10" fmla="*/ 0 h 2334439"/>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37784" h="2334439">
                <a:moveTo>
                  <a:pt x="1224136" y="0"/>
                </a:moveTo>
                <a:lnTo>
                  <a:pt x="1237784" y="1485835"/>
                </a:lnTo>
                <a:lnTo>
                  <a:pt x="0" y="2334439"/>
                </a:lnTo>
                <a:lnTo>
                  <a:pt x="0" y="797918"/>
                </a:lnTo>
                <a:lnTo>
                  <a:pt x="1224136" y="0"/>
                </a:lnTo>
                <a:close/>
              </a:path>
            </a:pathLst>
          </a:custGeom>
          <a:solidFill>
            <a:srgbClr val="779F08"/>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14" name="TextBox 36"/>
          <p:cNvSpPr txBox="1"/>
          <p:nvPr/>
        </p:nvSpPr>
        <p:spPr>
          <a:xfrm>
            <a:off x="3515859" y="2246869"/>
            <a:ext cx="1545551" cy="630942"/>
          </a:xfrm>
          <a:prstGeom prst="rect">
            <a:avLst/>
          </a:prstGeom>
          <a:noFill/>
        </p:spPr>
        <p:txBody>
          <a:bodyPr wrap="none" rtlCol="0">
            <a:spAutoFit/>
          </a:bodyPr>
          <a:lstStyle/>
          <a:p>
            <a:r>
              <a:rPr lang="en-US" sz="3500" b="1" spc="600" dirty="0" smtClean="0">
                <a:solidFill>
                  <a:schemeClr val="bg1">
                    <a:lumMod val="95000"/>
                  </a:schemeClr>
                </a:solidFill>
              </a:rPr>
              <a:t>FOUR</a:t>
            </a:r>
            <a:endParaRPr lang="en-GB" sz="3500" b="1" spc="600" dirty="0">
              <a:solidFill>
                <a:schemeClr val="bg1">
                  <a:lumMod val="95000"/>
                </a:schemeClr>
              </a:solidFill>
            </a:endParaRPr>
          </a:p>
        </p:txBody>
      </p:sp>
    </p:spTree>
  </p:cSld>
  <p:clrMapOvr>
    <a:masterClrMapping/>
  </p:clrMapOvr>
  <mc:AlternateContent xmlns:mc="http://schemas.openxmlformats.org/markup-compatibility/2006" xmlns:p14="http://schemas.microsoft.com/office/powerpoint/2010/main">
    <mc:Choice Requires="p14">
      <p:transition spd="slow" p14:dur="3000" advClick="0" advTm="0">
        <p14:vortex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00"/>
                                        <p:tgtEl>
                                          <p:spTgt spid="13"/>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down)">
                                      <p:cBhvr>
                                        <p:cTn id="11" dur="500"/>
                                        <p:tgtEl>
                                          <p:spTgt spid="14"/>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down)">
                                      <p:cBhvr>
                                        <p:cTn id="15" dur="500"/>
                                        <p:tgtEl>
                                          <p:spTgt spid="10"/>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left)">
                                      <p:cBhvr>
                                        <p:cTn id="1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 name="任意多边形 125"/>
          <p:cNvSpPr/>
          <p:nvPr/>
        </p:nvSpPr>
        <p:spPr>
          <a:xfrm>
            <a:off x="5149695" y="1945299"/>
            <a:ext cx="1884649" cy="1737028"/>
          </a:xfrm>
          <a:custGeom>
            <a:avLst/>
            <a:gdLst>
              <a:gd name="connsiteX0" fmla="*/ 30347 w 1313950"/>
              <a:gd name="connsiteY0" fmla="*/ 30347 h 1279311"/>
              <a:gd name="connsiteX1" fmla="*/ 103611 w 1313950"/>
              <a:gd name="connsiteY1" fmla="*/ 0 h 1279311"/>
              <a:gd name="connsiteX2" fmla="*/ 1210339 w 1313950"/>
              <a:gd name="connsiteY2" fmla="*/ 0 h 1279311"/>
              <a:gd name="connsiteX3" fmla="*/ 1313950 w 1313950"/>
              <a:gd name="connsiteY3" fmla="*/ 103611 h 1279311"/>
              <a:gd name="connsiteX4" fmla="*/ 1313950 w 1313950"/>
              <a:gd name="connsiteY4" fmla="*/ 648315 h 1279311"/>
              <a:gd name="connsiteX5" fmla="*/ 751928 w 1313950"/>
              <a:gd name="connsiteY5" fmla="*/ 648315 h 1279311"/>
              <a:gd name="connsiteX6" fmla="*/ 648317 w 1313950"/>
              <a:gd name="connsiteY6" fmla="*/ 751926 h 1279311"/>
              <a:gd name="connsiteX7" fmla="*/ 648317 w 1313950"/>
              <a:gd name="connsiteY7" fmla="*/ 1279311 h 1279311"/>
              <a:gd name="connsiteX8" fmla="*/ 103611 w 1313950"/>
              <a:gd name="connsiteY8" fmla="*/ 1279311 h 1279311"/>
              <a:gd name="connsiteX9" fmla="*/ 0 w 1313950"/>
              <a:gd name="connsiteY9" fmla="*/ 1175700 h 1279311"/>
              <a:gd name="connsiteX10" fmla="*/ 0 w 1313950"/>
              <a:gd name="connsiteY10" fmla="*/ 103611 h 1279311"/>
              <a:gd name="connsiteX11" fmla="*/ 30347 w 1313950"/>
              <a:gd name="connsiteY11" fmla="*/ 30347 h 12793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13950" h="1279311">
                <a:moveTo>
                  <a:pt x="30347" y="30347"/>
                </a:moveTo>
                <a:cubicBezTo>
                  <a:pt x="49097" y="11597"/>
                  <a:pt x="75000" y="0"/>
                  <a:pt x="103611" y="0"/>
                </a:cubicBezTo>
                <a:lnTo>
                  <a:pt x="1210339" y="0"/>
                </a:lnTo>
                <a:cubicBezTo>
                  <a:pt x="1267562" y="0"/>
                  <a:pt x="1313950" y="46388"/>
                  <a:pt x="1313950" y="103611"/>
                </a:cubicBezTo>
                <a:lnTo>
                  <a:pt x="1313950" y="648315"/>
                </a:lnTo>
                <a:lnTo>
                  <a:pt x="751928" y="648315"/>
                </a:lnTo>
                <a:cubicBezTo>
                  <a:pt x="694704" y="648315"/>
                  <a:pt x="648317" y="694703"/>
                  <a:pt x="648317" y="751926"/>
                </a:cubicBezTo>
                <a:lnTo>
                  <a:pt x="648317" y="1279311"/>
                </a:lnTo>
                <a:lnTo>
                  <a:pt x="103611" y="1279311"/>
                </a:lnTo>
                <a:cubicBezTo>
                  <a:pt x="46388" y="1279311"/>
                  <a:pt x="0" y="1232923"/>
                  <a:pt x="0" y="1175700"/>
                </a:cubicBezTo>
                <a:lnTo>
                  <a:pt x="0" y="103611"/>
                </a:lnTo>
                <a:cubicBezTo>
                  <a:pt x="0" y="74999"/>
                  <a:pt x="11597" y="49097"/>
                  <a:pt x="30347" y="30347"/>
                </a:cubicBezTo>
                <a:close/>
              </a:path>
            </a:pathLst>
          </a:custGeom>
          <a:solidFill>
            <a:srgbClr val="779F08"/>
          </a:solidFill>
          <a:ln>
            <a:noFill/>
          </a:ln>
        </p:spPr>
        <p:style>
          <a:lnRef idx="2">
            <a:schemeClr val="accent1">
              <a:shade val="50000"/>
            </a:schemeClr>
          </a:lnRef>
          <a:fillRef idx="1">
            <a:schemeClr val="accent1"/>
          </a:fillRef>
          <a:effectRef idx="0">
            <a:schemeClr val="accent1"/>
          </a:effectRef>
          <a:fontRef idx="minor">
            <a:schemeClr val="lt1"/>
          </a:fontRef>
        </p:style>
        <p:txBody>
          <a:bodyPr lIns="143961" tIns="0" rIns="0" bIns="0"/>
          <a:lstStyle/>
          <a:p>
            <a:pPr>
              <a:defRPr/>
            </a:pPr>
            <a:r>
              <a:rPr lang="en-US" altLang="zh-CN" sz="4800" dirty="0">
                <a:solidFill>
                  <a:schemeClr val="bg1"/>
                </a:solidFill>
                <a:latin typeface="微软雅黑" panose="020B0503020204020204" pitchFamily="34" charset="-122"/>
                <a:ea typeface="微软雅黑" panose="020B0503020204020204" pitchFamily="34" charset="-122"/>
              </a:rPr>
              <a:t>01</a:t>
            </a:r>
            <a:endParaRPr lang="zh-CN" altLang="en-US" sz="4800" dirty="0">
              <a:solidFill>
                <a:schemeClr val="bg1"/>
              </a:solidFill>
              <a:latin typeface="微软雅黑" panose="020B0503020204020204" pitchFamily="34" charset="-122"/>
              <a:ea typeface="微软雅黑" panose="020B0503020204020204" pitchFamily="34" charset="-122"/>
            </a:endParaRPr>
          </a:p>
        </p:txBody>
      </p:sp>
      <p:sp>
        <p:nvSpPr>
          <p:cNvPr id="127" name="任意多边形 126"/>
          <p:cNvSpPr/>
          <p:nvPr/>
        </p:nvSpPr>
        <p:spPr>
          <a:xfrm>
            <a:off x="6285492" y="2973290"/>
            <a:ext cx="1834574" cy="1784442"/>
          </a:xfrm>
          <a:custGeom>
            <a:avLst/>
            <a:gdLst>
              <a:gd name="connsiteX0" fmla="*/ 103611 w 1279311"/>
              <a:gd name="connsiteY0" fmla="*/ 0 h 1313951"/>
              <a:gd name="connsiteX1" fmla="*/ 1175700 w 1279311"/>
              <a:gd name="connsiteY1" fmla="*/ 0 h 1313951"/>
              <a:gd name="connsiteX2" fmla="*/ 1248964 w 1279311"/>
              <a:gd name="connsiteY2" fmla="*/ 30347 h 1313951"/>
              <a:gd name="connsiteX3" fmla="*/ 1279311 w 1279311"/>
              <a:gd name="connsiteY3" fmla="*/ 103611 h 1313951"/>
              <a:gd name="connsiteX4" fmla="*/ 1279311 w 1279311"/>
              <a:gd name="connsiteY4" fmla="*/ 1210340 h 1313951"/>
              <a:gd name="connsiteX5" fmla="*/ 1175700 w 1279311"/>
              <a:gd name="connsiteY5" fmla="*/ 1313951 h 1313951"/>
              <a:gd name="connsiteX6" fmla="*/ 630996 w 1279311"/>
              <a:gd name="connsiteY6" fmla="*/ 1313951 h 1313951"/>
              <a:gd name="connsiteX7" fmla="*/ 630996 w 1279311"/>
              <a:gd name="connsiteY7" fmla="*/ 751929 h 1313951"/>
              <a:gd name="connsiteX8" fmla="*/ 527385 w 1279311"/>
              <a:gd name="connsiteY8" fmla="*/ 648318 h 1313951"/>
              <a:gd name="connsiteX9" fmla="*/ 0 w 1279311"/>
              <a:gd name="connsiteY9" fmla="*/ 648318 h 1313951"/>
              <a:gd name="connsiteX10" fmla="*/ 0 w 1279311"/>
              <a:gd name="connsiteY10" fmla="*/ 103611 h 1313951"/>
              <a:gd name="connsiteX11" fmla="*/ 103611 w 1279311"/>
              <a:gd name="connsiteY11" fmla="*/ 0 h 131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79311" h="1313951">
                <a:moveTo>
                  <a:pt x="103611" y="0"/>
                </a:moveTo>
                <a:lnTo>
                  <a:pt x="1175700" y="0"/>
                </a:lnTo>
                <a:cubicBezTo>
                  <a:pt x="1204312" y="0"/>
                  <a:pt x="1230214" y="11597"/>
                  <a:pt x="1248964" y="30347"/>
                </a:cubicBezTo>
                <a:cubicBezTo>
                  <a:pt x="1267714" y="49097"/>
                  <a:pt x="1279311" y="75000"/>
                  <a:pt x="1279311" y="103611"/>
                </a:cubicBezTo>
                <a:lnTo>
                  <a:pt x="1279311" y="1210340"/>
                </a:lnTo>
                <a:cubicBezTo>
                  <a:pt x="1279311" y="1267563"/>
                  <a:pt x="1232923" y="1313951"/>
                  <a:pt x="1175700" y="1313951"/>
                </a:cubicBezTo>
                <a:lnTo>
                  <a:pt x="630996" y="1313951"/>
                </a:lnTo>
                <a:lnTo>
                  <a:pt x="630996" y="751929"/>
                </a:lnTo>
                <a:cubicBezTo>
                  <a:pt x="630996" y="694705"/>
                  <a:pt x="584608" y="648318"/>
                  <a:pt x="527385" y="648318"/>
                </a:cubicBezTo>
                <a:lnTo>
                  <a:pt x="0" y="648318"/>
                </a:lnTo>
                <a:lnTo>
                  <a:pt x="0" y="103611"/>
                </a:lnTo>
                <a:cubicBezTo>
                  <a:pt x="0" y="46388"/>
                  <a:pt x="46388" y="0"/>
                  <a:pt x="103611" y="0"/>
                </a:cubicBezTo>
                <a:close/>
              </a:path>
            </a:pathLst>
          </a:custGeom>
          <a:solidFill>
            <a:srgbClr val="779F08"/>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143961" bIns="0"/>
          <a:lstStyle/>
          <a:p>
            <a:pPr algn="r">
              <a:defRPr/>
            </a:pPr>
            <a:r>
              <a:rPr lang="en-US" altLang="zh-CN" sz="4800" dirty="0">
                <a:solidFill>
                  <a:schemeClr val="bg1"/>
                </a:solidFill>
                <a:latin typeface="微软雅黑" panose="020B0503020204020204" pitchFamily="34" charset="-122"/>
                <a:ea typeface="微软雅黑" panose="020B0503020204020204" pitchFamily="34" charset="-122"/>
              </a:rPr>
              <a:t>02</a:t>
            </a:r>
            <a:endParaRPr lang="zh-CN" altLang="en-US" sz="4800" dirty="0">
              <a:solidFill>
                <a:schemeClr val="bg1"/>
              </a:solidFill>
              <a:latin typeface="微软雅黑" panose="020B0503020204020204" pitchFamily="34" charset="-122"/>
              <a:ea typeface="微软雅黑" panose="020B0503020204020204" pitchFamily="34" charset="-122"/>
            </a:endParaRPr>
          </a:p>
        </p:txBody>
      </p:sp>
      <p:sp>
        <p:nvSpPr>
          <p:cNvPr id="128" name="任意多边形 127"/>
          <p:cNvSpPr/>
          <p:nvPr/>
        </p:nvSpPr>
        <p:spPr>
          <a:xfrm>
            <a:off x="5149695" y="4048696"/>
            <a:ext cx="1884649" cy="1737028"/>
          </a:xfrm>
          <a:custGeom>
            <a:avLst/>
            <a:gdLst>
              <a:gd name="connsiteX0" fmla="*/ 665633 w 1313950"/>
              <a:gd name="connsiteY0" fmla="*/ 0 h 1279311"/>
              <a:gd name="connsiteX1" fmla="*/ 1210339 w 1313950"/>
              <a:gd name="connsiteY1" fmla="*/ 0 h 1279311"/>
              <a:gd name="connsiteX2" fmla="*/ 1313950 w 1313950"/>
              <a:gd name="connsiteY2" fmla="*/ 103611 h 1279311"/>
              <a:gd name="connsiteX3" fmla="*/ 1313950 w 1313950"/>
              <a:gd name="connsiteY3" fmla="*/ 1175700 h 1279311"/>
              <a:gd name="connsiteX4" fmla="*/ 1283603 w 1313950"/>
              <a:gd name="connsiteY4" fmla="*/ 1248964 h 1279311"/>
              <a:gd name="connsiteX5" fmla="*/ 1210339 w 1313950"/>
              <a:gd name="connsiteY5" fmla="*/ 1279311 h 1279311"/>
              <a:gd name="connsiteX6" fmla="*/ 103611 w 1313950"/>
              <a:gd name="connsiteY6" fmla="*/ 1279311 h 1279311"/>
              <a:gd name="connsiteX7" fmla="*/ 0 w 1313950"/>
              <a:gd name="connsiteY7" fmla="*/ 1175700 h 1279311"/>
              <a:gd name="connsiteX8" fmla="*/ 0 w 1313950"/>
              <a:gd name="connsiteY8" fmla="*/ 630996 h 1279311"/>
              <a:gd name="connsiteX9" fmla="*/ 562022 w 1313950"/>
              <a:gd name="connsiteY9" fmla="*/ 630996 h 1279311"/>
              <a:gd name="connsiteX10" fmla="*/ 665633 w 1313950"/>
              <a:gd name="connsiteY10" fmla="*/ 527385 h 12793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313950" h="1279311">
                <a:moveTo>
                  <a:pt x="665633" y="0"/>
                </a:moveTo>
                <a:lnTo>
                  <a:pt x="1210339" y="0"/>
                </a:lnTo>
                <a:cubicBezTo>
                  <a:pt x="1267562" y="0"/>
                  <a:pt x="1313950" y="46388"/>
                  <a:pt x="1313950" y="103611"/>
                </a:cubicBezTo>
                <a:lnTo>
                  <a:pt x="1313950" y="1175700"/>
                </a:lnTo>
                <a:cubicBezTo>
                  <a:pt x="1313950" y="1204312"/>
                  <a:pt x="1302353" y="1230214"/>
                  <a:pt x="1283603" y="1248964"/>
                </a:cubicBezTo>
                <a:cubicBezTo>
                  <a:pt x="1264853" y="1267714"/>
                  <a:pt x="1238950" y="1279311"/>
                  <a:pt x="1210339" y="1279311"/>
                </a:cubicBezTo>
                <a:lnTo>
                  <a:pt x="103611" y="1279311"/>
                </a:lnTo>
                <a:cubicBezTo>
                  <a:pt x="46388" y="1279311"/>
                  <a:pt x="0" y="1232923"/>
                  <a:pt x="0" y="1175700"/>
                </a:cubicBezTo>
                <a:lnTo>
                  <a:pt x="0" y="630996"/>
                </a:lnTo>
                <a:lnTo>
                  <a:pt x="562022" y="630996"/>
                </a:lnTo>
                <a:cubicBezTo>
                  <a:pt x="619246" y="630996"/>
                  <a:pt x="665633" y="584608"/>
                  <a:pt x="665633" y="527385"/>
                </a:cubicBezTo>
                <a:close/>
              </a:path>
            </a:pathLst>
          </a:custGeom>
          <a:solidFill>
            <a:srgbClr val="779F08"/>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143961" bIns="0" anchor="b"/>
          <a:lstStyle/>
          <a:p>
            <a:pPr algn="r">
              <a:defRPr/>
            </a:pPr>
            <a:r>
              <a:rPr lang="en-US" altLang="zh-CN" sz="4800" dirty="0">
                <a:solidFill>
                  <a:schemeClr val="bg1"/>
                </a:solidFill>
                <a:latin typeface="微软雅黑" panose="020B0503020204020204" pitchFamily="34" charset="-122"/>
                <a:ea typeface="微软雅黑" panose="020B0503020204020204" pitchFamily="34" charset="-122"/>
              </a:rPr>
              <a:t>03</a:t>
            </a:r>
            <a:endParaRPr lang="zh-CN" altLang="en-US" sz="4800" dirty="0">
              <a:solidFill>
                <a:schemeClr val="bg1"/>
              </a:solidFill>
              <a:latin typeface="微软雅黑" panose="020B0503020204020204" pitchFamily="34" charset="-122"/>
              <a:ea typeface="微软雅黑" panose="020B0503020204020204" pitchFamily="34" charset="-122"/>
            </a:endParaRPr>
          </a:p>
        </p:txBody>
      </p:sp>
      <p:sp>
        <p:nvSpPr>
          <p:cNvPr id="129" name="任意多边形 128"/>
          <p:cNvSpPr/>
          <p:nvPr/>
        </p:nvSpPr>
        <p:spPr>
          <a:xfrm>
            <a:off x="4063975" y="2973290"/>
            <a:ext cx="1834574" cy="1784442"/>
          </a:xfrm>
          <a:custGeom>
            <a:avLst/>
            <a:gdLst>
              <a:gd name="connsiteX0" fmla="*/ 103611 w 1279311"/>
              <a:gd name="connsiteY0" fmla="*/ 0 h 1313951"/>
              <a:gd name="connsiteX1" fmla="*/ 648315 w 1279311"/>
              <a:gd name="connsiteY1" fmla="*/ 0 h 1313951"/>
              <a:gd name="connsiteX2" fmla="*/ 648315 w 1279311"/>
              <a:gd name="connsiteY2" fmla="*/ 562023 h 1313951"/>
              <a:gd name="connsiteX3" fmla="*/ 751926 w 1279311"/>
              <a:gd name="connsiteY3" fmla="*/ 665634 h 1313951"/>
              <a:gd name="connsiteX4" fmla="*/ 1279311 w 1279311"/>
              <a:gd name="connsiteY4" fmla="*/ 665634 h 1313951"/>
              <a:gd name="connsiteX5" fmla="*/ 1279311 w 1279311"/>
              <a:gd name="connsiteY5" fmla="*/ 1210340 h 1313951"/>
              <a:gd name="connsiteX6" fmla="*/ 1175700 w 1279311"/>
              <a:gd name="connsiteY6" fmla="*/ 1313951 h 1313951"/>
              <a:gd name="connsiteX7" fmla="*/ 103611 w 1279311"/>
              <a:gd name="connsiteY7" fmla="*/ 1313951 h 1313951"/>
              <a:gd name="connsiteX8" fmla="*/ 30347 w 1279311"/>
              <a:gd name="connsiteY8" fmla="*/ 1283604 h 1313951"/>
              <a:gd name="connsiteX9" fmla="*/ 0 w 1279311"/>
              <a:gd name="connsiteY9" fmla="*/ 1210340 h 1313951"/>
              <a:gd name="connsiteX10" fmla="*/ 0 w 1279311"/>
              <a:gd name="connsiteY10" fmla="*/ 103611 h 1313951"/>
              <a:gd name="connsiteX11" fmla="*/ 103611 w 1279311"/>
              <a:gd name="connsiteY11" fmla="*/ 0 h 131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79311" h="1313951">
                <a:moveTo>
                  <a:pt x="103611" y="0"/>
                </a:moveTo>
                <a:lnTo>
                  <a:pt x="648315" y="0"/>
                </a:lnTo>
                <a:lnTo>
                  <a:pt x="648315" y="562023"/>
                </a:lnTo>
                <a:cubicBezTo>
                  <a:pt x="648315" y="619247"/>
                  <a:pt x="694703" y="665634"/>
                  <a:pt x="751926" y="665634"/>
                </a:cubicBezTo>
                <a:lnTo>
                  <a:pt x="1279311" y="665634"/>
                </a:lnTo>
                <a:lnTo>
                  <a:pt x="1279311" y="1210340"/>
                </a:lnTo>
                <a:cubicBezTo>
                  <a:pt x="1279311" y="1267563"/>
                  <a:pt x="1232923" y="1313951"/>
                  <a:pt x="1175700" y="1313951"/>
                </a:cubicBezTo>
                <a:lnTo>
                  <a:pt x="103611" y="1313951"/>
                </a:lnTo>
                <a:cubicBezTo>
                  <a:pt x="74999" y="1313951"/>
                  <a:pt x="49097" y="1302354"/>
                  <a:pt x="30347" y="1283604"/>
                </a:cubicBezTo>
                <a:cubicBezTo>
                  <a:pt x="11597" y="1264854"/>
                  <a:pt x="0" y="1238951"/>
                  <a:pt x="0" y="1210340"/>
                </a:cubicBezTo>
                <a:lnTo>
                  <a:pt x="0" y="103611"/>
                </a:lnTo>
                <a:cubicBezTo>
                  <a:pt x="0" y="46388"/>
                  <a:pt x="46388" y="0"/>
                  <a:pt x="103611" y="0"/>
                </a:cubicBezTo>
                <a:close/>
              </a:path>
            </a:pathLst>
          </a:custGeom>
          <a:solidFill>
            <a:srgbClr val="779F08"/>
          </a:solidFill>
          <a:ln>
            <a:noFill/>
          </a:ln>
        </p:spPr>
        <p:style>
          <a:lnRef idx="2">
            <a:schemeClr val="accent1">
              <a:shade val="50000"/>
            </a:schemeClr>
          </a:lnRef>
          <a:fillRef idx="1">
            <a:schemeClr val="accent1"/>
          </a:fillRef>
          <a:effectRef idx="0">
            <a:schemeClr val="accent1"/>
          </a:effectRef>
          <a:fontRef idx="minor">
            <a:schemeClr val="lt1"/>
          </a:fontRef>
        </p:style>
        <p:txBody>
          <a:bodyPr lIns="143961" tIns="0" rIns="0" bIns="0" anchor="b"/>
          <a:lstStyle/>
          <a:p>
            <a:pPr>
              <a:defRPr/>
            </a:pPr>
            <a:r>
              <a:rPr lang="en-US" altLang="zh-CN" sz="4800" dirty="0">
                <a:solidFill>
                  <a:schemeClr val="bg1"/>
                </a:solidFill>
                <a:latin typeface="微软雅黑" panose="020B0503020204020204" pitchFamily="34" charset="-122"/>
                <a:ea typeface="微软雅黑" panose="020B0503020204020204" pitchFamily="34" charset="-122"/>
              </a:rPr>
              <a:t>04</a:t>
            </a:r>
            <a:endParaRPr lang="zh-CN" altLang="en-US" sz="4800" dirty="0">
              <a:solidFill>
                <a:schemeClr val="bg1"/>
              </a:solidFill>
              <a:latin typeface="微软雅黑" panose="020B0503020204020204" pitchFamily="34" charset="-122"/>
              <a:ea typeface="微软雅黑" panose="020B0503020204020204" pitchFamily="34" charset="-122"/>
            </a:endParaRPr>
          </a:p>
        </p:txBody>
      </p:sp>
      <p:sp>
        <p:nvSpPr>
          <p:cNvPr id="130" name="TextBox 8"/>
          <p:cNvSpPr txBox="1"/>
          <p:nvPr/>
        </p:nvSpPr>
        <p:spPr>
          <a:xfrm>
            <a:off x="7034344" y="1960530"/>
            <a:ext cx="3563209" cy="677074"/>
          </a:xfrm>
          <a:prstGeom prst="rect">
            <a:avLst/>
          </a:prstGeom>
          <a:noFill/>
        </p:spPr>
        <p:txBody>
          <a:bodyPr wrap="square" lIns="121887" tIns="60943" rIns="121887" bIns="60943" rtlCol="0">
            <a:spAutoFit/>
          </a:bodyPr>
          <a:lstStyle/>
          <a:p>
            <a:r>
              <a:rPr lang="zh-CN" altLang="en-US" sz="1200" spc="301" dirty="0">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GB" altLang="zh-CN" sz="1200" spc="301" dirty="0">
              <a:latin typeface="微软雅黑" panose="020B0503020204020204" pitchFamily="34" charset="-122"/>
              <a:ea typeface="微软雅黑" panose="020B0503020204020204" pitchFamily="34" charset="-122"/>
              <a:cs typeface="Arial" panose="020B0604020202020204" pitchFamily="34" charset="0"/>
            </a:endParaRPr>
          </a:p>
        </p:txBody>
      </p:sp>
      <p:sp>
        <p:nvSpPr>
          <p:cNvPr id="131" name="TextBox 9"/>
          <p:cNvSpPr txBox="1"/>
          <p:nvPr/>
        </p:nvSpPr>
        <p:spPr>
          <a:xfrm>
            <a:off x="7114246" y="4764470"/>
            <a:ext cx="3592489" cy="677074"/>
          </a:xfrm>
          <a:prstGeom prst="rect">
            <a:avLst/>
          </a:prstGeom>
          <a:noFill/>
        </p:spPr>
        <p:txBody>
          <a:bodyPr wrap="square" lIns="121887" tIns="60943" rIns="121887" bIns="60943" rtlCol="0">
            <a:spAutoFit/>
          </a:bodyPr>
          <a:lstStyle/>
          <a:p>
            <a:r>
              <a:rPr lang="zh-CN" altLang="en-US" sz="1200" spc="301" dirty="0">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GB" altLang="zh-CN" sz="1200" spc="301" dirty="0">
              <a:latin typeface="微软雅黑" panose="020B0503020204020204" pitchFamily="34" charset="-122"/>
              <a:ea typeface="微软雅黑" panose="020B0503020204020204" pitchFamily="34" charset="-122"/>
              <a:cs typeface="Arial" panose="020B0604020202020204" pitchFamily="34" charset="0"/>
            </a:endParaRPr>
          </a:p>
        </p:txBody>
      </p:sp>
      <p:sp>
        <p:nvSpPr>
          <p:cNvPr id="132" name="TextBox 10"/>
          <p:cNvSpPr txBox="1"/>
          <p:nvPr/>
        </p:nvSpPr>
        <p:spPr>
          <a:xfrm>
            <a:off x="1453554" y="4764470"/>
            <a:ext cx="3698858" cy="677074"/>
          </a:xfrm>
          <a:prstGeom prst="rect">
            <a:avLst/>
          </a:prstGeom>
          <a:noFill/>
        </p:spPr>
        <p:txBody>
          <a:bodyPr wrap="square" lIns="121887" tIns="60943" rIns="121887" bIns="60943" rtlCol="0">
            <a:spAutoFit/>
          </a:bodyPr>
          <a:lstStyle/>
          <a:p>
            <a:r>
              <a:rPr lang="zh-CN" altLang="en-US" sz="1200" spc="301" dirty="0">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GB" altLang="zh-CN" sz="1200" spc="301" dirty="0">
              <a:latin typeface="微软雅黑" panose="020B0503020204020204" pitchFamily="34" charset="-122"/>
              <a:ea typeface="微软雅黑" panose="020B0503020204020204" pitchFamily="34" charset="-122"/>
              <a:cs typeface="Arial" panose="020B0604020202020204" pitchFamily="34" charset="0"/>
            </a:endParaRPr>
          </a:p>
        </p:txBody>
      </p:sp>
      <p:sp>
        <p:nvSpPr>
          <p:cNvPr id="133" name="TextBox 11"/>
          <p:cNvSpPr txBox="1"/>
          <p:nvPr/>
        </p:nvSpPr>
        <p:spPr>
          <a:xfrm>
            <a:off x="1453554" y="1960530"/>
            <a:ext cx="3708016" cy="674370"/>
          </a:xfrm>
          <a:prstGeom prst="rect">
            <a:avLst/>
          </a:prstGeom>
          <a:noFill/>
        </p:spPr>
        <p:txBody>
          <a:bodyPr wrap="square" lIns="121887" tIns="60943" rIns="121887" bIns="60943" rtlCol="0">
            <a:spAutoFit/>
          </a:bodyPr>
          <a:lstStyle/>
          <a:p>
            <a:r>
              <a:rPr lang="zh-CN" altLang="en-US" sz="1200" spc="301" dirty="0">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 </a:t>
            </a:r>
          </a:p>
        </p:txBody>
      </p:sp>
      <p:grpSp>
        <p:nvGrpSpPr>
          <p:cNvPr id="14" name="组合 13"/>
          <p:cNvGrpSpPr/>
          <p:nvPr/>
        </p:nvGrpSpPr>
        <p:grpSpPr>
          <a:xfrm>
            <a:off x="619317" y="612033"/>
            <a:ext cx="4639516" cy="1516229"/>
            <a:chOff x="587000" y="509069"/>
            <a:chExt cx="4639515" cy="1516228"/>
          </a:xfrm>
        </p:grpSpPr>
        <p:sp>
          <p:nvSpPr>
            <p:cNvPr id="15" name="Text Box 7"/>
            <p:cNvSpPr txBox="1">
              <a:spLocks noChangeArrowheads="1"/>
            </p:cNvSpPr>
            <p:nvPr/>
          </p:nvSpPr>
          <p:spPr bwMode="auto">
            <a:xfrm>
              <a:off x="2861381" y="748025"/>
              <a:ext cx="2365134" cy="1277272"/>
            </a:xfrm>
            <a:prstGeom prst="rect">
              <a:avLst/>
            </a:prstGeom>
            <a:noFill/>
            <a:ln w="9525">
              <a:noFill/>
              <a:miter lim="800000"/>
            </a:ln>
          </p:spPr>
          <p:txBody>
            <a:bodyPr wrap="none" lIns="45720" tIns="22860" rIns="45720" bIns="22860">
              <a:spAutoFit/>
            </a:bodyPr>
            <a:lstStyle/>
            <a:p>
              <a:pPr algn="ctr" defTabSz="1087755"/>
              <a:r>
                <a:rPr lang="en-CA" sz="2000" spc="-150" dirty="0" smtClean="0">
                  <a:latin typeface="微软雅黑" panose="020B0503020204020204" pitchFamily="34" charset="-122"/>
                  <a:ea typeface="微软雅黑" panose="020B0503020204020204" pitchFamily="34" charset="-122"/>
                  <a:cs typeface="Open Sans" panose="020B0606030504020204" pitchFamily="34" charset="0"/>
                </a:rPr>
                <a:t>TEACHING PROCESS </a:t>
              </a:r>
            </a:p>
            <a:p>
              <a:pPr algn="ctr" defTabSz="1087755"/>
              <a:endParaRPr lang="en-CA" sz="2000" spc="-150" dirty="0">
                <a:latin typeface="微软雅黑" panose="020B0503020204020204" pitchFamily="34" charset="-122"/>
                <a:ea typeface="微软雅黑" panose="020B0503020204020204" pitchFamily="34" charset="-122"/>
                <a:cs typeface="Open Sans" panose="020B0606030504020204" pitchFamily="34" charset="0"/>
              </a:endParaRPr>
            </a:p>
            <a:p>
              <a:pPr algn="ctr" defTabSz="1087755"/>
              <a:endParaRPr lang="en-CA" sz="2000" spc="-150" dirty="0" smtClean="0">
                <a:latin typeface="微软雅黑" panose="020B0503020204020204" pitchFamily="34" charset="-122"/>
                <a:ea typeface="微软雅黑" panose="020B0503020204020204" pitchFamily="34" charset="-122"/>
                <a:cs typeface="Open Sans" panose="020B0606030504020204" pitchFamily="34" charset="0"/>
              </a:endParaRPr>
            </a:p>
            <a:p>
              <a:pPr algn="ctr" defTabSz="1087755"/>
              <a:endParaRPr lang="en-CA" sz="2000" spc="-150" dirty="0">
                <a:latin typeface="微软雅黑" panose="020B0503020204020204" pitchFamily="34" charset="-122"/>
                <a:ea typeface="微软雅黑" panose="020B0503020204020204" pitchFamily="34" charset="-122"/>
                <a:cs typeface="Open Sans" panose="020B0606030504020204" pitchFamily="34" charset="0"/>
              </a:endParaRPr>
            </a:p>
          </p:txBody>
        </p:sp>
        <p:sp>
          <p:nvSpPr>
            <p:cNvPr id="16" name="矩形 15"/>
            <p:cNvSpPr/>
            <p:nvPr/>
          </p:nvSpPr>
          <p:spPr>
            <a:xfrm>
              <a:off x="587000" y="509069"/>
              <a:ext cx="1980029" cy="631069"/>
            </a:xfrm>
            <a:prstGeom prst="rect">
              <a:avLst/>
            </a:prstGeom>
          </p:spPr>
          <p:txBody>
            <a:bodyPr wrap="none">
              <a:spAutoFit/>
            </a:bodyPr>
            <a:lstStyle/>
            <a:p>
              <a:pPr algn="ctr" defTabSz="1087755"/>
              <a:r>
                <a:rPr lang="zh-CN" altLang="en-US" sz="3500" dirty="0" smtClean="0">
                  <a:latin typeface="微软雅黑" panose="020B0503020204020204" pitchFamily="34" charset="-122"/>
                  <a:ea typeface="微软雅黑" panose="020B0503020204020204" pitchFamily="34" charset="-122"/>
                  <a:cs typeface="Open Sans" panose="020B0606030504020204" pitchFamily="34" charset="0"/>
                </a:rPr>
                <a:t>教学过程</a:t>
              </a:r>
              <a:endParaRPr lang="en-CA" altLang="zh-CN" sz="3500" dirty="0">
                <a:latin typeface="微软雅黑" panose="020B0503020204020204" pitchFamily="34" charset="-122"/>
                <a:ea typeface="微软雅黑" panose="020B0503020204020204" pitchFamily="34" charset="-122"/>
                <a:cs typeface="Open Sans" panose="020B0606030504020204" pitchFamily="34" charset="0"/>
              </a:endParaRPr>
            </a:p>
          </p:txBody>
        </p:sp>
      </p:grpSp>
      <p:sp>
        <p:nvSpPr>
          <p:cNvPr id="17" name="矩形 16"/>
          <p:cNvSpPr/>
          <p:nvPr/>
        </p:nvSpPr>
        <p:spPr>
          <a:xfrm>
            <a:off x="4131" y="696085"/>
            <a:ext cx="411010" cy="462967"/>
          </a:xfrm>
          <a:prstGeom prst="rect">
            <a:avLst/>
          </a:prstGeom>
          <a:solidFill>
            <a:srgbClr val="779F0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2935" y="715567"/>
            <a:ext cx="349776" cy="477054"/>
          </a:xfrm>
          <a:prstGeom prst="rect">
            <a:avLst/>
          </a:prstGeom>
        </p:spPr>
        <p:txBody>
          <a:bodyPr wrap="none">
            <a:spAutoFit/>
          </a:bodyPr>
          <a:lstStyle/>
          <a:p>
            <a:r>
              <a:rPr lang="en-CA" altLang="zh-CN" sz="2500" spc="-150" dirty="0" smtClean="0">
                <a:solidFill>
                  <a:schemeClr val="bg1"/>
                </a:solidFill>
                <a:latin typeface="微软雅黑" panose="020B0503020204020204" pitchFamily="34" charset="-122"/>
                <a:ea typeface="微软雅黑" panose="020B0503020204020204" pitchFamily="34" charset="-122"/>
                <a:cs typeface="Open Sans" panose="020B0606030504020204" pitchFamily="34" charset="0"/>
              </a:rPr>
              <a:t>T</a:t>
            </a:r>
            <a:endParaRPr lang="zh-CN" altLang="en-US" sz="2500" dirty="0">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Effect transition="in" filter="fade">
                                      <p:cBhvr>
                                        <p:cTn id="9" dur="500"/>
                                        <p:tgtEl>
                                          <p:spTgt spid="17"/>
                                        </p:tgtEl>
                                      </p:cBhvr>
                                    </p:animEffect>
                                  </p:childTnLst>
                                </p:cTn>
                              </p:par>
                            </p:childTnLst>
                          </p:cTn>
                        </p:par>
                        <p:par>
                          <p:cTn id="10" fill="hold">
                            <p:stCondLst>
                              <p:cond delay="500"/>
                            </p:stCondLst>
                            <p:childTnLst>
                              <p:par>
                                <p:cTn id="11" presetID="22" presetClass="entr" presetSubtype="4" fill="hold" nodeType="afterEffect">
                                  <p:stCondLst>
                                    <p:cond delay="0"/>
                                  </p:stCondLst>
                                  <p:childTnLst>
                                    <p:set>
                                      <p:cBhvr>
                                        <p:cTn id="12" dur="1" fill="hold">
                                          <p:stCondLst>
                                            <p:cond delay="0"/>
                                          </p:stCondLst>
                                        </p:cTn>
                                        <p:tgtEl>
                                          <p:spTgt spid="18">
                                            <p:txEl>
                                              <p:pRg st="0" end="0"/>
                                            </p:txEl>
                                          </p:spTgt>
                                        </p:tgtEl>
                                        <p:attrNameLst>
                                          <p:attrName>style.visibility</p:attrName>
                                        </p:attrNameLst>
                                      </p:cBhvr>
                                      <p:to>
                                        <p:strVal val="visible"/>
                                      </p:to>
                                    </p:set>
                                    <p:animEffect transition="in" filter="wipe(down)">
                                      <p:cBhvr>
                                        <p:cTn id="13" dur="500"/>
                                        <p:tgtEl>
                                          <p:spTgt spid="18">
                                            <p:txEl>
                                              <p:pRg st="0" end="0"/>
                                            </p:txEl>
                                          </p:spTgt>
                                        </p:tgtEl>
                                      </p:cBhvr>
                                    </p:animEffect>
                                  </p:childTnLst>
                                </p:cTn>
                              </p:par>
                            </p:childTnLst>
                          </p:cTn>
                        </p:par>
                        <p:par>
                          <p:cTn id="14" fill="hold">
                            <p:stCondLst>
                              <p:cond delay="1000"/>
                            </p:stCondLst>
                            <p:childTnLst>
                              <p:par>
                                <p:cTn id="15" presetID="22" presetClass="entr" presetSubtype="8" fill="hold" nodeType="after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wipe(left)">
                                      <p:cBhvr>
                                        <p:cTn id="17" dur="500"/>
                                        <p:tgtEl>
                                          <p:spTgt spid="14"/>
                                        </p:tgtEl>
                                      </p:cBhvr>
                                    </p:animEffect>
                                  </p:childTnLst>
                                </p:cTn>
                              </p:par>
                            </p:childTnLst>
                          </p:cTn>
                        </p:par>
                        <p:par>
                          <p:cTn id="18" fill="hold">
                            <p:stCondLst>
                              <p:cond delay="1500"/>
                            </p:stCondLst>
                            <p:childTnLst>
                              <p:par>
                                <p:cTn id="19" presetID="2" presetClass="entr" presetSubtype="2" fill="hold" grpId="0" nodeType="afterEffect">
                                  <p:stCondLst>
                                    <p:cond delay="0"/>
                                  </p:stCondLst>
                                  <p:childTnLst>
                                    <p:set>
                                      <p:cBhvr>
                                        <p:cTn id="20" dur="1" fill="hold">
                                          <p:stCondLst>
                                            <p:cond delay="0"/>
                                          </p:stCondLst>
                                        </p:cTn>
                                        <p:tgtEl>
                                          <p:spTgt spid="127"/>
                                        </p:tgtEl>
                                        <p:attrNameLst>
                                          <p:attrName>style.visibility</p:attrName>
                                        </p:attrNameLst>
                                      </p:cBhvr>
                                      <p:to>
                                        <p:strVal val="visible"/>
                                      </p:to>
                                    </p:set>
                                    <p:anim calcmode="lin" valueType="num">
                                      <p:cBhvr additive="base">
                                        <p:cTn id="21" dur="500" fill="hold"/>
                                        <p:tgtEl>
                                          <p:spTgt spid="127"/>
                                        </p:tgtEl>
                                        <p:attrNameLst>
                                          <p:attrName>ppt_x</p:attrName>
                                        </p:attrNameLst>
                                      </p:cBhvr>
                                      <p:tavLst>
                                        <p:tav tm="0">
                                          <p:val>
                                            <p:strVal val="1+#ppt_w/2"/>
                                          </p:val>
                                        </p:tav>
                                        <p:tav tm="100000">
                                          <p:val>
                                            <p:strVal val="#ppt_x"/>
                                          </p:val>
                                        </p:tav>
                                      </p:tavLst>
                                    </p:anim>
                                    <p:anim calcmode="lin" valueType="num">
                                      <p:cBhvr additive="base">
                                        <p:cTn id="22" dur="500" fill="hold"/>
                                        <p:tgtEl>
                                          <p:spTgt spid="127"/>
                                        </p:tgtEl>
                                        <p:attrNameLst>
                                          <p:attrName>ppt_y</p:attrName>
                                        </p:attrNameLst>
                                      </p:cBhvr>
                                      <p:tavLst>
                                        <p:tav tm="0">
                                          <p:val>
                                            <p:strVal val="#ppt_y"/>
                                          </p:val>
                                        </p:tav>
                                        <p:tav tm="100000">
                                          <p:val>
                                            <p:strVal val="#ppt_y"/>
                                          </p:val>
                                        </p:tav>
                                      </p:tavLst>
                                    </p:anim>
                                  </p:childTnLst>
                                </p:cTn>
                              </p:par>
                              <p:par>
                                <p:cTn id="23" presetID="2" presetClass="entr" presetSubtype="1" fill="hold" grpId="0" nodeType="withEffect">
                                  <p:stCondLst>
                                    <p:cond delay="100"/>
                                  </p:stCondLst>
                                  <p:childTnLst>
                                    <p:set>
                                      <p:cBhvr>
                                        <p:cTn id="24" dur="1" fill="hold">
                                          <p:stCondLst>
                                            <p:cond delay="0"/>
                                          </p:stCondLst>
                                        </p:cTn>
                                        <p:tgtEl>
                                          <p:spTgt spid="126"/>
                                        </p:tgtEl>
                                        <p:attrNameLst>
                                          <p:attrName>style.visibility</p:attrName>
                                        </p:attrNameLst>
                                      </p:cBhvr>
                                      <p:to>
                                        <p:strVal val="visible"/>
                                      </p:to>
                                    </p:set>
                                    <p:anim calcmode="lin" valueType="num">
                                      <p:cBhvr additive="base">
                                        <p:cTn id="25" dur="500" fill="hold"/>
                                        <p:tgtEl>
                                          <p:spTgt spid="126"/>
                                        </p:tgtEl>
                                        <p:attrNameLst>
                                          <p:attrName>ppt_x</p:attrName>
                                        </p:attrNameLst>
                                      </p:cBhvr>
                                      <p:tavLst>
                                        <p:tav tm="0">
                                          <p:val>
                                            <p:strVal val="#ppt_x"/>
                                          </p:val>
                                        </p:tav>
                                        <p:tav tm="100000">
                                          <p:val>
                                            <p:strVal val="#ppt_x"/>
                                          </p:val>
                                        </p:tav>
                                      </p:tavLst>
                                    </p:anim>
                                    <p:anim calcmode="lin" valueType="num">
                                      <p:cBhvr additive="base">
                                        <p:cTn id="26" dur="500" fill="hold"/>
                                        <p:tgtEl>
                                          <p:spTgt spid="126"/>
                                        </p:tgtEl>
                                        <p:attrNameLst>
                                          <p:attrName>ppt_y</p:attrName>
                                        </p:attrNameLst>
                                      </p:cBhvr>
                                      <p:tavLst>
                                        <p:tav tm="0">
                                          <p:val>
                                            <p:strVal val="0-#ppt_h/2"/>
                                          </p:val>
                                        </p:tav>
                                        <p:tav tm="100000">
                                          <p:val>
                                            <p:strVal val="#ppt_y"/>
                                          </p:val>
                                        </p:tav>
                                      </p:tavLst>
                                    </p:anim>
                                  </p:childTnLst>
                                </p:cTn>
                              </p:par>
                              <p:par>
                                <p:cTn id="27" presetID="2" presetClass="entr" presetSubtype="8" fill="hold" grpId="0" nodeType="withEffect">
                                  <p:stCondLst>
                                    <p:cond delay="200"/>
                                  </p:stCondLst>
                                  <p:childTnLst>
                                    <p:set>
                                      <p:cBhvr>
                                        <p:cTn id="28" dur="1" fill="hold">
                                          <p:stCondLst>
                                            <p:cond delay="0"/>
                                          </p:stCondLst>
                                        </p:cTn>
                                        <p:tgtEl>
                                          <p:spTgt spid="129"/>
                                        </p:tgtEl>
                                        <p:attrNameLst>
                                          <p:attrName>style.visibility</p:attrName>
                                        </p:attrNameLst>
                                      </p:cBhvr>
                                      <p:to>
                                        <p:strVal val="visible"/>
                                      </p:to>
                                    </p:set>
                                    <p:anim calcmode="lin" valueType="num">
                                      <p:cBhvr additive="base">
                                        <p:cTn id="29" dur="500" fill="hold"/>
                                        <p:tgtEl>
                                          <p:spTgt spid="129"/>
                                        </p:tgtEl>
                                        <p:attrNameLst>
                                          <p:attrName>ppt_x</p:attrName>
                                        </p:attrNameLst>
                                      </p:cBhvr>
                                      <p:tavLst>
                                        <p:tav tm="0">
                                          <p:val>
                                            <p:strVal val="0-#ppt_w/2"/>
                                          </p:val>
                                        </p:tav>
                                        <p:tav tm="100000">
                                          <p:val>
                                            <p:strVal val="#ppt_x"/>
                                          </p:val>
                                        </p:tav>
                                      </p:tavLst>
                                    </p:anim>
                                    <p:anim calcmode="lin" valueType="num">
                                      <p:cBhvr additive="base">
                                        <p:cTn id="30" dur="500" fill="hold"/>
                                        <p:tgtEl>
                                          <p:spTgt spid="129"/>
                                        </p:tgtEl>
                                        <p:attrNameLst>
                                          <p:attrName>ppt_y</p:attrName>
                                        </p:attrNameLst>
                                      </p:cBhvr>
                                      <p:tavLst>
                                        <p:tav tm="0">
                                          <p:val>
                                            <p:strVal val="#ppt_y"/>
                                          </p:val>
                                        </p:tav>
                                        <p:tav tm="100000">
                                          <p:val>
                                            <p:strVal val="#ppt_y"/>
                                          </p:val>
                                        </p:tav>
                                      </p:tavLst>
                                    </p:anim>
                                  </p:childTnLst>
                                </p:cTn>
                              </p:par>
                              <p:par>
                                <p:cTn id="31" presetID="2" presetClass="entr" presetSubtype="4" fill="hold" grpId="0" nodeType="withEffect">
                                  <p:stCondLst>
                                    <p:cond delay="300"/>
                                  </p:stCondLst>
                                  <p:childTnLst>
                                    <p:set>
                                      <p:cBhvr>
                                        <p:cTn id="32" dur="1" fill="hold">
                                          <p:stCondLst>
                                            <p:cond delay="0"/>
                                          </p:stCondLst>
                                        </p:cTn>
                                        <p:tgtEl>
                                          <p:spTgt spid="128"/>
                                        </p:tgtEl>
                                        <p:attrNameLst>
                                          <p:attrName>style.visibility</p:attrName>
                                        </p:attrNameLst>
                                      </p:cBhvr>
                                      <p:to>
                                        <p:strVal val="visible"/>
                                      </p:to>
                                    </p:set>
                                    <p:anim calcmode="lin" valueType="num">
                                      <p:cBhvr additive="base">
                                        <p:cTn id="33" dur="500" fill="hold"/>
                                        <p:tgtEl>
                                          <p:spTgt spid="128"/>
                                        </p:tgtEl>
                                        <p:attrNameLst>
                                          <p:attrName>ppt_x</p:attrName>
                                        </p:attrNameLst>
                                      </p:cBhvr>
                                      <p:tavLst>
                                        <p:tav tm="0">
                                          <p:val>
                                            <p:strVal val="#ppt_x"/>
                                          </p:val>
                                        </p:tav>
                                        <p:tav tm="100000">
                                          <p:val>
                                            <p:strVal val="#ppt_x"/>
                                          </p:val>
                                        </p:tav>
                                      </p:tavLst>
                                    </p:anim>
                                    <p:anim calcmode="lin" valueType="num">
                                      <p:cBhvr additive="base">
                                        <p:cTn id="34" dur="500" fill="hold"/>
                                        <p:tgtEl>
                                          <p:spTgt spid="128"/>
                                        </p:tgtEl>
                                        <p:attrNameLst>
                                          <p:attrName>ppt_y</p:attrName>
                                        </p:attrNameLst>
                                      </p:cBhvr>
                                      <p:tavLst>
                                        <p:tav tm="0">
                                          <p:val>
                                            <p:strVal val="1+#ppt_h/2"/>
                                          </p:val>
                                        </p:tav>
                                        <p:tav tm="100000">
                                          <p:val>
                                            <p:strVal val="#ppt_y"/>
                                          </p:val>
                                        </p:tav>
                                      </p:tavLst>
                                    </p:anim>
                                  </p:childTnLst>
                                </p:cTn>
                              </p:par>
                            </p:childTnLst>
                          </p:cTn>
                        </p:par>
                        <p:par>
                          <p:cTn id="35" fill="hold">
                            <p:stCondLst>
                              <p:cond delay="2000"/>
                            </p:stCondLst>
                            <p:childTnLst>
                              <p:par>
                                <p:cTn id="36" presetID="22" presetClass="entr" presetSubtype="8" fill="hold" grpId="0" nodeType="afterEffect">
                                  <p:stCondLst>
                                    <p:cond delay="0"/>
                                  </p:stCondLst>
                                  <p:childTnLst>
                                    <p:set>
                                      <p:cBhvr>
                                        <p:cTn id="37" dur="1" fill="hold">
                                          <p:stCondLst>
                                            <p:cond delay="0"/>
                                          </p:stCondLst>
                                        </p:cTn>
                                        <p:tgtEl>
                                          <p:spTgt spid="131"/>
                                        </p:tgtEl>
                                        <p:attrNameLst>
                                          <p:attrName>style.visibility</p:attrName>
                                        </p:attrNameLst>
                                      </p:cBhvr>
                                      <p:to>
                                        <p:strVal val="visible"/>
                                      </p:to>
                                    </p:set>
                                    <p:animEffect transition="in" filter="wipe(left)">
                                      <p:cBhvr>
                                        <p:cTn id="38" dur="500"/>
                                        <p:tgtEl>
                                          <p:spTgt spid="131"/>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130"/>
                                        </p:tgtEl>
                                        <p:attrNameLst>
                                          <p:attrName>style.visibility</p:attrName>
                                        </p:attrNameLst>
                                      </p:cBhvr>
                                      <p:to>
                                        <p:strVal val="visible"/>
                                      </p:to>
                                    </p:set>
                                    <p:animEffect transition="in" filter="wipe(left)">
                                      <p:cBhvr>
                                        <p:cTn id="41" dur="500"/>
                                        <p:tgtEl>
                                          <p:spTgt spid="130"/>
                                        </p:tgtEl>
                                      </p:cBhvr>
                                    </p:animEffect>
                                  </p:childTnLst>
                                </p:cTn>
                              </p:par>
                              <p:par>
                                <p:cTn id="42" presetID="22" presetClass="entr" presetSubtype="2" fill="hold" grpId="0" nodeType="withEffect">
                                  <p:stCondLst>
                                    <p:cond delay="0"/>
                                  </p:stCondLst>
                                  <p:childTnLst>
                                    <p:set>
                                      <p:cBhvr>
                                        <p:cTn id="43" dur="1" fill="hold">
                                          <p:stCondLst>
                                            <p:cond delay="0"/>
                                          </p:stCondLst>
                                        </p:cTn>
                                        <p:tgtEl>
                                          <p:spTgt spid="133"/>
                                        </p:tgtEl>
                                        <p:attrNameLst>
                                          <p:attrName>style.visibility</p:attrName>
                                        </p:attrNameLst>
                                      </p:cBhvr>
                                      <p:to>
                                        <p:strVal val="visible"/>
                                      </p:to>
                                    </p:set>
                                    <p:animEffect transition="in" filter="wipe(right)">
                                      <p:cBhvr>
                                        <p:cTn id="44" dur="500"/>
                                        <p:tgtEl>
                                          <p:spTgt spid="133"/>
                                        </p:tgtEl>
                                      </p:cBhvr>
                                    </p:animEffect>
                                  </p:childTnLst>
                                </p:cTn>
                              </p:par>
                              <p:par>
                                <p:cTn id="45" presetID="22" presetClass="entr" presetSubtype="2" fill="hold" grpId="0" nodeType="withEffect">
                                  <p:stCondLst>
                                    <p:cond delay="0"/>
                                  </p:stCondLst>
                                  <p:childTnLst>
                                    <p:set>
                                      <p:cBhvr>
                                        <p:cTn id="46" dur="1" fill="hold">
                                          <p:stCondLst>
                                            <p:cond delay="0"/>
                                          </p:stCondLst>
                                        </p:cTn>
                                        <p:tgtEl>
                                          <p:spTgt spid="132"/>
                                        </p:tgtEl>
                                        <p:attrNameLst>
                                          <p:attrName>style.visibility</p:attrName>
                                        </p:attrNameLst>
                                      </p:cBhvr>
                                      <p:to>
                                        <p:strVal val="visible"/>
                                      </p:to>
                                    </p:set>
                                    <p:animEffect transition="in" filter="wipe(right)">
                                      <p:cBhvr>
                                        <p:cTn id="47" dur="500"/>
                                        <p:tgtEl>
                                          <p:spTgt spid="1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6" grpId="0" animBg="1"/>
      <p:bldP spid="127" grpId="0" animBg="1"/>
      <p:bldP spid="128" grpId="0" animBg="1"/>
      <p:bldP spid="129" grpId="0" animBg="1"/>
      <p:bldP spid="130" grpId="0"/>
      <p:bldP spid="131" grpId="0"/>
      <p:bldP spid="132" grpId="0"/>
      <p:bldP spid="133" grpId="0"/>
      <p:bldP spid="17"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081920" y="2326340"/>
            <a:ext cx="2032000" cy="2034117"/>
            <a:chOff x="1198033" y="2413424"/>
            <a:chExt cx="2032000" cy="2034117"/>
          </a:xfrm>
          <a:solidFill>
            <a:srgbClr val="779F08"/>
          </a:solidFill>
        </p:grpSpPr>
        <p:sp>
          <p:nvSpPr>
            <p:cNvPr id="9" name="Freeform 5"/>
            <p:cNvSpPr/>
            <p:nvPr/>
          </p:nvSpPr>
          <p:spPr bwMode="auto">
            <a:xfrm>
              <a:off x="1198033" y="2413424"/>
              <a:ext cx="2032000" cy="2034117"/>
            </a:xfrm>
            <a:custGeom>
              <a:avLst/>
              <a:gdLst>
                <a:gd name="T0" fmla="*/ 342 w 683"/>
                <a:gd name="T1" fmla="*/ 0 h 683"/>
                <a:gd name="T2" fmla="*/ 683 w 683"/>
                <a:gd name="T3" fmla="*/ 342 h 683"/>
                <a:gd name="T4" fmla="*/ 683 w 683"/>
                <a:gd name="T5" fmla="*/ 683 h 683"/>
                <a:gd name="T6" fmla="*/ 342 w 683"/>
                <a:gd name="T7" fmla="*/ 683 h 683"/>
                <a:gd name="T8" fmla="*/ 0 w 683"/>
                <a:gd name="T9" fmla="*/ 342 h 683"/>
                <a:gd name="T10" fmla="*/ 0 w 683"/>
                <a:gd name="T11" fmla="*/ 342 h 683"/>
                <a:gd name="T12" fmla="*/ 0 w 683"/>
                <a:gd name="T13" fmla="*/ 0 h 683"/>
                <a:gd name="T14" fmla="*/ 342 w 683"/>
                <a:gd name="T15" fmla="*/ 0 h 68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83" h="683">
                  <a:moveTo>
                    <a:pt x="342" y="0"/>
                  </a:moveTo>
                  <a:cubicBezTo>
                    <a:pt x="530" y="0"/>
                    <a:pt x="683" y="153"/>
                    <a:pt x="683" y="342"/>
                  </a:cubicBezTo>
                  <a:cubicBezTo>
                    <a:pt x="683" y="683"/>
                    <a:pt x="683" y="683"/>
                    <a:pt x="683" y="683"/>
                  </a:cubicBezTo>
                  <a:cubicBezTo>
                    <a:pt x="342" y="683"/>
                    <a:pt x="342" y="683"/>
                    <a:pt x="342" y="683"/>
                  </a:cubicBezTo>
                  <a:cubicBezTo>
                    <a:pt x="153" y="683"/>
                    <a:pt x="0" y="530"/>
                    <a:pt x="0" y="342"/>
                  </a:cubicBezTo>
                  <a:cubicBezTo>
                    <a:pt x="0" y="342"/>
                    <a:pt x="0" y="342"/>
                    <a:pt x="0" y="342"/>
                  </a:cubicBezTo>
                  <a:cubicBezTo>
                    <a:pt x="0" y="0"/>
                    <a:pt x="0" y="0"/>
                    <a:pt x="0" y="0"/>
                  </a:cubicBezTo>
                  <a:lnTo>
                    <a:pt x="342" y="0"/>
                  </a:lnTo>
                  <a:close/>
                </a:path>
              </a:pathLst>
            </a:custGeom>
            <a:grpFill/>
            <a:ln>
              <a:noFill/>
            </a:ln>
          </p:spPr>
          <p:txBody>
            <a:bodyPr vert="horz" wrap="square" lIns="121921" tIns="60960" rIns="121921" bIns="60960" numCol="1" anchor="t" anchorCtr="0" compatLnSpc="1"/>
            <a:lstStyle/>
            <a:p>
              <a:pPr defTabSz="1219200" eaLnBrk="0" fontAlgn="base" hangingPunct="0">
                <a:spcBef>
                  <a:spcPct val="0"/>
                </a:spcBef>
                <a:spcAft>
                  <a:spcPct val="0"/>
                </a:spcAft>
              </a:pPr>
              <a:endParaRPr lang="zh-CN" altLang="en-US" sz="2400">
                <a:solidFill>
                  <a:schemeClr val="bg1"/>
                </a:solidFill>
              </a:endParaRPr>
            </a:p>
          </p:txBody>
        </p:sp>
        <p:grpSp>
          <p:nvGrpSpPr>
            <p:cNvPr id="13" name="组合 12"/>
            <p:cNvGrpSpPr/>
            <p:nvPr/>
          </p:nvGrpSpPr>
          <p:grpSpPr>
            <a:xfrm>
              <a:off x="1424292" y="2645225"/>
              <a:ext cx="1757212" cy="1280013"/>
              <a:chOff x="1068219" y="2029639"/>
              <a:chExt cx="1317910" cy="960010"/>
            </a:xfrm>
            <a:grpFill/>
          </p:grpSpPr>
          <p:sp>
            <p:nvSpPr>
              <p:cNvPr id="14" name="文本框 13"/>
              <p:cNvSpPr txBox="1"/>
              <p:nvPr/>
            </p:nvSpPr>
            <p:spPr>
              <a:xfrm>
                <a:off x="1068219" y="2029639"/>
                <a:ext cx="1036583" cy="500090"/>
              </a:xfrm>
              <a:prstGeom prst="rect">
                <a:avLst/>
              </a:prstGeom>
              <a:grpFill/>
            </p:spPr>
            <p:txBody>
              <a:bodyPr wrap="none" rtlCol="0">
                <a:spAutoFit/>
              </a:bodyPr>
              <a:lstStyle/>
              <a:p>
                <a:pPr defTabSz="1219200" eaLnBrk="0" fontAlgn="base" hangingPunct="0">
                  <a:spcBef>
                    <a:spcPct val="0"/>
                  </a:spcBef>
                  <a:spcAft>
                    <a:spcPct val="0"/>
                  </a:spcAft>
                </a:pPr>
                <a:r>
                  <a:rPr lang="en-US" altLang="zh-CN" sz="3735" dirty="0">
                    <a:ln w="38100">
                      <a:noFill/>
                    </a:ln>
                    <a:solidFill>
                      <a:schemeClr val="bg1"/>
                    </a:solidFill>
                    <a:latin typeface="Arial" panose="020B0604020202020204" pitchFamily="34" charset="0"/>
                    <a:cs typeface="Arial" panose="020B0604020202020204" pitchFamily="34" charset="0"/>
                  </a:rPr>
                  <a:t>1,754</a:t>
                </a:r>
                <a:endParaRPr lang="zh-CN" altLang="en-US" sz="3735" dirty="0">
                  <a:ln w="38100">
                    <a:noFill/>
                  </a:ln>
                  <a:solidFill>
                    <a:schemeClr val="bg1"/>
                  </a:solidFill>
                  <a:latin typeface="Arial" panose="020B0604020202020204" pitchFamily="34" charset="0"/>
                  <a:cs typeface="Arial" panose="020B0604020202020204" pitchFamily="34" charset="0"/>
                </a:endParaRPr>
              </a:p>
            </p:txBody>
          </p:sp>
          <p:sp>
            <p:nvSpPr>
              <p:cNvPr id="15" name="任意多边形 14"/>
              <p:cNvSpPr/>
              <p:nvPr/>
            </p:nvSpPr>
            <p:spPr>
              <a:xfrm>
                <a:off x="1127760" y="2560320"/>
                <a:ext cx="1028700" cy="0"/>
              </a:xfrm>
              <a:custGeom>
                <a:avLst/>
                <a:gdLst>
                  <a:gd name="connsiteX0" fmla="*/ 0 w 1028700"/>
                  <a:gd name="connsiteY0" fmla="*/ 0 h 0"/>
                  <a:gd name="connsiteX1" fmla="*/ 1028700 w 1028700"/>
                  <a:gd name="connsiteY1" fmla="*/ 0 h 0"/>
                </a:gdLst>
                <a:ahLst/>
                <a:cxnLst>
                  <a:cxn ang="0">
                    <a:pos x="connsiteX0" y="connsiteY0"/>
                  </a:cxn>
                  <a:cxn ang="0">
                    <a:pos x="connsiteX1" y="connsiteY1"/>
                  </a:cxn>
                </a:cxnLst>
                <a:rect l="l" t="t" r="r" b="b"/>
                <a:pathLst>
                  <a:path w="1028700">
                    <a:moveTo>
                      <a:pt x="0" y="0"/>
                    </a:moveTo>
                    <a:lnTo>
                      <a:pt x="1028700" y="0"/>
                    </a:lnTo>
                  </a:path>
                </a:pathLst>
              </a:custGeom>
              <a:grp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eaLnBrk="0" fontAlgn="base" hangingPunct="0">
                  <a:spcBef>
                    <a:spcPct val="0"/>
                  </a:spcBef>
                  <a:spcAft>
                    <a:spcPct val="0"/>
                  </a:spcAft>
                </a:pPr>
                <a:endParaRPr lang="zh-CN" altLang="en-US" sz="2400">
                  <a:solidFill>
                    <a:schemeClr val="bg1"/>
                  </a:solidFill>
                </a:endParaRPr>
              </a:p>
            </p:txBody>
          </p:sp>
          <p:sp>
            <p:nvSpPr>
              <p:cNvPr id="17" name="矩形 16"/>
              <p:cNvSpPr/>
              <p:nvPr/>
            </p:nvSpPr>
            <p:spPr>
              <a:xfrm>
                <a:off x="1093466" y="2614931"/>
                <a:ext cx="1292663" cy="374718"/>
              </a:xfrm>
              <a:prstGeom prst="rect">
                <a:avLst/>
              </a:prstGeom>
              <a:grpFill/>
            </p:spPr>
            <p:txBody>
              <a:bodyPr wrap="none">
                <a:spAutoFit/>
              </a:bodyPr>
              <a:lstStyle/>
              <a:p>
                <a:pPr lvl="0">
                  <a:lnSpc>
                    <a:spcPct val="150000"/>
                  </a:lnSpc>
                  <a:defRPr/>
                </a:pPr>
                <a:r>
                  <a:rPr lang="zh-CN" altLang="en-US" sz="2000" kern="0" dirty="0">
                    <a:solidFill>
                      <a:schemeClr val="bg1"/>
                    </a:solidFill>
                    <a:latin typeface="微软雅黑" panose="020B0503020204020204" pitchFamily="34" charset="-122"/>
                    <a:ea typeface="微软雅黑" panose="020B0503020204020204" pitchFamily="34" charset="-122"/>
                    <a:cs typeface="华文黑体" pitchFamily="2" charset="-122"/>
                  </a:rPr>
                  <a:t>点击添加标题</a:t>
                </a:r>
              </a:p>
            </p:txBody>
          </p:sp>
        </p:grpSp>
      </p:grpSp>
      <p:grpSp>
        <p:nvGrpSpPr>
          <p:cNvPr id="3" name="组合 2"/>
          <p:cNvGrpSpPr/>
          <p:nvPr/>
        </p:nvGrpSpPr>
        <p:grpSpPr>
          <a:xfrm>
            <a:off x="3713359" y="2326340"/>
            <a:ext cx="2032000" cy="2034117"/>
            <a:chOff x="3829473" y="2413424"/>
            <a:chExt cx="2032000" cy="2034117"/>
          </a:xfrm>
          <a:solidFill>
            <a:srgbClr val="779F08"/>
          </a:solidFill>
        </p:grpSpPr>
        <p:sp>
          <p:nvSpPr>
            <p:cNvPr id="10" name="Freeform 5"/>
            <p:cNvSpPr/>
            <p:nvPr/>
          </p:nvSpPr>
          <p:spPr bwMode="auto">
            <a:xfrm>
              <a:off x="3829473" y="2413424"/>
              <a:ext cx="2032000" cy="2034117"/>
            </a:xfrm>
            <a:custGeom>
              <a:avLst/>
              <a:gdLst>
                <a:gd name="T0" fmla="*/ 342 w 683"/>
                <a:gd name="T1" fmla="*/ 0 h 683"/>
                <a:gd name="T2" fmla="*/ 683 w 683"/>
                <a:gd name="T3" fmla="*/ 342 h 683"/>
                <a:gd name="T4" fmla="*/ 683 w 683"/>
                <a:gd name="T5" fmla="*/ 683 h 683"/>
                <a:gd name="T6" fmla="*/ 342 w 683"/>
                <a:gd name="T7" fmla="*/ 683 h 683"/>
                <a:gd name="T8" fmla="*/ 0 w 683"/>
                <a:gd name="T9" fmla="*/ 342 h 683"/>
                <a:gd name="T10" fmla="*/ 0 w 683"/>
                <a:gd name="T11" fmla="*/ 342 h 683"/>
                <a:gd name="T12" fmla="*/ 0 w 683"/>
                <a:gd name="T13" fmla="*/ 0 h 683"/>
                <a:gd name="T14" fmla="*/ 342 w 683"/>
                <a:gd name="T15" fmla="*/ 0 h 68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83" h="683">
                  <a:moveTo>
                    <a:pt x="342" y="0"/>
                  </a:moveTo>
                  <a:cubicBezTo>
                    <a:pt x="530" y="0"/>
                    <a:pt x="683" y="153"/>
                    <a:pt x="683" y="342"/>
                  </a:cubicBezTo>
                  <a:cubicBezTo>
                    <a:pt x="683" y="683"/>
                    <a:pt x="683" y="683"/>
                    <a:pt x="683" y="683"/>
                  </a:cubicBezTo>
                  <a:cubicBezTo>
                    <a:pt x="342" y="683"/>
                    <a:pt x="342" y="683"/>
                    <a:pt x="342" y="683"/>
                  </a:cubicBezTo>
                  <a:cubicBezTo>
                    <a:pt x="153" y="683"/>
                    <a:pt x="0" y="530"/>
                    <a:pt x="0" y="342"/>
                  </a:cubicBezTo>
                  <a:cubicBezTo>
                    <a:pt x="0" y="342"/>
                    <a:pt x="0" y="342"/>
                    <a:pt x="0" y="342"/>
                  </a:cubicBezTo>
                  <a:cubicBezTo>
                    <a:pt x="0" y="0"/>
                    <a:pt x="0" y="0"/>
                    <a:pt x="0" y="0"/>
                  </a:cubicBezTo>
                  <a:lnTo>
                    <a:pt x="342" y="0"/>
                  </a:lnTo>
                  <a:close/>
                </a:path>
              </a:pathLst>
            </a:custGeom>
            <a:grpFill/>
            <a:ln>
              <a:noFill/>
            </a:ln>
          </p:spPr>
          <p:txBody>
            <a:bodyPr vert="horz" wrap="square" lIns="121921" tIns="60960" rIns="121921" bIns="60960" numCol="1" anchor="t" anchorCtr="0" compatLnSpc="1"/>
            <a:lstStyle/>
            <a:p>
              <a:pPr defTabSz="1219200" eaLnBrk="0" fontAlgn="base" hangingPunct="0">
                <a:spcBef>
                  <a:spcPct val="0"/>
                </a:spcBef>
                <a:spcAft>
                  <a:spcPct val="0"/>
                </a:spcAft>
              </a:pPr>
              <a:endParaRPr lang="zh-CN" altLang="en-US" sz="2400">
                <a:solidFill>
                  <a:schemeClr val="bg1"/>
                </a:solidFill>
              </a:endParaRPr>
            </a:p>
          </p:txBody>
        </p:sp>
        <p:grpSp>
          <p:nvGrpSpPr>
            <p:cNvPr id="19" name="组合 18"/>
            <p:cNvGrpSpPr/>
            <p:nvPr/>
          </p:nvGrpSpPr>
          <p:grpSpPr>
            <a:xfrm>
              <a:off x="4025252" y="2645224"/>
              <a:ext cx="1757212" cy="1280012"/>
              <a:chOff x="1068219" y="2029639"/>
              <a:chExt cx="1317910" cy="960010"/>
            </a:xfrm>
            <a:grpFill/>
          </p:grpSpPr>
          <p:sp>
            <p:nvSpPr>
              <p:cNvPr id="20" name="文本框 19"/>
              <p:cNvSpPr txBox="1"/>
              <p:nvPr/>
            </p:nvSpPr>
            <p:spPr>
              <a:xfrm>
                <a:off x="1068219" y="2029639"/>
                <a:ext cx="1036583" cy="500090"/>
              </a:xfrm>
              <a:prstGeom prst="rect">
                <a:avLst/>
              </a:prstGeom>
              <a:grpFill/>
            </p:spPr>
            <p:txBody>
              <a:bodyPr wrap="none" rtlCol="0">
                <a:spAutoFit/>
              </a:bodyPr>
              <a:lstStyle/>
              <a:p>
                <a:pPr defTabSz="1219200" eaLnBrk="0" fontAlgn="base" hangingPunct="0">
                  <a:spcBef>
                    <a:spcPct val="0"/>
                  </a:spcBef>
                  <a:spcAft>
                    <a:spcPct val="0"/>
                  </a:spcAft>
                </a:pPr>
                <a:r>
                  <a:rPr lang="en-US" altLang="zh-CN" sz="3735" dirty="0">
                    <a:ln w="38100">
                      <a:noFill/>
                    </a:ln>
                    <a:solidFill>
                      <a:schemeClr val="bg1"/>
                    </a:solidFill>
                    <a:latin typeface="Arial" panose="020B0604020202020204" pitchFamily="34" charset="0"/>
                    <a:cs typeface="Arial" panose="020B0604020202020204" pitchFamily="34" charset="0"/>
                  </a:rPr>
                  <a:t>2,784</a:t>
                </a:r>
                <a:endParaRPr lang="zh-CN" altLang="en-US" sz="3735" dirty="0">
                  <a:ln w="38100">
                    <a:noFill/>
                  </a:ln>
                  <a:solidFill>
                    <a:schemeClr val="bg1"/>
                  </a:solidFill>
                  <a:latin typeface="Arial" panose="020B0604020202020204" pitchFamily="34" charset="0"/>
                  <a:cs typeface="Arial" panose="020B0604020202020204" pitchFamily="34" charset="0"/>
                </a:endParaRPr>
              </a:p>
            </p:txBody>
          </p:sp>
          <p:sp>
            <p:nvSpPr>
              <p:cNvPr id="21" name="任意多边形 20"/>
              <p:cNvSpPr/>
              <p:nvPr/>
            </p:nvSpPr>
            <p:spPr>
              <a:xfrm>
                <a:off x="1127760" y="2560320"/>
                <a:ext cx="1028700" cy="0"/>
              </a:xfrm>
              <a:custGeom>
                <a:avLst/>
                <a:gdLst>
                  <a:gd name="connsiteX0" fmla="*/ 0 w 1028700"/>
                  <a:gd name="connsiteY0" fmla="*/ 0 h 0"/>
                  <a:gd name="connsiteX1" fmla="*/ 1028700 w 1028700"/>
                  <a:gd name="connsiteY1" fmla="*/ 0 h 0"/>
                </a:gdLst>
                <a:ahLst/>
                <a:cxnLst>
                  <a:cxn ang="0">
                    <a:pos x="connsiteX0" y="connsiteY0"/>
                  </a:cxn>
                  <a:cxn ang="0">
                    <a:pos x="connsiteX1" y="connsiteY1"/>
                  </a:cxn>
                </a:cxnLst>
                <a:rect l="l" t="t" r="r" b="b"/>
                <a:pathLst>
                  <a:path w="1028700">
                    <a:moveTo>
                      <a:pt x="0" y="0"/>
                    </a:moveTo>
                    <a:lnTo>
                      <a:pt x="1028700" y="0"/>
                    </a:lnTo>
                  </a:path>
                </a:pathLst>
              </a:custGeom>
              <a:grp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eaLnBrk="0" fontAlgn="base" hangingPunct="0">
                  <a:spcBef>
                    <a:spcPct val="0"/>
                  </a:spcBef>
                  <a:spcAft>
                    <a:spcPct val="0"/>
                  </a:spcAft>
                </a:pPr>
                <a:endParaRPr lang="zh-CN" altLang="en-US" sz="2400">
                  <a:solidFill>
                    <a:schemeClr val="bg1"/>
                  </a:solidFill>
                </a:endParaRPr>
              </a:p>
            </p:txBody>
          </p:sp>
          <p:sp>
            <p:nvSpPr>
              <p:cNvPr id="23" name="矩形 22"/>
              <p:cNvSpPr/>
              <p:nvPr/>
            </p:nvSpPr>
            <p:spPr>
              <a:xfrm>
                <a:off x="1093466" y="2614931"/>
                <a:ext cx="1292663" cy="374718"/>
              </a:xfrm>
              <a:prstGeom prst="rect">
                <a:avLst/>
              </a:prstGeom>
              <a:grpFill/>
            </p:spPr>
            <p:txBody>
              <a:bodyPr wrap="none">
                <a:spAutoFit/>
              </a:bodyPr>
              <a:lstStyle/>
              <a:p>
                <a:pPr lvl="0">
                  <a:lnSpc>
                    <a:spcPct val="150000"/>
                  </a:lnSpc>
                  <a:defRPr/>
                </a:pPr>
                <a:r>
                  <a:rPr lang="zh-CN" altLang="en-US" sz="2000" kern="0" dirty="0">
                    <a:solidFill>
                      <a:schemeClr val="bg1"/>
                    </a:solidFill>
                    <a:latin typeface="微软雅黑" panose="020B0503020204020204" pitchFamily="34" charset="-122"/>
                    <a:ea typeface="微软雅黑" panose="020B0503020204020204" pitchFamily="34" charset="-122"/>
                    <a:cs typeface="华文黑体" pitchFamily="2" charset="-122"/>
                  </a:rPr>
                  <a:t>点击添加标题</a:t>
                </a:r>
              </a:p>
            </p:txBody>
          </p:sp>
        </p:grpSp>
      </p:grpSp>
      <p:grpSp>
        <p:nvGrpSpPr>
          <p:cNvPr id="4" name="组合 3"/>
          <p:cNvGrpSpPr/>
          <p:nvPr/>
        </p:nvGrpSpPr>
        <p:grpSpPr>
          <a:xfrm>
            <a:off x="6344800" y="2326340"/>
            <a:ext cx="2032000" cy="2034117"/>
            <a:chOff x="6460913" y="2413424"/>
            <a:chExt cx="2032000" cy="2034117"/>
          </a:xfrm>
          <a:solidFill>
            <a:srgbClr val="779F08"/>
          </a:solidFill>
        </p:grpSpPr>
        <p:sp>
          <p:nvSpPr>
            <p:cNvPr id="11" name="Freeform 5"/>
            <p:cNvSpPr/>
            <p:nvPr/>
          </p:nvSpPr>
          <p:spPr bwMode="auto">
            <a:xfrm>
              <a:off x="6460913" y="2413424"/>
              <a:ext cx="2032000" cy="2034117"/>
            </a:xfrm>
            <a:custGeom>
              <a:avLst/>
              <a:gdLst>
                <a:gd name="T0" fmla="*/ 342 w 683"/>
                <a:gd name="T1" fmla="*/ 0 h 683"/>
                <a:gd name="T2" fmla="*/ 683 w 683"/>
                <a:gd name="T3" fmla="*/ 342 h 683"/>
                <a:gd name="T4" fmla="*/ 683 w 683"/>
                <a:gd name="T5" fmla="*/ 683 h 683"/>
                <a:gd name="T6" fmla="*/ 342 w 683"/>
                <a:gd name="T7" fmla="*/ 683 h 683"/>
                <a:gd name="T8" fmla="*/ 0 w 683"/>
                <a:gd name="T9" fmla="*/ 342 h 683"/>
                <a:gd name="T10" fmla="*/ 0 w 683"/>
                <a:gd name="T11" fmla="*/ 342 h 683"/>
                <a:gd name="T12" fmla="*/ 0 w 683"/>
                <a:gd name="T13" fmla="*/ 0 h 683"/>
                <a:gd name="T14" fmla="*/ 342 w 683"/>
                <a:gd name="T15" fmla="*/ 0 h 68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83" h="683">
                  <a:moveTo>
                    <a:pt x="342" y="0"/>
                  </a:moveTo>
                  <a:cubicBezTo>
                    <a:pt x="530" y="0"/>
                    <a:pt x="683" y="153"/>
                    <a:pt x="683" y="342"/>
                  </a:cubicBezTo>
                  <a:cubicBezTo>
                    <a:pt x="683" y="683"/>
                    <a:pt x="683" y="683"/>
                    <a:pt x="683" y="683"/>
                  </a:cubicBezTo>
                  <a:cubicBezTo>
                    <a:pt x="342" y="683"/>
                    <a:pt x="342" y="683"/>
                    <a:pt x="342" y="683"/>
                  </a:cubicBezTo>
                  <a:cubicBezTo>
                    <a:pt x="153" y="683"/>
                    <a:pt x="0" y="530"/>
                    <a:pt x="0" y="342"/>
                  </a:cubicBezTo>
                  <a:cubicBezTo>
                    <a:pt x="0" y="342"/>
                    <a:pt x="0" y="342"/>
                    <a:pt x="0" y="342"/>
                  </a:cubicBezTo>
                  <a:cubicBezTo>
                    <a:pt x="0" y="0"/>
                    <a:pt x="0" y="0"/>
                    <a:pt x="0" y="0"/>
                  </a:cubicBezTo>
                  <a:lnTo>
                    <a:pt x="342" y="0"/>
                  </a:lnTo>
                  <a:close/>
                </a:path>
              </a:pathLst>
            </a:custGeom>
            <a:grpFill/>
            <a:ln>
              <a:noFill/>
            </a:ln>
          </p:spPr>
          <p:txBody>
            <a:bodyPr vert="horz" wrap="square" lIns="121921" tIns="60960" rIns="121921" bIns="60960" numCol="1" anchor="t" anchorCtr="0" compatLnSpc="1"/>
            <a:lstStyle/>
            <a:p>
              <a:pPr defTabSz="1219200" eaLnBrk="0" fontAlgn="base" hangingPunct="0">
                <a:spcBef>
                  <a:spcPct val="0"/>
                </a:spcBef>
                <a:spcAft>
                  <a:spcPct val="0"/>
                </a:spcAft>
              </a:pPr>
              <a:endParaRPr lang="zh-CN" altLang="en-US" sz="2400">
                <a:solidFill>
                  <a:schemeClr val="bg1"/>
                </a:solidFill>
              </a:endParaRPr>
            </a:p>
          </p:txBody>
        </p:sp>
        <p:grpSp>
          <p:nvGrpSpPr>
            <p:cNvPr id="25" name="组合 24"/>
            <p:cNvGrpSpPr/>
            <p:nvPr/>
          </p:nvGrpSpPr>
          <p:grpSpPr>
            <a:xfrm>
              <a:off x="6687172" y="2645226"/>
              <a:ext cx="1757212" cy="1334388"/>
              <a:chOff x="1068219" y="2029639"/>
              <a:chExt cx="1317910" cy="1000791"/>
            </a:xfrm>
            <a:grpFill/>
          </p:grpSpPr>
          <p:sp>
            <p:nvSpPr>
              <p:cNvPr id="26" name="文本框 25"/>
              <p:cNvSpPr txBox="1"/>
              <p:nvPr/>
            </p:nvSpPr>
            <p:spPr>
              <a:xfrm>
                <a:off x="1068219" y="2029639"/>
                <a:ext cx="1036583" cy="500090"/>
              </a:xfrm>
              <a:prstGeom prst="rect">
                <a:avLst/>
              </a:prstGeom>
              <a:grpFill/>
            </p:spPr>
            <p:txBody>
              <a:bodyPr wrap="none" rtlCol="0">
                <a:spAutoFit/>
              </a:bodyPr>
              <a:lstStyle/>
              <a:p>
                <a:pPr defTabSz="1219200" eaLnBrk="0" fontAlgn="base" hangingPunct="0">
                  <a:spcBef>
                    <a:spcPct val="0"/>
                  </a:spcBef>
                  <a:spcAft>
                    <a:spcPct val="0"/>
                  </a:spcAft>
                </a:pPr>
                <a:r>
                  <a:rPr lang="en-US" altLang="zh-CN" sz="3735" dirty="0">
                    <a:ln w="38100">
                      <a:noFill/>
                    </a:ln>
                    <a:solidFill>
                      <a:schemeClr val="bg1"/>
                    </a:solidFill>
                    <a:latin typeface="Arial" panose="020B0604020202020204" pitchFamily="34" charset="0"/>
                    <a:cs typeface="Arial" panose="020B0604020202020204" pitchFamily="34" charset="0"/>
                  </a:rPr>
                  <a:t>6,754</a:t>
                </a:r>
                <a:endParaRPr lang="zh-CN" altLang="en-US" sz="3735" dirty="0">
                  <a:ln w="38100">
                    <a:noFill/>
                  </a:ln>
                  <a:solidFill>
                    <a:schemeClr val="bg1"/>
                  </a:solidFill>
                  <a:latin typeface="Arial" panose="020B0604020202020204" pitchFamily="34" charset="0"/>
                  <a:cs typeface="Arial" panose="020B0604020202020204" pitchFamily="34" charset="0"/>
                </a:endParaRPr>
              </a:p>
            </p:txBody>
          </p:sp>
          <p:sp>
            <p:nvSpPr>
              <p:cNvPr id="27" name="任意多边形 26"/>
              <p:cNvSpPr/>
              <p:nvPr/>
            </p:nvSpPr>
            <p:spPr>
              <a:xfrm>
                <a:off x="1127760" y="2560320"/>
                <a:ext cx="1028700" cy="0"/>
              </a:xfrm>
              <a:custGeom>
                <a:avLst/>
                <a:gdLst>
                  <a:gd name="connsiteX0" fmla="*/ 0 w 1028700"/>
                  <a:gd name="connsiteY0" fmla="*/ 0 h 0"/>
                  <a:gd name="connsiteX1" fmla="*/ 1028700 w 1028700"/>
                  <a:gd name="connsiteY1" fmla="*/ 0 h 0"/>
                </a:gdLst>
                <a:ahLst/>
                <a:cxnLst>
                  <a:cxn ang="0">
                    <a:pos x="connsiteX0" y="connsiteY0"/>
                  </a:cxn>
                  <a:cxn ang="0">
                    <a:pos x="connsiteX1" y="connsiteY1"/>
                  </a:cxn>
                </a:cxnLst>
                <a:rect l="l" t="t" r="r" b="b"/>
                <a:pathLst>
                  <a:path w="1028700">
                    <a:moveTo>
                      <a:pt x="0" y="0"/>
                    </a:moveTo>
                    <a:lnTo>
                      <a:pt x="1028700" y="0"/>
                    </a:lnTo>
                  </a:path>
                </a:pathLst>
              </a:custGeom>
              <a:grp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eaLnBrk="0" fontAlgn="base" hangingPunct="0">
                  <a:spcBef>
                    <a:spcPct val="0"/>
                  </a:spcBef>
                  <a:spcAft>
                    <a:spcPct val="0"/>
                  </a:spcAft>
                </a:pPr>
                <a:endParaRPr lang="zh-CN" altLang="en-US" sz="2400">
                  <a:solidFill>
                    <a:schemeClr val="bg1"/>
                  </a:solidFill>
                </a:endParaRPr>
              </a:p>
            </p:txBody>
          </p:sp>
          <p:sp>
            <p:nvSpPr>
              <p:cNvPr id="29" name="矩形 28"/>
              <p:cNvSpPr/>
              <p:nvPr/>
            </p:nvSpPr>
            <p:spPr>
              <a:xfrm>
                <a:off x="1093466" y="2614931"/>
                <a:ext cx="1292663" cy="415499"/>
              </a:xfrm>
              <a:prstGeom prst="rect">
                <a:avLst/>
              </a:prstGeom>
              <a:grpFill/>
            </p:spPr>
            <p:txBody>
              <a:bodyPr wrap="none">
                <a:spAutoFit/>
              </a:bodyPr>
              <a:lstStyle/>
              <a:p>
                <a:pPr lvl="0">
                  <a:lnSpc>
                    <a:spcPct val="150000"/>
                  </a:lnSpc>
                  <a:defRPr/>
                </a:pPr>
                <a:r>
                  <a:rPr lang="zh-CN" altLang="en-US" sz="2000" kern="0" dirty="0">
                    <a:solidFill>
                      <a:schemeClr val="bg1"/>
                    </a:solidFill>
                    <a:latin typeface="微软雅黑" panose="020B0503020204020204" pitchFamily="34" charset="-122"/>
                    <a:ea typeface="微软雅黑" panose="020B0503020204020204" pitchFamily="34" charset="-122"/>
                    <a:cs typeface="华文黑体" pitchFamily="2" charset="-122"/>
                  </a:rPr>
                  <a:t>点击添加标题</a:t>
                </a:r>
              </a:p>
            </p:txBody>
          </p:sp>
        </p:grpSp>
      </p:grpSp>
      <p:grpSp>
        <p:nvGrpSpPr>
          <p:cNvPr id="5" name="组合 4"/>
          <p:cNvGrpSpPr/>
          <p:nvPr/>
        </p:nvGrpSpPr>
        <p:grpSpPr>
          <a:xfrm>
            <a:off x="8976240" y="2326340"/>
            <a:ext cx="2032000" cy="2034117"/>
            <a:chOff x="9092353" y="2413424"/>
            <a:chExt cx="2032000" cy="2034117"/>
          </a:xfrm>
          <a:solidFill>
            <a:srgbClr val="779F08"/>
          </a:solidFill>
        </p:grpSpPr>
        <p:sp>
          <p:nvSpPr>
            <p:cNvPr id="12" name="Freeform 5"/>
            <p:cNvSpPr/>
            <p:nvPr/>
          </p:nvSpPr>
          <p:spPr bwMode="auto">
            <a:xfrm>
              <a:off x="9092353" y="2413424"/>
              <a:ext cx="2032000" cy="2034117"/>
            </a:xfrm>
            <a:custGeom>
              <a:avLst/>
              <a:gdLst>
                <a:gd name="T0" fmla="*/ 342 w 683"/>
                <a:gd name="T1" fmla="*/ 0 h 683"/>
                <a:gd name="T2" fmla="*/ 683 w 683"/>
                <a:gd name="T3" fmla="*/ 342 h 683"/>
                <a:gd name="T4" fmla="*/ 683 w 683"/>
                <a:gd name="T5" fmla="*/ 683 h 683"/>
                <a:gd name="T6" fmla="*/ 342 w 683"/>
                <a:gd name="T7" fmla="*/ 683 h 683"/>
                <a:gd name="T8" fmla="*/ 0 w 683"/>
                <a:gd name="T9" fmla="*/ 342 h 683"/>
                <a:gd name="T10" fmla="*/ 0 w 683"/>
                <a:gd name="T11" fmla="*/ 342 h 683"/>
                <a:gd name="T12" fmla="*/ 0 w 683"/>
                <a:gd name="T13" fmla="*/ 0 h 683"/>
                <a:gd name="T14" fmla="*/ 342 w 683"/>
                <a:gd name="T15" fmla="*/ 0 h 68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83" h="683">
                  <a:moveTo>
                    <a:pt x="342" y="0"/>
                  </a:moveTo>
                  <a:cubicBezTo>
                    <a:pt x="530" y="0"/>
                    <a:pt x="683" y="153"/>
                    <a:pt x="683" y="342"/>
                  </a:cubicBezTo>
                  <a:cubicBezTo>
                    <a:pt x="683" y="683"/>
                    <a:pt x="683" y="683"/>
                    <a:pt x="683" y="683"/>
                  </a:cubicBezTo>
                  <a:cubicBezTo>
                    <a:pt x="342" y="683"/>
                    <a:pt x="342" y="683"/>
                    <a:pt x="342" y="683"/>
                  </a:cubicBezTo>
                  <a:cubicBezTo>
                    <a:pt x="153" y="683"/>
                    <a:pt x="0" y="530"/>
                    <a:pt x="0" y="342"/>
                  </a:cubicBezTo>
                  <a:cubicBezTo>
                    <a:pt x="0" y="342"/>
                    <a:pt x="0" y="342"/>
                    <a:pt x="0" y="342"/>
                  </a:cubicBezTo>
                  <a:cubicBezTo>
                    <a:pt x="0" y="0"/>
                    <a:pt x="0" y="0"/>
                    <a:pt x="0" y="0"/>
                  </a:cubicBezTo>
                  <a:lnTo>
                    <a:pt x="342" y="0"/>
                  </a:lnTo>
                  <a:close/>
                </a:path>
              </a:pathLst>
            </a:custGeom>
            <a:grpFill/>
            <a:ln>
              <a:noFill/>
            </a:ln>
          </p:spPr>
          <p:txBody>
            <a:bodyPr vert="horz" wrap="square" lIns="121921" tIns="60960" rIns="121921" bIns="60960" numCol="1" anchor="t" anchorCtr="0" compatLnSpc="1"/>
            <a:lstStyle/>
            <a:p>
              <a:pPr defTabSz="1219200" eaLnBrk="0" fontAlgn="base" hangingPunct="0">
                <a:spcBef>
                  <a:spcPct val="0"/>
                </a:spcBef>
                <a:spcAft>
                  <a:spcPct val="0"/>
                </a:spcAft>
              </a:pPr>
              <a:endParaRPr lang="zh-CN" altLang="en-US" sz="2400">
                <a:solidFill>
                  <a:schemeClr val="bg1"/>
                </a:solidFill>
              </a:endParaRPr>
            </a:p>
          </p:txBody>
        </p:sp>
        <p:grpSp>
          <p:nvGrpSpPr>
            <p:cNvPr id="31" name="组合 30"/>
            <p:cNvGrpSpPr/>
            <p:nvPr/>
          </p:nvGrpSpPr>
          <p:grpSpPr>
            <a:xfrm>
              <a:off x="9338932" y="2645226"/>
              <a:ext cx="1757212" cy="1334388"/>
              <a:chOff x="1068219" y="2029639"/>
              <a:chExt cx="1317910" cy="1000791"/>
            </a:xfrm>
            <a:grpFill/>
          </p:grpSpPr>
          <p:sp>
            <p:nvSpPr>
              <p:cNvPr id="32" name="文本框 31"/>
              <p:cNvSpPr txBox="1"/>
              <p:nvPr/>
            </p:nvSpPr>
            <p:spPr>
              <a:xfrm>
                <a:off x="1068219" y="2029639"/>
                <a:ext cx="1036583" cy="500090"/>
              </a:xfrm>
              <a:prstGeom prst="rect">
                <a:avLst/>
              </a:prstGeom>
              <a:grpFill/>
            </p:spPr>
            <p:txBody>
              <a:bodyPr wrap="none" rtlCol="0">
                <a:spAutoFit/>
              </a:bodyPr>
              <a:lstStyle/>
              <a:p>
                <a:pPr defTabSz="1219200" eaLnBrk="0" fontAlgn="base" hangingPunct="0">
                  <a:spcBef>
                    <a:spcPct val="0"/>
                  </a:spcBef>
                  <a:spcAft>
                    <a:spcPct val="0"/>
                  </a:spcAft>
                </a:pPr>
                <a:r>
                  <a:rPr lang="en-US" altLang="zh-CN" sz="3735" dirty="0">
                    <a:ln w="38100">
                      <a:noFill/>
                    </a:ln>
                    <a:solidFill>
                      <a:schemeClr val="bg1"/>
                    </a:solidFill>
                    <a:latin typeface="Arial" panose="020B0604020202020204" pitchFamily="34" charset="0"/>
                    <a:cs typeface="Arial" panose="020B0604020202020204" pitchFamily="34" charset="0"/>
                  </a:rPr>
                  <a:t>4,766</a:t>
                </a:r>
                <a:endParaRPr lang="zh-CN" altLang="en-US" sz="3735" dirty="0">
                  <a:ln w="38100">
                    <a:noFill/>
                  </a:ln>
                  <a:solidFill>
                    <a:schemeClr val="bg1"/>
                  </a:solidFill>
                  <a:latin typeface="Arial" panose="020B0604020202020204" pitchFamily="34" charset="0"/>
                  <a:cs typeface="Arial" panose="020B0604020202020204" pitchFamily="34" charset="0"/>
                </a:endParaRPr>
              </a:p>
            </p:txBody>
          </p:sp>
          <p:sp>
            <p:nvSpPr>
              <p:cNvPr id="33" name="任意多边形 32"/>
              <p:cNvSpPr/>
              <p:nvPr/>
            </p:nvSpPr>
            <p:spPr>
              <a:xfrm>
                <a:off x="1127760" y="2560320"/>
                <a:ext cx="1028700" cy="0"/>
              </a:xfrm>
              <a:custGeom>
                <a:avLst/>
                <a:gdLst>
                  <a:gd name="connsiteX0" fmla="*/ 0 w 1028700"/>
                  <a:gd name="connsiteY0" fmla="*/ 0 h 0"/>
                  <a:gd name="connsiteX1" fmla="*/ 1028700 w 1028700"/>
                  <a:gd name="connsiteY1" fmla="*/ 0 h 0"/>
                </a:gdLst>
                <a:ahLst/>
                <a:cxnLst>
                  <a:cxn ang="0">
                    <a:pos x="connsiteX0" y="connsiteY0"/>
                  </a:cxn>
                  <a:cxn ang="0">
                    <a:pos x="connsiteX1" y="connsiteY1"/>
                  </a:cxn>
                </a:cxnLst>
                <a:rect l="l" t="t" r="r" b="b"/>
                <a:pathLst>
                  <a:path w="1028700">
                    <a:moveTo>
                      <a:pt x="0" y="0"/>
                    </a:moveTo>
                    <a:lnTo>
                      <a:pt x="1028700" y="0"/>
                    </a:lnTo>
                  </a:path>
                </a:pathLst>
              </a:custGeom>
              <a:grp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eaLnBrk="0" fontAlgn="base" hangingPunct="0">
                  <a:spcBef>
                    <a:spcPct val="0"/>
                  </a:spcBef>
                  <a:spcAft>
                    <a:spcPct val="0"/>
                  </a:spcAft>
                </a:pPr>
                <a:endParaRPr lang="zh-CN" altLang="en-US" sz="2400">
                  <a:solidFill>
                    <a:schemeClr val="bg1"/>
                  </a:solidFill>
                </a:endParaRPr>
              </a:p>
            </p:txBody>
          </p:sp>
          <p:sp>
            <p:nvSpPr>
              <p:cNvPr id="35" name="矩形 34"/>
              <p:cNvSpPr/>
              <p:nvPr/>
            </p:nvSpPr>
            <p:spPr>
              <a:xfrm>
                <a:off x="1093466" y="2614931"/>
                <a:ext cx="1292663" cy="415499"/>
              </a:xfrm>
              <a:prstGeom prst="rect">
                <a:avLst/>
              </a:prstGeom>
              <a:grpFill/>
            </p:spPr>
            <p:txBody>
              <a:bodyPr wrap="none">
                <a:spAutoFit/>
              </a:bodyPr>
              <a:lstStyle/>
              <a:p>
                <a:pPr lvl="0">
                  <a:lnSpc>
                    <a:spcPct val="150000"/>
                  </a:lnSpc>
                  <a:defRPr/>
                </a:pPr>
                <a:r>
                  <a:rPr lang="zh-CN" altLang="en-US" sz="2000" kern="0" dirty="0">
                    <a:solidFill>
                      <a:schemeClr val="bg1"/>
                    </a:solidFill>
                    <a:latin typeface="微软雅黑" panose="020B0503020204020204" pitchFamily="34" charset="-122"/>
                    <a:ea typeface="微软雅黑" panose="020B0503020204020204" pitchFamily="34" charset="-122"/>
                    <a:cs typeface="华文黑体" pitchFamily="2" charset="-122"/>
                  </a:rPr>
                  <a:t>点击添加标题</a:t>
                </a:r>
              </a:p>
            </p:txBody>
          </p:sp>
        </p:grpSp>
      </p:grpSp>
      <p:grpSp>
        <p:nvGrpSpPr>
          <p:cNvPr id="37" name="组合 36"/>
          <p:cNvGrpSpPr/>
          <p:nvPr/>
        </p:nvGrpSpPr>
        <p:grpSpPr>
          <a:xfrm>
            <a:off x="1222810" y="4717740"/>
            <a:ext cx="2261104" cy="962192"/>
            <a:chOff x="1964947" y="597930"/>
            <a:chExt cx="1695828" cy="721645"/>
          </a:xfrm>
        </p:grpSpPr>
        <p:sp>
          <p:nvSpPr>
            <p:cNvPr id="38" name="文本框 37"/>
            <p:cNvSpPr txBox="1"/>
            <p:nvPr/>
          </p:nvSpPr>
          <p:spPr bwMode="auto">
            <a:xfrm>
              <a:off x="1964947" y="788660"/>
              <a:ext cx="1695828" cy="530915"/>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r>
                <a:rPr lang="zh-CN" altLang="en-US" sz="800" spc="301" dirty="0">
                  <a:solidFill>
                    <a:schemeClr val="tx1"/>
                  </a:solidFill>
                  <a:latin typeface="微软雅黑" panose="020B0503020204020204" pitchFamily="34" charset="-122"/>
                </a:rPr>
                <a:t>点击输入本栏的具体文字，简明扼要的说明分项内容，此为概念图解，请根据您的具体内容酌情修改</a:t>
              </a:r>
              <a:endParaRPr lang="en-GB" altLang="zh-CN" sz="800" spc="301" dirty="0">
                <a:solidFill>
                  <a:schemeClr val="tx1"/>
                </a:solidFill>
                <a:latin typeface="微软雅黑" panose="020B0503020204020204" pitchFamily="34" charset="-122"/>
              </a:endParaRPr>
            </a:p>
          </p:txBody>
        </p:sp>
        <p:sp>
          <p:nvSpPr>
            <p:cNvPr id="39" name="文本框 24"/>
            <p:cNvSpPr txBox="1">
              <a:spLocks noChangeArrowheads="1"/>
            </p:cNvSpPr>
            <p:nvPr/>
          </p:nvSpPr>
          <p:spPr bwMode="auto">
            <a:xfrm>
              <a:off x="1969162" y="597930"/>
              <a:ext cx="145628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lvl="0">
                <a:lnSpc>
                  <a:spcPct val="150000"/>
                </a:lnSpc>
                <a:defRPr/>
              </a:pPr>
              <a:r>
                <a:rPr lang="zh-CN" altLang="en-US" sz="1200" b="1" kern="0" dirty="0">
                  <a:latin typeface="微软雅黑" panose="020B0503020204020204" pitchFamily="34" charset="-122"/>
                  <a:ea typeface="微软雅黑" panose="020B0503020204020204" pitchFamily="34" charset="-122"/>
                  <a:cs typeface="华文黑体" pitchFamily="2" charset="-122"/>
                </a:rPr>
                <a:t>点击添加标题</a:t>
              </a:r>
            </a:p>
          </p:txBody>
        </p:sp>
      </p:grpSp>
      <p:grpSp>
        <p:nvGrpSpPr>
          <p:cNvPr id="40" name="组合 39"/>
          <p:cNvGrpSpPr/>
          <p:nvPr/>
        </p:nvGrpSpPr>
        <p:grpSpPr>
          <a:xfrm>
            <a:off x="3925371" y="4717740"/>
            <a:ext cx="2261104" cy="962192"/>
            <a:chOff x="1964947" y="597930"/>
            <a:chExt cx="1695828" cy="721645"/>
          </a:xfrm>
        </p:grpSpPr>
        <p:sp>
          <p:nvSpPr>
            <p:cNvPr id="41" name="文本框 40"/>
            <p:cNvSpPr txBox="1"/>
            <p:nvPr/>
          </p:nvSpPr>
          <p:spPr bwMode="auto">
            <a:xfrm>
              <a:off x="1964947" y="788660"/>
              <a:ext cx="1695828" cy="530915"/>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r>
                <a:rPr lang="zh-CN" altLang="en-US" sz="800" spc="301" dirty="0">
                  <a:solidFill>
                    <a:schemeClr val="tx1"/>
                  </a:solidFill>
                  <a:latin typeface="微软雅黑" panose="020B0503020204020204" pitchFamily="34" charset="-122"/>
                </a:rPr>
                <a:t>点击输入本栏的具体文字，简明扼要的说明分项内容，此为概念图解，请根据您的具体内容酌情修改</a:t>
              </a:r>
              <a:endParaRPr lang="en-GB" altLang="zh-CN" sz="800" spc="301" dirty="0">
                <a:solidFill>
                  <a:schemeClr val="tx1"/>
                </a:solidFill>
                <a:latin typeface="微软雅黑" panose="020B0503020204020204" pitchFamily="34" charset="-122"/>
              </a:endParaRPr>
            </a:p>
          </p:txBody>
        </p:sp>
        <p:sp>
          <p:nvSpPr>
            <p:cNvPr id="42" name="文本框 24"/>
            <p:cNvSpPr txBox="1">
              <a:spLocks noChangeArrowheads="1"/>
            </p:cNvSpPr>
            <p:nvPr/>
          </p:nvSpPr>
          <p:spPr bwMode="auto">
            <a:xfrm>
              <a:off x="1969162" y="597930"/>
              <a:ext cx="145628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lvl="0">
                <a:lnSpc>
                  <a:spcPct val="150000"/>
                </a:lnSpc>
                <a:defRPr/>
              </a:pPr>
              <a:r>
                <a:rPr lang="zh-CN" altLang="en-US" sz="1200" b="1" kern="0" dirty="0">
                  <a:latin typeface="微软雅黑" panose="020B0503020204020204" pitchFamily="34" charset="-122"/>
                  <a:ea typeface="微软雅黑" panose="020B0503020204020204" pitchFamily="34" charset="-122"/>
                  <a:cs typeface="华文黑体" pitchFamily="2" charset="-122"/>
                </a:rPr>
                <a:t>点击添加标题</a:t>
              </a:r>
            </a:p>
          </p:txBody>
        </p:sp>
      </p:grpSp>
      <p:grpSp>
        <p:nvGrpSpPr>
          <p:cNvPr id="43" name="组合 42"/>
          <p:cNvGrpSpPr/>
          <p:nvPr/>
        </p:nvGrpSpPr>
        <p:grpSpPr>
          <a:xfrm>
            <a:off x="6597451" y="4717740"/>
            <a:ext cx="2261104" cy="962192"/>
            <a:chOff x="1964947" y="597930"/>
            <a:chExt cx="1695828" cy="721645"/>
          </a:xfrm>
        </p:grpSpPr>
        <p:sp>
          <p:nvSpPr>
            <p:cNvPr id="44" name="文本框 43"/>
            <p:cNvSpPr txBox="1"/>
            <p:nvPr/>
          </p:nvSpPr>
          <p:spPr bwMode="auto">
            <a:xfrm>
              <a:off x="1964947" y="788660"/>
              <a:ext cx="1695828" cy="530915"/>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r>
                <a:rPr lang="zh-CN" altLang="en-US" sz="800" spc="301" dirty="0">
                  <a:solidFill>
                    <a:schemeClr val="tx1"/>
                  </a:solidFill>
                  <a:latin typeface="微软雅黑" panose="020B0503020204020204" pitchFamily="34" charset="-122"/>
                </a:rPr>
                <a:t>点击输入本栏的具体文字，简明扼要的说明分项内容，此为概念图解，请根据您的具体内容酌情修改</a:t>
              </a:r>
              <a:endParaRPr lang="en-GB" altLang="zh-CN" sz="800" spc="301" dirty="0">
                <a:solidFill>
                  <a:schemeClr val="tx1"/>
                </a:solidFill>
                <a:latin typeface="微软雅黑" panose="020B0503020204020204" pitchFamily="34" charset="-122"/>
              </a:endParaRPr>
            </a:p>
          </p:txBody>
        </p:sp>
        <p:sp>
          <p:nvSpPr>
            <p:cNvPr id="45" name="文本框 24"/>
            <p:cNvSpPr txBox="1">
              <a:spLocks noChangeArrowheads="1"/>
            </p:cNvSpPr>
            <p:nvPr/>
          </p:nvSpPr>
          <p:spPr bwMode="auto">
            <a:xfrm>
              <a:off x="1969162" y="597930"/>
              <a:ext cx="145628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lvl="0">
                <a:lnSpc>
                  <a:spcPct val="150000"/>
                </a:lnSpc>
                <a:defRPr/>
              </a:pPr>
              <a:r>
                <a:rPr lang="zh-CN" altLang="en-US" sz="1200" b="1" kern="0" dirty="0">
                  <a:latin typeface="微软雅黑" panose="020B0503020204020204" pitchFamily="34" charset="-122"/>
                  <a:ea typeface="微软雅黑" panose="020B0503020204020204" pitchFamily="34" charset="-122"/>
                  <a:cs typeface="华文黑体" pitchFamily="2" charset="-122"/>
                </a:rPr>
                <a:t>点击添加标题</a:t>
              </a:r>
            </a:p>
          </p:txBody>
        </p:sp>
      </p:grpSp>
      <p:grpSp>
        <p:nvGrpSpPr>
          <p:cNvPr id="46" name="组合 45"/>
          <p:cNvGrpSpPr/>
          <p:nvPr/>
        </p:nvGrpSpPr>
        <p:grpSpPr>
          <a:xfrm>
            <a:off x="9222819" y="4717740"/>
            <a:ext cx="2261104" cy="962192"/>
            <a:chOff x="1964947" y="597930"/>
            <a:chExt cx="1695828" cy="721645"/>
          </a:xfrm>
        </p:grpSpPr>
        <p:sp>
          <p:nvSpPr>
            <p:cNvPr id="47" name="文本框 46"/>
            <p:cNvSpPr txBox="1"/>
            <p:nvPr/>
          </p:nvSpPr>
          <p:spPr bwMode="auto">
            <a:xfrm>
              <a:off x="1964947" y="788660"/>
              <a:ext cx="1695828" cy="530915"/>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r>
                <a:rPr lang="zh-CN" altLang="en-US" sz="800" spc="301" dirty="0">
                  <a:solidFill>
                    <a:schemeClr val="tx1"/>
                  </a:solidFill>
                  <a:latin typeface="微软雅黑" panose="020B0503020204020204" pitchFamily="34" charset="-122"/>
                </a:rPr>
                <a:t>点击输入本栏的具体文字，简明扼要的说明分项内容，此为概念图解，请根据您的具体内容酌情修改</a:t>
              </a:r>
              <a:endParaRPr lang="en-GB" altLang="zh-CN" sz="800" spc="301" dirty="0">
                <a:solidFill>
                  <a:schemeClr val="tx1"/>
                </a:solidFill>
                <a:latin typeface="微软雅黑" panose="020B0503020204020204" pitchFamily="34" charset="-122"/>
              </a:endParaRPr>
            </a:p>
          </p:txBody>
        </p:sp>
        <p:sp>
          <p:nvSpPr>
            <p:cNvPr id="48" name="文本框 24"/>
            <p:cNvSpPr txBox="1">
              <a:spLocks noChangeArrowheads="1"/>
            </p:cNvSpPr>
            <p:nvPr/>
          </p:nvSpPr>
          <p:spPr bwMode="auto">
            <a:xfrm>
              <a:off x="1969162" y="597930"/>
              <a:ext cx="145628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lvl="0">
                <a:lnSpc>
                  <a:spcPct val="150000"/>
                </a:lnSpc>
                <a:defRPr/>
              </a:pPr>
              <a:r>
                <a:rPr lang="zh-CN" altLang="en-US" sz="1200" b="1" kern="0" dirty="0">
                  <a:latin typeface="微软雅黑" panose="020B0503020204020204" pitchFamily="34" charset="-122"/>
                  <a:ea typeface="微软雅黑" panose="020B0503020204020204" pitchFamily="34" charset="-122"/>
                  <a:cs typeface="华文黑体" pitchFamily="2" charset="-122"/>
                </a:rPr>
                <a:t>点击添加标题</a:t>
              </a:r>
            </a:p>
          </p:txBody>
        </p:sp>
      </p:grpSp>
      <p:grpSp>
        <p:nvGrpSpPr>
          <p:cNvPr id="53" name="组合 52"/>
          <p:cNvGrpSpPr/>
          <p:nvPr/>
        </p:nvGrpSpPr>
        <p:grpSpPr>
          <a:xfrm>
            <a:off x="619317" y="612033"/>
            <a:ext cx="4639516" cy="1516229"/>
            <a:chOff x="587000" y="509069"/>
            <a:chExt cx="4639515" cy="1516228"/>
          </a:xfrm>
        </p:grpSpPr>
        <p:sp>
          <p:nvSpPr>
            <p:cNvPr id="54" name="Text Box 7"/>
            <p:cNvSpPr txBox="1">
              <a:spLocks noChangeArrowheads="1"/>
            </p:cNvSpPr>
            <p:nvPr/>
          </p:nvSpPr>
          <p:spPr bwMode="auto">
            <a:xfrm>
              <a:off x="2861381" y="748025"/>
              <a:ext cx="2365134" cy="1277272"/>
            </a:xfrm>
            <a:prstGeom prst="rect">
              <a:avLst/>
            </a:prstGeom>
            <a:noFill/>
            <a:ln w="9525">
              <a:noFill/>
              <a:miter lim="800000"/>
            </a:ln>
          </p:spPr>
          <p:txBody>
            <a:bodyPr wrap="none" lIns="45720" tIns="22860" rIns="45720" bIns="22860">
              <a:spAutoFit/>
            </a:bodyPr>
            <a:lstStyle/>
            <a:p>
              <a:pPr algn="ctr" defTabSz="1087755"/>
              <a:r>
                <a:rPr lang="en-CA" sz="2000" spc="-150" dirty="0" smtClean="0">
                  <a:latin typeface="微软雅黑" panose="020B0503020204020204" pitchFamily="34" charset="-122"/>
                  <a:ea typeface="微软雅黑" panose="020B0503020204020204" pitchFamily="34" charset="-122"/>
                  <a:cs typeface="Open Sans" panose="020B0606030504020204" pitchFamily="34" charset="0"/>
                </a:rPr>
                <a:t>TEACHING PROCESS </a:t>
              </a:r>
            </a:p>
            <a:p>
              <a:pPr algn="ctr" defTabSz="1087755"/>
              <a:endParaRPr lang="en-CA" sz="2000" spc="-150" dirty="0">
                <a:latin typeface="微软雅黑" panose="020B0503020204020204" pitchFamily="34" charset="-122"/>
                <a:ea typeface="微软雅黑" panose="020B0503020204020204" pitchFamily="34" charset="-122"/>
                <a:cs typeface="Open Sans" panose="020B0606030504020204" pitchFamily="34" charset="0"/>
              </a:endParaRPr>
            </a:p>
            <a:p>
              <a:pPr algn="ctr" defTabSz="1087755"/>
              <a:endParaRPr lang="en-CA" sz="2000" spc="-150" dirty="0" smtClean="0">
                <a:latin typeface="微软雅黑" panose="020B0503020204020204" pitchFamily="34" charset="-122"/>
                <a:ea typeface="微软雅黑" panose="020B0503020204020204" pitchFamily="34" charset="-122"/>
                <a:cs typeface="Open Sans" panose="020B0606030504020204" pitchFamily="34" charset="0"/>
              </a:endParaRPr>
            </a:p>
            <a:p>
              <a:pPr algn="ctr" defTabSz="1087755"/>
              <a:endParaRPr lang="en-CA" sz="2000" spc="-150" dirty="0">
                <a:latin typeface="微软雅黑" panose="020B0503020204020204" pitchFamily="34" charset="-122"/>
                <a:ea typeface="微软雅黑" panose="020B0503020204020204" pitchFamily="34" charset="-122"/>
                <a:cs typeface="Open Sans" panose="020B0606030504020204" pitchFamily="34" charset="0"/>
              </a:endParaRPr>
            </a:p>
          </p:txBody>
        </p:sp>
        <p:sp>
          <p:nvSpPr>
            <p:cNvPr id="55" name="矩形 54"/>
            <p:cNvSpPr/>
            <p:nvPr/>
          </p:nvSpPr>
          <p:spPr>
            <a:xfrm>
              <a:off x="587000" y="509069"/>
              <a:ext cx="1980029" cy="631069"/>
            </a:xfrm>
            <a:prstGeom prst="rect">
              <a:avLst/>
            </a:prstGeom>
          </p:spPr>
          <p:txBody>
            <a:bodyPr wrap="none">
              <a:spAutoFit/>
            </a:bodyPr>
            <a:lstStyle/>
            <a:p>
              <a:pPr algn="ctr" defTabSz="1087755"/>
              <a:r>
                <a:rPr lang="zh-CN" altLang="en-US" sz="3500" dirty="0" smtClean="0">
                  <a:latin typeface="微软雅黑" panose="020B0503020204020204" pitchFamily="34" charset="-122"/>
                  <a:ea typeface="微软雅黑" panose="020B0503020204020204" pitchFamily="34" charset="-122"/>
                  <a:cs typeface="Open Sans" panose="020B0606030504020204" pitchFamily="34" charset="0"/>
                </a:rPr>
                <a:t>教学过程</a:t>
              </a:r>
              <a:endParaRPr lang="en-CA" altLang="zh-CN" sz="3500" dirty="0">
                <a:latin typeface="微软雅黑" panose="020B0503020204020204" pitchFamily="34" charset="-122"/>
                <a:ea typeface="微软雅黑" panose="020B0503020204020204" pitchFamily="34" charset="-122"/>
                <a:cs typeface="Open Sans" panose="020B0606030504020204" pitchFamily="34" charset="0"/>
              </a:endParaRPr>
            </a:p>
          </p:txBody>
        </p:sp>
      </p:grpSp>
      <p:sp>
        <p:nvSpPr>
          <p:cNvPr id="56" name="矩形 55"/>
          <p:cNvSpPr/>
          <p:nvPr/>
        </p:nvSpPr>
        <p:spPr>
          <a:xfrm>
            <a:off x="4131" y="696085"/>
            <a:ext cx="411010" cy="462967"/>
          </a:xfrm>
          <a:prstGeom prst="rect">
            <a:avLst/>
          </a:prstGeom>
          <a:solidFill>
            <a:srgbClr val="779F0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矩形 56"/>
          <p:cNvSpPr/>
          <p:nvPr/>
        </p:nvSpPr>
        <p:spPr>
          <a:xfrm>
            <a:off x="-2935" y="715567"/>
            <a:ext cx="349776" cy="477054"/>
          </a:xfrm>
          <a:prstGeom prst="rect">
            <a:avLst/>
          </a:prstGeom>
        </p:spPr>
        <p:txBody>
          <a:bodyPr wrap="none">
            <a:spAutoFit/>
          </a:bodyPr>
          <a:lstStyle/>
          <a:p>
            <a:r>
              <a:rPr lang="en-CA" altLang="zh-CN" sz="2500" spc="-150" dirty="0" smtClean="0">
                <a:solidFill>
                  <a:schemeClr val="bg1"/>
                </a:solidFill>
                <a:latin typeface="微软雅黑" panose="020B0503020204020204" pitchFamily="34" charset="-122"/>
                <a:ea typeface="微软雅黑" panose="020B0503020204020204" pitchFamily="34" charset="-122"/>
                <a:cs typeface="Open Sans" panose="020B0606030504020204" pitchFamily="34" charset="0"/>
              </a:rPr>
              <a:t>T</a:t>
            </a:r>
            <a:endParaRPr lang="zh-CN" altLang="en-US" sz="2500" dirty="0">
              <a:solidFill>
                <a:schemeClr val="bg1"/>
              </a:solidFill>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6"/>
                                        </p:tgtEl>
                                        <p:attrNameLst>
                                          <p:attrName>style.visibility</p:attrName>
                                        </p:attrNameLst>
                                      </p:cBhvr>
                                      <p:to>
                                        <p:strVal val="visible"/>
                                      </p:to>
                                    </p:set>
                                    <p:anim calcmode="lin" valueType="num">
                                      <p:cBhvr>
                                        <p:cTn id="7" dur="500" fill="hold"/>
                                        <p:tgtEl>
                                          <p:spTgt spid="56"/>
                                        </p:tgtEl>
                                        <p:attrNameLst>
                                          <p:attrName>ppt_w</p:attrName>
                                        </p:attrNameLst>
                                      </p:cBhvr>
                                      <p:tavLst>
                                        <p:tav tm="0">
                                          <p:val>
                                            <p:fltVal val="0"/>
                                          </p:val>
                                        </p:tav>
                                        <p:tav tm="100000">
                                          <p:val>
                                            <p:strVal val="#ppt_w"/>
                                          </p:val>
                                        </p:tav>
                                      </p:tavLst>
                                    </p:anim>
                                    <p:anim calcmode="lin" valueType="num">
                                      <p:cBhvr>
                                        <p:cTn id="8" dur="500" fill="hold"/>
                                        <p:tgtEl>
                                          <p:spTgt spid="56"/>
                                        </p:tgtEl>
                                        <p:attrNameLst>
                                          <p:attrName>ppt_h</p:attrName>
                                        </p:attrNameLst>
                                      </p:cBhvr>
                                      <p:tavLst>
                                        <p:tav tm="0">
                                          <p:val>
                                            <p:fltVal val="0"/>
                                          </p:val>
                                        </p:tav>
                                        <p:tav tm="100000">
                                          <p:val>
                                            <p:strVal val="#ppt_h"/>
                                          </p:val>
                                        </p:tav>
                                      </p:tavLst>
                                    </p:anim>
                                    <p:animEffect transition="in" filter="fade">
                                      <p:cBhvr>
                                        <p:cTn id="9" dur="500"/>
                                        <p:tgtEl>
                                          <p:spTgt spid="56"/>
                                        </p:tgtEl>
                                      </p:cBhvr>
                                    </p:animEffect>
                                  </p:childTnLst>
                                </p:cTn>
                              </p:par>
                            </p:childTnLst>
                          </p:cTn>
                        </p:par>
                        <p:par>
                          <p:cTn id="10" fill="hold">
                            <p:stCondLst>
                              <p:cond delay="500"/>
                            </p:stCondLst>
                            <p:childTnLst>
                              <p:par>
                                <p:cTn id="11" presetID="22" presetClass="entr" presetSubtype="4" fill="hold" nodeType="afterEffect">
                                  <p:stCondLst>
                                    <p:cond delay="0"/>
                                  </p:stCondLst>
                                  <p:childTnLst>
                                    <p:set>
                                      <p:cBhvr>
                                        <p:cTn id="12" dur="1" fill="hold">
                                          <p:stCondLst>
                                            <p:cond delay="0"/>
                                          </p:stCondLst>
                                        </p:cTn>
                                        <p:tgtEl>
                                          <p:spTgt spid="57">
                                            <p:txEl>
                                              <p:pRg st="0" end="0"/>
                                            </p:txEl>
                                          </p:spTgt>
                                        </p:tgtEl>
                                        <p:attrNameLst>
                                          <p:attrName>style.visibility</p:attrName>
                                        </p:attrNameLst>
                                      </p:cBhvr>
                                      <p:to>
                                        <p:strVal val="visible"/>
                                      </p:to>
                                    </p:set>
                                    <p:animEffect transition="in" filter="wipe(down)">
                                      <p:cBhvr>
                                        <p:cTn id="13" dur="500"/>
                                        <p:tgtEl>
                                          <p:spTgt spid="57">
                                            <p:txEl>
                                              <p:pRg st="0" end="0"/>
                                            </p:txEl>
                                          </p:spTgt>
                                        </p:tgtEl>
                                      </p:cBhvr>
                                    </p:animEffect>
                                  </p:childTnLst>
                                </p:cTn>
                              </p:par>
                            </p:childTnLst>
                          </p:cTn>
                        </p:par>
                        <p:par>
                          <p:cTn id="14" fill="hold">
                            <p:stCondLst>
                              <p:cond delay="1000"/>
                            </p:stCondLst>
                            <p:childTnLst>
                              <p:par>
                                <p:cTn id="15" presetID="22" presetClass="entr" presetSubtype="8" fill="hold" nodeType="afterEffect">
                                  <p:stCondLst>
                                    <p:cond delay="0"/>
                                  </p:stCondLst>
                                  <p:childTnLst>
                                    <p:set>
                                      <p:cBhvr>
                                        <p:cTn id="16" dur="1" fill="hold">
                                          <p:stCondLst>
                                            <p:cond delay="0"/>
                                          </p:stCondLst>
                                        </p:cTn>
                                        <p:tgtEl>
                                          <p:spTgt spid="53"/>
                                        </p:tgtEl>
                                        <p:attrNameLst>
                                          <p:attrName>style.visibility</p:attrName>
                                        </p:attrNameLst>
                                      </p:cBhvr>
                                      <p:to>
                                        <p:strVal val="visible"/>
                                      </p:to>
                                    </p:set>
                                    <p:animEffect transition="in" filter="wipe(left)">
                                      <p:cBhvr>
                                        <p:cTn id="17" dur="500"/>
                                        <p:tgtEl>
                                          <p:spTgt spid="53"/>
                                        </p:tgtEl>
                                      </p:cBhvr>
                                    </p:animEffect>
                                  </p:childTnLst>
                                </p:cTn>
                              </p:par>
                            </p:childTnLst>
                          </p:cTn>
                        </p:par>
                        <p:par>
                          <p:cTn id="18" fill="hold">
                            <p:stCondLst>
                              <p:cond delay="1500"/>
                            </p:stCondLst>
                            <p:childTnLst>
                              <p:par>
                                <p:cTn id="19" presetID="2" presetClass="entr" presetSubtype="8" fill="hold" nodeType="afterEffect">
                                  <p:stCondLst>
                                    <p:cond delay="0"/>
                                  </p:stCondLst>
                                  <p:childTnLst>
                                    <p:set>
                                      <p:cBhvr>
                                        <p:cTn id="20" dur="1" fill="hold">
                                          <p:stCondLst>
                                            <p:cond delay="0"/>
                                          </p:stCondLst>
                                        </p:cTn>
                                        <p:tgtEl>
                                          <p:spTgt spid="2"/>
                                        </p:tgtEl>
                                        <p:attrNameLst>
                                          <p:attrName>style.visibility</p:attrName>
                                        </p:attrNameLst>
                                      </p:cBhvr>
                                      <p:to>
                                        <p:strVal val="visible"/>
                                      </p:to>
                                    </p:set>
                                    <p:anim calcmode="lin" valueType="num">
                                      <p:cBhvr additive="base">
                                        <p:cTn id="21" dur="500" fill="hold"/>
                                        <p:tgtEl>
                                          <p:spTgt spid="2"/>
                                        </p:tgtEl>
                                        <p:attrNameLst>
                                          <p:attrName>ppt_x</p:attrName>
                                        </p:attrNameLst>
                                      </p:cBhvr>
                                      <p:tavLst>
                                        <p:tav tm="0">
                                          <p:val>
                                            <p:strVal val="0-#ppt_w/2"/>
                                          </p:val>
                                        </p:tav>
                                        <p:tav tm="100000">
                                          <p:val>
                                            <p:strVal val="#ppt_x"/>
                                          </p:val>
                                        </p:tav>
                                      </p:tavLst>
                                    </p:anim>
                                    <p:anim calcmode="lin" valueType="num">
                                      <p:cBhvr additive="base">
                                        <p:cTn id="22" dur="500" fill="hold"/>
                                        <p:tgtEl>
                                          <p:spTgt spid="2"/>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2" presetClass="entr" presetSubtype="8" fill="hold" nodeType="afterEffect">
                                  <p:stCondLst>
                                    <p:cond delay="0"/>
                                  </p:stCondLst>
                                  <p:childTnLst>
                                    <p:set>
                                      <p:cBhvr>
                                        <p:cTn id="25" dur="1" fill="hold">
                                          <p:stCondLst>
                                            <p:cond delay="0"/>
                                          </p:stCondLst>
                                        </p:cTn>
                                        <p:tgtEl>
                                          <p:spTgt spid="3"/>
                                        </p:tgtEl>
                                        <p:attrNameLst>
                                          <p:attrName>style.visibility</p:attrName>
                                        </p:attrNameLst>
                                      </p:cBhvr>
                                      <p:to>
                                        <p:strVal val="visible"/>
                                      </p:to>
                                    </p:set>
                                    <p:anim calcmode="lin" valueType="num">
                                      <p:cBhvr additive="base">
                                        <p:cTn id="26" dur="500" fill="hold"/>
                                        <p:tgtEl>
                                          <p:spTgt spid="3"/>
                                        </p:tgtEl>
                                        <p:attrNameLst>
                                          <p:attrName>ppt_x</p:attrName>
                                        </p:attrNameLst>
                                      </p:cBhvr>
                                      <p:tavLst>
                                        <p:tav tm="0">
                                          <p:val>
                                            <p:strVal val="0-#ppt_w/2"/>
                                          </p:val>
                                        </p:tav>
                                        <p:tav tm="100000">
                                          <p:val>
                                            <p:strVal val="#ppt_x"/>
                                          </p:val>
                                        </p:tav>
                                      </p:tavLst>
                                    </p:anim>
                                    <p:anim calcmode="lin" valueType="num">
                                      <p:cBhvr additive="base">
                                        <p:cTn id="27" dur="500" fill="hold"/>
                                        <p:tgtEl>
                                          <p:spTgt spid="3"/>
                                        </p:tgtEl>
                                        <p:attrNameLst>
                                          <p:attrName>ppt_y</p:attrName>
                                        </p:attrNameLst>
                                      </p:cBhvr>
                                      <p:tavLst>
                                        <p:tav tm="0">
                                          <p:val>
                                            <p:strVal val="#ppt_y"/>
                                          </p:val>
                                        </p:tav>
                                        <p:tav tm="100000">
                                          <p:val>
                                            <p:strVal val="#ppt_y"/>
                                          </p:val>
                                        </p:tav>
                                      </p:tavLst>
                                    </p:anim>
                                  </p:childTnLst>
                                </p:cTn>
                              </p:par>
                            </p:childTnLst>
                          </p:cTn>
                        </p:par>
                        <p:par>
                          <p:cTn id="28" fill="hold">
                            <p:stCondLst>
                              <p:cond delay="2500"/>
                            </p:stCondLst>
                            <p:childTnLst>
                              <p:par>
                                <p:cTn id="29" presetID="2" presetClass="entr" presetSubtype="8" fill="hold" nodeType="after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additive="base">
                                        <p:cTn id="31" dur="500" fill="hold"/>
                                        <p:tgtEl>
                                          <p:spTgt spid="4"/>
                                        </p:tgtEl>
                                        <p:attrNameLst>
                                          <p:attrName>ppt_x</p:attrName>
                                        </p:attrNameLst>
                                      </p:cBhvr>
                                      <p:tavLst>
                                        <p:tav tm="0">
                                          <p:val>
                                            <p:strVal val="0-#ppt_w/2"/>
                                          </p:val>
                                        </p:tav>
                                        <p:tav tm="100000">
                                          <p:val>
                                            <p:strVal val="#ppt_x"/>
                                          </p:val>
                                        </p:tav>
                                      </p:tavLst>
                                    </p:anim>
                                    <p:anim calcmode="lin" valueType="num">
                                      <p:cBhvr additive="base">
                                        <p:cTn id="32" dur="500" fill="hold"/>
                                        <p:tgtEl>
                                          <p:spTgt spid="4"/>
                                        </p:tgtEl>
                                        <p:attrNameLst>
                                          <p:attrName>ppt_y</p:attrName>
                                        </p:attrNameLst>
                                      </p:cBhvr>
                                      <p:tavLst>
                                        <p:tav tm="0">
                                          <p:val>
                                            <p:strVal val="#ppt_y"/>
                                          </p:val>
                                        </p:tav>
                                        <p:tav tm="100000">
                                          <p:val>
                                            <p:strVal val="#ppt_y"/>
                                          </p:val>
                                        </p:tav>
                                      </p:tavLst>
                                    </p:anim>
                                  </p:childTnLst>
                                </p:cTn>
                              </p:par>
                            </p:childTnLst>
                          </p:cTn>
                        </p:par>
                        <p:par>
                          <p:cTn id="33" fill="hold">
                            <p:stCondLst>
                              <p:cond delay="3000"/>
                            </p:stCondLst>
                            <p:childTnLst>
                              <p:par>
                                <p:cTn id="34" presetID="2" presetClass="entr" presetSubtype="8" fill="hold" nodeType="afterEffect">
                                  <p:stCondLst>
                                    <p:cond delay="0"/>
                                  </p:stCondLst>
                                  <p:childTnLst>
                                    <p:set>
                                      <p:cBhvr>
                                        <p:cTn id="35" dur="1" fill="hold">
                                          <p:stCondLst>
                                            <p:cond delay="0"/>
                                          </p:stCondLst>
                                        </p:cTn>
                                        <p:tgtEl>
                                          <p:spTgt spid="5"/>
                                        </p:tgtEl>
                                        <p:attrNameLst>
                                          <p:attrName>style.visibility</p:attrName>
                                        </p:attrNameLst>
                                      </p:cBhvr>
                                      <p:to>
                                        <p:strVal val="visible"/>
                                      </p:to>
                                    </p:set>
                                    <p:anim calcmode="lin" valueType="num">
                                      <p:cBhvr additive="base">
                                        <p:cTn id="36" dur="500" fill="hold"/>
                                        <p:tgtEl>
                                          <p:spTgt spid="5"/>
                                        </p:tgtEl>
                                        <p:attrNameLst>
                                          <p:attrName>ppt_x</p:attrName>
                                        </p:attrNameLst>
                                      </p:cBhvr>
                                      <p:tavLst>
                                        <p:tav tm="0">
                                          <p:val>
                                            <p:strVal val="0-#ppt_w/2"/>
                                          </p:val>
                                        </p:tav>
                                        <p:tav tm="100000">
                                          <p:val>
                                            <p:strVal val="#ppt_x"/>
                                          </p:val>
                                        </p:tav>
                                      </p:tavLst>
                                    </p:anim>
                                    <p:anim calcmode="lin" valueType="num">
                                      <p:cBhvr additive="base">
                                        <p:cTn id="37"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37"/>
                                        </p:tgtEl>
                                        <p:attrNameLst>
                                          <p:attrName>style.visibility</p:attrName>
                                        </p:attrNameLst>
                                      </p:cBhvr>
                                      <p:to>
                                        <p:strVal val="visible"/>
                                      </p:to>
                                    </p:set>
                                    <p:animEffect transition="in" filter="fade">
                                      <p:cBhvr>
                                        <p:cTn id="42" dur="1000"/>
                                        <p:tgtEl>
                                          <p:spTgt spid="37"/>
                                        </p:tgtEl>
                                      </p:cBhvr>
                                    </p:animEffect>
                                    <p:anim calcmode="lin" valueType="num">
                                      <p:cBhvr>
                                        <p:cTn id="43" dur="1000" fill="hold"/>
                                        <p:tgtEl>
                                          <p:spTgt spid="37"/>
                                        </p:tgtEl>
                                        <p:attrNameLst>
                                          <p:attrName>ppt_x</p:attrName>
                                        </p:attrNameLst>
                                      </p:cBhvr>
                                      <p:tavLst>
                                        <p:tav tm="0">
                                          <p:val>
                                            <p:strVal val="#ppt_x"/>
                                          </p:val>
                                        </p:tav>
                                        <p:tav tm="100000">
                                          <p:val>
                                            <p:strVal val="#ppt_x"/>
                                          </p:val>
                                        </p:tav>
                                      </p:tavLst>
                                    </p:anim>
                                    <p:anim calcmode="lin" valueType="num">
                                      <p:cBhvr>
                                        <p:cTn id="44" dur="1000" fill="hold"/>
                                        <p:tgtEl>
                                          <p:spTgt spid="37"/>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40"/>
                                        </p:tgtEl>
                                        <p:attrNameLst>
                                          <p:attrName>style.visibility</p:attrName>
                                        </p:attrNameLst>
                                      </p:cBhvr>
                                      <p:to>
                                        <p:strVal val="visible"/>
                                      </p:to>
                                    </p:set>
                                    <p:animEffect transition="in" filter="fade">
                                      <p:cBhvr>
                                        <p:cTn id="47" dur="1000"/>
                                        <p:tgtEl>
                                          <p:spTgt spid="40"/>
                                        </p:tgtEl>
                                      </p:cBhvr>
                                    </p:animEffect>
                                    <p:anim calcmode="lin" valueType="num">
                                      <p:cBhvr>
                                        <p:cTn id="48" dur="1000" fill="hold"/>
                                        <p:tgtEl>
                                          <p:spTgt spid="40"/>
                                        </p:tgtEl>
                                        <p:attrNameLst>
                                          <p:attrName>ppt_x</p:attrName>
                                        </p:attrNameLst>
                                      </p:cBhvr>
                                      <p:tavLst>
                                        <p:tav tm="0">
                                          <p:val>
                                            <p:strVal val="#ppt_x"/>
                                          </p:val>
                                        </p:tav>
                                        <p:tav tm="100000">
                                          <p:val>
                                            <p:strVal val="#ppt_x"/>
                                          </p:val>
                                        </p:tav>
                                      </p:tavLst>
                                    </p:anim>
                                    <p:anim calcmode="lin" valueType="num">
                                      <p:cBhvr>
                                        <p:cTn id="49" dur="1000" fill="hold"/>
                                        <p:tgtEl>
                                          <p:spTgt spid="40"/>
                                        </p:tgtEl>
                                        <p:attrNameLst>
                                          <p:attrName>ppt_y</p:attrName>
                                        </p:attrNameLst>
                                      </p:cBhvr>
                                      <p:tavLst>
                                        <p:tav tm="0">
                                          <p:val>
                                            <p:strVal val="#ppt_y+.1"/>
                                          </p:val>
                                        </p:tav>
                                        <p:tav tm="100000">
                                          <p:val>
                                            <p:strVal val="#ppt_y"/>
                                          </p:val>
                                        </p:tav>
                                      </p:tavLst>
                                    </p:anim>
                                  </p:childTnLst>
                                </p:cTn>
                              </p:par>
                              <p:par>
                                <p:cTn id="50" presetID="42" presetClass="entr" presetSubtype="0" fill="hold" nodeType="withEffect">
                                  <p:stCondLst>
                                    <p:cond delay="0"/>
                                  </p:stCondLst>
                                  <p:childTnLst>
                                    <p:set>
                                      <p:cBhvr>
                                        <p:cTn id="51" dur="1" fill="hold">
                                          <p:stCondLst>
                                            <p:cond delay="0"/>
                                          </p:stCondLst>
                                        </p:cTn>
                                        <p:tgtEl>
                                          <p:spTgt spid="43"/>
                                        </p:tgtEl>
                                        <p:attrNameLst>
                                          <p:attrName>style.visibility</p:attrName>
                                        </p:attrNameLst>
                                      </p:cBhvr>
                                      <p:to>
                                        <p:strVal val="visible"/>
                                      </p:to>
                                    </p:set>
                                    <p:animEffect transition="in" filter="fade">
                                      <p:cBhvr>
                                        <p:cTn id="52" dur="1000"/>
                                        <p:tgtEl>
                                          <p:spTgt spid="43"/>
                                        </p:tgtEl>
                                      </p:cBhvr>
                                    </p:animEffect>
                                    <p:anim calcmode="lin" valueType="num">
                                      <p:cBhvr>
                                        <p:cTn id="53" dur="1000" fill="hold"/>
                                        <p:tgtEl>
                                          <p:spTgt spid="43"/>
                                        </p:tgtEl>
                                        <p:attrNameLst>
                                          <p:attrName>ppt_x</p:attrName>
                                        </p:attrNameLst>
                                      </p:cBhvr>
                                      <p:tavLst>
                                        <p:tav tm="0">
                                          <p:val>
                                            <p:strVal val="#ppt_x"/>
                                          </p:val>
                                        </p:tav>
                                        <p:tav tm="100000">
                                          <p:val>
                                            <p:strVal val="#ppt_x"/>
                                          </p:val>
                                        </p:tav>
                                      </p:tavLst>
                                    </p:anim>
                                    <p:anim calcmode="lin" valueType="num">
                                      <p:cBhvr>
                                        <p:cTn id="54" dur="1000" fill="hold"/>
                                        <p:tgtEl>
                                          <p:spTgt spid="43"/>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0"/>
                                  </p:stCondLst>
                                  <p:childTnLst>
                                    <p:set>
                                      <p:cBhvr>
                                        <p:cTn id="56" dur="1" fill="hold">
                                          <p:stCondLst>
                                            <p:cond delay="0"/>
                                          </p:stCondLst>
                                        </p:cTn>
                                        <p:tgtEl>
                                          <p:spTgt spid="46"/>
                                        </p:tgtEl>
                                        <p:attrNameLst>
                                          <p:attrName>style.visibility</p:attrName>
                                        </p:attrNameLst>
                                      </p:cBhvr>
                                      <p:to>
                                        <p:strVal val="visible"/>
                                      </p:to>
                                    </p:set>
                                    <p:animEffect transition="in" filter="fade">
                                      <p:cBhvr>
                                        <p:cTn id="57" dur="1000"/>
                                        <p:tgtEl>
                                          <p:spTgt spid="46"/>
                                        </p:tgtEl>
                                      </p:cBhvr>
                                    </p:animEffect>
                                    <p:anim calcmode="lin" valueType="num">
                                      <p:cBhvr>
                                        <p:cTn id="58" dur="1000" fill="hold"/>
                                        <p:tgtEl>
                                          <p:spTgt spid="46"/>
                                        </p:tgtEl>
                                        <p:attrNameLst>
                                          <p:attrName>ppt_x</p:attrName>
                                        </p:attrNameLst>
                                      </p:cBhvr>
                                      <p:tavLst>
                                        <p:tav tm="0">
                                          <p:val>
                                            <p:strVal val="#ppt_x"/>
                                          </p:val>
                                        </p:tav>
                                        <p:tav tm="100000">
                                          <p:val>
                                            <p:strVal val="#ppt_x"/>
                                          </p:val>
                                        </p:tav>
                                      </p:tavLst>
                                    </p:anim>
                                    <p:anim calcmode="lin" valueType="num">
                                      <p:cBhvr>
                                        <p:cTn id="59" dur="1000" fill="hold"/>
                                        <p:tgtEl>
                                          <p:spTgt spid="4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3367095" y="2876972"/>
            <a:ext cx="5679441" cy="3981028"/>
            <a:chOff x="2494956" y="1770063"/>
            <a:chExt cx="3763312" cy="3379788"/>
          </a:xfrm>
          <a:solidFill>
            <a:srgbClr val="779F08"/>
          </a:solidFill>
        </p:grpSpPr>
        <p:sp>
          <p:nvSpPr>
            <p:cNvPr id="10" name="Freeform 5"/>
            <p:cNvSpPr/>
            <p:nvPr/>
          </p:nvSpPr>
          <p:spPr bwMode="auto">
            <a:xfrm>
              <a:off x="2494956" y="2365229"/>
              <a:ext cx="1657913" cy="2784622"/>
            </a:xfrm>
            <a:custGeom>
              <a:avLst/>
              <a:gdLst>
                <a:gd name="T0" fmla="*/ 417 w 492"/>
                <a:gd name="T1" fmla="*/ 473 h 789"/>
                <a:gd name="T2" fmla="*/ 273 w 492"/>
                <a:gd name="T3" fmla="*/ 181 h 789"/>
                <a:gd name="T4" fmla="*/ 22 w 492"/>
                <a:gd name="T5" fmla="*/ 2 h 789"/>
                <a:gd name="T6" fmla="*/ 2 w 492"/>
                <a:gd name="T7" fmla="*/ 14 h 789"/>
                <a:gd name="T8" fmla="*/ 14 w 492"/>
                <a:gd name="T9" fmla="*/ 34 h 789"/>
                <a:gd name="T10" fmla="*/ 29 w 492"/>
                <a:gd name="T11" fmla="*/ 37 h 789"/>
                <a:gd name="T12" fmla="*/ 387 w 492"/>
                <a:gd name="T13" fmla="*/ 483 h 789"/>
                <a:gd name="T14" fmla="*/ 460 w 492"/>
                <a:gd name="T15" fmla="*/ 789 h 789"/>
                <a:gd name="T16" fmla="*/ 476 w 492"/>
                <a:gd name="T17" fmla="*/ 789 h 789"/>
                <a:gd name="T18" fmla="*/ 492 w 492"/>
                <a:gd name="T19" fmla="*/ 789 h 789"/>
                <a:gd name="T20" fmla="*/ 417 w 492"/>
                <a:gd name="T21" fmla="*/ 473 h 7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2" h="789">
                  <a:moveTo>
                    <a:pt x="417" y="473"/>
                  </a:moveTo>
                  <a:cubicBezTo>
                    <a:pt x="378" y="355"/>
                    <a:pt x="329" y="257"/>
                    <a:pt x="273" y="181"/>
                  </a:cubicBezTo>
                  <a:cubicBezTo>
                    <a:pt x="201" y="85"/>
                    <a:pt x="117" y="25"/>
                    <a:pt x="22" y="2"/>
                  </a:cubicBezTo>
                  <a:cubicBezTo>
                    <a:pt x="13" y="0"/>
                    <a:pt x="5" y="6"/>
                    <a:pt x="2" y="14"/>
                  </a:cubicBezTo>
                  <a:cubicBezTo>
                    <a:pt x="0" y="23"/>
                    <a:pt x="6" y="31"/>
                    <a:pt x="14" y="34"/>
                  </a:cubicBezTo>
                  <a:cubicBezTo>
                    <a:pt x="19" y="35"/>
                    <a:pt x="24" y="36"/>
                    <a:pt x="29" y="37"/>
                  </a:cubicBezTo>
                  <a:cubicBezTo>
                    <a:pt x="219" y="92"/>
                    <a:pt x="328" y="308"/>
                    <a:pt x="387" y="483"/>
                  </a:cubicBezTo>
                  <a:cubicBezTo>
                    <a:pt x="426" y="601"/>
                    <a:pt x="448" y="716"/>
                    <a:pt x="460" y="789"/>
                  </a:cubicBezTo>
                  <a:cubicBezTo>
                    <a:pt x="476" y="789"/>
                    <a:pt x="476" y="789"/>
                    <a:pt x="476" y="789"/>
                  </a:cubicBezTo>
                  <a:cubicBezTo>
                    <a:pt x="492" y="789"/>
                    <a:pt x="492" y="789"/>
                    <a:pt x="492" y="789"/>
                  </a:cubicBezTo>
                  <a:cubicBezTo>
                    <a:pt x="481" y="715"/>
                    <a:pt x="458" y="596"/>
                    <a:pt x="417" y="473"/>
                  </a:cubicBezTo>
                  <a:close/>
                </a:path>
              </a:pathLst>
            </a:custGeom>
            <a:grpFill/>
            <a:ln>
              <a:noFill/>
            </a:ln>
          </p:spPr>
          <p:txBody>
            <a:bodyPr vert="horz" wrap="square" lIns="121921" tIns="60960" rIns="121921" bIns="60960" numCol="1" anchor="t" anchorCtr="0" compatLnSpc="1"/>
            <a:lstStyle/>
            <a:p>
              <a:pPr defTabSz="1219200" eaLnBrk="0" fontAlgn="base" hangingPunct="0">
                <a:spcBef>
                  <a:spcPct val="0"/>
                </a:spcBef>
                <a:spcAft>
                  <a:spcPct val="0"/>
                </a:spcAft>
              </a:pPr>
              <a:endParaRPr lang="zh-CN" altLang="en-US" sz="2400"/>
            </a:p>
          </p:txBody>
        </p:sp>
        <p:sp>
          <p:nvSpPr>
            <p:cNvPr id="11" name="Freeform 6"/>
            <p:cNvSpPr/>
            <p:nvPr/>
          </p:nvSpPr>
          <p:spPr bwMode="auto">
            <a:xfrm>
              <a:off x="4618123" y="2278973"/>
              <a:ext cx="1640145" cy="2870878"/>
            </a:xfrm>
            <a:custGeom>
              <a:avLst/>
              <a:gdLst>
                <a:gd name="T0" fmla="*/ 489 w 491"/>
                <a:gd name="T1" fmla="*/ 14 h 789"/>
                <a:gd name="T2" fmla="*/ 470 w 491"/>
                <a:gd name="T3" fmla="*/ 2 h 789"/>
                <a:gd name="T4" fmla="*/ 219 w 491"/>
                <a:gd name="T5" fmla="*/ 181 h 789"/>
                <a:gd name="T6" fmla="*/ 74 w 491"/>
                <a:gd name="T7" fmla="*/ 473 h 789"/>
                <a:gd name="T8" fmla="*/ 0 w 491"/>
                <a:gd name="T9" fmla="*/ 789 h 789"/>
                <a:gd name="T10" fmla="*/ 16 w 491"/>
                <a:gd name="T11" fmla="*/ 789 h 789"/>
                <a:gd name="T12" fmla="*/ 32 w 491"/>
                <a:gd name="T13" fmla="*/ 789 h 789"/>
                <a:gd name="T14" fmla="*/ 105 w 491"/>
                <a:gd name="T15" fmla="*/ 483 h 789"/>
                <a:gd name="T16" fmla="*/ 463 w 491"/>
                <a:gd name="T17" fmla="*/ 37 h 789"/>
                <a:gd name="T18" fmla="*/ 477 w 491"/>
                <a:gd name="T19" fmla="*/ 34 h 789"/>
                <a:gd name="T20" fmla="*/ 489 w 491"/>
                <a:gd name="T21" fmla="*/ 14 h 7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1" h="789">
                  <a:moveTo>
                    <a:pt x="489" y="14"/>
                  </a:moveTo>
                  <a:cubicBezTo>
                    <a:pt x="487" y="6"/>
                    <a:pt x="479" y="0"/>
                    <a:pt x="470" y="2"/>
                  </a:cubicBezTo>
                  <a:cubicBezTo>
                    <a:pt x="375" y="25"/>
                    <a:pt x="291" y="85"/>
                    <a:pt x="219" y="181"/>
                  </a:cubicBezTo>
                  <a:cubicBezTo>
                    <a:pt x="163" y="257"/>
                    <a:pt x="114" y="355"/>
                    <a:pt x="74" y="473"/>
                  </a:cubicBezTo>
                  <a:cubicBezTo>
                    <a:pt x="33" y="596"/>
                    <a:pt x="11" y="715"/>
                    <a:pt x="0" y="789"/>
                  </a:cubicBezTo>
                  <a:cubicBezTo>
                    <a:pt x="16" y="789"/>
                    <a:pt x="16" y="789"/>
                    <a:pt x="16" y="789"/>
                  </a:cubicBezTo>
                  <a:cubicBezTo>
                    <a:pt x="32" y="789"/>
                    <a:pt x="32" y="789"/>
                    <a:pt x="32" y="789"/>
                  </a:cubicBezTo>
                  <a:cubicBezTo>
                    <a:pt x="43" y="716"/>
                    <a:pt x="65" y="601"/>
                    <a:pt x="105" y="483"/>
                  </a:cubicBezTo>
                  <a:cubicBezTo>
                    <a:pt x="163" y="309"/>
                    <a:pt x="272" y="92"/>
                    <a:pt x="463" y="37"/>
                  </a:cubicBezTo>
                  <a:cubicBezTo>
                    <a:pt x="468" y="36"/>
                    <a:pt x="473" y="35"/>
                    <a:pt x="477" y="34"/>
                  </a:cubicBezTo>
                  <a:cubicBezTo>
                    <a:pt x="486" y="31"/>
                    <a:pt x="491" y="23"/>
                    <a:pt x="489" y="14"/>
                  </a:cubicBezTo>
                  <a:close/>
                </a:path>
              </a:pathLst>
            </a:custGeom>
            <a:grpFill/>
            <a:ln>
              <a:noFill/>
            </a:ln>
          </p:spPr>
          <p:txBody>
            <a:bodyPr vert="horz" wrap="square" lIns="121921" tIns="60960" rIns="121921" bIns="60960" numCol="1" anchor="t" anchorCtr="0" compatLnSpc="1"/>
            <a:lstStyle/>
            <a:p>
              <a:pPr defTabSz="1219200" eaLnBrk="0" fontAlgn="base" hangingPunct="0">
                <a:spcBef>
                  <a:spcPct val="0"/>
                </a:spcBef>
                <a:spcAft>
                  <a:spcPct val="0"/>
                </a:spcAft>
              </a:pPr>
              <a:endParaRPr lang="zh-CN" altLang="en-US" sz="2400"/>
            </a:p>
          </p:txBody>
        </p:sp>
        <p:sp>
          <p:nvSpPr>
            <p:cNvPr id="12" name="Freeform 7"/>
            <p:cNvSpPr/>
            <p:nvPr/>
          </p:nvSpPr>
          <p:spPr bwMode="auto">
            <a:xfrm>
              <a:off x="3829050" y="1770063"/>
              <a:ext cx="427038" cy="3379788"/>
            </a:xfrm>
            <a:custGeom>
              <a:avLst/>
              <a:gdLst>
                <a:gd name="T0" fmla="*/ 33 w 110"/>
                <a:gd name="T1" fmla="*/ 13 h 869"/>
                <a:gd name="T2" fmla="*/ 13 w 110"/>
                <a:gd name="T3" fmla="*/ 3 h 869"/>
                <a:gd name="T4" fmla="*/ 2 w 110"/>
                <a:gd name="T5" fmla="*/ 23 h 869"/>
                <a:gd name="T6" fmla="*/ 25 w 110"/>
                <a:gd name="T7" fmla="*/ 107 h 869"/>
                <a:gd name="T8" fmla="*/ 76 w 110"/>
                <a:gd name="T9" fmla="*/ 760 h 869"/>
                <a:gd name="T10" fmla="*/ 75 w 110"/>
                <a:gd name="T11" fmla="*/ 869 h 869"/>
                <a:gd name="T12" fmla="*/ 84 w 110"/>
                <a:gd name="T13" fmla="*/ 869 h 869"/>
                <a:gd name="T14" fmla="*/ 91 w 110"/>
                <a:gd name="T15" fmla="*/ 869 h 869"/>
                <a:gd name="T16" fmla="*/ 107 w 110"/>
                <a:gd name="T17" fmla="*/ 869 h 869"/>
                <a:gd name="T18" fmla="*/ 33 w 110"/>
                <a:gd name="T19" fmla="*/ 13 h 8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0" h="869">
                  <a:moveTo>
                    <a:pt x="33" y="13"/>
                  </a:moveTo>
                  <a:cubicBezTo>
                    <a:pt x="30" y="5"/>
                    <a:pt x="21" y="0"/>
                    <a:pt x="13" y="3"/>
                  </a:cubicBezTo>
                  <a:cubicBezTo>
                    <a:pt x="4" y="6"/>
                    <a:pt x="0" y="15"/>
                    <a:pt x="2" y="23"/>
                  </a:cubicBezTo>
                  <a:cubicBezTo>
                    <a:pt x="11" y="48"/>
                    <a:pt x="18" y="77"/>
                    <a:pt x="25" y="107"/>
                  </a:cubicBezTo>
                  <a:cubicBezTo>
                    <a:pt x="66" y="301"/>
                    <a:pt x="75" y="580"/>
                    <a:pt x="76" y="760"/>
                  </a:cubicBezTo>
                  <a:cubicBezTo>
                    <a:pt x="76" y="803"/>
                    <a:pt x="76" y="840"/>
                    <a:pt x="75" y="869"/>
                  </a:cubicBezTo>
                  <a:cubicBezTo>
                    <a:pt x="84" y="869"/>
                    <a:pt x="84" y="869"/>
                    <a:pt x="84" y="869"/>
                  </a:cubicBezTo>
                  <a:cubicBezTo>
                    <a:pt x="91" y="869"/>
                    <a:pt x="91" y="869"/>
                    <a:pt x="91" y="869"/>
                  </a:cubicBezTo>
                  <a:cubicBezTo>
                    <a:pt x="107" y="869"/>
                    <a:pt x="107" y="869"/>
                    <a:pt x="107" y="869"/>
                  </a:cubicBezTo>
                  <a:cubicBezTo>
                    <a:pt x="110" y="693"/>
                    <a:pt x="108" y="246"/>
                    <a:pt x="33" y="13"/>
                  </a:cubicBezTo>
                  <a:close/>
                </a:path>
              </a:pathLst>
            </a:custGeom>
            <a:grpFill/>
            <a:ln>
              <a:noFill/>
            </a:ln>
          </p:spPr>
          <p:txBody>
            <a:bodyPr vert="horz" wrap="square" lIns="121921" tIns="60960" rIns="121921" bIns="60960" numCol="1" anchor="t" anchorCtr="0" compatLnSpc="1"/>
            <a:lstStyle/>
            <a:p>
              <a:pPr defTabSz="1219200" eaLnBrk="0" fontAlgn="base" hangingPunct="0">
                <a:spcBef>
                  <a:spcPct val="0"/>
                </a:spcBef>
                <a:spcAft>
                  <a:spcPct val="0"/>
                </a:spcAft>
              </a:pPr>
              <a:endParaRPr lang="zh-CN" altLang="en-US" sz="2400"/>
            </a:p>
          </p:txBody>
        </p:sp>
        <p:sp>
          <p:nvSpPr>
            <p:cNvPr id="13" name="Freeform 8"/>
            <p:cNvSpPr/>
            <p:nvPr/>
          </p:nvSpPr>
          <p:spPr bwMode="auto">
            <a:xfrm>
              <a:off x="4502150" y="1770063"/>
              <a:ext cx="427038" cy="3379788"/>
            </a:xfrm>
            <a:custGeom>
              <a:avLst/>
              <a:gdLst>
                <a:gd name="T0" fmla="*/ 97 w 110"/>
                <a:gd name="T1" fmla="*/ 3 h 869"/>
                <a:gd name="T2" fmla="*/ 77 w 110"/>
                <a:gd name="T3" fmla="*/ 13 h 869"/>
                <a:gd name="T4" fmla="*/ 2 w 110"/>
                <a:gd name="T5" fmla="*/ 869 h 869"/>
                <a:gd name="T6" fmla="*/ 19 w 110"/>
                <a:gd name="T7" fmla="*/ 869 h 869"/>
                <a:gd name="T8" fmla="*/ 26 w 110"/>
                <a:gd name="T9" fmla="*/ 869 h 869"/>
                <a:gd name="T10" fmla="*/ 35 w 110"/>
                <a:gd name="T11" fmla="*/ 869 h 869"/>
                <a:gd name="T12" fmla="*/ 34 w 110"/>
                <a:gd name="T13" fmla="*/ 760 h 869"/>
                <a:gd name="T14" fmla="*/ 85 w 110"/>
                <a:gd name="T15" fmla="*/ 107 h 869"/>
                <a:gd name="T16" fmla="*/ 107 w 110"/>
                <a:gd name="T17" fmla="*/ 23 h 869"/>
                <a:gd name="T18" fmla="*/ 97 w 110"/>
                <a:gd name="T19" fmla="*/ 3 h 8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0" h="869">
                  <a:moveTo>
                    <a:pt x="97" y="3"/>
                  </a:moveTo>
                  <a:cubicBezTo>
                    <a:pt x="89" y="0"/>
                    <a:pt x="80" y="5"/>
                    <a:pt x="77" y="13"/>
                  </a:cubicBezTo>
                  <a:cubicBezTo>
                    <a:pt x="1" y="246"/>
                    <a:pt x="0" y="693"/>
                    <a:pt x="2" y="869"/>
                  </a:cubicBezTo>
                  <a:cubicBezTo>
                    <a:pt x="19" y="869"/>
                    <a:pt x="19" y="869"/>
                    <a:pt x="19" y="869"/>
                  </a:cubicBezTo>
                  <a:cubicBezTo>
                    <a:pt x="26" y="869"/>
                    <a:pt x="26" y="869"/>
                    <a:pt x="26" y="869"/>
                  </a:cubicBezTo>
                  <a:cubicBezTo>
                    <a:pt x="35" y="869"/>
                    <a:pt x="35" y="869"/>
                    <a:pt x="35" y="869"/>
                  </a:cubicBezTo>
                  <a:cubicBezTo>
                    <a:pt x="34" y="840"/>
                    <a:pt x="34" y="803"/>
                    <a:pt x="34" y="760"/>
                  </a:cubicBezTo>
                  <a:cubicBezTo>
                    <a:pt x="35" y="580"/>
                    <a:pt x="44" y="301"/>
                    <a:pt x="85" y="107"/>
                  </a:cubicBezTo>
                  <a:cubicBezTo>
                    <a:pt x="92" y="77"/>
                    <a:pt x="99" y="48"/>
                    <a:pt x="107" y="23"/>
                  </a:cubicBezTo>
                  <a:cubicBezTo>
                    <a:pt x="110" y="15"/>
                    <a:pt x="105" y="6"/>
                    <a:pt x="97" y="3"/>
                  </a:cubicBezTo>
                  <a:close/>
                </a:path>
              </a:pathLst>
            </a:custGeom>
            <a:grpFill/>
            <a:ln>
              <a:noFill/>
            </a:ln>
          </p:spPr>
          <p:txBody>
            <a:bodyPr vert="horz" wrap="square" lIns="121921" tIns="60960" rIns="121921" bIns="60960" numCol="1" anchor="t" anchorCtr="0" compatLnSpc="1"/>
            <a:lstStyle/>
            <a:p>
              <a:pPr defTabSz="1219200" eaLnBrk="0" fontAlgn="base" hangingPunct="0">
                <a:spcBef>
                  <a:spcPct val="0"/>
                </a:spcBef>
                <a:spcAft>
                  <a:spcPct val="0"/>
                </a:spcAft>
              </a:pPr>
              <a:endParaRPr lang="zh-CN" altLang="en-US" sz="2400"/>
            </a:p>
          </p:txBody>
        </p:sp>
      </p:grpSp>
      <p:grpSp>
        <p:nvGrpSpPr>
          <p:cNvPr id="3" name="组合 2"/>
          <p:cNvGrpSpPr/>
          <p:nvPr/>
        </p:nvGrpSpPr>
        <p:grpSpPr>
          <a:xfrm>
            <a:off x="1930793" y="1661908"/>
            <a:ext cx="3786414" cy="1134422"/>
            <a:chOff x="1823793" y="1764416"/>
            <a:chExt cx="3786414" cy="1134423"/>
          </a:xfrm>
        </p:grpSpPr>
        <p:grpSp>
          <p:nvGrpSpPr>
            <p:cNvPr id="20" name="组合 19"/>
            <p:cNvGrpSpPr/>
            <p:nvPr/>
          </p:nvGrpSpPr>
          <p:grpSpPr>
            <a:xfrm>
              <a:off x="4797407" y="1931535"/>
              <a:ext cx="812800" cy="812800"/>
              <a:chOff x="3383280" y="1615440"/>
              <a:chExt cx="609600" cy="609600"/>
            </a:xfrm>
          </p:grpSpPr>
          <p:sp>
            <p:nvSpPr>
              <p:cNvPr id="21" name="椭圆 20"/>
              <p:cNvSpPr/>
              <p:nvPr/>
            </p:nvSpPr>
            <p:spPr>
              <a:xfrm>
                <a:off x="3383280" y="1615440"/>
                <a:ext cx="609600" cy="609600"/>
              </a:xfrm>
              <a:prstGeom prst="ellipse">
                <a:avLst/>
              </a:prstGeom>
              <a:solidFill>
                <a:srgbClr val="779F0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219200" eaLnBrk="0" fontAlgn="base" hangingPunct="0">
                  <a:spcBef>
                    <a:spcPct val="0"/>
                  </a:spcBef>
                  <a:spcAft>
                    <a:spcPct val="0"/>
                  </a:spcAft>
                </a:pPr>
                <a:endParaRPr lang="zh-CN" altLang="en-US" sz="2400">
                  <a:solidFill>
                    <a:schemeClr val="tx1"/>
                  </a:solidFill>
                </a:endParaRPr>
              </a:p>
            </p:txBody>
          </p:sp>
          <p:sp>
            <p:nvSpPr>
              <p:cNvPr id="22" name="Freeform 13"/>
              <p:cNvSpPr>
                <a:spLocks noEditPoints="1"/>
              </p:cNvSpPr>
              <p:nvPr/>
            </p:nvSpPr>
            <p:spPr bwMode="auto">
              <a:xfrm>
                <a:off x="3519488" y="1751013"/>
                <a:ext cx="338137" cy="338137"/>
              </a:xfrm>
              <a:custGeom>
                <a:avLst/>
                <a:gdLst>
                  <a:gd name="T0" fmla="*/ 2767 w 3278"/>
                  <a:gd name="T1" fmla="*/ 1785 h 3276"/>
                  <a:gd name="T2" fmla="*/ 2897 w 3278"/>
                  <a:gd name="T3" fmla="*/ 1239 h 3276"/>
                  <a:gd name="T4" fmla="*/ 1639 w 3278"/>
                  <a:gd name="T5" fmla="*/ 0 h 3276"/>
                  <a:gd name="T6" fmla="*/ 381 w 3278"/>
                  <a:gd name="T7" fmla="*/ 1239 h 3276"/>
                  <a:gd name="T8" fmla="*/ 511 w 3278"/>
                  <a:gd name="T9" fmla="*/ 1785 h 3276"/>
                  <a:gd name="T10" fmla="*/ 0 w 3278"/>
                  <a:gd name="T11" fmla="*/ 2657 h 3276"/>
                  <a:gd name="T12" fmla="*/ 653 w 3278"/>
                  <a:gd name="T13" fmla="*/ 2789 h 3276"/>
                  <a:gd name="T14" fmla="*/ 1090 w 3278"/>
                  <a:gd name="T15" fmla="*/ 3276 h 3276"/>
                  <a:gd name="T16" fmla="*/ 1559 w 3278"/>
                  <a:gd name="T17" fmla="*/ 2475 h 3276"/>
                  <a:gd name="T18" fmla="*/ 1639 w 3278"/>
                  <a:gd name="T19" fmla="*/ 2479 h 3276"/>
                  <a:gd name="T20" fmla="*/ 1719 w 3278"/>
                  <a:gd name="T21" fmla="*/ 2475 h 3276"/>
                  <a:gd name="T22" fmla="*/ 2189 w 3278"/>
                  <a:gd name="T23" fmla="*/ 3276 h 3276"/>
                  <a:gd name="T24" fmla="*/ 2626 w 3278"/>
                  <a:gd name="T25" fmla="*/ 2789 h 3276"/>
                  <a:gd name="T26" fmla="*/ 3278 w 3278"/>
                  <a:gd name="T27" fmla="*/ 2657 h 3276"/>
                  <a:gd name="T28" fmla="*/ 2767 w 3278"/>
                  <a:gd name="T29" fmla="*/ 1785 h 3276"/>
                  <a:gd name="T30" fmla="*/ 1065 w 3278"/>
                  <a:gd name="T31" fmla="*/ 2905 h 3276"/>
                  <a:gd name="T32" fmla="*/ 760 w 3278"/>
                  <a:gd name="T33" fmla="*/ 2612 h 3276"/>
                  <a:gd name="T34" fmla="*/ 339 w 3278"/>
                  <a:gd name="T35" fmla="*/ 2491 h 3276"/>
                  <a:gd name="T36" fmla="*/ 636 w 3278"/>
                  <a:gd name="T37" fmla="*/ 1985 h 3276"/>
                  <a:gd name="T38" fmla="*/ 1337 w 3278"/>
                  <a:gd name="T39" fmla="*/ 2441 h 3276"/>
                  <a:gd name="T40" fmla="*/ 1065 w 3278"/>
                  <a:gd name="T41" fmla="*/ 2905 h 3276"/>
                  <a:gd name="T42" fmla="*/ 1639 w 3278"/>
                  <a:gd name="T43" fmla="*/ 2253 h 3276"/>
                  <a:gd name="T44" fmla="*/ 616 w 3278"/>
                  <a:gd name="T45" fmla="*/ 1228 h 3276"/>
                  <a:gd name="T46" fmla="*/ 1639 w 3278"/>
                  <a:gd name="T47" fmla="*/ 203 h 3276"/>
                  <a:gd name="T48" fmla="*/ 2662 w 3278"/>
                  <a:gd name="T49" fmla="*/ 1228 h 3276"/>
                  <a:gd name="T50" fmla="*/ 1639 w 3278"/>
                  <a:gd name="T51" fmla="*/ 2253 h 3276"/>
                  <a:gd name="T52" fmla="*/ 2518 w 3278"/>
                  <a:gd name="T53" fmla="*/ 2612 h 3276"/>
                  <a:gd name="T54" fmla="*/ 2213 w 3278"/>
                  <a:gd name="T55" fmla="*/ 2905 h 3276"/>
                  <a:gd name="T56" fmla="*/ 1941 w 3278"/>
                  <a:gd name="T57" fmla="*/ 2442 h 3276"/>
                  <a:gd name="T58" fmla="*/ 2642 w 3278"/>
                  <a:gd name="T59" fmla="*/ 1985 h 3276"/>
                  <a:gd name="T60" fmla="*/ 2939 w 3278"/>
                  <a:gd name="T61" fmla="*/ 2492 h 3276"/>
                  <a:gd name="T62" fmla="*/ 2518 w 3278"/>
                  <a:gd name="T63" fmla="*/ 2612 h 3276"/>
                  <a:gd name="T64" fmla="*/ 1639 w 3278"/>
                  <a:gd name="T65" fmla="*/ 512 h 3276"/>
                  <a:gd name="T66" fmla="*/ 922 w 3278"/>
                  <a:gd name="T67" fmla="*/ 1229 h 3276"/>
                  <a:gd name="T68" fmla="*/ 1639 w 3278"/>
                  <a:gd name="T69" fmla="*/ 1945 h 3276"/>
                  <a:gd name="T70" fmla="*/ 2356 w 3278"/>
                  <a:gd name="T71" fmla="*/ 1229 h 3276"/>
                  <a:gd name="T72" fmla="*/ 1639 w 3278"/>
                  <a:gd name="T73" fmla="*/ 512 h 3276"/>
                  <a:gd name="T74" fmla="*/ 1639 w 3278"/>
                  <a:gd name="T75" fmla="*/ 1741 h 3276"/>
                  <a:gd name="T76" fmla="*/ 1127 w 3278"/>
                  <a:gd name="T77" fmla="*/ 1229 h 3276"/>
                  <a:gd name="T78" fmla="*/ 1639 w 3278"/>
                  <a:gd name="T79" fmla="*/ 717 h 3276"/>
                  <a:gd name="T80" fmla="*/ 2151 w 3278"/>
                  <a:gd name="T81" fmla="*/ 1229 h 3276"/>
                  <a:gd name="T82" fmla="*/ 1639 w 3278"/>
                  <a:gd name="T83" fmla="*/ 1741 h 3276"/>
                  <a:gd name="T84" fmla="*/ 1639 w 3278"/>
                  <a:gd name="T85" fmla="*/ 1741 h 3276"/>
                  <a:gd name="T86" fmla="*/ 1639 w 3278"/>
                  <a:gd name="T87" fmla="*/ 1741 h 3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278" h="3276">
                    <a:moveTo>
                      <a:pt x="2767" y="1785"/>
                    </a:moveTo>
                    <a:cubicBezTo>
                      <a:pt x="2850" y="1620"/>
                      <a:pt x="2897" y="1436"/>
                      <a:pt x="2897" y="1239"/>
                    </a:cubicBezTo>
                    <a:cubicBezTo>
                      <a:pt x="2897" y="555"/>
                      <a:pt x="2334" y="0"/>
                      <a:pt x="1639" y="0"/>
                    </a:cubicBezTo>
                    <a:cubicBezTo>
                      <a:pt x="944" y="0"/>
                      <a:pt x="381" y="555"/>
                      <a:pt x="381" y="1239"/>
                    </a:cubicBezTo>
                    <a:cubicBezTo>
                      <a:pt x="381" y="1436"/>
                      <a:pt x="428" y="1620"/>
                      <a:pt x="511" y="1785"/>
                    </a:cubicBezTo>
                    <a:cubicBezTo>
                      <a:pt x="0" y="2657"/>
                      <a:pt x="0" y="2657"/>
                      <a:pt x="0" y="2657"/>
                    </a:cubicBezTo>
                    <a:cubicBezTo>
                      <a:pt x="0" y="2657"/>
                      <a:pt x="324" y="2721"/>
                      <a:pt x="653" y="2789"/>
                    </a:cubicBezTo>
                    <a:cubicBezTo>
                      <a:pt x="872" y="3033"/>
                      <a:pt x="1090" y="3276"/>
                      <a:pt x="1090" y="3276"/>
                    </a:cubicBezTo>
                    <a:cubicBezTo>
                      <a:pt x="1559" y="2475"/>
                      <a:pt x="1559" y="2475"/>
                      <a:pt x="1559" y="2475"/>
                    </a:cubicBezTo>
                    <a:cubicBezTo>
                      <a:pt x="1586" y="2477"/>
                      <a:pt x="1612" y="2479"/>
                      <a:pt x="1639" y="2479"/>
                    </a:cubicBezTo>
                    <a:cubicBezTo>
                      <a:pt x="1666" y="2479"/>
                      <a:pt x="1692" y="2477"/>
                      <a:pt x="1719" y="2475"/>
                    </a:cubicBezTo>
                    <a:cubicBezTo>
                      <a:pt x="2189" y="3276"/>
                      <a:pt x="2189" y="3276"/>
                      <a:pt x="2189" y="3276"/>
                    </a:cubicBezTo>
                    <a:cubicBezTo>
                      <a:pt x="2189" y="3276"/>
                      <a:pt x="2407" y="3033"/>
                      <a:pt x="2626" y="2789"/>
                    </a:cubicBezTo>
                    <a:cubicBezTo>
                      <a:pt x="2954" y="2722"/>
                      <a:pt x="3278" y="2657"/>
                      <a:pt x="3278" y="2657"/>
                    </a:cubicBezTo>
                    <a:cubicBezTo>
                      <a:pt x="2767" y="1785"/>
                      <a:pt x="2767" y="1785"/>
                      <a:pt x="2767" y="1785"/>
                    </a:cubicBezTo>
                    <a:close/>
                    <a:moveTo>
                      <a:pt x="1065" y="2905"/>
                    </a:moveTo>
                    <a:cubicBezTo>
                      <a:pt x="1065" y="2905"/>
                      <a:pt x="908" y="2756"/>
                      <a:pt x="760" y="2612"/>
                    </a:cubicBezTo>
                    <a:cubicBezTo>
                      <a:pt x="550" y="2552"/>
                      <a:pt x="339" y="2491"/>
                      <a:pt x="339" y="2491"/>
                    </a:cubicBezTo>
                    <a:cubicBezTo>
                      <a:pt x="636" y="1985"/>
                      <a:pt x="636" y="1985"/>
                      <a:pt x="636" y="1985"/>
                    </a:cubicBezTo>
                    <a:cubicBezTo>
                      <a:pt x="807" y="2208"/>
                      <a:pt x="1052" y="2372"/>
                      <a:pt x="1337" y="2441"/>
                    </a:cubicBezTo>
                    <a:cubicBezTo>
                      <a:pt x="1065" y="2905"/>
                      <a:pt x="1065" y="2905"/>
                      <a:pt x="1065" y="2905"/>
                    </a:cubicBezTo>
                    <a:close/>
                    <a:moveTo>
                      <a:pt x="1639" y="2253"/>
                    </a:moveTo>
                    <a:cubicBezTo>
                      <a:pt x="1074" y="2253"/>
                      <a:pt x="616" y="1794"/>
                      <a:pt x="616" y="1228"/>
                    </a:cubicBezTo>
                    <a:cubicBezTo>
                      <a:pt x="616" y="662"/>
                      <a:pt x="1074" y="203"/>
                      <a:pt x="1639" y="203"/>
                    </a:cubicBezTo>
                    <a:cubicBezTo>
                      <a:pt x="2204" y="203"/>
                      <a:pt x="2662" y="662"/>
                      <a:pt x="2662" y="1228"/>
                    </a:cubicBezTo>
                    <a:cubicBezTo>
                      <a:pt x="2662" y="1794"/>
                      <a:pt x="2204" y="2253"/>
                      <a:pt x="1639" y="2253"/>
                    </a:cubicBezTo>
                    <a:close/>
                    <a:moveTo>
                      <a:pt x="2518" y="2612"/>
                    </a:moveTo>
                    <a:cubicBezTo>
                      <a:pt x="2370" y="2756"/>
                      <a:pt x="2213" y="2905"/>
                      <a:pt x="2213" y="2905"/>
                    </a:cubicBezTo>
                    <a:cubicBezTo>
                      <a:pt x="1941" y="2442"/>
                      <a:pt x="1941" y="2442"/>
                      <a:pt x="1941" y="2442"/>
                    </a:cubicBezTo>
                    <a:cubicBezTo>
                      <a:pt x="2226" y="2372"/>
                      <a:pt x="2471" y="2208"/>
                      <a:pt x="2642" y="1985"/>
                    </a:cubicBezTo>
                    <a:cubicBezTo>
                      <a:pt x="2939" y="2492"/>
                      <a:pt x="2939" y="2492"/>
                      <a:pt x="2939" y="2492"/>
                    </a:cubicBezTo>
                    <a:cubicBezTo>
                      <a:pt x="2939" y="2492"/>
                      <a:pt x="2728" y="2552"/>
                      <a:pt x="2518" y="2612"/>
                    </a:cubicBezTo>
                    <a:close/>
                    <a:moveTo>
                      <a:pt x="1639" y="512"/>
                    </a:moveTo>
                    <a:cubicBezTo>
                      <a:pt x="1243" y="512"/>
                      <a:pt x="922" y="833"/>
                      <a:pt x="922" y="1229"/>
                    </a:cubicBezTo>
                    <a:cubicBezTo>
                      <a:pt x="922" y="1624"/>
                      <a:pt x="1243" y="1945"/>
                      <a:pt x="1639" y="1945"/>
                    </a:cubicBezTo>
                    <a:cubicBezTo>
                      <a:pt x="2035" y="1945"/>
                      <a:pt x="2356" y="1624"/>
                      <a:pt x="2356" y="1229"/>
                    </a:cubicBezTo>
                    <a:cubicBezTo>
                      <a:pt x="2356" y="833"/>
                      <a:pt x="2035" y="512"/>
                      <a:pt x="1639" y="512"/>
                    </a:cubicBezTo>
                    <a:close/>
                    <a:moveTo>
                      <a:pt x="1639" y="1741"/>
                    </a:moveTo>
                    <a:cubicBezTo>
                      <a:pt x="1356" y="1741"/>
                      <a:pt x="1127" y="1511"/>
                      <a:pt x="1127" y="1229"/>
                    </a:cubicBezTo>
                    <a:cubicBezTo>
                      <a:pt x="1127" y="946"/>
                      <a:pt x="1356" y="717"/>
                      <a:pt x="1639" y="717"/>
                    </a:cubicBezTo>
                    <a:cubicBezTo>
                      <a:pt x="1922" y="717"/>
                      <a:pt x="2151" y="946"/>
                      <a:pt x="2151" y="1229"/>
                    </a:cubicBezTo>
                    <a:cubicBezTo>
                      <a:pt x="2151" y="1511"/>
                      <a:pt x="1922" y="1741"/>
                      <a:pt x="1639" y="1741"/>
                    </a:cubicBezTo>
                    <a:close/>
                    <a:moveTo>
                      <a:pt x="1639" y="1741"/>
                    </a:moveTo>
                    <a:cubicBezTo>
                      <a:pt x="1639" y="1741"/>
                      <a:pt x="1639" y="1741"/>
                      <a:pt x="1639" y="1741"/>
                    </a:cubicBezTo>
                  </a:path>
                </a:pathLst>
              </a:custGeom>
              <a:solidFill>
                <a:srgbClr val="FFFFFF"/>
              </a:solidFill>
              <a:ln>
                <a:noFill/>
              </a:ln>
            </p:spPr>
            <p:txBody>
              <a:bodyPr vert="horz" wrap="square" lIns="121921" tIns="60960" rIns="121921" bIns="60960" numCol="1" anchor="t" anchorCtr="0" compatLnSpc="1"/>
              <a:lstStyle/>
              <a:p>
                <a:pPr defTabSz="1219200" eaLnBrk="0" fontAlgn="base" hangingPunct="0">
                  <a:spcBef>
                    <a:spcPct val="0"/>
                  </a:spcBef>
                  <a:spcAft>
                    <a:spcPct val="0"/>
                  </a:spcAft>
                </a:pPr>
                <a:endParaRPr lang="zh-CN" altLang="en-US" sz="2400"/>
              </a:p>
            </p:txBody>
          </p:sp>
        </p:grpSp>
        <p:grpSp>
          <p:nvGrpSpPr>
            <p:cNvPr id="34" name="组合 33"/>
            <p:cNvGrpSpPr/>
            <p:nvPr/>
          </p:nvGrpSpPr>
          <p:grpSpPr>
            <a:xfrm>
              <a:off x="1823793" y="1764416"/>
              <a:ext cx="3299452" cy="1134423"/>
              <a:chOff x="6898060" y="1622396"/>
              <a:chExt cx="2474589" cy="850817"/>
            </a:xfrm>
          </p:grpSpPr>
          <p:sp>
            <p:nvSpPr>
              <p:cNvPr id="35" name="矩形 34"/>
              <p:cNvSpPr/>
              <p:nvPr/>
            </p:nvSpPr>
            <p:spPr>
              <a:xfrm>
                <a:off x="8385918" y="1622396"/>
                <a:ext cx="645795" cy="342900"/>
              </a:xfrm>
              <a:prstGeom prst="rect">
                <a:avLst/>
              </a:prstGeom>
            </p:spPr>
            <p:txBody>
              <a:bodyPr wrap="none">
                <a:spAutoFit/>
              </a:bodyPr>
              <a:lstStyle/>
              <a:p>
                <a:pPr defTabSz="1219200" eaLnBrk="0" fontAlgn="base" hangingPunct="0">
                  <a:spcBef>
                    <a:spcPct val="0"/>
                  </a:spcBef>
                  <a:spcAft>
                    <a:spcPct val="0"/>
                  </a:spcAft>
                </a:pPr>
                <a:r>
                  <a:rPr lang="en-US" altLang="zh-CN" sz="2400" dirty="0">
                    <a:latin typeface="Arial" panose="020B0604020202020204" pitchFamily="34" charset="0"/>
                    <a:ea typeface="微软雅黑" panose="020B0503020204020204" pitchFamily="34" charset="-122"/>
                    <a:cs typeface="Arial" panose="020B0604020202020204" pitchFamily="34" charset="0"/>
                  </a:rPr>
                  <a:t>2015</a:t>
                </a:r>
                <a:endParaRPr lang="zh-CN" altLang="en-US" sz="2400" dirty="0"/>
              </a:p>
            </p:txBody>
          </p:sp>
          <p:sp>
            <p:nvSpPr>
              <p:cNvPr id="36" name="文本框 35"/>
              <p:cNvSpPr txBox="1"/>
              <p:nvPr/>
            </p:nvSpPr>
            <p:spPr bwMode="auto">
              <a:xfrm>
                <a:off x="6898060" y="2057714"/>
                <a:ext cx="2146448" cy="41549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algn="r"/>
                <a:r>
                  <a:rPr lang="zh-CN" altLang="en-US" sz="800" spc="301" dirty="0">
                    <a:solidFill>
                      <a:schemeClr val="tx1"/>
                    </a:solidFill>
                    <a:latin typeface="微软雅黑" panose="020B0503020204020204" pitchFamily="34" charset="-122"/>
                  </a:rPr>
                  <a:t>点击输入本栏的具体文字，简明扼要的说明分项内容，此为概念图解，请根据您的具体内容酌情修改</a:t>
                </a:r>
                <a:endParaRPr lang="en-GB" altLang="zh-CN" sz="800" spc="301" dirty="0">
                  <a:solidFill>
                    <a:schemeClr val="tx1"/>
                  </a:solidFill>
                  <a:latin typeface="微软雅黑" panose="020B0503020204020204" pitchFamily="34" charset="-122"/>
                </a:endParaRPr>
              </a:p>
            </p:txBody>
          </p:sp>
          <p:sp>
            <p:nvSpPr>
              <p:cNvPr id="37" name="文本框 24"/>
              <p:cNvSpPr txBox="1">
                <a:spLocks noChangeArrowheads="1"/>
              </p:cNvSpPr>
              <p:nvPr/>
            </p:nvSpPr>
            <p:spPr bwMode="auto">
              <a:xfrm>
                <a:off x="8282468" y="1866121"/>
                <a:ext cx="1090181" cy="251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eaLnBrk="1" hangingPunct="1">
                  <a:lnSpc>
                    <a:spcPts val="1200"/>
                  </a:lnSpc>
                  <a:defRPr sz="80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defRPr>
                </a:lvl1pPr>
                <a:lvl2pPr marL="742950" indent="-285750"/>
                <a:lvl3pPr marL="1143000" indent="-228600"/>
                <a:lvl4pPr marL="1600200" indent="-228600"/>
                <a:lvl5pPr marL="2057400" indent="-228600"/>
                <a:lvl6pPr marL="2514600" indent="-228600" fontAlgn="base">
                  <a:spcBef>
                    <a:spcPct val="0"/>
                  </a:spcBef>
                  <a:spcAft>
                    <a:spcPct val="0"/>
                  </a:spcAft>
                </a:lvl6pPr>
                <a:lvl7pPr marL="2971800" indent="-228600" fontAlgn="base">
                  <a:spcBef>
                    <a:spcPct val="0"/>
                  </a:spcBef>
                  <a:spcAft>
                    <a:spcPct val="0"/>
                  </a:spcAft>
                </a:lvl7pPr>
                <a:lvl8pPr marL="3429000" indent="-228600" fontAlgn="base">
                  <a:spcBef>
                    <a:spcPct val="0"/>
                  </a:spcBef>
                  <a:spcAft>
                    <a:spcPct val="0"/>
                  </a:spcAft>
                </a:lvl8pPr>
                <a:lvl9pPr marL="3886200" indent="-228600" fontAlgn="base">
                  <a:spcBef>
                    <a:spcPct val="0"/>
                  </a:spcBef>
                  <a:spcAft>
                    <a:spcPct val="0"/>
                  </a:spcAft>
                </a:lvl9pPr>
              </a:lstStyle>
              <a:p>
                <a:pPr lvl="0">
                  <a:lnSpc>
                    <a:spcPct val="150000"/>
                  </a:lnSpc>
                  <a:defRPr/>
                </a:pPr>
                <a:r>
                  <a:rPr lang="zh-CN" altLang="en-US" sz="1050" b="1" kern="0" dirty="0">
                    <a:solidFill>
                      <a:schemeClr val="tx1"/>
                    </a:solidFill>
                    <a:latin typeface="微软雅黑" panose="020B0503020204020204" pitchFamily="34" charset="-122"/>
                    <a:cs typeface="华文黑体" pitchFamily="2" charset="-122"/>
                  </a:rPr>
                  <a:t>点击添加标题</a:t>
                </a:r>
              </a:p>
            </p:txBody>
          </p:sp>
        </p:grpSp>
      </p:grpSp>
      <p:grpSp>
        <p:nvGrpSpPr>
          <p:cNvPr id="5" name="组合 4"/>
          <p:cNvGrpSpPr/>
          <p:nvPr/>
        </p:nvGrpSpPr>
        <p:grpSpPr>
          <a:xfrm>
            <a:off x="6619883" y="1661909"/>
            <a:ext cx="4032621" cy="1134422"/>
            <a:chOff x="6512883" y="1764417"/>
            <a:chExt cx="4032622" cy="1134423"/>
          </a:xfrm>
        </p:grpSpPr>
        <p:grpSp>
          <p:nvGrpSpPr>
            <p:cNvPr id="17" name="组合 16"/>
            <p:cNvGrpSpPr/>
            <p:nvPr/>
          </p:nvGrpSpPr>
          <p:grpSpPr>
            <a:xfrm>
              <a:off x="6512883" y="1920240"/>
              <a:ext cx="812800" cy="812800"/>
              <a:chOff x="5128260" y="2514600"/>
              <a:chExt cx="609600" cy="609600"/>
            </a:xfrm>
          </p:grpSpPr>
          <p:sp>
            <p:nvSpPr>
              <p:cNvPr id="18" name="椭圆 17"/>
              <p:cNvSpPr/>
              <p:nvPr/>
            </p:nvSpPr>
            <p:spPr>
              <a:xfrm>
                <a:off x="5128260" y="2514600"/>
                <a:ext cx="609600" cy="609600"/>
              </a:xfrm>
              <a:prstGeom prst="ellipse">
                <a:avLst/>
              </a:prstGeom>
              <a:solidFill>
                <a:srgbClr val="779F0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219200" eaLnBrk="0" fontAlgn="base" hangingPunct="0">
                  <a:spcBef>
                    <a:spcPct val="0"/>
                  </a:spcBef>
                  <a:spcAft>
                    <a:spcPct val="0"/>
                  </a:spcAft>
                </a:pPr>
                <a:endParaRPr lang="zh-CN" altLang="en-US" sz="2400">
                  <a:solidFill>
                    <a:schemeClr val="tx1"/>
                  </a:solidFill>
                </a:endParaRPr>
              </a:p>
            </p:txBody>
          </p:sp>
          <p:sp>
            <p:nvSpPr>
              <p:cNvPr id="19" name="Freeform 9"/>
              <p:cNvSpPr>
                <a:spLocks noEditPoints="1"/>
              </p:cNvSpPr>
              <p:nvPr/>
            </p:nvSpPr>
            <p:spPr bwMode="auto">
              <a:xfrm>
                <a:off x="5238147" y="2683944"/>
                <a:ext cx="367316" cy="287855"/>
              </a:xfrm>
              <a:custGeom>
                <a:avLst/>
                <a:gdLst>
                  <a:gd name="T0" fmla="*/ 2734 w 2822"/>
                  <a:gd name="T1" fmla="*/ 134 h 2210"/>
                  <a:gd name="T2" fmla="*/ 2612 w 2822"/>
                  <a:gd name="T3" fmla="*/ 209 h 2210"/>
                  <a:gd name="T4" fmla="*/ 2583 w 2822"/>
                  <a:gd name="T5" fmla="*/ 333 h 2210"/>
                  <a:gd name="T6" fmla="*/ 720 w 2822"/>
                  <a:gd name="T7" fmla="*/ 333 h 2210"/>
                  <a:gd name="T8" fmla="*/ 666 w 2822"/>
                  <a:gd name="T9" fmla="*/ 80 h 2210"/>
                  <a:gd name="T10" fmla="*/ 567 w 2822"/>
                  <a:gd name="T11" fmla="*/ 0 h 2210"/>
                  <a:gd name="T12" fmla="*/ 101 w 2822"/>
                  <a:gd name="T13" fmla="*/ 0 h 2210"/>
                  <a:gd name="T14" fmla="*/ 0 w 2822"/>
                  <a:gd name="T15" fmla="*/ 101 h 2210"/>
                  <a:gd name="T16" fmla="*/ 101 w 2822"/>
                  <a:gd name="T17" fmla="*/ 203 h 2210"/>
                  <a:gd name="T18" fmla="*/ 485 w 2822"/>
                  <a:gd name="T19" fmla="*/ 203 h 2210"/>
                  <a:gd name="T20" fmla="*/ 746 w 2822"/>
                  <a:gd name="T21" fmla="*/ 1432 h 2210"/>
                  <a:gd name="T22" fmla="*/ 846 w 2822"/>
                  <a:gd name="T23" fmla="*/ 1512 h 2210"/>
                  <a:gd name="T24" fmla="*/ 2435 w 2822"/>
                  <a:gd name="T25" fmla="*/ 1512 h 2210"/>
                  <a:gd name="T26" fmla="*/ 2534 w 2822"/>
                  <a:gd name="T27" fmla="*/ 1433 h 2210"/>
                  <a:gd name="T28" fmla="*/ 2809 w 2822"/>
                  <a:gd name="T29" fmla="*/ 255 h 2210"/>
                  <a:gd name="T30" fmla="*/ 2734 w 2822"/>
                  <a:gd name="T31" fmla="*/ 134 h 2210"/>
                  <a:gd name="T32" fmla="*/ 1404 w 2822"/>
                  <a:gd name="T33" fmla="*/ 842 h 2210"/>
                  <a:gd name="T34" fmla="*/ 1404 w 2822"/>
                  <a:gd name="T35" fmla="*/ 536 h 2210"/>
                  <a:gd name="T36" fmla="*/ 1895 w 2822"/>
                  <a:gd name="T37" fmla="*/ 536 h 2210"/>
                  <a:gd name="T38" fmla="*/ 1895 w 2822"/>
                  <a:gd name="T39" fmla="*/ 842 h 2210"/>
                  <a:gd name="T40" fmla="*/ 1404 w 2822"/>
                  <a:gd name="T41" fmla="*/ 842 h 2210"/>
                  <a:gd name="T42" fmla="*/ 1895 w 2822"/>
                  <a:gd name="T43" fmla="*/ 963 h 2210"/>
                  <a:gd name="T44" fmla="*/ 1895 w 2822"/>
                  <a:gd name="T45" fmla="*/ 1309 h 2210"/>
                  <a:gd name="T46" fmla="*/ 1404 w 2822"/>
                  <a:gd name="T47" fmla="*/ 1309 h 2210"/>
                  <a:gd name="T48" fmla="*/ 1404 w 2822"/>
                  <a:gd name="T49" fmla="*/ 963 h 2210"/>
                  <a:gd name="T50" fmla="*/ 1895 w 2822"/>
                  <a:gd name="T51" fmla="*/ 963 h 2210"/>
                  <a:gd name="T52" fmla="*/ 2016 w 2822"/>
                  <a:gd name="T53" fmla="*/ 536 h 2210"/>
                  <a:gd name="T54" fmla="*/ 2536 w 2822"/>
                  <a:gd name="T55" fmla="*/ 536 h 2210"/>
                  <a:gd name="T56" fmla="*/ 2464 w 2822"/>
                  <a:gd name="T57" fmla="*/ 842 h 2210"/>
                  <a:gd name="T58" fmla="*/ 2016 w 2822"/>
                  <a:gd name="T59" fmla="*/ 842 h 2210"/>
                  <a:gd name="T60" fmla="*/ 2016 w 2822"/>
                  <a:gd name="T61" fmla="*/ 536 h 2210"/>
                  <a:gd name="T62" fmla="*/ 1282 w 2822"/>
                  <a:gd name="T63" fmla="*/ 536 h 2210"/>
                  <a:gd name="T64" fmla="*/ 1282 w 2822"/>
                  <a:gd name="T65" fmla="*/ 842 h 2210"/>
                  <a:gd name="T66" fmla="*/ 828 w 2822"/>
                  <a:gd name="T67" fmla="*/ 842 h 2210"/>
                  <a:gd name="T68" fmla="*/ 763 w 2822"/>
                  <a:gd name="T69" fmla="*/ 536 h 2210"/>
                  <a:gd name="T70" fmla="*/ 1282 w 2822"/>
                  <a:gd name="T71" fmla="*/ 536 h 2210"/>
                  <a:gd name="T72" fmla="*/ 854 w 2822"/>
                  <a:gd name="T73" fmla="*/ 963 h 2210"/>
                  <a:gd name="T74" fmla="*/ 1282 w 2822"/>
                  <a:gd name="T75" fmla="*/ 963 h 2210"/>
                  <a:gd name="T76" fmla="*/ 1282 w 2822"/>
                  <a:gd name="T77" fmla="*/ 1309 h 2210"/>
                  <a:gd name="T78" fmla="*/ 928 w 2822"/>
                  <a:gd name="T79" fmla="*/ 1309 h 2210"/>
                  <a:gd name="T80" fmla="*/ 854 w 2822"/>
                  <a:gd name="T81" fmla="*/ 963 h 2210"/>
                  <a:gd name="T82" fmla="*/ 2355 w 2822"/>
                  <a:gd name="T83" fmla="*/ 1309 h 2210"/>
                  <a:gd name="T84" fmla="*/ 2016 w 2822"/>
                  <a:gd name="T85" fmla="*/ 1309 h 2210"/>
                  <a:gd name="T86" fmla="*/ 2016 w 2822"/>
                  <a:gd name="T87" fmla="*/ 963 h 2210"/>
                  <a:gd name="T88" fmla="*/ 2436 w 2822"/>
                  <a:gd name="T89" fmla="*/ 963 h 2210"/>
                  <a:gd name="T90" fmla="*/ 2355 w 2822"/>
                  <a:gd name="T91" fmla="*/ 1309 h 2210"/>
                  <a:gd name="T92" fmla="*/ 1153 w 2822"/>
                  <a:gd name="T93" fmla="*/ 1757 h 2210"/>
                  <a:gd name="T94" fmla="*/ 927 w 2822"/>
                  <a:gd name="T95" fmla="*/ 1984 h 2210"/>
                  <a:gd name="T96" fmla="*/ 1153 w 2822"/>
                  <a:gd name="T97" fmla="*/ 2210 h 2210"/>
                  <a:gd name="T98" fmla="*/ 1379 w 2822"/>
                  <a:gd name="T99" fmla="*/ 1984 h 2210"/>
                  <a:gd name="T100" fmla="*/ 1153 w 2822"/>
                  <a:gd name="T101" fmla="*/ 1757 h 2210"/>
                  <a:gd name="T102" fmla="*/ 2126 w 2822"/>
                  <a:gd name="T103" fmla="*/ 1757 h 2210"/>
                  <a:gd name="T104" fmla="*/ 1900 w 2822"/>
                  <a:gd name="T105" fmla="*/ 1984 h 2210"/>
                  <a:gd name="T106" fmla="*/ 2126 w 2822"/>
                  <a:gd name="T107" fmla="*/ 2210 h 2210"/>
                  <a:gd name="T108" fmla="*/ 2353 w 2822"/>
                  <a:gd name="T109" fmla="*/ 1984 h 2210"/>
                  <a:gd name="T110" fmla="*/ 2126 w 2822"/>
                  <a:gd name="T111" fmla="*/ 1757 h 2210"/>
                  <a:gd name="T112" fmla="*/ 2126 w 2822"/>
                  <a:gd name="T113" fmla="*/ 1757 h 2210"/>
                  <a:gd name="T114" fmla="*/ 2126 w 2822"/>
                  <a:gd name="T115" fmla="*/ 1757 h 2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822" h="2210">
                    <a:moveTo>
                      <a:pt x="2734" y="134"/>
                    </a:moveTo>
                    <a:cubicBezTo>
                      <a:pt x="2679" y="121"/>
                      <a:pt x="2625" y="155"/>
                      <a:pt x="2612" y="209"/>
                    </a:cubicBezTo>
                    <a:cubicBezTo>
                      <a:pt x="2583" y="333"/>
                      <a:pt x="2583" y="333"/>
                      <a:pt x="2583" y="333"/>
                    </a:cubicBezTo>
                    <a:cubicBezTo>
                      <a:pt x="720" y="333"/>
                      <a:pt x="720" y="333"/>
                      <a:pt x="720" y="333"/>
                    </a:cubicBezTo>
                    <a:cubicBezTo>
                      <a:pt x="666" y="80"/>
                      <a:pt x="666" y="80"/>
                      <a:pt x="666" y="80"/>
                    </a:cubicBezTo>
                    <a:cubicBezTo>
                      <a:pt x="656" y="33"/>
                      <a:pt x="615" y="0"/>
                      <a:pt x="567" y="0"/>
                    </a:cubicBezTo>
                    <a:cubicBezTo>
                      <a:pt x="101" y="0"/>
                      <a:pt x="101" y="0"/>
                      <a:pt x="101" y="0"/>
                    </a:cubicBezTo>
                    <a:cubicBezTo>
                      <a:pt x="45" y="0"/>
                      <a:pt x="0" y="45"/>
                      <a:pt x="0" y="101"/>
                    </a:cubicBezTo>
                    <a:cubicBezTo>
                      <a:pt x="0" y="157"/>
                      <a:pt x="45" y="203"/>
                      <a:pt x="101" y="203"/>
                    </a:cubicBezTo>
                    <a:cubicBezTo>
                      <a:pt x="485" y="203"/>
                      <a:pt x="485" y="203"/>
                      <a:pt x="485" y="203"/>
                    </a:cubicBezTo>
                    <a:cubicBezTo>
                      <a:pt x="746" y="1432"/>
                      <a:pt x="746" y="1432"/>
                      <a:pt x="746" y="1432"/>
                    </a:cubicBezTo>
                    <a:cubicBezTo>
                      <a:pt x="756" y="1478"/>
                      <a:pt x="798" y="1512"/>
                      <a:pt x="846" y="1512"/>
                    </a:cubicBezTo>
                    <a:cubicBezTo>
                      <a:pt x="2435" y="1512"/>
                      <a:pt x="2435" y="1512"/>
                      <a:pt x="2435" y="1512"/>
                    </a:cubicBezTo>
                    <a:cubicBezTo>
                      <a:pt x="2482" y="1512"/>
                      <a:pt x="2523" y="1479"/>
                      <a:pt x="2534" y="1433"/>
                    </a:cubicBezTo>
                    <a:cubicBezTo>
                      <a:pt x="2809" y="255"/>
                      <a:pt x="2809" y="255"/>
                      <a:pt x="2809" y="255"/>
                    </a:cubicBezTo>
                    <a:cubicBezTo>
                      <a:pt x="2822" y="201"/>
                      <a:pt x="2788" y="146"/>
                      <a:pt x="2734" y="134"/>
                    </a:cubicBezTo>
                    <a:close/>
                    <a:moveTo>
                      <a:pt x="1404" y="842"/>
                    </a:moveTo>
                    <a:cubicBezTo>
                      <a:pt x="1404" y="536"/>
                      <a:pt x="1404" y="536"/>
                      <a:pt x="1404" y="536"/>
                    </a:cubicBezTo>
                    <a:cubicBezTo>
                      <a:pt x="1895" y="536"/>
                      <a:pt x="1895" y="536"/>
                      <a:pt x="1895" y="536"/>
                    </a:cubicBezTo>
                    <a:cubicBezTo>
                      <a:pt x="1895" y="842"/>
                      <a:pt x="1895" y="842"/>
                      <a:pt x="1895" y="842"/>
                    </a:cubicBezTo>
                    <a:cubicBezTo>
                      <a:pt x="1404" y="842"/>
                      <a:pt x="1404" y="842"/>
                      <a:pt x="1404" y="842"/>
                    </a:cubicBezTo>
                    <a:close/>
                    <a:moveTo>
                      <a:pt x="1895" y="963"/>
                    </a:moveTo>
                    <a:cubicBezTo>
                      <a:pt x="1895" y="1309"/>
                      <a:pt x="1895" y="1309"/>
                      <a:pt x="1895" y="1309"/>
                    </a:cubicBezTo>
                    <a:cubicBezTo>
                      <a:pt x="1404" y="1309"/>
                      <a:pt x="1404" y="1309"/>
                      <a:pt x="1404" y="1309"/>
                    </a:cubicBezTo>
                    <a:cubicBezTo>
                      <a:pt x="1404" y="963"/>
                      <a:pt x="1404" y="963"/>
                      <a:pt x="1404" y="963"/>
                    </a:cubicBezTo>
                    <a:cubicBezTo>
                      <a:pt x="1895" y="963"/>
                      <a:pt x="1895" y="963"/>
                      <a:pt x="1895" y="963"/>
                    </a:cubicBezTo>
                    <a:close/>
                    <a:moveTo>
                      <a:pt x="2016" y="536"/>
                    </a:moveTo>
                    <a:cubicBezTo>
                      <a:pt x="2536" y="536"/>
                      <a:pt x="2536" y="536"/>
                      <a:pt x="2536" y="536"/>
                    </a:cubicBezTo>
                    <a:cubicBezTo>
                      <a:pt x="2464" y="842"/>
                      <a:pt x="2464" y="842"/>
                      <a:pt x="2464" y="842"/>
                    </a:cubicBezTo>
                    <a:cubicBezTo>
                      <a:pt x="2016" y="842"/>
                      <a:pt x="2016" y="842"/>
                      <a:pt x="2016" y="842"/>
                    </a:cubicBezTo>
                    <a:cubicBezTo>
                      <a:pt x="2016" y="536"/>
                      <a:pt x="2016" y="536"/>
                      <a:pt x="2016" y="536"/>
                    </a:cubicBezTo>
                    <a:close/>
                    <a:moveTo>
                      <a:pt x="1282" y="536"/>
                    </a:moveTo>
                    <a:cubicBezTo>
                      <a:pt x="1282" y="842"/>
                      <a:pt x="1282" y="842"/>
                      <a:pt x="1282" y="842"/>
                    </a:cubicBezTo>
                    <a:cubicBezTo>
                      <a:pt x="828" y="842"/>
                      <a:pt x="828" y="842"/>
                      <a:pt x="828" y="842"/>
                    </a:cubicBezTo>
                    <a:cubicBezTo>
                      <a:pt x="763" y="536"/>
                      <a:pt x="763" y="536"/>
                      <a:pt x="763" y="536"/>
                    </a:cubicBezTo>
                    <a:cubicBezTo>
                      <a:pt x="1282" y="536"/>
                      <a:pt x="1282" y="536"/>
                      <a:pt x="1282" y="536"/>
                    </a:cubicBezTo>
                    <a:close/>
                    <a:moveTo>
                      <a:pt x="854" y="963"/>
                    </a:moveTo>
                    <a:cubicBezTo>
                      <a:pt x="1282" y="963"/>
                      <a:pt x="1282" y="963"/>
                      <a:pt x="1282" y="963"/>
                    </a:cubicBezTo>
                    <a:cubicBezTo>
                      <a:pt x="1282" y="1309"/>
                      <a:pt x="1282" y="1309"/>
                      <a:pt x="1282" y="1309"/>
                    </a:cubicBezTo>
                    <a:cubicBezTo>
                      <a:pt x="928" y="1309"/>
                      <a:pt x="928" y="1309"/>
                      <a:pt x="928" y="1309"/>
                    </a:cubicBezTo>
                    <a:cubicBezTo>
                      <a:pt x="854" y="963"/>
                      <a:pt x="854" y="963"/>
                      <a:pt x="854" y="963"/>
                    </a:cubicBezTo>
                    <a:close/>
                    <a:moveTo>
                      <a:pt x="2355" y="1309"/>
                    </a:moveTo>
                    <a:cubicBezTo>
                      <a:pt x="2016" y="1309"/>
                      <a:pt x="2016" y="1309"/>
                      <a:pt x="2016" y="1309"/>
                    </a:cubicBezTo>
                    <a:cubicBezTo>
                      <a:pt x="2016" y="963"/>
                      <a:pt x="2016" y="963"/>
                      <a:pt x="2016" y="963"/>
                    </a:cubicBezTo>
                    <a:cubicBezTo>
                      <a:pt x="2436" y="963"/>
                      <a:pt x="2436" y="963"/>
                      <a:pt x="2436" y="963"/>
                    </a:cubicBezTo>
                    <a:cubicBezTo>
                      <a:pt x="2355" y="1309"/>
                      <a:pt x="2355" y="1309"/>
                      <a:pt x="2355" y="1309"/>
                    </a:cubicBezTo>
                    <a:close/>
                    <a:moveTo>
                      <a:pt x="1153" y="1757"/>
                    </a:moveTo>
                    <a:cubicBezTo>
                      <a:pt x="1028" y="1757"/>
                      <a:pt x="927" y="1859"/>
                      <a:pt x="927" y="1984"/>
                    </a:cubicBezTo>
                    <a:cubicBezTo>
                      <a:pt x="927" y="2109"/>
                      <a:pt x="1028" y="2210"/>
                      <a:pt x="1153" y="2210"/>
                    </a:cubicBezTo>
                    <a:cubicBezTo>
                      <a:pt x="1278" y="2210"/>
                      <a:pt x="1379" y="2109"/>
                      <a:pt x="1379" y="1984"/>
                    </a:cubicBezTo>
                    <a:cubicBezTo>
                      <a:pt x="1379" y="1859"/>
                      <a:pt x="1278" y="1757"/>
                      <a:pt x="1153" y="1757"/>
                    </a:cubicBezTo>
                    <a:close/>
                    <a:moveTo>
                      <a:pt x="2126" y="1757"/>
                    </a:moveTo>
                    <a:cubicBezTo>
                      <a:pt x="2001" y="1757"/>
                      <a:pt x="1900" y="1859"/>
                      <a:pt x="1900" y="1984"/>
                    </a:cubicBezTo>
                    <a:cubicBezTo>
                      <a:pt x="1900" y="2109"/>
                      <a:pt x="2001" y="2210"/>
                      <a:pt x="2126" y="2210"/>
                    </a:cubicBezTo>
                    <a:cubicBezTo>
                      <a:pt x="2251" y="2210"/>
                      <a:pt x="2353" y="2109"/>
                      <a:pt x="2353" y="1984"/>
                    </a:cubicBezTo>
                    <a:cubicBezTo>
                      <a:pt x="2353" y="1859"/>
                      <a:pt x="2251" y="1757"/>
                      <a:pt x="2126" y="1757"/>
                    </a:cubicBezTo>
                    <a:close/>
                    <a:moveTo>
                      <a:pt x="2126" y="1757"/>
                    </a:moveTo>
                    <a:cubicBezTo>
                      <a:pt x="2126" y="1757"/>
                      <a:pt x="2126" y="1757"/>
                      <a:pt x="2126" y="1757"/>
                    </a:cubicBezTo>
                  </a:path>
                </a:pathLst>
              </a:custGeom>
              <a:solidFill>
                <a:srgbClr val="FFFFFF"/>
              </a:solidFill>
              <a:ln>
                <a:noFill/>
              </a:ln>
            </p:spPr>
            <p:txBody>
              <a:bodyPr vert="horz" wrap="square" lIns="121921" tIns="60960" rIns="121921" bIns="60960" numCol="1" anchor="t" anchorCtr="0" compatLnSpc="1"/>
              <a:lstStyle/>
              <a:p>
                <a:pPr defTabSz="1219200" eaLnBrk="0" fontAlgn="base" hangingPunct="0">
                  <a:spcBef>
                    <a:spcPct val="0"/>
                  </a:spcBef>
                  <a:spcAft>
                    <a:spcPct val="0"/>
                  </a:spcAft>
                </a:pPr>
                <a:endParaRPr lang="zh-CN" altLang="en-US" sz="2400"/>
              </a:p>
            </p:txBody>
          </p:sp>
        </p:grpSp>
        <p:grpSp>
          <p:nvGrpSpPr>
            <p:cNvPr id="38" name="组合 37"/>
            <p:cNvGrpSpPr/>
            <p:nvPr/>
          </p:nvGrpSpPr>
          <p:grpSpPr>
            <a:xfrm>
              <a:off x="7412968" y="1764417"/>
              <a:ext cx="3132537" cy="1134423"/>
              <a:chOff x="6695105" y="1622396"/>
              <a:chExt cx="2349403" cy="850817"/>
            </a:xfrm>
          </p:grpSpPr>
          <p:sp>
            <p:nvSpPr>
              <p:cNvPr id="39" name="矩形 38"/>
              <p:cNvSpPr/>
              <p:nvPr/>
            </p:nvSpPr>
            <p:spPr>
              <a:xfrm>
                <a:off x="6695105" y="1622396"/>
                <a:ext cx="645795" cy="342900"/>
              </a:xfrm>
              <a:prstGeom prst="rect">
                <a:avLst/>
              </a:prstGeom>
            </p:spPr>
            <p:txBody>
              <a:bodyPr wrap="none">
                <a:spAutoFit/>
              </a:bodyPr>
              <a:lstStyle/>
              <a:p>
                <a:pPr defTabSz="1219200" eaLnBrk="0" fontAlgn="base" hangingPunct="0">
                  <a:spcBef>
                    <a:spcPct val="0"/>
                  </a:spcBef>
                  <a:spcAft>
                    <a:spcPct val="0"/>
                  </a:spcAft>
                </a:pPr>
                <a:r>
                  <a:rPr lang="en-US" altLang="zh-CN" sz="2400" dirty="0">
                    <a:latin typeface="Arial" panose="020B0604020202020204" pitchFamily="34" charset="0"/>
                    <a:ea typeface="微软雅黑" panose="020B0503020204020204" pitchFamily="34" charset="-122"/>
                    <a:cs typeface="Arial" panose="020B0604020202020204" pitchFamily="34" charset="0"/>
                  </a:rPr>
                  <a:t>2016</a:t>
                </a:r>
                <a:endParaRPr lang="zh-CN" altLang="en-US" sz="2400" dirty="0"/>
              </a:p>
            </p:txBody>
          </p:sp>
          <p:sp>
            <p:nvSpPr>
              <p:cNvPr id="40" name="文本框 39"/>
              <p:cNvSpPr txBox="1"/>
              <p:nvPr/>
            </p:nvSpPr>
            <p:spPr bwMode="auto">
              <a:xfrm>
                <a:off x="6700868" y="2057714"/>
                <a:ext cx="2343640" cy="41549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r>
                  <a:rPr lang="zh-CN" altLang="en-US" sz="800" spc="301" dirty="0">
                    <a:solidFill>
                      <a:schemeClr val="tx1"/>
                    </a:solidFill>
                    <a:latin typeface="微软雅黑" panose="020B0503020204020204" pitchFamily="34" charset="-122"/>
                  </a:rPr>
                  <a:t>点击输入本栏的具体文字，简明扼要的说明分项内容，此为概念图解，请根据您的具体内容酌情修改</a:t>
                </a:r>
                <a:endParaRPr lang="en-GB" altLang="zh-CN" sz="800" spc="301" dirty="0">
                  <a:solidFill>
                    <a:schemeClr val="tx1"/>
                  </a:solidFill>
                  <a:latin typeface="微软雅黑" panose="020B0503020204020204" pitchFamily="34" charset="-122"/>
                </a:endParaRPr>
              </a:p>
            </p:txBody>
          </p:sp>
          <p:sp>
            <p:nvSpPr>
              <p:cNvPr id="41" name="文本框 24"/>
              <p:cNvSpPr txBox="1">
                <a:spLocks noChangeArrowheads="1"/>
              </p:cNvSpPr>
              <p:nvPr/>
            </p:nvSpPr>
            <p:spPr bwMode="auto">
              <a:xfrm>
                <a:off x="6712704" y="1866984"/>
                <a:ext cx="1090181" cy="251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eaLnBrk="1" hangingPunct="1">
                  <a:lnSpc>
                    <a:spcPts val="1200"/>
                  </a:lnSpc>
                  <a:defRPr sz="80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defRPr>
                </a:lvl1pPr>
                <a:lvl2pPr marL="742950" indent="-285750"/>
                <a:lvl3pPr marL="1143000" indent="-228600"/>
                <a:lvl4pPr marL="1600200" indent="-228600"/>
                <a:lvl5pPr marL="2057400" indent="-228600"/>
                <a:lvl6pPr marL="2514600" indent="-228600" fontAlgn="base">
                  <a:spcBef>
                    <a:spcPct val="0"/>
                  </a:spcBef>
                  <a:spcAft>
                    <a:spcPct val="0"/>
                  </a:spcAft>
                </a:lvl6pPr>
                <a:lvl7pPr marL="2971800" indent="-228600" fontAlgn="base">
                  <a:spcBef>
                    <a:spcPct val="0"/>
                  </a:spcBef>
                  <a:spcAft>
                    <a:spcPct val="0"/>
                  </a:spcAft>
                </a:lvl7pPr>
                <a:lvl8pPr marL="3429000" indent="-228600" fontAlgn="base">
                  <a:spcBef>
                    <a:spcPct val="0"/>
                  </a:spcBef>
                  <a:spcAft>
                    <a:spcPct val="0"/>
                  </a:spcAft>
                </a:lvl8pPr>
                <a:lvl9pPr marL="3886200" indent="-228600" fontAlgn="base">
                  <a:spcBef>
                    <a:spcPct val="0"/>
                  </a:spcBef>
                  <a:spcAft>
                    <a:spcPct val="0"/>
                  </a:spcAft>
                </a:lvl9pPr>
              </a:lstStyle>
              <a:p>
                <a:pPr lvl="0">
                  <a:lnSpc>
                    <a:spcPct val="150000"/>
                  </a:lnSpc>
                  <a:defRPr/>
                </a:pPr>
                <a:r>
                  <a:rPr lang="zh-CN" altLang="en-US" sz="1050" b="1" kern="0" dirty="0">
                    <a:solidFill>
                      <a:schemeClr val="tx1"/>
                    </a:solidFill>
                    <a:latin typeface="微软雅黑" panose="020B0503020204020204" pitchFamily="34" charset="-122"/>
                    <a:cs typeface="华文黑体" pitchFamily="2" charset="-122"/>
                  </a:rPr>
                  <a:t>点击添加标题</a:t>
                </a:r>
              </a:p>
            </p:txBody>
          </p:sp>
        </p:grpSp>
      </p:grpSp>
      <p:grpSp>
        <p:nvGrpSpPr>
          <p:cNvPr id="2" name="组合 1"/>
          <p:cNvGrpSpPr/>
          <p:nvPr/>
        </p:nvGrpSpPr>
        <p:grpSpPr>
          <a:xfrm>
            <a:off x="1420253" y="2879454"/>
            <a:ext cx="3893747" cy="2506980"/>
            <a:chOff x="1313253" y="3210560"/>
            <a:chExt cx="3893747" cy="2506980"/>
          </a:xfrm>
        </p:grpSpPr>
        <p:grpSp>
          <p:nvGrpSpPr>
            <p:cNvPr id="14" name="组合 13"/>
            <p:cNvGrpSpPr/>
            <p:nvPr/>
          </p:nvGrpSpPr>
          <p:grpSpPr>
            <a:xfrm>
              <a:off x="2001520" y="3210560"/>
              <a:ext cx="812800" cy="812800"/>
              <a:chOff x="1661160" y="2430780"/>
              <a:chExt cx="609600" cy="609600"/>
            </a:xfrm>
          </p:grpSpPr>
          <p:sp>
            <p:nvSpPr>
              <p:cNvPr id="15" name="椭圆 14"/>
              <p:cNvSpPr/>
              <p:nvPr/>
            </p:nvSpPr>
            <p:spPr>
              <a:xfrm>
                <a:off x="1661160" y="2430780"/>
                <a:ext cx="609600" cy="609600"/>
              </a:xfrm>
              <a:prstGeom prst="ellipse">
                <a:avLst/>
              </a:prstGeom>
              <a:solidFill>
                <a:srgbClr val="779F0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219200" eaLnBrk="0" fontAlgn="base" hangingPunct="0">
                  <a:spcBef>
                    <a:spcPct val="0"/>
                  </a:spcBef>
                  <a:spcAft>
                    <a:spcPct val="0"/>
                  </a:spcAft>
                </a:pPr>
                <a:endParaRPr lang="zh-CN" altLang="en-US" sz="2400">
                  <a:solidFill>
                    <a:schemeClr val="tx1"/>
                  </a:solidFill>
                </a:endParaRPr>
              </a:p>
            </p:txBody>
          </p:sp>
          <p:sp>
            <p:nvSpPr>
              <p:cNvPr id="16" name="Freeform 5"/>
              <p:cNvSpPr>
                <a:spLocks noEditPoints="1"/>
              </p:cNvSpPr>
              <p:nvPr/>
            </p:nvSpPr>
            <p:spPr bwMode="auto">
              <a:xfrm>
                <a:off x="1825625" y="2574925"/>
                <a:ext cx="282575" cy="320675"/>
              </a:xfrm>
              <a:custGeom>
                <a:avLst/>
                <a:gdLst>
                  <a:gd name="T0" fmla="*/ 1451 w 2904"/>
                  <a:gd name="T1" fmla="*/ 0 h 3295"/>
                  <a:gd name="T2" fmla="*/ 0 w 2904"/>
                  <a:gd name="T3" fmla="*/ 425 h 3295"/>
                  <a:gd name="T4" fmla="*/ 1451 w 2904"/>
                  <a:gd name="T5" fmla="*/ 3295 h 3295"/>
                  <a:gd name="T6" fmla="*/ 2904 w 2904"/>
                  <a:gd name="T7" fmla="*/ 425 h 3295"/>
                  <a:gd name="T8" fmla="*/ 2694 w 2904"/>
                  <a:gd name="T9" fmla="*/ 1967 h 3295"/>
                  <a:gd name="T10" fmla="*/ 208 w 2904"/>
                  <a:gd name="T11" fmla="*/ 1967 h 3295"/>
                  <a:gd name="T12" fmla="*/ 798 w 2904"/>
                  <a:gd name="T13" fmla="*/ 571 h 3295"/>
                  <a:gd name="T14" fmla="*/ 2104 w 2904"/>
                  <a:gd name="T15" fmla="*/ 571 h 3295"/>
                  <a:gd name="T16" fmla="*/ 2694 w 2904"/>
                  <a:gd name="T17" fmla="*/ 1967 h 3295"/>
                  <a:gd name="T18" fmla="*/ 885 w 2904"/>
                  <a:gd name="T19" fmla="*/ 943 h 3295"/>
                  <a:gd name="T20" fmla="*/ 695 w 2904"/>
                  <a:gd name="T21" fmla="*/ 1307 h 3295"/>
                  <a:gd name="T22" fmla="*/ 597 w 2904"/>
                  <a:gd name="T23" fmla="*/ 1562 h 3295"/>
                  <a:gd name="T24" fmla="*/ 662 w 2904"/>
                  <a:gd name="T25" fmla="*/ 1613 h 3295"/>
                  <a:gd name="T26" fmla="*/ 720 w 2904"/>
                  <a:gd name="T27" fmla="*/ 1564 h 3295"/>
                  <a:gd name="T28" fmla="*/ 973 w 2904"/>
                  <a:gd name="T29" fmla="*/ 2236 h 3295"/>
                  <a:gd name="T30" fmla="*/ 1053 w 2904"/>
                  <a:gd name="T31" fmla="*/ 1198 h 3295"/>
                  <a:gd name="T32" fmla="*/ 1146 w 2904"/>
                  <a:gd name="T33" fmla="*/ 1035 h 3295"/>
                  <a:gd name="T34" fmla="*/ 1923 w 2904"/>
                  <a:gd name="T35" fmla="*/ 1727 h 3295"/>
                  <a:gd name="T36" fmla="*/ 2268 w 2904"/>
                  <a:gd name="T37" fmla="*/ 1611 h 3295"/>
                  <a:gd name="T38" fmla="*/ 1811 w 2904"/>
                  <a:gd name="T39" fmla="*/ 1455 h 3295"/>
                  <a:gd name="T40" fmla="*/ 2148 w 2904"/>
                  <a:gd name="T41" fmla="*/ 1408 h 3295"/>
                  <a:gd name="T42" fmla="*/ 2182 w 2904"/>
                  <a:gd name="T43" fmla="*/ 1158 h 3295"/>
                  <a:gd name="T44" fmla="*/ 2051 w 2904"/>
                  <a:gd name="T45" fmla="*/ 989 h 3295"/>
                  <a:gd name="T46" fmla="*/ 1414 w 2904"/>
                  <a:gd name="T47" fmla="*/ 1024 h 3295"/>
                  <a:gd name="T48" fmla="*/ 1163 w 2904"/>
                  <a:gd name="T49" fmla="*/ 993 h 3295"/>
                  <a:gd name="T50" fmla="*/ 1414 w 2904"/>
                  <a:gd name="T51" fmla="*/ 1479 h 3295"/>
                  <a:gd name="T52" fmla="*/ 1547 w 2904"/>
                  <a:gd name="T53" fmla="*/ 1455 h 3295"/>
                  <a:gd name="T54" fmla="*/ 1076 w 2904"/>
                  <a:gd name="T55" fmla="*/ 1611 h 3295"/>
                  <a:gd name="T56" fmla="*/ 1318 w 2904"/>
                  <a:gd name="T57" fmla="*/ 1727 h 3295"/>
                  <a:gd name="T58" fmla="*/ 1254 w 2904"/>
                  <a:gd name="T59" fmla="*/ 1909 h 3295"/>
                  <a:gd name="T60" fmla="*/ 1076 w 2904"/>
                  <a:gd name="T61" fmla="*/ 2126 h 3295"/>
                  <a:gd name="T62" fmla="*/ 1327 w 2904"/>
                  <a:gd name="T63" fmla="*/ 2094 h 3295"/>
                  <a:gd name="T64" fmla="*/ 1505 w 2904"/>
                  <a:gd name="T65" fmla="*/ 1875 h 3295"/>
                  <a:gd name="T66" fmla="*/ 1547 w 2904"/>
                  <a:gd name="T67" fmla="*/ 2234 h 3295"/>
                  <a:gd name="T68" fmla="*/ 1811 w 2904"/>
                  <a:gd name="T69" fmla="*/ 1787 h 3295"/>
                  <a:gd name="T70" fmla="*/ 1928 w 2904"/>
                  <a:gd name="T71" fmla="*/ 1976 h 3295"/>
                  <a:gd name="T72" fmla="*/ 2161 w 2904"/>
                  <a:gd name="T73" fmla="*/ 2200 h 3295"/>
                  <a:gd name="T74" fmla="*/ 2163 w 2904"/>
                  <a:gd name="T75" fmla="*/ 1943 h 3295"/>
                  <a:gd name="T76" fmla="*/ 1414 w 2904"/>
                  <a:gd name="T77" fmla="*/ 1343 h 3295"/>
                  <a:gd name="T78" fmla="*/ 1541 w 2904"/>
                  <a:gd name="T79" fmla="*/ 1111 h 3295"/>
                  <a:gd name="T80" fmla="*/ 1811 w 2904"/>
                  <a:gd name="T81" fmla="*/ 1091 h 3295"/>
                  <a:gd name="T82" fmla="*/ 1931 w 2904"/>
                  <a:gd name="T83" fmla="*/ 1182 h 3295"/>
                  <a:gd name="T84" fmla="*/ 1918 w 2904"/>
                  <a:gd name="T85" fmla="*/ 1299 h 3295"/>
                  <a:gd name="T86" fmla="*/ 1811 w 2904"/>
                  <a:gd name="T87" fmla="*/ 1343 h 3295"/>
                  <a:gd name="T88" fmla="*/ 1414 w 2904"/>
                  <a:gd name="T89" fmla="*/ 1343 h 3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904" h="3295">
                    <a:moveTo>
                      <a:pt x="2196" y="390"/>
                    </a:moveTo>
                    <a:cubicBezTo>
                      <a:pt x="1571" y="264"/>
                      <a:pt x="1451" y="0"/>
                      <a:pt x="1451" y="0"/>
                    </a:cubicBezTo>
                    <a:cubicBezTo>
                      <a:pt x="1451" y="0"/>
                      <a:pt x="1062" y="319"/>
                      <a:pt x="708" y="390"/>
                    </a:cubicBezTo>
                    <a:cubicBezTo>
                      <a:pt x="354" y="461"/>
                      <a:pt x="0" y="425"/>
                      <a:pt x="0" y="425"/>
                    </a:cubicBezTo>
                    <a:cubicBezTo>
                      <a:pt x="0" y="425"/>
                      <a:pt x="35" y="1311"/>
                      <a:pt x="35" y="2020"/>
                    </a:cubicBezTo>
                    <a:cubicBezTo>
                      <a:pt x="35" y="2728"/>
                      <a:pt x="1451" y="3295"/>
                      <a:pt x="1451" y="3295"/>
                    </a:cubicBezTo>
                    <a:cubicBezTo>
                      <a:pt x="1451" y="3295"/>
                      <a:pt x="2869" y="2709"/>
                      <a:pt x="2869" y="2020"/>
                    </a:cubicBezTo>
                    <a:cubicBezTo>
                      <a:pt x="2869" y="1311"/>
                      <a:pt x="2904" y="425"/>
                      <a:pt x="2904" y="425"/>
                    </a:cubicBezTo>
                    <a:cubicBezTo>
                      <a:pt x="2904" y="425"/>
                      <a:pt x="2550" y="461"/>
                      <a:pt x="2196" y="390"/>
                    </a:cubicBezTo>
                    <a:close/>
                    <a:moveTo>
                      <a:pt x="2694" y="1967"/>
                    </a:moveTo>
                    <a:cubicBezTo>
                      <a:pt x="2694" y="2558"/>
                      <a:pt x="1450" y="3060"/>
                      <a:pt x="1450" y="3060"/>
                    </a:cubicBezTo>
                    <a:cubicBezTo>
                      <a:pt x="1450" y="3060"/>
                      <a:pt x="208" y="2575"/>
                      <a:pt x="208" y="1967"/>
                    </a:cubicBezTo>
                    <a:cubicBezTo>
                      <a:pt x="208" y="1360"/>
                      <a:pt x="177" y="601"/>
                      <a:pt x="177" y="601"/>
                    </a:cubicBezTo>
                    <a:cubicBezTo>
                      <a:pt x="177" y="601"/>
                      <a:pt x="488" y="632"/>
                      <a:pt x="798" y="571"/>
                    </a:cubicBezTo>
                    <a:cubicBezTo>
                      <a:pt x="1109" y="510"/>
                      <a:pt x="1450" y="237"/>
                      <a:pt x="1450" y="237"/>
                    </a:cubicBezTo>
                    <a:cubicBezTo>
                      <a:pt x="1450" y="237"/>
                      <a:pt x="1555" y="464"/>
                      <a:pt x="2104" y="571"/>
                    </a:cubicBezTo>
                    <a:cubicBezTo>
                      <a:pt x="2414" y="632"/>
                      <a:pt x="2725" y="601"/>
                      <a:pt x="2725" y="601"/>
                    </a:cubicBezTo>
                    <a:cubicBezTo>
                      <a:pt x="2725" y="601"/>
                      <a:pt x="2694" y="1360"/>
                      <a:pt x="2694" y="1967"/>
                    </a:cubicBezTo>
                    <a:close/>
                    <a:moveTo>
                      <a:pt x="1146" y="1035"/>
                    </a:moveTo>
                    <a:cubicBezTo>
                      <a:pt x="885" y="943"/>
                      <a:pt x="885" y="943"/>
                      <a:pt x="885" y="943"/>
                    </a:cubicBezTo>
                    <a:cubicBezTo>
                      <a:pt x="864" y="1001"/>
                      <a:pt x="837" y="1061"/>
                      <a:pt x="805" y="1124"/>
                    </a:cubicBezTo>
                    <a:cubicBezTo>
                      <a:pt x="776" y="1178"/>
                      <a:pt x="739" y="1239"/>
                      <a:pt x="695" y="1307"/>
                    </a:cubicBezTo>
                    <a:cubicBezTo>
                      <a:pt x="651" y="1374"/>
                      <a:pt x="597" y="1443"/>
                      <a:pt x="533" y="1511"/>
                    </a:cubicBezTo>
                    <a:cubicBezTo>
                      <a:pt x="597" y="1562"/>
                      <a:pt x="597" y="1562"/>
                      <a:pt x="597" y="1562"/>
                    </a:cubicBezTo>
                    <a:cubicBezTo>
                      <a:pt x="613" y="1575"/>
                      <a:pt x="628" y="1588"/>
                      <a:pt x="641" y="1598"/>
                    </a:cubicBezTo>
                    <a:cubicBezTo>
                      <a:pt x="654" y="1609"/>
                      <a:pt x="661" y="1614"/>
                      <a:pt x="662" y="1613"/>
                    </a:cubicBezTo>
                    <a:cubicBezTo>
                      <a:pt x="672" y="1604"/>
                      <a:pt x="682" y="1596"/>
                      <a:pt x="691" y="1588"/>
                    </a:cubicBezTo>
                    <a:cubicBezTo>
                      <a:pt x="701" y="1581"/>
                      <a:pt x="710" y="1572"/>
                      <a:pt x="720" y="1564"/>
                    </a:cubicBezTo>
                    <a:cubicBezTo>
                      <a:pt x="720" y="2236"/>
                      <a:pt x="720" y="2236"/>
                      <a:pt x="720" y="2236"/>
                    </a:cubicBezTo>
                    <a:cubicBezTo>
                      <a:pt x="973" y="2236"/>
                      <a:pt x="973" y="2236"/>
                      <a:pt x="973" y="2236"/>
                    </a:cubicBezTo>
                    <a:cubicBezTo>
                      <a:pt x="973" y="1305"/>
                      <a:pt x="973" y="1305"/>
                      <a:pt x="973" y="1305"/>
                    </a:cubicBezTo>
                    <a:cubicBezTo>
                      <a:pt x="1004" y="1266"/>
                      <a:pt x="1031" y="1231"/>
                      <a:pt x="1053" y="1198"/>
                    </a:cubicBezTo>
                    <a:cubicBezTo>
                      <a:pt x="1075" y="1165"/>
                      <a:pt x="1093" y="1137"/>
                      <a:pt x="1106" y="1113"/>
                    </a:cubicBezTo>
                    <a:cubicBezTo>
                      <a:pt x="1123" y="1084"/>
                      <a:pt x="1136" y="1058"/>
                      <a:pt x="1146" y="1035"/>
                    </a:cubicBezTo>
                    <a:close/>
                    <a:moveTo>
                      <a:pt x="2035" y="1848"/>
                    </a:moveTo>
                    <a:cubicBezTo>
                      <a:pt x="1990" y="1811"/>
                      <a:pt x="1953" y="1771"/>
                      <a:pt x="1923" y="1727"/>
                    </a:cubicBezTo>
                    <a:cubicBezTo>
                      <a:pt x="2268" y="1727"/>
                      <a:pt x="2268" y="1727"/>
                      <a:pt x="2268" y="1727"/>
                    </a:cubicBezTo>
                    <a:cubicBezTo>
                      <a:pt x="2268" y="1611"/>
                      <a:pt x="2268" y="1611"/>
                      <a:pt x="2268" y="1611"/>
                    </a:cubicBezTo>
                    <a:cubicBezTo>
                      <a:pt x="1811" y="1611"/>
                      <a:pt x="1811" y="1611"/>
                      <a:pt x="1811" y="1611"/>
                    </a:cubicBezTo>
                    <a:cubicBezTo>
                      <a:pt x="1811" y="1455"/>
                      <a:pt x="1811" y="1455"/>
                      <a:pt x="1811" y="1455"/>
                    </a:cubicBezTo>
                    <a:cubicBezTo>
                      <a:pt x="2011" y="1455"/>
                      <a:pt x="2011" y="1455"/>
                      <a:pt x="2011" y="1455"/>
                    </a:cubicBezTo>
                    <a:cubicBezTo>
                      <a:pt x="2080" y="1455"/>
                      <a:pt x="2125" y="1440"/>
                      <a:pt x="2148" y="1408"/>
                    </a:cubicBezTo>
                    <a:cubicBezTo>
                      <a:pt x="2170" y="1377"/>
                      <a:pt x="2182" y="1334"/>
                      <a:pt x="2182" y="1280"/>
                    </a:cubicBezTo>
                    <a:cubicBezTo>
                      <a:pt x="2182" y="1158"/>
                      <a:pt x="2182" y="1158"/>
                      <a:pt x="2182" y="1158"/>
                    </a:cubicBezTo>
                    <a:cubicBezTo>
                      <a:pt x="2182" y="1111"/>
                      <a:pt x="2173" y="1074"/>
                      <a:pt x="2156" y="1046"/>
                    </a:cubicBezTo>
                    <a:cubicBezTo>
                      <a:pt x="2140" y="1018"/>
                      <a:pt x="2104" y="999"/>
                      <a:pt x="2051" y="989"/>
                    </a:cubicBezTo>
                    <a:cubicBezTo>
                      <a:pt x="1997" y="978"/>
                      <a:pt x="1919" y="977"/>
                      <a:pt x="1818" y="983"/>
                    </a:cubicBezTo>
                    <a:cubicBezTo>
                      <a:pt x="1717" y="990"/>
                      <a:pt x="1582" y="1004"/>
                      <a:pt x="1414" y="1024"/>
                    </a:cubicBezTo>
                    <a:cubicBezTo>
                      <a:pt x="1414" y="993"/>
                      <a:pt x="1414" y="993"/>
                      <a:pt x="1414" y="993"/>
                    </a:cubicBezTo>
                    <a:cubicBezTo>
                      <a:pt x="1163" y="993"/>
                      <a:pt x="1163" y="993"/>
                      <a:pt x="1163" y="993"/>
                    </a:cubicBezTo>
                    <a:cubicBezTo>
                      <a:pt x="1163" y="1479"/>
                      <a:pt x="1163" y="1479"/>
                      <a:pt x="1163" y="1479"/>
                    </a:cubicBezTo>
                    <a:cubicBezTo>
                      <a:pt x="1414" y="1479"/>
                      <a:pt x="1414" y="1479"/>
                      <a:pt x="1414" y="1479"/>
                    </a:cubicBezTo>
                    <a:cubicBezTo>
                      <a:pt x="1414" y="1455"/>
                      <a:pt x="1414" y="1455"/>
                      <a:pt x="1414" y="1455"/>
                    </a:cubicBezTo>
                    <a:cubicBezTo>
                      <a:pt x="1547" y="1455"/>
                      <a:pt x="1547" y="1455"/>
                      <a:pt x="1547" y="1455"/>
                    </a:cubicBezTo>
                    <a:cubicBezTo>
                      <a:pt x="1547" y="1611"/>
                      <a:pt x="1547" y="1611"/>
                      <a:pt x="1547" y="1611"/>
                    </a:cubicBezTo>
                    <a:cubicBezTo>
                      <a:pt x="1076" y="1611"/>
                      <a:pt x="1076" y="1611"/>
                      <a:pt x="1076" y="1611"/>
                    </a:cubicBezTo>
                    <a:cubicBezTo>
                      <a:pt x="1076" y="1727"/>
                      <a:pt x="1076" y="1727"/>
                      <a:pt x="1076" y="1727"/>
                    </a:cubicBezTo>
                    <a:cubicBezTo>
                      <a:pt x="1318" y="1727"/>
                      <a:pt x="1318" y="1727"/>
                      <a:pt x="1318" y="1727"/>
                    </a:cubicBezTo>
                    <a:cubicBezTo>
                      <a:pt x="1313" y="1749"/>
                      <a:pt x="1306" y="1776"/>
                      <a:pt x="1296" y="1808"/>
                    </a:cubicBezTo>
                    <a:cubicBezTo>
                      <a:pt x="1287" y="1840"/>
                      <a:pt x="1273" y="1873"/>
                      <a:pt x="1254" y="1909"/>
                    </a:cubicBezTo>
                    <a:cubicBezTo>
                      <a:pt x="1236" y="1945"/>
                      <a:pt x="1212" y="1981"/>
                      <a:pt x="1183" y="2019"/>
                    </a:cubicBezTo>
                    <a:cubicBezTo>
                      <a:pt x="1154" y="2056"/>
                      <a:pt x="1119" y="2092"/>
                      <a:pt x="1076" y="2126"/>
                    </a:cubicBezTo>
                    <a:cubicBezTo>
                      <a:pt x="1176" y="2220"/>
                      <a:pt x="1176" y="2220"/>
                      <a:pt x="1176" y="2220"/>
                    </a:cubicBezTo>
                    <a:cubicBezTo>
                      <a:pt x="1234" y="2176"/>
                      <a:pt x="1285" y="2134"/>
                      <a:pt x="1327" y="2094"/>
                    </a:cubicBezTo>
                    <a:cubicBezTo>
                      <a:pt x="1370" y="2053"/>
                      <a:pt x="1406" y="2015"/>
                      <a:pt x="1435" y="1978"/>
                    </a:cubicBezTo>
                    <a:cubicBezTo>
                      <a:pt x="1464" y="1941"/>
                      <a:pt x="1488" y="1907"/>
                      <a:pt x="1505" y="1875"/>
                    </a:cubicBezTo>
                    <a:cubicBezTo>
                      <a:pt x="1523" y="1843"/>
                      <a:pt x="1537" y="1814"/>
                      <a:pt x="1547" y="1789"/>
                    </a:cubicBezTo>
                    <a:cubicBezTo>
                      <a:pt x="1547" y="2234"/>
                      <a:pt x="1547" y="2234"/>
                      <a:pt x="1547" y="2234"/>
                    </a:cubicBezTo>
                    <a:cubicBezTo>
                      <a:pt x="1811" y="2234"/>
                      <a:pt x="1811" y="2234"/>
                      <a:pt x="1811" y="2234"/>
                    </a:cubicBezTo>
                    <a:cubicBezTo>
                      <a:pt x="1811" y="1787"/>
                      <a:pt x="1811" y="1787"/>
                      <a:pt x="1811" y="1787"/>
                    </a:cubicBezTo>
                    <a:cubicBezTo>
                      <a:pt x="1823" y="1812"/>
                      <a:pt x="1839" y="1841"/>
                      <a:pt x="1858" y="1874"/>
                    </a:cubicBezTo>
                    <a:cubicBezTo>
                      <a:pt x="1876" y="1906"/>
                      <a:pt x="1900" y="1941"/>
                      <a:pt x="1928" y="1976"/>
                    </a:cubicBezTo>
                    <a:cubicBezTo>
                      <a:pt x="1956" y="2012"/>
                      <a:pt x="1989" y="2049"/>
                      <a:pt x="2027" y="2087"/>
                    </a:cubicBezTo>
                    <a:cubicBezTo>
                      <a:pt x="2065" y="2125"/>
                      <a:pt x="2110" y="2162"/>
                      <a:pt x="2161" y="2200"/>
                    </a:cubicBezTo>
                    <a:cubicBezTo>
                      <a:pt x="2311" y="2026"/>
                      <a:pt x="2311" y="2026"/>
                      <a:pt x="2311" y="2026"/>
                    </a:cubicBezTo>
                    <a:cubicBezTo>
                      <a:pt x="2261" y="2002"/>
                      <a:pt x="2212" y="1974"/>
                      <a:pt x="2163" y="1943"/>
                    </a:cubicBezTo>
                    <a:cubicBezTo>
                      <a:pt x="2122" y="1916"/>
                      <a:pt x="2079" y="1884"/>
                      <a:pt x="2035" y="1848"/>
                    </a:cubicBezTo>
                    <a:close/>
                    <a:moveTo>
                      <a:pt x="1414" y="1343"/>
                    </a:moveTo>
                    <a:cubicBezTo>
                      <a:pt x="1414" y="1129"/>
                      <a:pt x="1414" y="1129"/>
                      <a:pt x="1414" y="1129"/>
                    </a:cubicBezTo>
                    <a:cubicBezTo>
                      <a:pt x="1455" y="1122"/>
                      <a:pt x="1497" y="1116"/>
                      <a:pt x="1541" y="1111"/>
                    </a:cubicBezTo>
                    <a:cubicBezTo>
                      <a:pt x="1578" y="1106"/>
                      <a:pt x="1621" y="1102"/>
                      <a:pt x="1668" y="1097"/>
                    </a:cubicBezTo>
                    <a:cubicBezTo>
                      <a:pt x="1716" y="1093"/>
                      <a:pt x="1763" y="1091"/>
                      <a:pt x="1811" y="1091"/>
                    </a:cubicBezTo>
                    <a:cubicBezTo>
                      <a:pt x="1863" y="1091"/>
                      <a:pt x="1896" y="1100"/>
                      <a:pt x="1910" y="1116"/>
                    </a:cubicBezTo>
                    <a:cubicBezTo>
                      <a:pt x="1924" y="1133"/>
                      <a:pt x="1931" y="1155"/>
                      <a:pt x="1931" y="1182"/>
                    </a:cubicBezTo>
                    <a:cubicBezTo>
                      <a:pt x="1931" y="1254"/>
                      <a:pt x="1931" y="1254"/>
                      <a:pt x="1931" y="1254"/>
                    </a:cubicBezTo>
                    <a:cubicBezTo>
                      <a:pt x="1929" y="1271"/>
                      <a:pt x="1925" y="1286"/>
                      <a:pt x="1918" y="1299"/>
                    </a:cubicBezTo>
                    <a:cubicBezTo>
                      <a:pt x="1910" y="1310"/>
                      <a:pt x="1899" y="1320"/>
                      <a:pt x="1883" y="1329"/>
                    </a:cubicBezTo>
                    <a:cubicBezTo>
                      <a:pt x="1867" y="1338"/>
                      <a:pt x="1843" y="1343"/>
                      <a:pt x="1811" y="1343"/>
                    </a:cubicBezTo>
                    <a:cubicBezTo>
                      <a:pt x="1414" y="1343"/>
                      <a:pt x="1414" y="1343"/>
                      <a:pt x="1414" y="1343"/>
                    </a:cubicBezTo>
                    <a:close/>
                    <a:moveTo>
                      <a:pt x="1414" y="1343"/>
                    </a:moveTo>
                    <a:cubicBezTo>
                      <a:pt x="1414" y="1343"/>
                      <a:pt x="1414" y="1343"/>
                      <a:pt x="1414" y="1343"/>
                    </a:cubicBezTo>
                  </a:path>
                </a:pathLst>
              </a:custGeom>
              <a:solidFill>
                <a:srgbClr val="FFFFFF"/>
              </a:solidFill>
              <a:ln>
                <a:noFill/>
              </a:ln>
            </p:spPr>
            <p:txBody>
              <a:bodyPr vert="horz" wrap="square" lIns="121921" tIns="60960" rIns="121921" bIns="60960" numCol="1" anchor="t" anchorCtr="0" compatLnSpc="1"/>
              <a:lstStyle/>
              <a:p>
                <a:pPr defTabSz="1219200" eaLnBrk="0" fontAlgn="base" hangingPunct="0">
                  <a:spcBef>
                    <a:spcPct val="0"/>
                  </a:spcBef>
                  <a:spcAft>
                    <a:spcPct val="0"/>
                  </a:spcAft>
                </a:pPr>
                <a:endParaRPr lang="zh-CN" altLang="en-US" sz="2400"/>
              </a:p>
            </p:txBody>
          </p:sp>
        </p:grpSp>
        <p:grpSp>
          <p:nvGrpSpPr>
            <p:cNvPr id="26" name="组合 25"/>
            <p:cNvGrpSpPr/>
            <p:nvPr/>
          </p:nvGrpSpPr>
          <p:grpSpPr>
            <a:xfrm>
              <a:off x="1313253" y="4113917"/>
              <a:ext cx="2171627" cy="1287179"/>
              <a:chOff x="7896280" y="1622396"/>
              <a:chExt cx="1628720" cy="965384"/>
            </a:xfrm>
          </p:grpSpPr>
          <p:sp>
            <p:nvSpPr>
              <p:cNvPr id="27" name="矩形 26"/>
              <p:cNvSpPr/>
              <p:nvPr/>
            </p:nvSpPr>
            <p:spPr>
              <a:xfrm>
                <a:off x="8367068" y="1622396"/>
                <a:ext cx="645795" cy="342900"/>
              </a:xfrm>
              <a:prstGeom prst="rect">
                <a:avLst/>
              </a:prstGeom>
            </p:spPr>
            <p:txBody>
              <a:bodyPr wrap="none">
                <a:spAutoFit/>
              </a:bodyPr>
              <a:lstStyle/>
              <a:p>
                <a:pPr algn="ctr" defTabSz="1219200" eaLnBrk="0" fontAlgn="base" hangingPunct="0">
                  <a:spcBef>
                    <a:spcPct val="0"/>
                  </a:spcBef>
                  <a:spcAft>
                    <a:spcPct val="0"/>
                  </a:spcAft>
                </a:pPr>
                <a:r>
                  <a:rPr lang="en-US" altLang="zh-CN" sz="2400" dirty="0">
                    <a:latin typeface="Arial" panose="020B0604020202020204" pitchFamily="34" charset="0"/>
                    <a:ea typeface="微软雅黑" panose="020B0503020204020204" pitchFamily="34" charset="-122"/>
                    <a:cs typeface="Arial" panose="020B0604020202020204" pitchFamily="34" charset="0"/>
                  </a:rPr>
                  <a:t>2014</a:t>
                </a:r>
                <a:endParaRPr lang="zh-CN" altLang="en-US" sz="2400" dirty="0"/>
              </a:p>
            </p:txBody>
          </p:sp>
          <p:sp>
            <p:nvSpPr>
              <p:cNvPr id="28" name="文本框 27"/>
              <p:cNvSpPr txBox="1"/>
              <p:nvPr/>
            </p:nvSpPr>
            <p:spPr bwMode="auto">
              <a:xfrm>
                <a:off x="7896280" y="2057714"/>
                <a:ext cx="1628720" cy="530066"/>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algn="ctr"/>
                <a:r>
                  <a:rPr lang="zh-CN" altLang="en-US" sz="800" spc="301" dirty="0">
                    <a:solidFill>
                      <a:schemeClr val="tx1"/>
                    </a:solidFill>
                    <a:latin typeface="微软雅黑" panose="020B0503020204020204" pitchFamily="34" charset="-122"/>
                  </a:rPr>
                  <a:t>点击输入本栏的具体文字，简明扼要的说明分项内容，此为概念图解，请根据您的具体内容酌情修改 </a:t>
                </a:r>
              </a:p>
            </p:txBody>
          </p:sp>
          <p:sp>
            <p:nvSpPr>
              <p:cNvPr id="29" name="文本框 24"/>
              <p:cNvSpPr txBox="1">
                <a:spLocks noChangeArrowheads="1"/>
              </p:cNvSpPr>
              <p:nvPr/>
            </p:nvSpPr>
            <p:spPr bwMode="auto">
              <a:xfrm>
                <a:off x="8260760" y="1868805"/>
                <a:ext cx="1051068" cy="251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eaLnBrk="1" hangingPunct="1">
                  <a:lnSpc>
                    <a:spcPts val="1200"/>
                  </a:lnSpc>
                  <a:defRPr sz="80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defRPr>
                </a:lvl1pPr>
                <a:lvl2pPr marL="742950" indent="-285750"/>
                <a:lvl3pPr marL="1143000" indent="-228600"/>
                <a:lvl4pPr marL="1600200" indent="-228600"/>
                <a:lvl5pPr marL="2057400" indent="-228600"/>
                <a:lvl6pPr marL="2514600" indent="-228600" fontAlgn="base">
                  <a:spcBef>
                    <a:spcPct val="0"/>
                  </a:spcBef>
                  <a:spcAft>
                    <a:spcPct val="0"/>
                  </a:spcAft>
                </a:lvl6pPr>
                <a:lvl7pPr marL="2971800" indent="-228600" fontAlgn="base">
                  <a:spcBef>
                    <a:spcPct val="0"/>
                  </a:spcBef>
                  <a:spcAft>
                    <a:spcPct val="0"/>
                  </a:spcAft>
                </a:lvl7pPr>
                <a:lvl8pPr marL="3429000" indent="-228600" fontAlgn="base">
                  <a:spcBef>
                    <a:spcPct val="0"/>
                  </a:spcBef>
                  <a:spcAft>
                    <a:spcPct val="0"/>
                  </a:spcAft>
                </a:lvl8pPr>
                <a:lvl9pPr marL="3886200" indent="-228600" fontAlgn="base">
                  <a:spcBef>
                    <a:spcPct val="0"/>
                  </a:spcBef>
                  <a:spcAft>
                    <a:spcPct val="0"/>
                  </a:spcAft>
                </a:lvl9pPr>
              </a:lstStyle>
              <a:p>
                <a:pPr lvl="0">
                  <a:lnSpc>
                    <a:spcPct val="150000"/>
                  </a:lnSpc>
                  <a:defRPr/>
                </a:pPr>
                <a:r>
                  <a:rPr lang="zh-CN" altLang="en-US" sz="1050" b="1" kern="0" dirty="0">
                    <a:solidFill>
                      <a:schemeClr val="tx1"/>
                    </a:solidFill>
                    <a:latin typeface="微软雅黑" panose="020B0503020204020204" pitchFamily="34" charset="-122"/>
                    <a:cs typeface="华文黑体" pitchFamily="2" charset="-122"/>
                  </a:rPr>
                  <a:t>点击添加标题</a:t>
                </a:r>
              </a:p>
            </p:txBody>
          </p:sp>
        </p:grpSp>
        <p:sp>
          <p:nvSpPr>
            <p:cNvPr id="42" name="椭圆 41"/>
            <p:cNvSpPr/>
            <p:nvPr/>
          </p:nvSpPr>
          <p:spPr>
            <a:xfrm>
              <a:off x="4815840" y="4221480"/>
              <a:ext cx="391160" cy="391160"/>
            </a:xfrm>
            <a:prstGeom prst="ellipse">
              <a:avLst/>
            </a:prstGeom>
            <a:solidFill>
              <a:schemeClr val="bg1">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219200" eaLnBrk="0" fontAlgn="base" hangingPunct="0">
                <a:spcBef>
                  <a:spcPct val="0"/>
                </a:spcBef>
                <a:spcAft>
                  <a:spcPct val="0"/>
                </a:spcAft>
              </a:pPr>
              <a:endParaRPr lang="zh-CN" altLang="en-US" sz="2400">
                <a:solidFill>
                  <a:schemeClr val="tx1"/>
                </a:solidFill>
              </a:endParaRPr>
            </a:p>
          </p:txBody>
        </p:sp>
        <p:sp>
          <p:nvSpPr>
            <p:cNvPr id="43" name="椭圆 42"/>
            <p:cNvSpPr/>
            <p:nvPr/>
          </p:nvSpPr>
          <p:spPr>
            <a:xfrm>
              <a:off x="4460240" y="5173980"/>
              <a:ext cx="543560" cy="54356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219200" eaLnBrk="0" fontAlgn="base" hangingPunct="0">
                <a:spcBef>
                  <a:spcPct val="0"/>
                </a:spcBef>
                <a:spcAft>
                  <a:spcPct val="0"/>
                </a:spcAft>
              </a:pPr>
              <a:endParaRPr lang="zh-CN" altLang="en-US" sz="2400">
                <a:solidFill>
                  <a:schemeClr val="tx1"/>
                </a:solidFill>
              </a:endParaRPr>
            </a:p>
          </p:txBody>
        </p:sp>
      </p:grpSp>
      <p:sp>
        <p:nvSpPr>
          <p:cNvPr id="44" name="椭圆 43"/>
          <p:cNvSpPr/>
          <p:nvPr/>
        </p:nvSpPr>
        <p:spPr>
          <a:xfrm>
            <a:off x="6738939" y="3991972"/>
            <a:ext cx="238761" cy="238761"/>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219200" eaLnBrk="0" fontAlgn="base" hangingPunct="0">
              <a:spcBef>
                <a:spcPct val="0"/>
              </a:spcBef>
              <a:spcAft>
                <a:spcPct val="0"/>
              </a:spcAft>
            </a:pPr>
            <a:endParaRPr lang="zh-CN" altLang="en-US" sz="2400">
              <a:solidFill>
                <a:schemeClr val="tx1"/>
              </a:solidFill>
            </a:endParaRPr>
          </a:p>
        </p:txBody>
      </p:sp>
      <p:sp>
        <p:nvSpPr>
          <p:cNvPr id="45" name="椭圆 44"/>
          <p:cNvSpPr/>
          <p:nvPr/>
        </p:nvSpPr>
        <p:spPr>
          <a:xfrm>
            <a:off x="6088699" y="2935333"/>
            <a:ext cx="447040" cy="44704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219200" eaLnBrk="0" fontAlgn="base" hangingPunct="0">
              <a:spcBef>
                <a:spcPct val="0"/>
              </a:spcBef>
              <a:spcAft>
                <a:spcPct val="0"/>
              </a:spcAft>
            </a:pPr>
            <a:endParaRPr lang="zh-CN" altLang="en-US" sz="2400">
              <a:solidFill>
                <a:schemeClr val="tx1"/>
              </a:solidFill>
            </a:endParaRPr>
          </a:p>
        </p:txBody>
      </p:sp>
      <p:grpSp>
        <p:nvGrpSpPr>
          <p:cNvPr id="48" name="组合 47"/>
          <p:cNvGrpSpPr/>
          <p:nvPr/>
        </p:nvGrpSpPr>
        <p:grpSpPr>
          <a:xfrm>
            <a:off x="7259639" y="2757531"/>
            <a:ext cx="3657600" cy="2412998"/>
            <a:chOff x="7152640" y="3088640"/>
            <a:chExt cx="3657600" cy="2413000"/>
          </a:xfrm>
        </p:grpSpPr>
        <p:grpSp>
          <p:nvGrpSpPr>
            <p:cNvPr id="23" name="组合 22"/>
            <p:cNvGrpSpPr/>
            <p:nvPr/>
          </p:nvGrpSpPr>
          <p:grpSpPr>
            <a:xfrm>
              <a:off x="9265920" y="3088640"/>
              <a:ext cx="812800" cy="812800"/>
              <a:chOff x="6865620" y="1615440"/>
              <a:chExt cx="609600" cy="609600"/>
            </a:xfrm>
          </p:grpSpPr>
          <p:sp>
            <p:nvSpPr>
              <p:cNvPr id="24" name="椭圆 23"/>
              <p:cNvSpPr/>
              <p:nvPr/>
            </p:nvSpPr>
            <p:spPr>
              <a:xfrm>
                <a:off x="6865620" y="1615440"/>
                <a:ext cx="609600" cy="609600"/>
              </a:xfrm>
              <a:prstGeom prst="ellipse">
                <a:avLst/>
              </a:prstGeom>
              <a:solidFill>
                <a:srgbClr val="779F0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219200" eaLnBrk="0" fontAlgn="base" hangingPunct="0">
                  <a:spcBef>
                    <a:spcPct val="0"/>
                  </a:spcBef>
                  <a:spcAft>
                    <a:spcPct val="0"/>
                  </a:spcAft>
                </a:pPr>
                <a:endParaRPr lang="zh-CN" altLang="en-US" sz="2400">
                  <a:solidFill>
                    <a:schemeClr val="tx1"/>
                  </a:solidFill>
                </a:endParaRPr>
              </a:p>
            </p:txBody>
          </p:sp>
          <p:sp>
            <p:nvSpPr>
              <p:cNvPr id="25" name="Freeform 17"/>
              <p:cNvSpPr>
                <a:spLocks noEditPoints="1"/>
              </p:cNvSpPr>
              <p:nvPr/>
            </p:nvSpPr>
            <p:spPr bwMode="auto">
              <a:xfrm>
                <a:off x="7026431" y="1780381"/>
                <a:ext cx="279400" cy="279400"/>
              </a:xfrm>
              <a:custGeom>
                <a:avLst/>
                <a:gdLst>
                  <a:gd name="T0" fmla="*/ 1434 w 2867"/>
                  <a:gd name="T1" fmla="*/ 205 h 2867"/>
                  <a:gd name="T2" fmla="*/ 2662 w 2867"/>
                  <a:gd name="T3" fmla="*/ 1434 h 2867"/>
                  <a:gd name="T4" fmla="*/ 1434 w 2867"/>
                  <a:gd name="T5" fmla="*/ 2662 h 2867"/>
                  <a:gd name="T6" fmla="*/ 205 w 2867"/>
                  <a:gd name="T7" fmla="*/ 1434 h 2867"/>
                  <a:gd name="T8" fmla="*/ 1434 w 2867"/>
                  <a:gd name="T9" fmla="*/ 205 h 2867"/>
                  <a:gd name="T10" fmla="*/ 1434 w 2867"/>
                  <a:gd name="T11" fmla="*/ 0 h 2867"/>
                  <a:gd name="T12" fmla="*/ 0 w 2867"/>
                  <a:gd name="T13" fmla="*/ 1434 h 2867"/>
                  <a:gd name="T14" fmla="*/ 1434 w 2867"/>
                  <a:gd name="T15" fmla="*/ 2867 h 2867"/>
                  <a:gd name="T16" fmla="*/ 2867 w 2867"/>
                  <a:gd name="T17" fmla="*/ 1434 h 2867"/>
                  <a:gd name="T18" fmla="*/ 1434 w 2867"/>
                  <a:gd name="T19" fmla="*/ 0 h 2867"/>
                  <a:gd name="T20" fmla="*/ 1434 w 2867"/>
                  <a:gd name="T21" fmla="*/ 0 h 2867"/>
                  <a:gd name="T22" fmla="*/ 901 w 2867"/>
                  <a:gd name="T23" fmla="*/ 573 h 2867"/>
                  <a:gd name="T24" fmla="*/ 1341 w 2867"/>
                  <a:gd name="T25" fmla="*/ 393 h 2867"/>
                  <a:gd name="T26" fmla="*/ 2232 w 2867"/>
                  <a:gd name="T27" fmla="*/ 737 h 2867"/>
                  <a:gd name="T28" fmla="*/ 2212 w 2867"/>
                  <a:gd name="T29" fmla="*/ 860 h 2867"/>
                  <a:gd name="T30" fmla="*/ 2089 w 2867"/>
                  <a:gd name="T31" fmla="*/ 840 h 2867"/>
                  <a:gd name="T32" fmla="*/ 1399 w 2867"/>
                  <a:gd name="T33" fmla="*/ 573 h 2867"/>
                  <a:gd name="T34" fmla="*/ 1004 w 2867"/>
                  <a:gd name="T35" fmla="*/ 717 h 2867"/>
                  <a:gd name="T36" fmla="*/ 895 w 2867"/>
                  <a:gd name="T37" fmla="*/ 702 h 2867"/>
                  <a:gd name="T38" fmla="*/ 901 w 2867"/>
                  <a:gd name="T39" fmla="*/ 573 h 2867"/>
                  <a:gd name="T40" fmla="*/ 2253 w 2867"/>
                  <a:gd name="T41" fmla="*/ 1106 h 2867"/>
                  <a:gd name="T42" fmla="*/ 2314 w 2867"/>
                  <a:gd name="T43" fmla="*/ 998 h 2867"/>
                  <a:gd name="T44" fmla="*/ 2437 w 2867"/>
                  <a:gd name="T45" fmla="*/ 1044 h 2867"/>
                  <a:gd name="T46" fmla="*/ 2478 w 2867"/>
                  <a:gd name="T47" fmla="*/ 1208 h 2867"/>
                  <a:gd name="T48" fmla="*/ 2416 w 2867"/>
                  <a:gd name="T49" fmla="*/ 1316 h 2867"/>
                  <a:gd name="T50" fmla="*/ 2314 w 2867"/>
                  <a:gd name="T51" fmla="*/ 1290 h 2867"/>
                  <a:gd name="T52" fmla="*/ 2253 w 2867"/>
                  <a:gd name="T53" fmla="*/ 1106 h 2867"/>
                  <a:gd name="T54" fmla="*/ 942 w 2867"/>
                  <a:gd name="T55" fmla="*/ 1925 h 2867"/>
                  <a:gd name="T56" fmla="*/ 1434 w 2867"/>
                  <a:gd name="T57" fmla="*/ 1843 h 2867"/>
                  <a:gd name="T58" fmla="*/ 1925 w 2867"/>
                  <a:gd name="T59" fmla="*/ 1925 h 2867"/>
                  <a:gd name="T60" fmla="*/ 1843 w 2867"/>
                  <a:gd name="T61" fmla="*/ 1434 h 2867"/>
                  <a:gd name="T62" fmla="*/ 1925 w 2867"/>
                  <a:gd name="T63" fmla="*/ 942 h 2867"/>
                  <a:gd name="T64" fmla="*/ 1434 w 2867"/>
                  <a:gd name="T65" fmla="*/ 1024 h 2867"/>
                  <a:gd name="T66" fmla="*/ 942 w 2867"/>
                  <a:gd name="T67" fmla="*/ 942 h 2867"/>
                  <a:gd name="T68" fmla="*/ 1024 w 2867"/>
                  <a:gd name="T69" fmla="*/ 1434 h 2867"/>
                  <a:gd name="T70" fmla="*/ 942 w 2867"/>
                  <a:gd name="T71" fmla="*/ 1925 h 2867"/>
                  <a:gd name="T72" fmla="*/ 819 w 2867"/>
                  <a:gd name="T73" fmla="*/ 2048 h 2867"/>
                  <a:gd name="T74" fmla="*/ 819 w 2867"/>
                  <a:gd name="T75" fmla="*/ 2048 h 2867"/>
                  <a:gd name="T76" fmla="*/ 819 w 2867"/>
                  <a:gd name="T77" fmla="*/ 2048 h 2867"/>
                  <a:gd name="T78" fmla="*/ 819 w 2867"/>
                  <a:gd name="T79" fmla="*/ 2048 h 2867"/>
                  <a:gd name="T80" fmla="*/ 819 w 2867"/>
                  <a:gd name="T81" fmla="*/ 819 h 2867"/>
                  <a:gd name="T82" fmla="*/ 819 w 2867"/>
                  <a:gd name="T83" fmla="*/ 819 h 2867"/>
                  <a:gd name="T84" fmla="*/ 819 w 2867"/>
                  <a:gd name="T85" fmla="*/ 819 h 2867"/>
                  <a:gd name="T86" fmla="*/ 819 w 2867"/>
                  <a:gd name="T87" fmla="*/ 819 h 2867"/>
                  <a:gd name="T88" fmla="*/ 819 w 2867"/>
                  <a:gd name="T89" fmla="*/ 819 h 2867"/>
                  <a:gd name="T90" fmla="*/ 819 w 2867"/>
                  <a:gd name="T91" fmla="*/ 819 h 28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867" h="2867">
                    <a:moveTo>
                      <a:pt x="1434" y="205"/>
                    </a:moveTo>
                    <a:cubicBezTo>
                      <a:pt x="2109" y="205"/>
                      <a:pt x="2662" y="758"/>
                      <a:pt x="2662" y="1434"/>
                    </a:cubicBezTo>
                    <a:cubicBezTo>
                      <a:pt x="2662" y="2109"/>
                      <a:pt x="2109" y="2662"/>
                      <a:pt x="1434" y="2662"/>
                    </a:cubicBezTo>
                    <a:cubicBezTo>
                      <a:pt x="758" y="2662"/>
                      <a:pt x="205" y="2109"/>
                      <a:pt x="205" y="1434"/>
                    </a:cubicBezTo>
                    <a:cubicBezTo>
                      <a:pt x="205" y="758"/>
                      <a:pt x="758" y="205"/>
                      <a:pt x="1434" y="205"/>
                    </a:cubicBezTo>
                    <a:moveTo>
                      <a:pt x="1434" y="0"/>
                    </a:moveTo>
                    <a:cubicBezTo>
                      <a:pt x="655" y="0"/>
                      <a:pt x="0" y="655"/>
                      <a:pt x="0" y="1434"/>
                    </a:cubicBezTo>
                    <a:cubicBezTo>
                      <a:pt x="0" y="2212"/>
                      <a:pt x="655" y="2867"/>
                      <a:pt x="1434" y="2867"/>
                    </a:cubicBezTo>
                    <a:cubicBezTo>
                      <a:pt x="2212" y="2867"/>
                      <a:pt x="2867" y="2232"/>
                      <a:pt x="2867" y="1434"/>
                    </a:cubicBezTo>
                    <a:cubicBezTo>
                      <a:pt x="2867" y="635"/>
                      <a:pt x="2232" y="0"/>
                      <a:pt x="1434" y="0"/>
                    </a:cubicBezTo>
                    <a:cubicBezTo>
                      <a:pt x="1434" y="0"/>
                      <a:pt x="1434" y="0"/>
                      <a:pt x="1434" y="0"/>
                    </a:cubicBezTo>
                    <a:close/>
                    <a:moveTo>
                      <a:pt x="901" y="573"/>
                    </a:moveTo>
                    <a:cubicBezTo>
                      <a:pt x="1030" y="479"/>
                      <a:pt x="1147" y="420"/>
                      <a:pt x="1341" y="393"/>
                    </a:cubicBezTo>
                    <a:cubicBezTo>
                      <a:pt x="1646" y="350"/>
                      <a:pt x="2037" y="463"/>
                      <a:pt x="2232" y="737"/>
                    </a:cubicBezTo>
                    <a:cubicBezTo>
                      <a:pt x="2266" y="784"/>
                      <a:pt x="2257" y="831"/>
                      <a:pt x="2212" y="860"/>
                    </a:cubicBezTo>
                    <a:cubicBezTo>
                      <a:pt x="2161" y="893"/>
                      <a:pt x="2118" y="881"/>
                      <a:pt x="2089" y="840"/>
                    </a:cubicBezTo>
                    <a:cubicBezTo>
                      <a:pt x="1938" y="625"/>
                      <a:pt x="1599" y="539"/>
                      <a:pt x="1399" y="573"/>
                    </a:cubicBezTo>
                    <a:cubicBezTo>
                      <a:pt x="1200" y="607"/>
                      <a:pt x="1116" y="650"/>
                      <a:pt x="1004" y="717"/>
                    </a:cubicBezTo>
                    <a:cubicBezTo>
                      <a:pt x="978" y="732"/>
                      <a:pt x="924" y="739"/>
                      <a:pt x="895" y="702"/>
                    </a:cubicBezTo>
                    <a:cubicBezTo>
                      <a:pt x="864" y="664"/>
                      <a:pt x="861" y="603"/>
                      <a:pt x="901" y="573"/>
                    </a:cubicBezTo>
                    <a:close/>
                    <a:moveTo>
                      <a:pt x="2253" y="1106"/>
                    </a:moveTo>
                    <a:cubicBezTo>
                      <a:pt x="2248" y="1050"/>
                      <a:pt x="2271" y="1012"/>
                      <a:pt x="2314" y="998"/>
                    </a:cubicBezTo>
                    <a:cubicBezTo>
                      <a:pt x="2362" y="982"/>
                      <a:pt x="2417" y="1004"/>
                      <a:pt x="2437" y="1044"/>
                    </a:cubicBezTo>
                    <a:cubicBezTo>
                      <a:pt x="2456" y="1082"/>
                      <a:pt x="2466" y="1140"/>
                      <a:pt x="2478" y="1208"/>
                    </a:cubicBezTo>
                    <a:cubicBezTo>
                      <a:pt x="2485" y="1249"/>
                      <a:pt x="2472" y="1310"/>
                      <a:pt x="2416" y="1316"/>
                    </a:cubicBezTo>
                    <a:cubicBezTo>
                      <a:pt x="2375" y="1320"/>
                      <a:pt x="2348" y="1324"/>
                      <a:pt x="2314" y="1290"/>
                    </a:cubicBezTo>
                    <a:cubicBezTo>
                      <a:pt x="2280" y="1256"/>
                      <a:pt x="2256" y="1147"/>
                      <a:pt x="2253" y="1106"/>
                    </a:cubicBezTo>
                    <a:close/>
                    <a:moveTo>
                      <a:pt x="942" y="1925"/>
                    </a:moveTo>
                    <a:cubicBezTo>
                      <a:pt x="1044" y="1884"/>
                      <a:pt x="1229" y="1843"/>
                      <a:pt x="1434" y="1843"/>
                    </a:cubicBezTo>
                    <a:cubicBezTo>
                      <a:pt x="1638" y="1843"/>
                      <a:pt x="1823" y="1884"/>
                      <a:pt x="1925" y="1925"/>
                    </a:cubicBezTo>
                    <a:cubicBezTo>
                      <a:pt x="1884" y="1823"/>
                      <a:pt x="1843" y="1638"/>
                      <a:pt x="1843" y="1434"/>
                    </a:cubicBezTo>
                    <a:cubicBezTo>
                      <a:pt x="1843" y="1229"/>
                      <a:pt x="1884" y="1044"/>
                      <a:pt x="1925" y="942"/>
                    </a:cubicBezTo>
                    <a:cubicBezTo>
                      <a:pt x="1823" y="983"/>
                      <a:pt x="1638" y="1024"/>
                      <a:pt x="1434" y="1024"/>
                    </a:cubicBezTo>
                    <a:cubicBezTo>
                      <a:pt x="1229" y="1024"/>
                      <a:pt x="1044" y="983"/>
                      <a:pt x="942" y="942"/>
                    </a:cubicBezTo>
                    <a:cubicBezTo>
                      <a:pt x="983" y="1044"/>
                      <a:pt x="1024" y="1229"/>
                      <a:pt x="1024" y="1434"/>
                    </a:cubicBezTo>
                    <a:cubicBezTo>
                      <a:pt x="1024" y="1638"/>
                      <a:pt x="983" y="1823"/>
                      <a:pt x="942" y="1925"/>
                    </a:cubicBezTo>
                    <a:close/>
                    <a:moveTo>
                      <a:pt x="819" y="2048"/>
                    </a:moveTo>
                    <a:cubicBezTo>
                      <a:pt x="819" y="2048"/>
                      <a:pt x="819" y="2048"/>
                      <a:pt x="819" y="2048"/>
                    </a:cubicBezTo>
                    <a:cubicBezTo>
                      <a:pt x="819" y="2048"/>
                      <a:pt x="819" y="2048"/>
                      <a:pt x="819" y="2048"/>
                    </a:cubicBezTo>
                    <a:cubicBezTo>
                      <a:pt x="819" y="2048"/>
                      <a:pt x="819" y="2048"/>
                      <a:pt x="819" y="2048"/>
                    </a:cubicBezTo>
                    <a:close/>
                    <a:moveTo>
                      <a:pt x="819" y="819"/>
                    </a:moveTo>
                    <a:cubicBezTo>
                      <a:pt x="819" y="819"/>
                      <a:pt x="819" y="819"/>
                      <a:pt x="819" y="819"/>
                    </a:cubicBezTo>
                    <a:cubicBezTo>
                      <a:pt x="819" y="819"/>
                      <a:pt x="819" y="819"/>
                      <a:pt x="819" y="819"/>
                    </a:cubicBezTo>
                    <a:cubicBezTo>
                      <a:pt x="819" y="819"/>
                      <a:pt x="819" y="819"/>
                      <a:pt x="819" y="819"/>
                    </a:cubicBezTo>
                    <a:close/>
                    <a:moveTo>
                      <a:pt x="819" y="819"/>
                    </a:moveTo>
                    <a:cubicBezTo>
                      <a:pt x="819" y="819"/>
                      <a:pt x="819" y="819"/>
                      <a:pt x="819" y="819"/>
                    </a:cubicBezTo>
                  </a:path>
                </a:pathLst>
              </a:custGeom>
              <a:solidFill>
                <a:srgbClr val="FFFFFF"/>
              </a:solidFill>
              <a:ln>
                <a:noFill/>
              </a:ln>
            </p:spPr>
            <p:txBody>
              <a:bodyPr vert="horz" wrap="square" lIns="121921" tIns="60960" rIns="121921" bIns="60960" numCol="1" anchor="t" anchorCtr="0" compatLnSpc="1"/>
              <a:lstStyle/>
              <a:p>
                <a:pPr defTabSz="1219200" eaLnBrk="0" fontAlgn="base" hangingPunct="0">
                  <a:spcBef>
                    <a:spcPct val="0"/>
                  </a:spcBef>
                  <a:spcAft>
                    <a:spcPct val="0"/>
                  </a:spcAft>
                </a:pPr>
                <a:endParaRPr lang="zh-CN" altLang="en-US" sz="2400"/>
              </a:p>
            </p:txBody>
          </p:sp>
        </p:grpSp>
        <p:grpSp>
          <p:nvGrpSpPr>
            <p:cNvPr id="30" name="组合 29"/>
            <p:cNvGrpSpPr/>
            <p:nvPr/>
          </p:nvGrpSpPr>
          <p:grpSpPr>
            <a:xfrm>
              <a:off x="8638613" y="4073276"/>
              <a:ext cx="2171627" cy="1288311"/>
              <a:chOff x="7896280" y="1622396"/>
              <a:chExt cx="1628720" cy="966233"/>
            </a:xfrm>
          </p:grpSpPr>
          <p:sp>
            <p:nvSpPr>
              <p:cNvPr id="31" name="矩形 30"/>
              <p:cNvSpPr/>
              <p:nvPr/>
            </p:nvSpPr>
            <p:spPr>
              <a:xfrm>
                <a:off x="8341827" y="1622396"/>
                <a:ext cx="696277" cy="345281"/>
              </a:xfrm>
              <a:prstGeom prst="rect">
                <a:avLst/>
              </a:prstGeom>
            </p:spPr>
            <p:txBody>
              <a:bodyPr wrap="none">
                <a:spAutoFit/>
              </a:bodyPr>
              <a:lstStyle/>
              <a:p>
                <a:pPr algn="ctr" defTabSz="1219200" eaLnBrk="0" fontAlgn="base" hangingPunct="0">
                  <a:spcBef>
                    <a:spcPct val="0"/>
                  </a:spcBef>
                  <a:spcAft>
                    <a:spcPct val="0"/>
                  </a:spcAft>
                </a:pPr>
                <a:r>
                  <a:rPr lang="en-US" altLang="zh-CN" sz="2400" dirty="0">
                    <a:latin typeface="Arial" panose="020B0604020202020204" pitchFamily="34" charset="0"/>
                    <a:ea typeface="微软雅黑" panose="020B0503020204020204" pitchFamily="34" charset="-122"/>
                    <a:cs typeface="Arial" panose="020B0604020202020204" pitchFamily="34" charset="0"/>
                  </a:rPr>
                  <a:t>20XX</a:t>
                </a:r>
                <a:endParaRPr lang="zh-CN" altLang="en-US" sz="2400" dirty="0"/>
              </a:p>
            </p:txBody>
          </p:sp>
          <p:sp>
            <p:nvSpPr>
              <p:cNvPr id="32" name="文本框 31"/>
              <p:cNvSpPr txBox="1"/>
              <p:nvPr/>
            </p:nvSpPr>
            <p:spPr bwMode="auto">
              <a:xfrm>
                <a:off x="7896280" y="2057714"/>
                <a:ext cx="1628720" cy="530915"/>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algn="ctr"/>
                <a:r>
                  <a:rPr lang="zh-CN" altLang="en-US" sz="800" spc="301" dirty="0">
                    <a:solidFill>
                      <a:schemeClr val="tx1"/>
                    </a:solidFill>
                    <a:latin typeface="微软雅黑" panose="020B0503020204020204" pitchFamily="34" charset="-122"/>
                  </a:rPr>
                  <a:t>点击输入本栏的具体文字，简明扼要的说明分项内容，此为概念图解，请根据您的具体内容酌情修改</a:t>
                </a:r>
                <a:endParaRPr lang="en-GB" altLang="zh-CN" sz="800" spc="301" dirty="0">
                  <a:solidFill>
                    <a:schemeClr val="tx1"/>
                  </a:solidFill>
                  <a:latin typeface="微软雅黑" panose="020B0503020204020204" pitchFamily="34" charset="-122"/>
                </a:endParaRPr>
              </a:p>
            </p:txBody>
          </p:sp>
          <p:sp>
            <p:nvSpPr>
              <p:cNvPr id="33" name="文本框 24"/>
              <p:cNvSpPr txBox="1">
                <a:spLocks noChangeArrowheads="1"/>
              </p:cNvSpPr>
              <p:nvPr/>
            </p:nvSpPr>
            <p:spPr bwMode="auto">
              <a:xfrm>
                <a:off x="8343229" y="1860244"/>
                <a:ext cx="1051068" cy="251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eaLnBrk="1" hangingPunct="1">
                  <a:lnSpc>
                    <a:spcPts val="1200"/>
                  </a:lnSpc>
                  <a:defRPr sz="80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defRPr>
                </a:lvl1pPr>
                <a:lvl2pPr marL="742950" indent="-285750"/>
                <a:lvl3pPr marL="1143000" indent="-228600"/>
                <a:lvl4pPr marL="1600200" indent="-228600"/>
                <a:lvl5pPr marL="2057400" indent="-228600"/>
                <a:lvl6pPr marL="2514600" indent="-228600" fontAlgn="base">
                  <a:spcBef>
                    <a:spcPct val="0"/>
                  </a:spcBef>
                  <a:spcAft>
                    <a:spcPct val="0"/>
                  </a:spcAft>
                </a:lvl6pPr>
                <a:lvl7pPr marL="2971800" indent="-228600" fontAlgn="base">
                  <a:spcBef>
                    <a:spcPct val="0"/>
                  </a:spcBef>
                  <a:spcAft>
                    <a:spcPct val="0"/>
                  </a:spcAft>
                </a:lvl7pPr>
                <a:lvl8pPr marL="3429000" indent="-228600" fontAlgn="base">
                  <a:spcBef>
                    <a:spcPct val="0"/>
                  </a:spcBef>
                  <a:spcAft>
                    <a:spcPct val="0"/>
                  </a:spcAft>
                </a:lvl8pPr>
                <a:lvl9pPr marL="3886200" indent="-228600" fontAlgn="base">
                  <a:spcBef>
                    <a:spcPct val="0"/>
                  </a:spcBef>
                  <a:spcAft>
                    <a:spcPct val="0"/>
                  </a:spcAft>
                </a:lvl9pPr>
              </a:lstStyle>
              <a:p>
                <a:pPr lvl="0">
                  <a:lnSpc>
                    <a:spcPct val="150000"/>
                  </a:lnSpc>
                  <a:defRPr/>
                </a:pPr>
                <a:r>
                  <a:rPr lang="zh-CN" altLang="en-US" sz="1050" b="1" kern="0" dirty="0">
                    <a:solidFill>
                      <a:schemeClr val="tx1"/>
                    </a:solidFill>
                    <a:latin typeface="微软雅黑" panose="020B0503020204020204" pitchFamily="34" charset="-122"/>
                    <a:cs typeface="华文黑体" pitchFamily="2" charset="-122"/>
                  </a:rPr>
                  <a:t>点击添加标题</a:t>
                </a:r>
              </a:p>
            </p:txBody>
          </p:sp>
        </p:grpSp>
        <p:sp>
          <p:nvSpPr>
            <p:cNvPr id="46" name="椭圆 45"/>
            <p:cNvSpPr/>
            <p:nvPr/>
          </p:nvSpPr>
          <p:spPr>
            <a:xfrm>
              <a:off x="7152640" y="5110480"/>
              <a:ext cx="391160" cy="39116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219200" eaLnBrk="0" fontAlgn="base" hangingPunct="0">
                <a:spcBef>
                  <a:spcPct val="0"/>
                </a:spcBef>
                <a:spcAft>
                  <a:spcPct val="0"/>
                </a:spcAft>
              </a:pPr>
              <a:endParaRPr lang="zh-CN" altLang="en-US" sz="2400">
                <a:solidFill>
                  <a:schemeClr val="tx1"/>
                </a:solidFill>
              </a:endParaRPr>
            </a:p>
          </p:txBody>
        </p:sp>
        <p:sp>
          <p:nvSpPr>
            <p:cNvPr id="47" name="椭圆 46"/>
            <p:cNvSpPr/>
            <p:nvPr/>
          </p:nvSpPr>
          <p:spPr>
            <a:xfrm>
              <a:off x="7863840" y="3497580"/>
              <a:ext cx="238760" cy="23876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219200" eaLnBrk="0" fontAlgn="base" hangingPunct="0">
                <a:spcBef>
                  <a:spcPct val="0"/>
                </a:spcBef>
                <a:spcAft>
                  <a:spcPct val="0"/>
                </a:spcAft>
              </a:pPr>
              <a:endParaRPr lang="zh-CN" altLang="en-US" sz="2400">
                <a:solidFill>
                  <a:schemeClr val="tx1"/>
                </a:solidFill>
              </a:endParaRPr>
            </a:p>
          </p:txBody>
        </p:sp>
      </p:grpSp>
      <p:grpSp>
        <p:nvGrpSpPr>
          <p:cNvPr id="53" name="组合 52"/>
          <p:cNvGrpSpPr/>
          <p:nvPr/>
        </p:nvGrpSpPr>
        <p:grpSpPr>
          <a:xfrm>
            <a:off x="619317" y="612033"/>
            <a:ext cx="4639517" cy="631069"/>
            <a:chOff x="587000" y="509069"/>
            <a:chExt cx="4639516" cy="631069"/>
          </a:xfrm>
        </p:grpSpPr>
        <p:sp>
          <p:nvSpPr>
            <p:cNvPr id="54" name="Text Box 7"/>
            <p:cNvSpPr txBox="1">
              <a:spLocks noChangeArrowheads="1"/>
            </p:cNvSpPr>
            <p:nvPr/>
          </p:nvSpPr>
          <p:spPr bwMode="auto">
            <a:xfrm>
              <a:off x="2861381" y="748025"/>
              <a:ext cx="2365135" cy="372110"/>
            </a:xfrm>
            <a:prstGeom prst="rect">
              <a:avLst/>
            </a:prstGeom>
            <a:noFill/>
            <a:ln w="9525">
              <a:noFill/>
              <a:miter lim="800000"/>
            </a:ln>
          </p:spPr>
          <p:txBody>
            <a:bodyPr wrap="square" lIns="45720" tIns="22860" rIns="45720" bIns="22860">
              <a:spAutoFit/>
            </a:bodyPr>
            <a:lstStyle/>
            <a:p>
              <a:pPr algn="ctr" defTabSz="1087755"/>
              <a:r>
                <a:rPr lang="en-CA" sz="2000" spc="-150" dirty="0" smtClean="0">
                  <a:latin typeface="微软雅黑" panose="020B0503020204020204" pitchFamily="34" charset="-122"/>
                  <a:ea typeface="微软雅黑" panose="020B0503020204020204" pitchFamily="34" charset="-122"/>
                  <a:cs typeface="Open Sans" panose="020B0606030504020204" pitchFamily="34" charset="0"/>
                </a:rPr>
                <a:t>TEACHING PROCESS </a:t>
              </a:r>
              <a:endParaRPr lang="en-CA" sz="2000" spc="-150" dirty="0">
                <a:latin typeface="微软雅黑" panose="020B0503020204020204" pitchFamily="34" charset="-122"/>
                <a:ea typeface="微软雅黑" panose="020B0503020204020204" pitchFamily="34" charset="-122"/>
                <a:cs typeface="Open Sans" panose="020B0606030504020204" pitchFamily="34" charset="0"/>
              </a:endParaRPr>
            </a:p>
          </p:txBody>
        </p:sp>
        <p:sp>
          <p:nvSpPr>
            <p:cNvPr id="55" name="矩形 54"/>
            <p:cNvSpPr/>
            <p:nvPr/>
          </p:nvSpPr>
          <p:spPr>
            <a:xfrm>
              <a:off x="587000" y="509069"/>
              <a:ext cx="1980029" cy="631069"/>
            </a:xfrm>
            <a:prstGeom prst="rect">
              <a:avLst/>
            </a:prstGeom>
          </p:spPr>
          <p:txBody>
            <a:bodyPr wrap="none">
              <a:spAutoFit/>
            </a:bodyPr>
            <a:lstStyle/>
            <a:p>
              <a:pPr algn="ctr" defTabSz="1087755"/>
              <a:r>
                <a:rPr lang="zh-CN" altLang="en-US" sz="3500" dirty="0" smtClean="0">
                  <a:latin typeface="微软雅黑" panose="020B0503020204020204" pitchFamily="34" charset="-122"/>
                  <a:ea typeface="微软雅黑" panose="020B0503020204020204" pitchFamily="34" charset="-122"/>
                  <a:cs typeface="Open Sans" panose="020B0606030504020204" pitchFamily="34" charset="0"/>
                </a:rPr>
                <a:t>教学过程</a:t>
              </a:r>
              <a:endParaRPr lang="en-CA" altLang="zh-CN" sz="3500" dirty="0">
                <a:latin typeface="微软雅黑" panose="020B0503020204020204" pitchFamily="34" charset="-122"/>
                <a:ea typeface="微软雅黑" panose="020B0503020204020204" pitchFamily="34" charset="-122"/>
                <a:cs typeface="Open Sans" panose="020B0606030504020204" pitchFamily="34" charset="0"/>
              </a:endParaRPr>
            </a:p>
          </p:txBody>
        </p:sp>
      </p:grpSp>
      <p:sp>
        <p:nvSpPr>
          <p:cNvPr id="56" name="矩形 55"/>
          <p:cNvSpPr/>
          <p:nvPr/>
        </p:nvSpPr>
        <p:spPr>
          <a:xfrm>
            <a:off x="4131" y="696085"/>
            <a:ext cx="411010" cy="462967"/>
          </a:xfrm>
          <a:prstGeom prst="rect">
            <a:avLst/>
          </a:prstGeom>
          <a:solidFill>
            <a:srgbClr val="779F0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矩形 56"/>
          <p:cNvSpPr/>
          <p:nvPr/>
        </p:nvSpPr>
        <p:spPr>
          <a:xfrm>
            <a:off x="-2935" y="715567"/>
            <a:ext cx="349776" cy="477054"/>
          </a:xfrm>
          <a:prstGeom prst="rect">
            <a:avLst/>
          </a:prstGeom>
        </p:spPr>
        <p:txBody>
          <a:bodyPr wrap="none">
            <a:spAutoFit/>
          </a:bodyPr>
          <a:lstStyle/>
          <a:p>
            <a:r>
              <a:rPr lang="en-CA" altLang="zh-CN" sz="2500" spc="-150" dirty="0" smtClean="0">
                <a:solidFill>
                  <a:schemeClr val="bg1"/>
                </a:solidFill>
                <a:latin typeface="微软雅黑" panose="020B0503020204020204" pitchFamily="34" charset="-122"/>
                <a:ea typeface="微软雅黑" panose="020B0503020204020204" pitchFamily="34" charset="-122"/>
                <a:cs typeface="Open Sans" panose="020B0606030504020204" pitchFamily="34" charset="0"/>
              </a:rPr>
              <a:t>T</a:t>
            </a:r>
            <a:endParaRPr lang="zh-CN" altLang="en-US" sz="2500" dirty="0">
              <a:solidFill>
                <a:schemeClr val="bg1"/>
              </a:solidFill>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6"/>
                                        </p:tgtEl>
                                        <p:attrNameLst>
                                          <p:attrName>style.visibility</p:attrName>
                                        </p:attrNameLst>
                                      </p:cBhvr>
                                      <p:to>
                                        <p:strVal val="visible"/>
                                      </p:to>
                                    </p:set>
                                    <p:anim calcmode="lin" valueType="num">
                                      <p:cBhvr>
                                        <p:cTn id="7" dur="500" fill="hold"/>
                                        <p:tgtEl>
                                          <p:spTgt spid="56"/>
                                        </p:tgtEl>
                                        <p:attrNameLst>
                                          <p:attrName>ppt_w</p:attrName>
                                        </p:attrNameLst>
                                      </p:cBhvr>
                                      <p:tavLst>
                                        <p:tav tm="0">
                                          <p:val>
                                            <p:fltVal val="0"/>
                                          </p:val>
                                        </p:tav>
                                        <p:tav tm="100000">
                                          <p:val>
                                            <p:strVal val="#ppt_w"/>
                                          </p:val>
                                        </p:tav>
                                      </p:tavLst>
                                    </p:anim>
                                    <p:anim calcmode="lin" valueType="num">
                                      <p:cBhvr>
                                        <p:cTn id="8" dur="500" fill="hold"/>
                                        <p:tgtEl>
                                          <p:spTgt spid="56"/>
                                        </p:tgtEl>
                                        <p:attrNameLst>
                                          <p:attrName>ppt_h</p:attrName>
                                        </p:attrNameLst>
                                      </p:cBhvr>
                                      <p:tavLst>
                                        <p:tav tm="0">
                                          <p:val>
                                            <p:fltVal val="0"/>
                                          </p:val>
                                        </p:tav>
                                        <p:tav tm="100000">
                                          <p:val>
                                            <p:strVal val="#ppt_h"/>
                                          </p:val>
                                        </p:tav>
                                      </p:tavLst>
                                    </p:anim>
                                    <p:animEffect transition="in" filter="fade">
                                      <p:cBhvr>
                                        <p:cTn id="9" dur="500"/>
                                        <p:tgtEl>
                                          <p:spTgt spid="56"/>
                                        </p:tgtEl>
                                      </p:cBhvr>
                                    </p:animEffect>
                                  </p:childTnLst>
                                </p:cTn>
                              </p:par>
                            </p:childTnLst>
                          </p:cTn>
                        </p:par>
                        <p:par>
                          <p:cTn id="10" fill="hold">
                            <p:stCondLst>
                              <p:cond delay="500"/>
                            </p:stCondLst>
                            <p:childTnLst>
                              <p:par>
                                <p:cTn id="11" presetID="22" presetClass="entr" presetSubtype="4" fill="hold" nodeType="afterEffect">
                                  <p:stCondLst>
                                    <p:cond delay="0"/>
                                  </p:stCondLst>
                                  <p:childTnLst>
                                    <p:set>
                                      <p:cBhvr>
                                        <p:cTn id="12" dur="1" fill="hold">
                                          <p:stCondLst>
                                            <p:cond delay="0"/>
                                          </p:stCondLst>
                                        </p:cTn>
                                        <p:tgtEl>
                                          <p:spTgt spid="57">
                                            <p:txEl>
                                              <p:pRg st="0" end="0"/>
                                            </p:txEl>
                                          </p:spTgt>
                                        </p:tgtEl>
                                        <p:attrNameLst>
                                          <p:attrName>style.visibility</p:attrName>
                                        </p:attrNameLst>
                                      </p:cBhvr>
                                      <p:to>
                                        <p:strVal val="visible"/>
                                      </p:to>
                                    </p:set>
                                    <p:animEffect transition="in" filter="wipe(down)">
                                      <p:cBhvr>
                                        <p:cTn id="13" dur="500"/>
                                        <p:tgtEl>
                                          <p:spTgt spid="57">
                                            <p:txEl>
                                              <p:pRg st="0" end="0"/>
                                            </p:txEl>
                                          </p:spTgt>
                                        </p:tgtEl>
                                      </p:cBhvr>
                                    </p:animEffect>
                                  </p:childTnLst>
                                </p:cTn>
                              </p:par>
                            </p:childTnLst>
                          </p:cTn>
                        </p:par>
                        <p:par>
                          <p:cTn id="14" fill="hold">
                            <p:stCondLst>
                              <p:cond delay="1000"/>
                            </p:stCondLst>
                            <p:childTnLst>
                              <p:par>
                                <p:cTn id="15" presetID="22" presetClass="entr" presetSubtype="8" fill="hold" nodeType="afterEffect">
                                  <p:stCondLst>
                                    <p:cond delay="0"/>
                                  </p:stCondLst>
                                  <p:childTnLst>
                                    <p:set>
                                      <p:cBhvr>
                                        <p:cTn id="16" dur="1" fill="hold">
                                          <p:stCondLst>
                                            <p:cond delay="0"/>
                                          </p:stCondLst>
                                        </p:cTn>
                                        <p:tgtEl>
                                          <p:spTgt spid="53"/>
                                        </p:tgtEl>
                                        <p:attrNameLst>
                                          <p:attrName>style.visibility</p:attrName>
                                        </p:attrNameLst>
                                      </p:cBhvr>
                                      <p:to>
                                        <p:strVal val="visible"/>
                                      </p:to>
                                    </p:set>
                                    <p:animEffect transition="in" filter="wipe(left)">
                                      <p:cBhvr>
                                        <p:cTn id="17" dur="500"/>
                                        <p:tgtEl>
                                          <p:spTgt spid="53"/>
                                        </p:tgtEl>
                                      </p:cBhvr>
                                    </p:animEffect>
                                  </p:childTnLst>
                                </p:cTn>
                              </p:par>
                            </p:childTnLst>
                          </p:cTn>
                        </p:par>
                        <p:par>
                          <p:cTn id="18" fill="hold">
                            <p:stCondLst>
                              <p:cond delay="1500"/>
                            </p:stCondLst>
                            <p:childTnLst>
                              <p:par>
                                <p:cTn id="19" presetID="22" presetClass="entr" presetSubtype="4" fill="hold" nodeType="after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wipe(down)">
                                      <p:cBhvr>
                                        <p:cTn id="21" dur="500"/>
                                        <p:tgtEl>
                                          <p:spTgt spid="9"/>
                                        </p:tgtEl>
                                      </p:cBhvr>
                                    </p:animEffect>
                                  </p:childTnLst>
                                </p:cTn>
                              </p:par>
                            </p:childTnLst>
                          </p:cTn>
                        </p:par>
                        <p:par>
                          <p:cTn id="22" fill="hold">
                            <p:stCondLst>
                              <p:cond delay="2000"/>
                            </p:stCondLst>
                            <p:childTnLst>
                              <p:par>
                                <p:cTn id="23" presetID="22" presetClass="entr" presetSubtype="4" fill="hold" nodeType="after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wipe(down)">
                                      <p:cBhvr>
                                        <p:cTn id="25" dur="500"/>
                                        <p:tgtEl>
                                          <p:spTgt spid="2"/>
                                        </p:tgtEl>
                                      </p:cBhvr>
                                    </p:animEffect>
                                  </p:childTnLst>
                                </p:cTn>
                              </p:par>
                            </p:childTnLst>
                          </p:cTn>
                        </p:par>
                        <p:par>
                          <p:cTn id="26" fill="hold">
                            <p:stCondLst>
                              <p:cond delay="2500"/>
                            </p:stCondLst>
                            <p:childTnLst>
                              <p:par>
                                <p:cTn id="27" presetID="22" presetClass="entr" presetSubtype="4" fill="hold" nodeType="afterEffect">
                                  <p:stCondLst>
                                    <p:cond delay="0"/>
                                  </p:stCondLst>
                                  <p:childTnLst>
                                    <p:set>
                                      <p:cBhvr>
                                        <p:cTn id="28" dur="1" fill="hold">
                                          <p:stCondLst>
                                            <p:cond delay="0"/>
                                          </p:stCondLst>
                                        </p:cTn>
                                        <p:tgtEl>
                                          <p:spTgt spid="3"/>
                                        </p:tgtEl>
                                        <p:attrNameLst>
                                          <p:attrName>style.visibility</p:attrName>
                                        </p:attrNameLst>
                                      </p:cBhvr>
                                      <p:to>
                                        <p:strVal val="visible"/>
                                      </p:to>
                                    </p:set>
                                    <p:animEffect transition="in" filter="wipe(down)">
                                      <p:cBhvr>
                                        <p:cTn id="29" dur="500"/>
                                        <p:tgtEl>
                                          <p:spTgt spid="3"/>
                                        </p:tgtEl>
                                      </p:cBhvr>
                                    </p:animEffect>
                                  </p:childTnLst>
                                </p:cTn>
                              </p:par>
                            </p:childTnLst>
                          </p:cTn>
                        </p:par>
                        <p:par>
                          <p:cTn id="30" fill="hold">
                            <p:stCondLst>
                              <p:cond delay="3000"/>
                            </p:stCondLst>
                            <p:childTnLst>
                              <p:par>
                                <p:cTn id="31" presetID="22" presetClass="entr" presetSubtype="4" fill="hold" nodeType="afterEffect">
                                  <p:stCondLst>
                                    <p:cond delay="0"/>
                                  </p:stCondLst>
                                  <p:childTnLst>
                                    <p:set>
                                      <p:cBhvr>
                                        <p:cTn id="32" dur="1" fill="hold">
                                          <p:stCondLst>
                                            <p:cond delay="0"/>
                                          </p:stCondLst>
                                        </p:cTn>
                                        <p:tgtEl>
                                          <p:spTgt spid="5"/>
                                        </p:tgtEl>
                                        <p:attrNameLst>
                                          <p:attrName>style.visibility</p:attrName>
                                        </p:attrNameLst>
                                      </p:cBhvr>
                                      <p:to>
                                        <p:strVal val="visible"/>
                                      </p:to>
                                    </p:set>
                                    <p:animEffect transition="in" filter="wipe(down)">
                                      <p:cBhvr>
                                        <p:cTn id="33" dur="500"/>
                                        <p:tgtEl>
                                          <p:spTgt spid="5"/>
                                        </p:tgtEl>
                                      </p:cBhvr>
                                    </p:animEffect>
                                  </p:childTnLst>
                                </p:cTn>
                              </p:par>
                            </p:childTnLst>
                          </p:cTn>
                        </p:par>
                        <p:par>
                          <p:cTn id="34" fill="hold">
                            <p:stCondLst>
                              <p:cond delay="3500"/>
                            </p:stCondLst>
                            <p:childTnLst>
                              <p:par>
                                <p:cTn id="35" presetID="22" presetClass="entr" presetSubtype="4" fill="hold" grpId="0" nodeType="afterEffect">
                                  <p:stCondLst>
                                    <p:cond delay="0"/>
                                  </p:stCondLst>
                                  <p:childTnLst>
                                    <p:set>
                                      <p:cBhvr>
                                        <p:cTn id="36" dur="1" fill="hold">
                                          <p:stCondLst>
                                            <p:cond delay="0"/>
                                          </p:stCondLst>
                                        </p:cTn>
                                        <p:tgtEl>
                                          <p:spTgt spid="45"/>
                                        </p:tgtEl>
                                        <p:attrNameLst>
                                          <p:attrName>style.visibility</p:attrName>
                                        </p:attrNameLst>
                                      </p:cBhvr>
                                      <p:to>
                                        <p:strVal val="visible"/>
                                      </p:to>
                                    </p:set>
                                    <p:animEffect transition="in" filter="wipe(down)">
                                      <p:cBhvr>
                                        <p:cTn id="37" dur="500"/>
                                        <p:tgtEl>
                                          <p:spTgt spid="45"/>
                                        </p:tgtEl>
                                      </p:cBhvr>
                                    </p:animEffect>
                                  </p:childTnLst>
                                </p:cTn>
                              </p:par>
                            </p:childTnLst>
                          </p:cTn>
                        </p:par>
                        <p:par>
                          <p:cTn id="38" fill="hold">
                            <p:stCondLst>
                              <p:cond delay="4000"/>
                            </p:stCondLst>
                            <p:childTnLst>
                              <p:par>
                                <p:cTn id="39" presetID="22" presetClass="entr" presetSubtype="4" fill="hold" nodeType="afterEffect">
                                  <p:stCondLst>
                                    <p:cond delay="0"/>
                                  </p:stCondLst>
                                  <p:childTnLst>
                                    <p:set>
                                      <p:cBhvr>
                                        <p:cTn id="40" dur="1" fill="hold">
                                          <p:stCondLst>
                                            <p:cond delay="0"/>
                                          </p:stCondLst>
                                        </p:cTn>
                                        <p:tgtEl>
                                          <p:spTgt spid="48"/>
                                        </p:tgtEl>
                                        <p:attrNameLst>
                                          <p:attrName>style.visibility</p:attrName>
                                        </p:attrNameLst>
                                      </p:cBhvr>
                                      <p:to>
                                        <p:strVal val="visible"/>
                                      </p:to>
                                    </p:set>
                                    <p:animEffect transition="in" filter="wipe(down)">
                                      <p:cBhvr>
                                        <p:cTn id="41" dur="500"/>
                                        <p:tgtEl>
                                          <p:spTgt spid="48"/>
                                        </p:tgtEl>
                                      </p:cBhvr>
                                    </p:animEffect>
                                  </p:childTnLst>
                                </p:cTn>
                              </p:par>
                              <p:par>
                                <p:cTn id="42" presetID="22" presetClass="entr" presetSubtype="4" fill="hold" grpId="0" nodeType="withEffect">
                                  <p:stCondLst>
                                    <p:cond delay="0"/>
                                  </p:stCondLst>
                                  <p:childTnLst>
                                    <p:set>
                                      <p:cBhvr>
                                        <p:cTn id="43" dur="1" fill="hold">
                                          <p:stCondLst>
                                            <p:cond delay="0"/>
                                          </p:stCondLst>
                                        </p:cTn>
                                        <p:tgtEl>
                                          <p:spTgt spid="44"/>
                                        </p:tgtEl>
                                        <p:attrNameLst>
                                          <p:attrName>style.visibility</p:attrName>
                                        </p:attrNameLst>
                                      </p:cBhvr>
                                      <p:to>
                                        <p:strVal val="visible"/>
                                      </p:to>
                                    </p:set>
                                    <p:animEffect transition="in" filter="wipe(down)">
                                      <p:cBhvr>
                                        <p:cTn id="44"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5" grpId="0" animBg="1"/>
      <p:bldP spid="56"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6" name="组合 65"/>
          <p:cNvGrpSpPr/>
          <p:nvPr/>
        </p:nvGrpSpPr>
        <p:grpSpPr>
          <a:xfrm>
            <a:off x="5014686" y="1616075"/>
            <a:ext cx="4760913" cy="966788"/>
            <a:chOff x="5629275" y="1895475"/>
            <a:chExt cx="4760913" cy="966788"/>
          </a:xfrm>
        </p:grpSpPr>
        <p:sp>
          <p:nvSpPr>
            <p:cNvPr id="67" name="文本框 21"/>
            <p:cNvSpPr txBox="1">
              <a:spLocks noChangeArrowheads="1"/>
            </p:cNvSpPr>
            <p:nvPr/>
          </p:nvSpPr>
          <p:spPr bwMode="auto">
            <a:xfrm>
              <a:off x="6529388" y="1895475"/>
              <a:ext cx="1371081"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Segoe UI" panose="020B0502040204020203" pitchFamily="34" charset="0"/>
                  <a:ea typeface="微软雅黑" panose="020B0503020204020204" pitchFamily="34" charset="-122"/>
                </a:defRPr>
              </a:lvl9pPr>
            </a:lstStyle>
            <a:p>
              <a:pPr eaLnBrk="1" hangingPunct="1">
                <a:lnSpc>
                  <a:spcPct val="125000"/>
                </a:lnSpc>
                <a:spcAft>
                  <a:spcPts val="800"/>
                </a:spcAft>
              </a:pPr>
              <a:r>
                <a:rPr lang="en-US" altLang="zh-CN" sz="1200" dirty="0">
                  <a:latin typeface="微软雅黑" panose="020B0503020204020204" pitchFamily="34" charset="-122"/>
                </a:rPr>
                <a:t>ADD TEXT HERE</a:t>
              </a:r>
              <a:endParaRPr lang="zh-CN" altLang="en-US" sz="1200" dirty="0">
                <a:latin typeface="微软雅黑" panose="020B0503020204020204" pitchFamily="34" charset="-122"/>
              </a:endParaRPr>
            </a:p>
          </p:txBody>
        </p:sp>
        <p:sp>
          <p:nvSpPr>
            <p:cNvPr id="68" name="文本框 67"/>
            <p:cNvSpPr txBox="1"/>
            <p:nvPr/>
          </p:nvSpPr>
          <p:spPr>
            <a:xfrm>
              <a:off x="6529388" y="2262188"/>
              <a:ext cx="3860800" cy="461665"/>
            </a:xfrm>
            <a:prstGeom prst="rect">
              <a:avLst/>
            </a:prstGeom>
            <a:noFill/>
          </p:spPr>
          <p:txBody>
            <a:bodyPr>
              <a:spAutoFit/>
            </a:bodyPr>
            <a:lstStyle/>
            <a:p>
              <a:r>
                <a:rPr lang="zh-CN" altLang="en-US" sz="1200" dirty="0">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GB" altLang="zh-CN" sz="1200" dirty="0">
                <a:latin typeface="微软雅黑" panose="020B0503020204020204" pitchFamily="34" charset="-122"/>
                <a:ea typeface="微软雅黑" panose="020B0503020204020204" pitchFamily="34" charset="-122"/>
              </a:endParaRPr>
            </a:p>
          </p:txBody>
        </p:sp>
        <p:grpSp>
          <p:nvGrpSpPr>
            <p:cNvPr id="69" name="组合 68"/>
            <p:cNvGrpSpPr/>
            <p:nvPr/>
          </p:nvGrpSpPr>
          <p:grpSpPr>
            <a:xfrm>
              <a:off x="5629275" y="1962150"/>
              <a:ext cx="900113" cy="900113"/>
              <a:chOff x="5629275" y="1962150"/>
              <a:chExt cx="900113" cy="900113"/>
            </a:xfrm>
          </p:grpSpPr>
          <p:sp>
            <p:nvSpPr>
              <p:cNvPr id="70" name="椭圆 69"/>
              <p:cNvSpPr>
                <a:spLocks noChangeAspect="1"/>
              </p:cNvSpPr>
              <p:nvPr/>
            </p:nvSpPr>
            <p:spPr>
              <a:xfrm>
                <a:off x="5629275" y="1962150"/>
                <a:ext cx="900113" cy="900113"/>
              </a:xfrm>
              <a:prstGeom prst="ellipse">
                <a:avLst/>
              </a:prstGeom>
              <a:solidFill>
                <a:srgbClr val="779F0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endParaRPr lang="zh-CN" altLang="en-US" sz="1200">
                  <a:solidFill>
                    <a:schemeClr val="tx1"/>
                  </a:solidFill>
                  <a:latin typeface="微软雅黑" panose="020B0503020204020204" pitchFamily="34" charset="-122"/>
                  <a:ea typeface="微软雅黑" panose="020B0503020204020204" pitchFamily="34" charset="-122"/>
                </a:endParaRPr>
              </a:p>
            </p:txBody>
          </p:sp>
          <p:sp>
            <p:nvSpPr>
              <p:cNvPr id="71" name="KSO_Shape"/>
              <p:cNvSpPr>
                <a:spLocks noChangeAspect="1"/>
              </p:cNvSpPr>
              <p:nvPr/>
            </p:nvSpPr>
            <p:spPr bwMode="auto">
              <a:xfrm>
                <a:off x="5797550" y="2163763"/>
                <a:ext cx="539750" cy="534987"/>
              </a:xfrm>
              <a:custGeom>
                <a:avLst/>
                <a:gdLst>
                  <a:gd name="T0" fmla="*/ 1420802 w 2262188"/>
                  <a:gd name="T1" fmla="*/ 2155372 h 2241550"/>
                  <a:gd name="T2" fmla="*/ 0 w 2262188"/>
                  <a:gd name="T3" fmla="*/ 1901959 h 2241550"/>
                  <a:gd name="T4" fmla="*/ 966787 w 2262188"/>
                  <a:gd name="T5" fmla="*/ 2002745 h 2241550"/>
                  <a:gd name="T6" fmla="*/ 463550 w 2262188"/>
                  <a:gd name="T7" fmla="*/ 1799189 h 2241550"/>
                  <a:gd name="T8" fmla="*/ 1920875 w 2262188"/>
                  <a:gd name="T9" fmla="*/ 1721932 h 2241550"/>
                  <a:gd name="T10" fmla="*/ 1920875 w 2262188"/>
                  <a:gd name="T11" fmla="*/ 1643063 h 2241550"/>
                  <a:gd name="T12" fmla="*/ 1920875 w 2262188"/>
                  <a:gd name="T13" fmla="*/ 1520825 h 2241550"/>
                  <a:gd name="T14" fmla="*/ 1437365 w 2262188"/>
                  <a:gd name="T15" fmla="*/ 1781511 h 2241550"/>
                  <a:gd name="T16" fmla="*/ 0 w 2262188"/>
                  <a:gd name="T17" fmla="*/ 1470217 h 2241550"/>
                  <a:gd name="T18" fmla="*/ 1304860 w 2262188"/>
                  <a:gd name="T19" fmla="*/ 1658938 h 2241550"/>
                  <a:gd name="T20" fmla="*/ 1333924 w 2262188"/>
                  <a:gd name="T21" fmla="*/ 1648052 h 2241550"/>
                  <a:gd name="T22" fmla="*/ 1395684 w 2262188"/>
                  <a:gd name="T23" fmla="*/ 1641022 h 2241550"/>
                  <a:gd name="T24" fmla="*/ 1448362 w 2262188"/>
                  <a:gd name="T25" fmla="*/ 1646011 h 2241550"/>
                  <a:gd name="T26" fmla="*/ 1677920 w 2262188"/>
                  <a:gd name="T27" fmla="*/ 1506991 h 2241550"/>
                  <a:gd name="T28" fmla="*/ 1657031 w 2262188"/>
                  <a:gd name="T29" fmla="*/ 1492023 h 2241550"/>
                  <a:gd name="T30" fmla="*/ 1654306 w 2262188"/>
                  <a:gd name="T31" fmla="*/ 1479097 h 2241550"/>
                  <a:gd name="T32" fmla="*/ 1663843 w 2262188"/>
                  <a:gd name="T33" fmla="*/ 1466170 h 2241550"/>
                  <a:gd name="T34" fmla="*/ 995838 w 2262188"/>
                  <a:gd name="T35" fmla="*/ 1258888 h 2241550"/>
                  <a:gd name="T36" fmla="*/ 489738 w 2262188"/>
                  <a:gd name="T37" fmla="*/ 1130300 h 2241550"/>
                  <a:gd name="T38" fmla="*/ 594035 w 2262188"/>
                  <a:gd name="T39" fmla="*/ 1213404 h 2241550"/>
                  <a:gd name="T40" fmla="*/ 555491 w 2262188"/>
                  <a:gd name="T41" fmla="*/ 1222487 h 2241550"/>
                  <a:gd name="T42" fmla="*/ 486564 w 2262188"/>
                  <a:gd name="T43" fmla="*/ 1223168 h 2241550"/>
                  <a:gd name="T44" fmla="*/ 211086 w 2262188"/>
                  <a:gd name="T45" fmla="*/ 1351684 h 2241550"/>
                  <a:gd name="T46" fmla="*/ 251218 w 2262188"/>
                  <a:gd name="T47" fmla="*/ 1368941 h 2241550"/>
                  <a:gd name="T48" fmla="*/ 259153 w 2262188"/>
                  <a:gd name="T49" fmla="*/ 1381429 h 2241550"/>
                  <a:gd name="T50" fmla="*/ 255072 w 2262188"/>
                  <a:gd name="T51" fmla="*/ 1394599 h 2241550"/>
                  <a:gd name="T52" fmla="*/ 240561 w 2262188"/>
                  <a:gd name="T53" fmla="*/ 1405498 h 2241550"/>
                  <a:gd name="T54" fmla="*/ 810075 w 2262188"/>
                  <a:gd name="T55" fmla="*/ 1021049 h 2241550"/>
                  <a:gd name="T56" fmla="*/ 341312 w 2262188"/>
                  <a:gd name="T57" fmla="*/ 771297 h 2241550"/>
                  <a:gd name="T58" fmla="*/ 2262188 w 2262188"/>
                  <a:gd name="T59" fmla="*/ 687389 h 2241550"/>
                  <a:gd name="T60" fmla="*/ 830949 w 2262188"/>
                  <a:gd name="T61" fmla="*/ 982664 h 2241550"/>
                  <a:gd name="T62" fmla="*/ 1797050 w 2262188"/>
                  <a:gd name="T63" fmla="*/ 752476 h 2241550"/>
                  <a:gd name="T64" fmla="*/ 1295400 w 2262188"/>
                  <a:gd name="T65" fmla="*/ 660174 h 2241550"/>
                  <a:gd name="T66" fmla="*/ 2262188 w 2262188"/>
                  <a:gd name="T67" fmla="*/ 462607 h 2241550"/>
                  <a:gd name="T68" fmla="*/ 824823 w 2262188"/>
                  <a:gd name="T69" fmla="*/ 651157 h 2241550"/>
                  <a:gd name="T70" fmla="*/ 341312 w 2262188"/>
                  <a:gd name="T71" fmla="*/ 390526 h 2241550"/>
                  <a:gd name="T72" fmla="*/ 786730 w 2262188"/>
                  <a:gd name="T73" fmla="*/ 233363 h 2241550"/>
                  <a:gd name="T74" fmla="*/ 600403 w 2262188"/>
                  <a:gd name="T75" fmla="*/ 336703 h 2241550"/>
                  <a:gd name="T76" fmla="*/ 608110 w 2262188"/>
                  <a:gd name="T77" fmla="*/ 349677 h 2241550"/>
                  <a:gd name="T78" fmla="*/ 603350 w 2262188"/>
                  <a:gd name="T79" fmla="*/ 362651 h 2241550"/>
                  <a:gd name="T80" fmla="*/ 576602 w 2262188"/>
                  <a:gd name="T81" fmla="*/ 378585 h 2241550"/>
                  <a:gd name="T82" fmla="*/ 820278 w 2262188"/>
                  <a:gd name="T83" fmla="*/ 514246 h 2241550"/>
                  <a:gd name="T84" fmla="*/ 878761 w 2262188"/>
                  <a:gd name="T85" fmla="*/ 510831 h 2241550"/>
                  <a:gd name="T86" fmla="*/ 932710 w 2262188"/>
                  <a:gd name="T87" fmla="*/ 519026 h 2241550"/>
                  <a:gd name="T88" fmla="*/ 1216508 w 2262188"/>
                  <a:gd name="T89" fmla="*/ 466218 h 2241550"/>
                  <a:gd name="T90" fmla="*/ 1749425 w 2262188"/>
                  <a:gd name="T91" fmla="*/ 883986 h 2241550"/>
                  <a:gd name="T92" fmla="*/ 1798297 w 2262188"/>
                  <a:gd name="T93" fmla="*/ 374650 h 2241550"/>
                  <a:gd name="T94" fmla="*/ 2012784 w 2262188"/>
                  <a:gd name="T95" fmla="*/ 269585 h 2241550"/>
                  <a:gd name="T96" fmla="*/ 2003262 w 2262188"/>
                  <a:gd name="T97" fmla="*/ 256650 h 2241550"/>
                  <a:gd name="T98" fmla="*/ 2006209 w 2262188"/>
                  <a:gd name="T99" fmla="*/ 243943 h 2241550"/>
                  <a:gd name="T100" fmla="*/ 2027068 w 2262188"/>
                  <a:gd name="T101" fmla="*/ 228966 h 2241550"/>
                  <a:gd name="T102" fmla="*/ 1797843 w 2262188"/>
                  <a:gd name="T103" fmla="*/ 89635 h 2241550"/>
                  <a:gd name="T104" fmla="*/ 1745015 w 2262188"/>
                  <a:gd name="T105" fmla="*/ 94400 h 2241550"/>
                  <a:gd name="T106" fmla="*/ 1683571 w 2262188"/>
                  <a:gd name="T107" fmla="*/ 87820 h 2241550"/>
                  <a:gd name="T108" fmla="*/ 1651602 w 2262188"/>
                  <a:gd name="T109" fmla="*/ 75112 h 22415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262188" h="2241550">
                    <a:moveTo>
                      <a:pt x="1920875" y="1898650"/>
                    </a:moveTo>
                    <a:lnTo>
                      <a:pt x="1920875" y="1901598"/>
                    </a:lnTo>
                    <a:lnTo>
                      <a:pt x="1920875" y="1977571"/>
                    </a:lnTo>
                    <a:lnTo>
                      <a:pt x="1431239" y="2241550"/>
                    </a:lnTo>
                    <a:lnTo>
                      <a:pt x="966787" y="2131332"/>
                    </a:lnTo>
                    <a:lnTo>
                      <a:pt x="966787" y="2047648"/>
                    </a:lnTo>
                    <a:lnTo>
                      <a:pt x="1420802" y="2155372"/>
                    </a:lnTo>
                    <a:lnTo>
                      <a:pt x="1437365" y="2159227"/>
                    </a:lnTo>
                    <a:lnTo>
                      <a:pt x="1452113" y="2151289"/>
                    </a:lnTo>
                    <a:lnTo>
                      <a:pt x="1920875" y="1898650"/>
                    </a:lnTo>
                    <a:close/>
                    <a:moveTo>
                      <a:pt x="0" y="1817688"/>
                    </a:moveTo>
                    <a:lnTo>
                      <a:pt x="463550" y="1928451"/>
                    </a:lnTo>
                    <a:lnTo>
                      <a:pt x="463550" y="2012951"/>
                    </a:lnTo>
                    <a:lnTo>
                      <a:pt x="0" y="1901959"/>
                    </a:lnTo>
                    <a:lnTo>
                      <a:pt x="0" y="1848519"/>
                    </a:lnTo>
                    <a:lnTo>
                      <a:pt x="0" y="1817688"/>
                    </a:lnTo>
                    <a:close/>
                    <a:moveTo>
                      <a:pt x="1920875" y="1770063"/>
                    </a:moveTo>
                    <a:lnTo>
                      <a:pt x="1920875" y="1772784"/>
                    </a:lnTo>
                    <a:lnTo>
                      <a:pt x="1920875" y="1848984"/>
                    </a:lnTo>
                    <a:lnTo>
                      <a:pt x="1431239" y="2112963"/>
                    </a:lnTo>
                    <a:lnTo>
                      <a:pt x="966787" y="2002745"/>
                    </a:lnTo>
                    <a:lnTo>
                      <a:pt x="966787" y="1919061"/>
                    </a:lnTo>
                    <a:lnTo>
                      <a:pt x="1420802" y="2026784"/>
                    </a:lnTo>
                    <a:lnTo>
                      <a:pt x="1437365" y="2030867"/>
                    </a:lnTo>
                    <a:lnTo>
                      <a:pt x="1452113" y="2022702"/>
                    </a:lnTo>
                    <a:lnTo>
                      <a:pt x="1920875" y="1770063"/>
                    </a:lnTo>
                    <a:close/>
                    <a:moveTo>
                      <a:pt x="0" y="1689100"/>
                    </a:moveTo>
                    <a:lnTo>
                      <a:pt x="463550" y="1799189"/>
                    </a:lnTo>
                    <a:lnTo>
                      <a:pt x="463550" y="1882775"/>
                    </a:lnTo>
                    <a:lnTo>
                      <a:pt x="0" y="1772460"/>
                    </a:lnTo>
                    <a:lnTo>
                      <a:pt x="0" y="1719680"/>
                    </a:lnTo>
                    <a:lnTo>
                      <a:pt x="0" y="1689100"/>
                    </a:lnTo>
                    <a:close/>
                    <a:moveTo>
                      <a:pt x="1920875" y="1643063"/>
                    </a:moveTo>
                    <a:lnTo>
                      <a:pt x="1920875" y="1646009"/>
                    </a:lnTo>
                    <a:lnTo>
                      <a:pt x="1920875" y="1721932"/>
                    </a:lnTo>
                    <a:lnTo>
                      <a:pt x="1431239" y="1985963"/>
                    </a:lnTo>
                    <a:lnTo>
                      <a:pt x="966787" y="1875591"/>
                    </a:lnTo>
                    <a:lnTo>
                      <a:pt x="966787" y="1791963"/>
                    </a:lnTo>
                    <a:lnTo>
                      <a:pt x="1420802" y="1899841"/>
                    </a:lnTo>
                    <a:lnTo>
                      <a:pt x="1437365" y="1903694"/>
                    </a:lnTo>
                    <a:lnTo>
                      <a:pt x="1452113" y="1895762"/>
                    </a:lnTo>
                    <a:lnTo>
                      <a:pt x="1920875" y="1643063"/>
                    </a:lnTo>
                    <a:close/>
                    <a:moveTo>
                      <a:pt x="0" y="1562100"/>
                    </a:moveTo>
                    <a:lnTo>
                      <a:pt x="463550" y="1672189"/>
                    </a:lnTo>
                    <a:lnTo>
                      <a:pt x="463550" y="1755775"/>
                    </a:lnTo>
                    <a:lnTo>
                      <a:pt x="0" y="1645686"/>
                    </a:lnTo>
                    <a:lnTo>
                      <a:pt x="0" y="1592907"/>
                    </a:lnTo>
                    <a:lnTo>
                      <a:pt x="0" y="1562100"/>
                    </a:lnTo>
                    <a:close/>
                    <a:moveTo>
                      <a:pt x="1920875" y="1520825"/>
                    </a:moveTo>
                    <a:lnTo>
                      <a:pt x="1920875" y="1523996"/>
                    </a:lnTo>
                    <a:lnTo>
                      <a:pt x="1920875" y="1599869"/>
                    </a:lnTo>
                    <a:lnTo>
                      <a:pt x="1431239" y="1863725"/>
                    </a:lnTo>
                    <a:lnTo>
                      <a:pt x="966787" y="1753426"/>
                    </a:lnTo>
                    <a:lnTo>
                      <a:pt x="966787" y="1669853"/>
                    </a:lnTo>
                    <a:lnTo>
                      <a:pt x="1420802" y="1777660"/>
                    </a:lnTo>
                    <a:lnTo>
                      <a:pt x="1437365" y="1781511"/>
                    </a:lnTo>
                    <a:lnTo>
                      <a:pt x="1452113" y="1773584"/>
                    </a:lnTo>
                    <a:lnTo>
                      <a:pt x="1920875" y="1520825"/>
                    </a:lnTo>
                    <a:close/>
                    <a:moveTo>
                      <a:pt x="0" y="1439863"/>
                    </a:moveTo>
                    <a:lnTo>
                      <a:pt x="463550" y="1549725"/>
                    </a:lnTo>
                    <a:lnTo>
                      <a:pt x="463550" y="1633538"/>
                    </a:lnTo>
                    <a:lnTo>
                      <a:pt x="0" y="1523223"/>
                    </a:lnTo>
                    <a:lnTo>
                      <a:pt x="0" y="1470217"/>
                    </a:lnTo>
                    <a:lnTo>
                      <a:pt x="0" y="1439863"/>
                    </a:lnTo>
                    <a:close/>
                    <a:moveTo>
                      <a:pt x="1474701" y="1365250"/>
                    </a:moveTo>
                    <a:lnTo>
                      <a:pt x="1920875" y="1470932"/>
                    </a:lnTo>
                    <a:lnTo>
                      <a:pt x="1430878" y="1735138"/>
                    </a:lnTo>
                    <a:lnTo>
                      <a:pt x="984250" y="1629229"/>
                    </a:lnTo>
                    <a:lnTo>
                      <a:pt x="1044194" y="1597025"/>
                    </a:lnTo>
                    <a:lnTo>
                      <a:pt x="1304860" y="1658938"/>
                    </a:lnTo>
                    <a:lnTo>
                      <a:pt x="1305314" y="1658258"/>
                    </a:lnTo>
                    <a:lnTo>
                      <a:pt x="1309401" y="1656217"/>
                    </a:lnTo>
                    <a:lnTo>
                      <a:pt x="1313942" y="1654402"/>
                    </a:lnTo>
                    <a:lnTo>
                      <a:pt x="1318483" y="1652588"/>
                    </a:lnTo>
                    <a:lnTo>
                      <a:pt x="1323479" y="1651227"/>
                    </a:lnTo>
                    <a:lnTo>
                      <a:pt x="1328474" y="1649640"/>
                    </a:lnTo>
                    <a:lnTo>
                      <a:pt x="1333924" y="1648052"/>
                    </a:lnTo>
                    <a:lnTo>
                      <a:pt x="1339373" y="1646692"/>
                    </a:lnTo>
                    <a:lnTo>
                      <a:pt x="1345050" y="1645784"/>
                    </a:lnTo>
                    <a:lnTo>
                      <a:pt x="1350953" y="1644650"/>
                    </a:lnTo>
                    <a:lnTo>
                      <a:pt x="1357311" y="1643743"/>
                    </a:lnTo>
                    <a:lnTo>
                      <a:pt x="1369572" y="1642383"/>
                    </a:lnTo>
                    <a:lnTo>
                      <a:pt x="1382515" y="1641249"/>
                    </a:lnTo>
                    <a:lnTo>
                      <a:pt x="1395684" y="1641022"/>
                    </a:lnTo>
                    <a:lnTo>
                      <a:pt x="1403177" y="1641249"/>
                    </a:lnTo>
                    <a:lnTo>
                      <a:pt x="1410897" y="1641475"/>
                    </a:lnTo>
                    <a:lnTo>
                      <a:pt x="1418617" y="1642156"/>
                    </a:lnTo>
                    <a:lnTo>
                      <a:pt x="1426110" y="1642836"/>
                    </a:lnTo>
                    <a:lnTo>
                      <a:pt x="1433603" y="1643743"/>
                    </a:lnTo>
                    <a:lnTo>
                      <a:pt x="1441096" y="1644650"/>
                    </a:lnTo>
                    <a:lnTo>
                      <a:pt x="1448362" y="1646011"/>
                    </a:lnTo>
                    <a:lnTo>
                      <a:pt x="1455401" y="1647599"/>
                    </a:lnTo>
                    <a:lnTo>
                      <a:pt x="1460623" y="1648959"/>
                    </a:lnTo>
                    <a:lnTo>
                      <a:pt x="1707665" y="1516063"/>
                    </a:lnTo>
                    <a:lnTo>
                      <a:pt x="1701989" y="1514702"/>
                    </a:lnTo>
                    <a:lnTo>
                      <a:pt x="1693133" y="1512434"/>
                    </a:lnTo>
                    <a:lnTo>
                      <a:pt x="1685186" y="1509713"/>
                    </a:lnTo>
                    <a:lnTo>
                      <a:pt x="1677920" y="1506991"/>
                    </a:lnTo>
                    <a:lnTo>
                      <a:pt x="1671790" y="1503816"/>
                    </a:lnTo>
                    <a:lnTo>
                      <a:pt x="1666340" y="1500641"/>
                    </a:lnTo>
                    <a:lnTo>
                      <a:pt x="1664070" y="1499054"/>
                    </a:lnTo>
                    <a:lnTo>
                      <a:pt x="1662026" y="1497240"/>
                    </a:lnTo>
                    <a:lnTo>
                      <a:pt x="1659983" y="1495652"/>
                    </a:lnTo>
                    <a:lnTo>
                      <a:pt x="1658393" y="1493838"/>
                    </a:lnTo>
                    <a:lnTo>
                      <a:pt x="1657031" y="1492023"/>
                    </a:lnTo>
                    <a:lnTo>
                      <a:pt x="1655668" y="1490209"/>
                    </a:lnTo>
                    <a:lnTo>
                      <a:pt x="1654987" y="1488395"/>
                    </a:lnTo>
                    <a:lnTo>
                      <a:pt x="1654306" y="1486581"/>
                    </a:lnTo>
                    <a:lnTo>
                      <a:pt x="1653852" y="1484540"/>
                    </a:lnTo>
                    <a:lnTo>
                      <a:pt x="1653625" y="1482725"/>
                    </a:lnTo>
                    <a:lnTo>
                      <a:pt x="1653625" y="1480911"/>
                    </a:lnTo>
                    <a:lnTo>
                      <a:pt x="1654306" y="1479097"/>
                    </a:lnTo>
                    <a:lnTo>
                      <a:pt x="1654760" y="1477282"/>
                    </a:lnTo>
                    <a:lnTo>
                      <a:pt x="1655441" y="1475241"/>
                    </a:lnTo>
                    <a:lnTo>
                      <a:pt x="1656577" y="1473427"/>
                    </a:lnTo>
                    <a:lnTo>
                      <a:pt x="1658166" y="1471613"/>
                    </a:lnTo>
                    <a:lnTo>
                      <a:pt x="1659528" y="1469798"/>
                    </a:lnTo>
                    <a:lnTo>
                      <a:pt x="1661345" y="1467984"/>
                    </a:lnTo>
                    <a:lnTo>
                      <a:pt x="1663843" y="1466170"/>
                    </a:lnTo>
                    <a:lnTo>
                      <a:pt x="1666113" y="1464356"/>
                    </a:lnTo>
                    <a:lnTo>
                      <a:pt x="1668611" y="1462768"/>
                    </a:lnTo>
                    <a:lnTo>
                      <a:pt x="1671790" y="1461181"/>
                    </a:lnTo>
                    <a:lnTo>
                      <a:pt x="1675650" y="1459366"/>
                    </a:lnTo>
                    <a:lnTo>
                      <a:pt x="1414984" y="1397454"/>
                    </a:lnTo>
                    <a:lnTo>
                      <a:pt x="1474701" y="1365250"/>
                    </a:lnTo>
                    <a:close/>
                    <a:moveTo>
                      <a:pt x="995838" y="1258888"/>
                    </a:moveTo>
                    <a:lnTo>
                      <a:pt x="1393825" y="1352349"/>
                    </a:lnTo>
                    <a:lnTo>
                      <a:pt x="918237" y="1608912"/>
                    </a:lnTo>
                    <a:lnTo>
                      <a:pt x="918237" y="2111376"/>
                    </a:lnTo>
                    <a:lnTo>
                      <a:pt x="512762" y="2014286"/>
                    </a:lnTo>
                    <a:lnTo>
                      <a:pt x="512762" y="1518854"/>
                    </a:lnTo>
                    <a:lnTo>
                      <a:pt x="995838" y="1258888"/>
                    </a:lnTo>
                    <a:close/>
                    <a:moveTo>
                      <a:pt x="489738" y="1130300"/>
                    </a:moveTo>
                    <a:lnTo>
                      <a:pt x="935038" y="1236110"/>
                    </a:lnTo>
                    <a:lnTo>
                      <a:pt x="875408" y="1268353"/>
                    </a:lnTo>
                    <a:lnTo>
                      <a:pt x="610586" y="1205457"/>
                    </a:lnTo>
                    <a:lnTo>
                      <a:pt x="606959" y="1207501"/>
                    </a:lnTo>
                    <a:lnTo>
                      <a:pt x="603104" y="1209544"/>
                    </a:lnTo>
                    <a:lnTo>
                      <a:pt x="598796" y="1211588"/>
                    </a:lnTo>
                    <a:lnTo>
                      <a:pt x="594035" y="1213404"/>
                    </a:lnTo>
                    <a:lnTo>
                      <a:pt x="589274" y="1214994"/>
                    </a:lnTo>
                    <a:lnTo>
                      <a:pt x="584059" y="1216583"/>
                    </a:lnTo>
                    <a:lnTo>
                      <a:pt x="578617" y="1218172"/>
                    </a:lnTo>
                    <a:lnTo>
                      <a:pt x="573176" y="1219308"/>
                    </a:lnTo>
                    <a:lnTo>
                      <a:pt x="567281" y="1220443"/>
                    </a:lnTo>
                    <a:lnTo>
                      <a:pt x="561386" y="1221351"/>
                    </a:lnTo>
                    <a:lnTo>
                      <a:pt x="555491" y="1222487"/>
                    </a:lnTo>
                    <a:lnTo>
                      <a:pt x="543021" y="1223849"/>
                    </a:lnTo>
                    <a:lnTo>
                      <a:pt x="530097" y="1224530"/>
                    </a:lnTo>
                    <a:lnTo>
                      <a:pt x="516947" y="1224757"/>
                    </a:lnTo>
                    <a:lnTo>
                      <a:pt x="509464" y="1224757"/>
                    </a:lnTo>
                    <a:lnTo>
                      <a:pt x="501755" y="1224530"/>
                    </a:lnTo>
                    <a:lnTo>
                      <a:pt x="494046" y="1224076"/>
                    </a:lnTo>
                    <a:lnTo>
                      <a:pt x="486564" y="1223168"/>
                    </a:lnTo>
                    <a:lnTo>
                      <a:pt x="479082" y="1222487"/>
                    </a:lnTo>
                    <a:lnTo>
                      <a:pt x="471600" y="1221124"/>
                    </a:lnTo>
                    <a:lnTo>
                      <a:pt x="464345" y="1219989"/>
                    </a:lnTo>
                    <a:lnTo>
                      <a:pt x="457543" y="1218399"/>
                    </a:lnTo>
                    <a:lnTo>
                      <a:pt x="456409" y="1218172"/>
                    </a:lnTo>
                    <a:lnTo>
                      <a:pt x="209953" y="1351230"/>
                    </a:lnTo>
                    <a:lnTo>
                      <a:pt x="211086" y="1351684"/>
                    </a:lnTo>
                    <a:lnTo>
                      <a:pt x="219929" y="1353955"/>
                    </a:lnTo>
                    <a:lnTo>
                      <a:pt x="227864" y="1356452"/>
                    </a:lnTo>
                    <a:lnTo>
                      <a:pt x="235120" y="1359404"/>
                    </a:lnTo>
                    <a:lnTo>
                      <a:pt x="241241" y="1362356"/>
                    </a:lnTo>
                    <a:lnTo>
                      <a:pt x="246683" y="1365535"/>
                    </a:lnTo>
                    <a:lnTo>
                      <a:pt x="249177" y="1367351"/>
                    </a:lnTo>
                    <a:lnTo>
                      <a:pt x="251218" y="1368941"/>
                    </a:lnTo>
                    <a:lnTo>
                      <a:pt x="253031" y="1370757"/>
                    </a:lnTo>
                    <a:lnTo>
                      <a:pt x="254845" y="1372574"/>
                    </a:lnTo>
                    <a:lnTo>
                      <a:pt x="255979" y="1374390"/>
                    </a:lnTo>
                    <a:lnTo>
                      <a:pt x="257113" y="1376207"/>
                    </a:lnTo>
                    <a:lnTo>
                      <a:pt x="258019" y="1378023"/>
                    </a:lnTo>
                    <a:lnTo>
                      <a:pt x="258926" y="1379613"/>
                    </a:lnTo>
                    <a:lnTo>
                      <a:pt x="259153" y="1381429"/>
                    </a:lnTo>
                    <a:lnTo>
                      <a:pt x="259380" y="1383246"/>
                    </a:lnTo>
                    <a:lnTo>
                      <a:pt x="259153" y="1385289"/>
                    </a:lnTo>
                    <a:lnTo>
                      <a:pt x="258926" y="1387106"/>
                    </a:lnTo>
                    <a:lnTo>
                      <a:pt x="258473" y="1388922"/>
                    </a:lnTo>
                    <a:lnTo>
                      <a:pt x="257566" y="1390739"/>
                    </a:lnTo>
                    <a:lnTo>
                      <a:pt x="256206" y="1392555"/>
                    </a:lnTo>
                    <a:lnTo>
                      <a:pt x="255072" y="1394599"/>
                    </a:lnTo>
                    <a:lnTo>
                      <a:pt x="253485" y="1396415"/>
                    </a:lnTo>
                    <a:lnTo>
                      <a:pt x="251444" y="1398232"/>
                    </a:lnTo>
                    <a:lnTo>
                      <a:pt x="249404" y="1399821"/>
                    </a:lnTo>
                    <a:lnTo>
                      <a:pt x="246910" y="1401638"/>
                    </a:lnTo>
                    <a:lnTo>
                      <a:pt x="244189" y="1403454"/>
                    </a:lnTo>
                    <a:lnTo>
                      <a:pt x="241241" y="1405043"/>
                    </a:lnTo>
                    <a:lnTo>
                      <a:pt x="240561" y="1405498"/>
                    </a:lnTo>
                    <a:lnTo>
                      <a:pt x="504929" y="1468393"/>
                    </a:lnTo>
                    <a:lnTo>
                      <a:pt x="463891" y="1490418"/>
                    </a:lnTo>
                    <a:lnTo>
                      <a:pt x="463891" y="1504950"/>
                    </a:lnTo>
                    <a:lnTo>
                      <a:pt x="0" y="1394599"/>
                    </a:lnTo>
                    <a:lnTo>
                      <a:pt x="489738" y="1130300"/>
                    </a:lnTo>
                    <a:close/>
                    <a:moveTo>
                      <a:pt x="341312" y="768350"/>
                    </a:moveTo>
                    <a:lnTo>
                      <a:pt x="810075" y="1021049"/>
                    </a:lnTo>
                    <a:lnTo>
                      <a:pt x="824823" y="1028755"/>
                    </a:lnTo>
                    <a:lnTo>
                      <a:pt x="841386" y="1024902"/>
                    </a:lnTo>
                    <a:lnTo>
                      <a:pt x="1295400" y="917250"/>
                    </a:lnTo>
                    <a:lnTo>
                      <a:pt x="1295400" y="1000879"/>
                    </a:lnTo>
                    <a:lnTo>
                      <a:pt x="830949" y="1111250"/>
                    </a:lnTo>
                    <a:lnTo>
                      <a:pt x="341312" y="847220"/>
                    </a:lnTo>
                    <a:lnTo>
                      <a:pt x="341312" y="771297"/>
                    </a:lnTo>
                    <a:lnTo>
                      <a:pt x="341312" y="768350"/>
                    </a:lnTo>
                    <a:close/>
                    <a:moveTo>
                      <a:pt x="2262188" y="687389"/>
                    </a:moveTo>
                    <a:lnTo>
                      <a:pt x="2262188" y="717969"/>
                    </a:lnTo>
                    <a:lnTo>
                      <a:pt x="2262188" y="770974"/>
                    </a:lnTo>
                    <a:lnTo>
                      <a:pt x="1797050" y="881063"/>
                    </a:lnTo>
                    <a:lnTo>
                      <a:pt x="1797050" y="797477"/>
                    </a:lnTo>
                    <a:lnTo>
                      <a:pt x="2262188" y="687389"/>
                    </a:lnTo>
                    <a:close/>
                    <a:moveTo>
                      <a:pt x="341312" y="639763"/>
                    </a:moveTo>
                    <a:lnTo>
                      <a:pt x="810075" y="892403"/>
                    </a:lnTo>
                    <a:lnTo>
                      <a:pt x="824823" y="900340"/>
                    </a:lnTo>
                    <a:lnTo>
                      <a:pt x="841386" y="896485"/>
                    </a:lnTo>
                    <a:lnTo>
                      <a:pt x="1295400" y="788762"/>
                    </a:lnTo>
                    <a:lnTo>
                      <a:pt x="1295400" y="872672"/>
                    </a:lnTo>
                    <a:lnTo>
                      <a:pt x="830949" y="982664"/>
                    </a:lnTo>
                    <a:lnTo>
                      <a:pt x="341312" y="718685"/>
                    </a:lnTo>
                    <a:lnTo>
                      <a:pt x="341312" y="642938"/>
                    </a:lnTo>
                    <a:lnTo>
                      <a:pt x="341312" y="639763"/>
                    </a:lnTo>
                    <a:close/>
                    <a:moveTo>
                      <a:pt x="2262188" y="558801"/>
                    </a:moveTo>
                    <a:lnTo>
                      <a:pt x="2262188" y="589381"/>
                    </a:lnTo>
                    <a:lnTo>
                      <a:pt x="2262188" y="642613"/>
                    </a:lnTo>
                    <a:lnTo>
                      <a:pt x="1797050" y="752476"/>
                    </a:lnTo>
                    <a:lnTo>
                      <a:pt x="1797050" y="668663"/>
                    </a:lnTo>
                    <a:lnTo>
                      <a:pt x="2262188" y="558801"/>
                    </a:lnTo>
                    <a:close/>
                    <a:moveTo>
                      <a:pt x="341312" y="511175"/>
                    </a:moveTo>
                    <a:lnTo>
                      <a:pt x="810075" y="763815"/>
                    </a:lnTo>
                    <a:lnTo>
                      <a:pt x="824823" y="771979"/>
                    </a:lnTo>
                    <a:lnTo>
                      <a:pt x="841386" y="768124"/>
                    </a:lnTo>
                    <a:lnTo>
                      <a:pt x="1295400" y="660174"/>
                    </a:lnTo>
                    <a:lnTo>
                      <a:pt x="1295400" y="744084"/>
                    </a:lnTo>
                    <a:lnTo>
                      <a:pt x="830949" y="854075"/>
                    </a:lnTo>
                    <a:lnTo>
                      <a:pt x="341312" y="590097"/>
                    </a:lnTo>
                    <a:lnTo>
                      <a:pt x="341312" y="514350"/>
                    </a:lnTo>
                    <a:lnTo>
                      <a:pt x="341312" y="511175"/>
                    </a:lnTo>
                    <a:close/>
                    <a:moveTo>
                      <a:pt x="2262188" y="431801"/>
                    </a:moveTo>
                    <a:lnTo>
                      <a:pt x="2262188" y="462607"/>
                    </a:lnTo>
                    <a:lnTo>
                      <a:pt x="2262188" y="515613"/>
                    </a:lnTo>
                    <a:lnTo>
                      <a:pt x="1797050" y="625476"/>
                    </a:lnTo>
                    <a:lnTo>
                      <a:pt x="1797050" y="541889"/>
                    </a:lnTo>
                    <a:lnTo>
                      <a:pt x="2262188" y="431801"/>
                    </a:lnTo>
                    <a:close/>
                    <a:moveTo>
                      <a:pt x="341312" y="390526"/>
                    </a:moveTo>
                    <a:lnTo>
                      <a:pt x="810075" y="643225"/>
                    </a:lnTo>
                    <a:lnTo>
                      <a:pt x="824823" y="651157"/>
                    </a:lnTo>
                    <a:lnTo>
                      <a:pt x="841386" y="647304"/>
                    </a:lnTo>
                    <a:lnTo>
                      <a:pt x="1295400" y="539652"/>
                    </a:lnTo>
                    <a:lnTo>
                      <a:pt x="1295400" y="623054"/>
                    </a:lnTo>
                    <a:lnTo>
                      <a:pt x="830949" y="733425"/>
                    </a:lnTo>
                    <a:lnTo>
                      <a:pt x="341312" y="469395"/>
                    </a:lnTo>
                    <a:lnTo>
                      <a:pt x="341312" y="393472"/>
                    </a:lnTo>
                    <a:lnTo>
                      <a:pt x="341312" y="390526"/>
                    </a:lnTo>
                    <a:close/>
                    <a:moveTo>
                      <a:pt x="2262188" y="309564"/>
                    </a:moveTo>
                    <a:lnTo>
                      <a:pt x="2262188" y="340144"/>
                    </a:lnTo>
                    <a:lnTo>
                      <a:pt x="2262188" y="392923"/>
                    </a:lnTo>
                    <a:lnTo>
                      <a:pt x="1797050" y="503239"/>
                    </a:lnTo>
                    <a:lnTo>
                      <a:pt x="1797050" y="419426"/>
                    </a:lnTo>
                    <a:lnTo>
                      <a:pt x="2262188" y="309564"/>
                    </a:lnTo>
                    <a:close/>
                    <a:moveTo>
                      <a:pt x="786730" y="233363"/>
                    </a:moveTo>
                    <a:lnTo>
                      <a:pt x="846346" y="265913"/>
                    </a:lnTo>
                    <a:lnTo>
                      <a:pt x="585896" y="328053"/>
                    </a:lnTo>
                    <a:lnTo>
                      <a:pt x="589976" y="329646"/>
                    </a:lnTo>
                    <a:lnTo>
                      <a:pt x="593149" y="331467"/>
                    </a:lnTo>
                    <a:lnTo>
                      <a:pt x="595643" y="333288"/>
                    </a:lnTo>
                    <a:lnTo>
                      <a:pt x="597909" y="334882"/>
                    </a:lnTo>
                    <a:lnTo>
                      <a:pt x="600403" y="336703"/>
                    </a:lnTo>
                    <a:lnTo>
                      <a:pt x="602216" y="338524"/>
                    </a:lnTo>
                    <a:lnTo>
                      <a:pt x="603576" y="340344"/>
                    </a:lnTo>
                    <a:lnTo>
                      <a:pt x="605163" y="342165"/>
                    </a:lnTo>
                    <a:lnTo>
                      <a:pt x="606296" y="344214"/>
                    </a:lnTo>
                    <a:lnTo>
                      <a:pt x="606976" y="346035"/>
                    </a:lnTo>
                    <a:lnTo>
                      <a:pt x="607430" y="347856"/>
                    </a:lnTo>
                    <a:lnTo>
                      <a:pt x="608110" y="349677"/>
                    </a:lnTo>
                    <a:lnTo>
                      <a:pt x="608110" y="351498"/>
                    </a:lnTo>
                    <a:lnTo>
                      <a:pt x="607883" y="353546"/>
                    </a:lnTo>
                    <a:lnTo>
                      <a:pt x="607430" y="355367"/>
                    </a:lnTo>
                    <a:lnTo>
                      <a:pt x="606750" y="357188"/>
                    </a:lnTo>
                    <a:lnTo>
                      <a:pt x="606070" y="359009"/>
                    </a:lnTo>
                    <a:lnTo>
                      <a:pt x="604710" y="360830"/>
                    </a:lnTo>
                    <a:lnTo>
                      <a:pt x="603350" y="362651"/>
                    </a:lnTo>
                    <a:lnTo>
                      <a:pt x="601536" y="364472"/>
                    </a:lnTo>
                    <a:lnTo>
                      <a:pt x="599723" y="366293"/>
                    </a:lnTo>
                    <a:lnTo>
                      <a:pt x="597683" y="367886"/>
                    </a:lnTo>
                    <a:lnTo>
                      <a:pt x="595416" y="369707"/>
                    </a:lnTo>
                    <a:lnTo>
                      <a:pt x="589976" y="372666"/>
                    </a:lnTo>
                    <a:lnTo>
                      <a:pt x="583855" y="375853"/>
                    </a:lnTo>
                    <a:lnTo>
                      <a:pt x="576602" y="378585"/>
                    </a:lnTo>
                    <a:lnTo>
                      <a:pt x="568668" y="381316"/>
                    </a:lnTo>
                    <a:lnTo>
                      <a:pt x="559828" y="383592"/>
                    </a:lnTo>
                    <a:lnTo>
                      <a:pt x="554161" y="384958"/>
                    </a:lnTo>
                    <a:lnTo>
                      <a:pt x="800558" y="518343"/>
                    </a:lnTo>
                    <a:lnTo>
                      <a:pt x="805998" y="517205"/>
                    </a:lnTo>
                    <a:lnTo>
                      <a:pt x="813025" y="515611"/>
                    </a:lnTo>
                    <a:lnTo>
                      <a:pt x="820278" y="514246"/>
                    </a:lnTo>
                    <a:lnTo>
                      <a:pt x="827759" y="513108"/>
                    </a:lnTo>
                    <a:lnTo>
                      <a:pt x="835239" y="512197"/>
                    </a:lnTo>
                    <a:lnTo>
                      <a:pt x="842719" y="511514"/>
                    </a:lnTo>
                    <a:lnTo>
                      <a:pt x="850426" y="510831"/>
                    </a:lnTo>
                    <a:lnTo>
                      <a:pt x="858133" y="510604"/>
                    </a:lnTo>
                    <a:lnTo>
                      <a:pt x="865614" y="510604"/>
                    </a:lnTo>
                    <a:lnTo>
                      <a:pt x="878761" y="510831"/>
                    </a:lnTo>
                    <a:lnTo>
                      <a:pt x="891681" y="511742"/>
                    </a:lnTo>
                    <a:lnTo>
                      <a:pt x="903922" y="513108"/>
                    </a:lnTo>
                    <a:lnTo>
                      <a:pt x="910269" y="514018"/>
                    </a:lnTo>
                    <a:lnTo>
                      <a:pt x="916162" y="515156"/>
                    </a:lnTo>
                    <a:lnTo>
                      <a:pt x="921829" y="516067"/>
                    </a:lnTo>
                    <a:lnTo>
                      <a:pt x="927269" y="517432"/>
                    </a:lnTo>
                    <a:lnTo>
                      <a:pt x="932710" y="519026"/>
                    </a:lnTo>
                    <a:lnTo>
                      <a:pt x="937696" y="520619"/>
                    </a:lnTo>
                    <a:lnTo>
                      <a:pt x="942683" y="521985"/>
                    </a:lnTo>
                    <a:lnTo>
                      <a:pt x="947217" y="523806"/>
                    </a:lnTo>
                    <a:lnTo>
                      <a:pt x="951750" y="525854"/>
                    </a:lnTo>
                    <a:lnTo>
                      <a:pt x="955604" y="528131"/>
                    </a:lnTo>
                    <a:lnTo>
                      <a:pt x="956284" y="528358"/>
                    </a:lnTo>
                    <a:lnTo>
                      <a:pt x="1216508" y="466218"/>
                    </a:lnTo>
                    <a:lnTo>
                      <a:pt x="1276350" y="498540"/>
                    </a:lnTo>
                    <a:lnTo>
                      <a:pt x="830479" y="604838"/>
                    </a:lnTo>
                    <a:lnTo>
                      <a:pt x="341312" y="339889"/>
                    </a:lnTo>
                    <a:lnTo>
                      <a:pt x="786730" y="233363"/>
                    </a:lnTo>
                    <a:close/>
                    <a:moveTo>
                      <a:pt x="1266452" y="128588"/>
                    </a:moveTo>
                    <a:lnTo>
                      <a:pt x="1749425" y="388781"/>
                    </a:lnTo>
                    <a:lnTo>
                      <a:pt x="1749425" y="883986"/>
                    </a:lnTo>
                    <a:lnTo>
                      <a:pt x="1344073" y="981076"/>
                    </a:lnTo>
                    <a:lnTo>
                      <a:pt x="1343846" y="478612"/>
                    </a:lnTo>
                    <a:lnTo>
                      <a:pt x="868362" y="222276"/>
                    </a:lnTo>
                    <a:lnTo>
                      <a:pt x="1266452" y="128588"/>
                    </a:lnTo>
                    <a:close/>
                    <a:moveTo>
                      <a:pt x="1772450" y="0"/>
                    </a:moveTo>
                    <a:lnTo>
                      <a:pt x="2262188" y="264139"/>
                    </a:lnTo>
                    <a:lnTo>
                      <a:pt x="1798297" y="374650"/>
                    </a:lnTo>
                    <a:lnTo>
                      <a:pt x="1798297" y="359900"/>
                    </a:lnTo>
                    <a:lnTo>
                      <a:pt x="1757259" y="338116"/>
                    </a:lnTo>
                    <a:lnTo>
                      <a:pt x="2021627" y="275031"/>
                    </a:lnTo>
                    <a:lnTo>
                      <a:pt x="2020947" y="274804"/>
                    </a:lnTo>
                    <a:lnTo>
                      <a:pt x="2017772" y="272989"/>
                    </a:lnTo>
                    <a:lnTo>
                      <a:pt x="2015278" y="271173"/>
                    </a:lnTo>
                    <a:lnTo>
                      <a:pt x="2012784" y="269585"/>
                    </a:lnTo>
                    <a:lnTo>
                      <a:pt x="2010517" y="267770"/>
                    </a:lnTo>
                    <a:lnTo>
                      <a:pt x="2008703" y="265954"/>
                    </a:lnTo>
                    <a:lnTo>
                      <a:pt x="2007116" y="264139"/>
                    </a:lnTo>
                    <a:lnTo>
                      <a:pt x="2005982" y="262323"/>
                    </a:lnTo>
                    <a:lnTo>
                      <a:pt x="2004622" y="260508"/>
                    </a:lnTo>
                    <a:lnTo>
                      <a:pt x="2003942" y="258466"/>
                    </a:lnTo>
                    <a:lnTo>
                      <a:pt x="2003262" y="256650"/>
                    </a:lnTo>
                    <a:lnTo>
                      <a:pt x="2002808" y="254835"/>
                    </a:lnTo>
                    <a:lnTo>
                      <a:pt x="2002808" y="253020"/>
                    </a:lnTo>
                    <a:lnTo>
                      <a:pt x="2003035" y="251431"/>
                    </a:lnTo>
                    <a:lnTo>
                      <a:pt x="2003262" y="249162"/>
                    </a:lnTo>
                    <a:lnTo>
                      <a:pt x="2004169" y="247346"/>
                    </a:lnTo>
                    <a:lnTo>
                      <a:pt x="2004849" y="245758"/>
                    </a:lnTo>
                    <a:lnTo>
                      <a:pt x="2006209" y="243943"/>
                    </a:lnTo>
                    <a:lnTo>
                      <a:pt x="2007343" y="242127"/>
                    </a:lnTo>
                    <a:lnTo>
                      <a:pt x="2009157" y="240312"/>
                    </a:lnTo>
                    <a:lnTo>
                      <a:pt x="2010970" y="238723"/>
                    </a:lnTo>
                    <a:lnTo>
                      <a:pt x="2013011" y="236908"/>
                    </a:lnTo>
                    <a:lnTo>
                      <a:pt x="2015505" y="235320"/>
                    </a:lnTo>
                    <a:lnTo>
                      <a:pt x="2020947" y="231916"/>
                    </a:lnTo>
                    <a:lnTo>
                      <a:pt x="2027068" y="228966"/>
                    </a:lnTo>
                    <a:lnTo>
                      <a:pt x="2034324" y="226016"/>
                    </a:lnTo>
                    <a:lnTo>
                      <a:pt x="2042259" y="223520"/>
                    </a:lnTo>
                    <a:lnTo>
                      <a:pt x="2051102" y="221023"/>
                    </a:lnTo>
                    <a:lnTo>
                      <a:pt x="2052009" y="220797"/>
                    </a:lnTo>
                    <a:lnTo>
                      <a:pt x="1805779" y="87820"/>
                    </a:lnTo>
                    <a:lnTo>
                      <a:pt x="1804872" y="88046"/>
                    </a:lnTo>
                    <a:lnTo>
                      <a:pt x="1797843" y="89635"/>
                    </a:lnTo>
                    <a:lnTo>
                      <a:pt x="1790588" y="90996"/>
                    </a:lnTo>
                    <a:lnTo>
                      <a:pt x="1783106" y="92131"/>
                    </a:lnTo>
                    <a:lnTo>
                      <a:pt x="1775624" y="92812"/>
                    </a:lnTo>
                    <a:lnTo>
                      <a:pt x="1768142" y="93720"/>
                    </a:lnTo>
                    <a:lnTo>
                      <a:pt x="1760433" y="94173"/>
                    </a:lnTo>
                    <a:lnTo>
                      <a:pt x="1752724" y="94400"/>
                    </a:lnTo>
                    <a:lnTo>
                      <a:pt x="1745015" y="94400"/>
                    </a:lnTo>
                    <a:lnTo>
                      <a:pt x="1732092" y="94173"/>
                    </a:lnTo>
                    <a:lnTo>
                      <a:pt x="1719168" y="93493"/>
                    </a:lnTo>
                    <a:lnTo>
                      <a:pt x="1706698" y="92131"/>
                    </a:lnTo>
                    <a:lnTo>
                      <a:pt x="1700576" y="90996"/>
                    </a:lnTo>
                    <a:lnTo>
                      <a:pt x="1694681" y="90089"/>
                    </a:lnTo>
                    <a:lnTo>
                      <a:pt x="1689013" y="88954"/>
                    </a:lnTo>
                    <a:lnTo>
                      <a:pt x="1683571" y="87820"/>
                    </a:lnTo>
                    <a:lnTo>
                      <a:pt x="1678130" y="86231"/>
                    </a:lnTo>
                    <a:lnTo>
                      <a:pt x="1672915" y="84643"/>
                    </a:lnTo>
                    <a:lnTo>
                      <a:pt x="1668153" y="83054"/>
                    </a:lnTo>
                    <a:lnTo>
                      <a:pt x="1663392" y="81239"/>
                    </a:lnTo>
                    <a:lnTo>
                      <a:pt x="1659084" y="79196"/>
                    </a:lnTo>
                    <a:lnTo>
                      <a:pt x="1655230" y="77154"/>
                    </a:lnTo>
                    <a:lnTo>
                      <a:pt x="1651602" y="75112"/>
                    </a:lnTo>
                    <a:lnTo>
                      <a:pt x="1386780" y="137970"/>
                    </a:lnTo>
                    <a:lnTo>
                      <a:pt x="1327150" y="105973"/>
                    </a:lnTo>
                    <a:lnTo>
                      <a:pt x="1772450"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eaLnBrk="1" fontAlgn="auto" hangingPunct="1">
                  <a:spcBef>
                    <a:spcPts val="0"/>
                  </a:spcBef>
                  <a:spcAft>
                    <a:spcPts val="0"/>
                  </a:spcAft>
                  <a:defRPr/>
                </a:pPr>
                <a:endParaRPr lang="zh-CN" altLang="en-US" sz="1200">
                  <a:latin typeface="微软雅黑" panose="020B0503020204020204" pitchFamily="34" charset="-122"/>
                  <a:ea typeface="微软雅黑" panose="020B0503020204020204" pitchFamily="34" charset="-122"/>
                </a:endParaRPr>
              </a:p>
            </p:txBody>
          </p:sp>
        </p:grpSp>
      </p:grpSp>
      <p:grpSp>
        <p:nvGrpSpPr>
          <p:cNvPr id="72" name="组合 71"/>
          <p:cNvGrpSpPr/>
          <p:nvPr/>
        </p:nvGrpSpPr>
        <p:grpSpPr>
          <a:xfrm>
            <a:off x="6719661" y="4014788"/>
            <a:ext cx="4017963" cy="1016218"/>
            <a:chOff x="7334250" y="4294188"/>
            <a:chExt cx="4017963" cy="1016218"/>
          </a:xfrm>
        </p:grpSpPr>
        <p:sp>
          <p:nvSpPr>
            <p:cNvPr id="73" name="椭圆 72"/>
            <p:cNvSpPr>
              <a:spLocks noChangeAspect="1"/>
            </p:cNvSpPr>
            <p:nvPr/>
          </p:nvSpPr>
          <p:spPr>
            <a:xfrm>
              <a:off x="7334250" y="4298950"/>
              <a:ext cx="900113" cy="898525"/>
            </a:xfrm>
            <a:prstGeom prst="ellipse">
              <a:avLst/>
            </a:prstGeom>
            <a:solidFill>
              <a:srgbClr val="779F0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endParaRPr lang="zh-CN" altLang="en-US" sz="1200">
                <a:solidFill>
                  <a:schemeClr val="tx1"/>
                </a:solidFill>
                <a:latin typeface="微软雅黑" panose="020B0503020204020204" pitchFamily="34" charset="-122"/>
                <a:ea typeface="微软雅黑" panose="020B0503020204020204" pitchFamily="34" charset="-122"/>
              </a:endParaRPr>
            </a:p>
          </p:txBody>
        </p:sp>
        <p:sp>
          <p:nvSpPr>
            <p:cNvPr id="74" name="文本框 22"/>
            <p:cNvSpPr txBox="1">
              <a:spLocks noChangeArrowheads="1"/>
            </p:cNvSpPr>
            <p:nvPr/>
          </p:nvSpPr>
          <p:spPr bwMode="auto">
            <a:xfrm>
              <a:off x="8234363" y="4294188"/>
              <a:ext cx="1371081"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Segoe UI" panose="020B0502040204020203" pitchFamily="34" charset="0"/>
                  <a:ea typeface="微软雅黑" panose="020B0503020204020204" pitchFamily="34" charset="-122"/>
                </a:defRPr>
              </a:lvl9pPr>
            </a:lstStyle>
            <a:p>
              <a:pPr eaLnBrk="1" hangingPunct="1">
                <a:lnSpc>
                  <a:spcPct val="125000"/>
                </a:lnSpc>
                <a:spcAft>
                  <a:spcPts val="800"/>
                </a:spcAft>
              </a:pPr>
              <a:r>
                <a:rPr lang="en-US" altLang="zh-CN" sz="1200">
                  <a:latin typeface="微软雅黑" panose="020B0503020204020204" pitchFamily="34" charset="-122"/>
                </a:rPr>
                <a:t>ADD TEXT HERE</a:t>
              </a:r>
              <a:endParaRPr lang="zh-CN" altLang="en-US" sz="1200">
                <a:latin typeface="微软雅黑" panose="020B0503020204020204" pitchFamily="34" charset="-122"/>
              </a:endParaRPr>
            </a:p>
          </p:txBody>
        </p:sp>
        <p:sp>
          <p:nvSpPr>
            <p:cNvPr id="75" name="文本框 74"/>
            <p:cNvSpPr txBox="1"/>
            <p:nvPr/>
          </p:nvSpPr>
          <p:spPr>
            <a:xfrm>
              <a:off x="8234363" y="4664075"/>
              <a:ext cx="3117850" cy="646331"/>
            </a:xfrm>
            <a:prstGeom prst="rect">
              <a:avLst/>
            </a:prstGeom>
            <a:noFill/>
          </p:spPr>
          <p:txBody>
            <a:bodyPr>
              <a:spAutoFit/>
            </a:bodyPr>
            <a:lstStyle/>
            <a:p>
              <a:r>
                <a:rPr lang="zh-CN" altLang="en-US" sz="1200" dirty="0">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GB" altLang="zh-CN" sz="1200" dirty="0">
                <a:latin typeface="微软雅黑" panose="020B0503020204020204" pitchFamily="34" charset="-122"/>
                <a:ea typeface="微软雅黑" panose="020B0503020204020204" pitchFamily="34" charset="-122"/>
              </a:endParaRPr>
            </a:p>
          </p:txBody>
        </p:sp>
        <p:sp>
          <p:nvSpPr>
            <p:cNvPr id="76" name="KSO_Shape"/>
            <p:cNvSpPr>
              <a:spLocks noChangeAspect="1"/>
            </p:cNvSpPr>
            <p:nvPr/>
          </p:nvSpPr>
          <p:spPr bwMode="auto">
            <a:xfrm>
              <a:off x="7605713" y="4478338"/>
              <a:ext cx="396875" cy="539750"/>
            </a:xfrm>
            <a:custGeom>
              <a:avLst/>
              <a:gdLst>
                <a:gd name="T0" fmla="*/ 821150 w 1122363"/>
                <a:gd name="T1" fmla="*/ 1319439 h 1531938"/>
                <a:gd name="T2" fmla="*/ 818610 w 1122363"/>
                <a:gd name="T3" fmla="*/ 1374324 h 1531938"/>
                <a:gd name="T4" fmla="*/ 763001 w 1122363"/>
                <a:gd name="T5" fmla="*/ 1407818 h 1531938"/>
                <a:gd name="T6" fmla="*/ 617712 w 1122363"/>
                <a:gd name="T7" fmla="*/ 1069756 h 1531938"/>
                <a:gd name="T8" fmla="*/ 595045 w 1122363"/>
                <a:gd name="T9" fmla="*/ 1020228 h 1531938"/>
                <a:gd name="T10" fmla="*/ 616862 w 1122363"/>
                <a:gd name="T11" fmla="*/ 985788 h 1531938"/>
                <a:gd name="T12" fmla="*/ 638822 w 1122363"/>
                <a:gd name="T13" fmla="*/ 861065 h 1531938"/>
                <a:gd name="T14" fmla="*/ 533011 w 1122363"/>
                <a:gd name="T15" fmla="*/ 900272 h 1531938"/>
                <a:gd name="T16" fmla="*/ 472344 w 1122363"/>
                <a:gd name="T17" fmla="*/ 959225 h 1531938"/>
                <a:gd name="T18" fmla="*/ 447514 w 1122363"/>
                <a:gd name="T19" fmla="*/ 1068950 h 1531938"/>
                <a:gd name="T20" fmla="*/ 483631 w 1122363"/>
                <a:gd name="T21" fmla="*/ 1155544 h 1531938"/>
                <a:gd name="T22" fmla="*/ 563202 w 1122363"/>
                <a:gd name="T23" fmla="*/ 1213369 h 1531938"/>
                <a:gd name="T24" fmla="*/ 641644 w 1122363"/>
                <a:gd name="T25" fmla="*/ 1407149 h 1531938"/>
                <a:gd name="T26" fmla="*/ 522288 w 1122363"/>
                <a:gd name="T27" fmla="*/ 1360326 h 1531938"/>
                <a:gd name="T28" fmla="*/ 562920 w 1122363"/>
                <a:gd name="T29" fmla="*/ 1503052 h 1531938"/>
                <a:gd name="T30" fmla="*/ 767489 w 1122363"/>
                <a:gd name="T31" fmla="*/ 1526182 h 1531938"/>
                <a:gd name="T32" fmla="*/ 873019 w 1122363"/>
                <a:gd name="T33" fmla="*/ 1493462 h 1531938"/>
                <a:gd name="T34" fmla="*/ 940739 w 1122363"/>
                <a:gd name="T35" fmla="*/ 1437049 h 1531938"/>
                <a:gd name="T36" fmla="*/ 975445 w 1122363"/>
                <a:gd name="T37" fmla="*/ 1352710 h 1531938"/>
                <a:gd name="T38" fmla="*/ 957387 w 1122363"/>
                <a:gd name="T39" fmla="*/ 1244960 h 1531938"/>
                <a:gd name="T40" fmla="*/ 862579 w 1122363"/>
                <a:gd name="T41" fmla="*/ 1159211 h 1531938"/>
                <a:gd name="T42" fmla="*/ 777366 w 1122363"/>
                <a:gd name="T43" fmla="*/ 984893 h 1531938"/>
                <a:gd name="T44" fmla="*/ 941021 w 1122363"/>
                <a:gd name="T45" fmla="*/ 1068103 h 1531938"/>
                <a:gd name="T46" fmla="*/ 812918 w 1122363"/>
                <a:gd name="T47" fmla="*/ 868963 h 1531938"/>
                <a:gd name="T48" fmla="*/ 768618 w 1122363"/>
                <a:gd name="T49" fmla="*/ 464758 h 1531938"/>
                <a:gd name="T50" fmla="*/ 956258 w 1122363"/>
                <a:gd name="T51" fmla="*/ 515531 h 1531938"/>
                <a:gd name="T52" fmla="*/ 1106652 w 1122363"/>
                <a:gd name="T53" fmla="*/ 632589 h 1531938"/>
                <a:gd name="T54" fmla="*/ 1227702 w 1122363"/>
                <a:gd name="T55" fmla="*/ 820164 h 1531938"/>
                <a:gd name="T56" fmla="*/ 1327023 w 1122363"/>
                <a:gd name="T57" fmla="*/ 1081925 h 1531938"/>
                <a:gd name="T58" fmla="*/ 1396717 w 1122363"/>
                <a:gd name="T59" fmla="*/ 1393892 h 1531938"/>
                <a:gd name="T60" fmla="*/ 1355239 w 1122363"/>
                <a:gd name="T61" fmla="*/ 1597827 h 1531938"/>
                <a:gd name="T62" fmla="*/ 1228829 w 1122363"/>
                <a:gd name="T63" fmla="*/ 1750144 h 1531938"/>
                <a:gd name="T64" fmla="*/ 1040908 w 1122363"/>
                <a:gd name="T65" fmla="*/ 1850561 h 1531938"/>
                <a:gd name="T66" fmla="*/ 813764 w 1122363"/>
                <a:gd name="T67" fmla="*/ 1899358 h 1531938"/>
                <a:gd name="T68" fmla="*/ 571385 w 1122363"/>
                <a:gd name="T69" fmla="*/ 1896538 h 1531938"/>
                <a:gd name="T70" fmla="*/ 341985 w 1122363"/>
                <a:gd name="T71" fmla="*/ 1837867 h 1531938"/>
                <a:gd name="T72" fmla="*/ 152933 w 1122363"/>
                <a:gd name="T73" fmla="*/ 1725604 h 1531938"/>
                <a:gd name="T74" fmla="*/ 31320 w 1122363"/>
                <a:gd name="T75" fmla="*/ 1563133 h 1531938"/>
                <a:gd name="T76" fmla="*/ 3668 w 1122363"/>
                <a:gd name="T77" fmla="*/ 1352710 h 1531938"/>
                <a:gd name="T78" fmla="*/ 126691 w 1122363"/>
                <a:gd name="T79" fmla="*/ 958096 h 1531938"/>
                <a:gd name="T80" fmla="*/ 230811 w 1122363"/>
                <a:gd name="T81" fmla="*/ 743160 h 1531938"/>
                <a:gd name="T82" fmla="*/ 362301 w 1122363"/>
                <a:gd name="T83" fmla="*/ 582099 h 1531938"/>
                <a:gd name="T84" fmla="*/ 534421 w 1122363"/>
                <a:gd name="T85" fmla="*/ 485632 h 1531938"/>
                <a:gd name="T86" fmla="*/ 596426 w 1122363"/>
                <a:gd name="T87" fmla="*/ 1978 h 1531938"/>
                <a:gd name="T88" fmla="*/ 686940 w 1122363"/>
                <a:gd name="T89" fmla="*/ 37299 h 1531938"/>
                <a:gd name="T90" fmla="*/ 778299 w 1122363"/>
                <a:gd name="T91" fmla="*/ 32213 h 1531938"/>
                <a:gd name="T92" fmla="*/ 882912 w 1122363"/>
                <a:gd name="T93" fmla="*/ 282 h 1531938"/>
                <a:gd name="T94" fmla="*/ 944383 w 1122363"/>
                <a:gd name="T95" fmla="*/ 34192 h 1531938"/>
                <a:gd name="T96" fmla="*/ 991755 w 1122363"/>
                <a:gd name="T97" fmla="*/ 157394 h 1531938"/>
                <a:gd name="T98" fmla="*/ 1048714 w 1122363"/>
                <a:gd name="T99" fmla="*/ 165023 h 1531938"/>
                <a:gd name="T100" fmla="*/ 1092702 w 1122363"/>
                <a:gd name="T101" fmla="*/ 159655 h 1531938"/>
                <a:gd name="T102" fmla="*/ 1063377 w 1122363"/>
                <a:gd name="T103" fmla="*/ 261663 h 1531938"/>
                <a:gd name="T104" fmla="*/ 978784 w 1122363"/>
                <a:gd name="T105" fmla="*/ 348130 h 1531938"/>
                <a:gd name="T106" fmla="*/ 836387 w 1122363"/>
                <a:gd name="T107" fmla="*/ 422166 h 1531938"/>
                <a:gd name="T108" fmla="*/ 657614 w 1122363"/>
                <a:gd name="T109" fmla="*/ 404646 h 1531938"/>
                <a:gd name="T110" fmla="*/ 554694 w 1122363"/>
                <a:gd name="T111" fmla="*/ 419340 h 1531938"/>
                <a:gd name="T112" fmla="*/ 313322 w 1122363"/>
                <a:gd name="T113" fmla="*/ 219560 h 1531938"/>
                <a:gd name="T114" fmla="*/ 410321 w 1122363"/>
                <a:gd name="T115" fmla="*/ 170392 h 1531938"/>
                <a:gd name="T116" fmla="*/ 485327 w 1122363"/>
                <a:gd name="T117" fmla="*/ 159089 h 1531938"/>
                <a:gd name="T118" fmla="*/ 519164 w 1122363"/>
                <a:gd name="T119" fmla="*/ 54537 h 153193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1122363" h="1531938">
                  <a:moveTo>
                    <a:pt x="600075" y="1019175"/>
                  </a:moveTo>
                  <a:lnTo>
                    <a:pt x="608240" y="1022344"/>
                  </a:lnTo>
                  <a:lnTo>
                    <a:pt x="615950" y="1025965"/>
                  </a:lnTo>
                  <a:lnTo>
                    <a:pt x="622981" y="1029134"/>
                  </a:lnTo>
                  <a:lnTo>
                    <a:pt x="629331" y="1032303"/>
                  </a:lnTo>
                  <a:lnTo>
                    <a:pt x="635227" y="1035925"/>
                  </a:lnTo>
                  <a:lnTo>
                    <a:pt x="640443" y="1039093"/>
                  </a:lnTo>
                  <a:lnTo>
                    <a:pt x="644979" y="1042488"/>
                  </a:lnTo>
                  <a:lnTo>
                    <a:pt x="649061" y="1045884"/>
                  </a:lnTo>
                  <a:lnTo>
                    <a:pt x="652236" y="1049505"/>
                  </a:lnTo>
                  <a:lnTo>
                    <a:pt x="655411" y="1053127"/>
                  </a:lnTo>
                  <a:lnTo>
                    <a:pt x="657906" y="1056974"/>
                  </a:lnTo>
                  <a:lnTo>
                    <a:pt x="659720" y="1061049"/>
                  </a:lnTo>
                  <a:lnTo>
                    <a:pt x="661534" y="1065576"/>
                  </a:lnTo>
                  <a:lnTo>
                    <a:pt x="662668" y="1070329"/>
                  </a:lnTo>
                  <a:lnTo>
                    <a:pt x="663348" y="1074856"/>
                  </a:lnTo>
                  <a:lnTo>
                    <a:pt x="663575" y="1080062"/>
                  </a:lnTo>
                  <a:lnTo>
                    <a:pt x="663575" y="1083230"/>
                  </a:lnTo>
                  <a:lnTo>
                    <a:pt x="663348" y="1086626"/>
                  </a:lnTo>
                  <a:lnTo>
                    <a:pt x="662895" y="1089568"/>
                  </a:lnTo>
                  <a:lnTo>
                    <a:pt x="662441" y="1092510"/>
                  </a:lnTo>
                  <a:lnTo>
                    <a:pt x="661761" y="1095227"/>
                  </a:lnTo>
                  <a:lnTo>
                    <a:pt x="660854" y="1097716"/>
                  </a:lnTo>
                  <a:lnTo>
                    <a:pt x="659947" y="1100432"/>
                  </a:lnTo>
                  <a:lnTo>
                    <a:pt x="659040" y="1102922"/>
                  </a:lnTo>
                  <a:lnTo>
                    <a:pt x="657679" y="1105186"/>
                  </a:lnTo>
                  <a:lnTo>
                    <a:pt x="656545" y="1107449"/>
                  </a:lnTo>
                  <a:lnTo>
                    <a:pt x="654957" y="1109486"/>
                  </a:lnTo>
                  <a:lnTo>
                    <a:pt x="653143" y="1111523"/>
                  </a:lnTo>
                  <a:lnTo>
                    <a:pt x="651556" y="1113334"/>
                  </a:lnTo>
                  <a:lnTo>
                    <a:pt x="649515" y="1115145"/>
                  </a:lnTo>
                  <a:lnTo>
                    <a:pt x="647473" y="1116729"/>
                  </a:lnTo>
                  <a:lnTo>
                    <a:pt x="645206" y="1118087"/>
                  </a:lnTo>
                  <a:lnTo>
                    <a:pt x="640670" y="1120803"/>
                  </a:lnTo>
                  <a:lnTo>
                    <a:pt x="635681" y="1123520"/>
                  </a:lnTo>
                  <a:lnTo>
                    <a:pt x="630238" y="1126009"/>
                  </a:lnTo>
                  <a:lnTo>
                    <a:pt x="625022" y="1128046"/>
                  </a:lnTo>
                  <a:lnTo>
                    <a:pt x="619125" y="1130310"/>
                  </a:lnTo>
                  <a:lnTo>
                    <a:pt x="613002" y="1132121"/>
                  </a:lnTo>
                  <a:lnTo>
                    <a:pt x="606652" y="1133705"/>
                  </a:lnTo>
                  <a:lnTo>
                    <a:pt x="600075" y="1135063"/>
                  </a:lnTo>
                  <a:lnTo>
                    <a:pt x="600075" y="1019175"/>
                  </a:lnTo>
                  <a:close/>
                  <a:moveTo>
                    <a:pt x="538162" y="779462"/>
                  </a:moveTo>
                  <a:lnTo>
                    <a:pt x="538162" y="877887"/>
                  </a:lnTo>
                  <a:lnTo>
                    <a:pt x="529967" y="875827"/>
                  </a:lnTo>
                  <a:lnTo>
                    <a:pt x="522227" y="873538"/>
                  </a:lnTo>
                  <a:lnTo>
                    <a:pt x="515398" y="870791"/>
                  </a:lnTo>
                  <a:lnTo>
                    <a:pt x="509024" y="868273"/>
                  </a:lnTo>
                  <a:lnTo>
                    <a:pt x="503333" y="865298"/>
                  </a:lnTo>
                  <a:lnTo>
                    <a:pt x="500829" y="863467"/>
                  </a:lnTo>
                  <a:lnTo>
                    <a:pt x="498553" y="861864"/>
                  </a:lnTo>
                  <a:lnTo>
                    <a:pt x="496276" y="860262"/>
                  </a:lnTo>
                  <a:lnTo>
                    <a:pt x="494227" y="858431"/>
                  </a:lnTo>
                  <a:lnTo>
                    <a:pt x="492406" y="856600"/>
                  </a:lnTo>
                  <a:lnTo>
                    <a:pt x="490813" y="854540"/>
                  </a:lnTo>
                  <a:lnTo>
                    <a:pt x="487626" y="850877"/>
                  </a:lnTo>
                  <a:lnTo>
                    <a:pt x="485122" y="846986"/>
                  </a:lnTo>
                  <a:lnTo>
                    <a:pt x="482618" y="843324"/>
                  </a:lnTo>
                  <a:lnTo>
                    <a:pt x="481024" y="839662"/>
                  </a:lnTo>
                  <a:lnTo>
                    <a:pt x="479658" y="835999"/>
                  </a:lnTo>
                  <a:lnTo>
                    <a:pt x="478520" y="832337"/>
                  </a:lnTo>
                  <a:lnTo>
                    <a:pt x="478065" y="828903"/>
                  </a:lnTo>
                  <a:lnTo>
                    <a:pt x="477837" y="825241"/>
                  </a:lnTo>
                  <a:lnTo>
                    <a:pt x="477837" y="822952"/>
                  </a:lnTo>
                  <a:lnTo>
                    <a:pt x="478065" y="820434"/>
                  </a:lnTo>
                  <a:lnTo>
                    <a:pt x="478520" y="817916"/>
                  </a:lnTo>
                  <a:lnTo>
                    <a:pt x="478975" y="815627"/>
                  </a:lnTo>
                  <a:lnTo>
                    <a:pt x="479431" y="813339"/>
                  </a:lnTo>
                  <a:lnTo>
                    <a:pt x="480341" y="810821"/>
                  </a:lnTo>
                  <a:lnTo>
                    <a:pt x="481252" y="808761"/>
                  </a:lnTo>
                  <a:lnTo>
                    <a:pt x="482162" y="806701"/>
                  </a:lnTo>
                  <a:lnTo>
                    <a:pt x="483528" y="804869"/>
                  </a:lnTo>
                  <a:lnTo>
                    <a:pt x="484894" y="802809"/>
                  </a:lnTo>
                  <a:lnTo>
                    <a:pt x="486260" y="800978"/>
                  </a:lnTo>
                  <a:lnTo>
                    <a:pt x="487853" y="799147"/>
                  </a:lnTo>
                  <a:lnTo>
                    <a:pt x="489447" y="797545"/>
                  </a:lnTo>
                  <a:lnTo>
                    <a:pt x="491496" y="795714"/>
                  </a:lnTo>
                  <a:lnTo>
                    <a:pt x="495593" y="792738"/>
                  </a:lnTo>
                  <a:lnTo>
                    <a:pt x="500146" y="789991"/>
                  </a:lnTo>
                  <a:lnTo>
                    <a:pt x="504699" y="787244"/>
                  </a:lnTo>
                  <a:lnTo>
                    <a:pt x="509935" y="785184"/>
                  </a:lnTo>
                  <a:lnTo>
                    <a:pt x="515170" y="783582"/>
                  </a:lnTo>
                  <a:lnTo>
                    <a:pt x="520634" y="781980"/>
                  </a:lnTo>
                  <a:lnTo>
                    <a:pt x="526097" y="780835"/>
                  </a:lnTo>
                  <a:lnTo>
                    <a:pt x="532016" y="779920"/>
                  </a:lnTo>
                  <a:lnTo>
                    <a:pt x="538162" y="779462"/>
                  </a:lnTo>
                  <a:close/>
                  <a:moveTo>
                    <a:pt x="538626" y="654332"/>
                  </a:moveTo>
                  <a:lnTo>
                    <a:pt x="538626" y="688810"/>
                  </a:lnTo>
                  <a:lnTo>
                    <a:pt x="530011" y="689945"/>
                  </a:lnTo>
                  <a:lnTo>
                    <a:pt x="521624" y="691079"/>
                  </a:lnTo>
                  <a:lnTo>
                    <a:pt x="513236" y="692440"/>
                  </a:lnTo>
                  <a:lnTo>
                    <a:pt x="505302" y="694028"/>
                  </a:lnTo>
                  <a:lnTo>
                    <a:pt x="497594" y="695842"/>
                  </a:lnTo>
                  <a:lnTo>
                    <a:pt x="490113" y="697657"/>
                  </a:lnTo>
                  <a:lnTo>
                    <a:pt x="482859" y="699471"/>
                  </a:lnTo>
                  <a:lnTo>
                    <a:pt x="475831" y="701740"/>
                  </a:lnTo>
                  <a:lnTo>
                    <a:pt x="469257" y="704008"/>
                  </a:lnTo>
                  <a:lnTo>
                    <a:pt x="462683" y="706276"/>
                  </a:lnTo>
                  <a:lnTo>
                    <a:pt x="456336" y="708998"/>
                  </a:lnTo>
                  <a:lnTo>
                    <a:pt x="450215" y="711720"/>
                  </a:lnTo>
                  <a:lnTo>
                    <a:pt x="444321" y="714442"/>
                  </a:lnTo>
                  <a:lnTo>
                    <a:pt x="438654" y="717618"/>
                  </a:lnTo>
                  <a:lnTo>
                    <a:pt x="433440" y="720567"/>
                  </a:lnTo>
                  <a:lnTo>
                    <a:pt x="428226" y="723969"/>
                  </a:lnTo>
                  <a:lnTo>
                    <a:pt x="423238" y="727372"/>
                  </a:lnTo>
                  <a:lnTo>
                    <a:pt x="418478" y="731001"/>
                  </a:lnTo>
                  <a:lnTo>
                    <a:pt x="413944" y="734403"/>
                  </a:lnTo>
                  <a:lnTo>
                    <a:pt x="409410" y="738033"/>
                  </a:lnTo>
                  <a:lnTo>
                    <a:pt x="405556" y="741435"/>
                  </a:lnTo>
                  <a:lnTo>
                    <a:pt x="401476" y="744837"/>
                  </a:lnTo>
                  <a:lnTo>
                    <a:pt x="397849" y="748694"/>
                  </a:lnTo>
                  <a:lnTo>
                    <a:pt x="394221" y="752323"/>
                  </a:lnTo>
                  <a:lnTo>
                    <a:pt x="391048" y="755952"/>
                  </a:lnTo>
                  <a:lnTo>
                    <a:pt x="387874" y="760035"/>
                  </a:lnTo>
                  <a:lnTo>
                    <a:pt x="384927" y="763664"/>
                  </a:lnTo>
                  <a:lnTo>
                    <a:pt x="382207" y="767520"/>
                  </a:lnTo>
                  <a:lnTo>
                    <a:pt x="379486" y="771377"/>
                  </a:lnTo>
                  <a:lnTo>
                    <a:pt x="377219" y="775460"/>
                  </a:lnTo>
                  <a:lnTo>
                    <a:pt x="375179" y="779316"/>
                  </a:lnTo>
                  <a:lnTo>
                    <a:pt x="373366" y="783399"/>
                  </a:lnTo>
                  <a:lnTo>
                    <a:pt x="369738" y="791338"/>
                  </a:lnTo>
                  <a:lnTo>
                    <a:pt x="367018" y="799277"/>
                  </a:lnTo>
                  <a:lnTo>
                    <a:pt x="364298" y="806989"/>
                  </a:lnTo>
                  <a:lnTo>
                    <a:pt x="362258" y="814701"/>
                  </a:lnTo>
                  <a:lnTo>
                    <a:pt x="360671" y="822187"/>
                  </a:lnTo>
                  <a:lnTo>
                    <a:pt x="359537" y="829672"/>
                  </a:lnTo>
                  <a:lnTo>
                    <a:pt x="358857" y="836931"/>
                  </a:lnTo>
                  <a:lnTo>
                    <a:pt x="358630" y="844189"/>
                  </a:lnTo>
                  <a:lnTo>
                    <a:pt x="358857" y="851901"/>
                  </a:lnTo>
                  <a:lnTo>
                    <a:pt x="359537" y="859614"/>
                  </a:lnTo>
                  <a:lnTo>
                    <a:pt x="360444" y="867326"/>
                  </a:lnTo>
                  <a:lnTo>
                    <a:pt x="362031" y="874811"/>
                  </a:lnTo>
                  <a:lnTo>
                    <a:pt x="363844" y="882297"/>
                  </a:lnTo>
                  <a:lnTo>
                    <a:pt x="366111" y="889782"/>
                  </a:lnTo>
                  <a:lnTo>
                    <a:pt x="368832" y="897267"/>
                  </a:lnTo>
                  <a:lnTo>
                    <a:pt x="371779" y="904526"/>
                  </a:lnTo>
                  <a:lnTo>
                    <a:pt x="373592" y="907928"/>
                  </a:lnTo>
                  <a:lnTo>
                    <a:pt x="375633" y="911558"/>
                  </a:lnTo>
                  <a:lnTo>
                    <a:pt x="377673" y="915187"/>
                  </a:lnTo>
                  <a:lnTo>
                    <a:pt x="379940" y="918816"/>
                  </a:lnTo>
                  <a:lnTo>
                    <a:pt x="382660" y="922219"/>
                  </a:lnTo>
                  <a:lnTo>
                    <a:pt x="385380" y="925848"/>
                  </a:lnTo>
                  <a:lnTo>
                    <a:pt x="388554" y="929250"/>
                  </a:lnTo>
                  <a:lnTo>
                    <a:pt x="391501" y="932880"/>
                  </a:lnTo>
                  <a:lnTo>
                    <a:pt x="395128" y="936282"/>
                  </a:lnTo>
                  <a:lnTo>
                    <a:pt x="398529" y="939685"/>
                  </a:lnTo>
                  <a:lnTo>
                    <a:pt x="402609" y="943087"/>
                  </a:lnTo>
                  <a:lnTo>
                    <a:pt x="406463" y="946489"/>
                  </a:lnTo>
                  <a:lnTo>
                    <a:pt x="410770" y="949892"/>
                  </a:lnTo>
                  <a:lnTo>
                    <a:pt x="415077" y="953294"/>
                  </a:lnTo>
                  <a:lnTo>
                    <a:pt x="424372" y="959646"/>
                  </a:lnTo>
                  <a:lnTo>
                    <a:pt x="429586" y="963048"/>
                  </a:lnTo>
                  <a:lnTo>
                    <a:pt x="434800" y="966224"/>
                  </a:lnTo>
                  <a:lnTo>
                    <a:pt x="440467" y="969626"/>
                  </a:lnTo>
                  <a:lnTo>
                    <a:pt x="446361" y="972575"/>
                  </a:lnTo>
                  <a:lnTo>
                    <a:pt x="452482" y="975751"/>
                  </a:lnTo>
                  <a:lnTo>
                    <a:pt x="459056" y="978473"/>
                  </a:lnTo>
                  <a:lnTo>
                    <a:pt x="465630" y="981421"/>
                  </a:lnTo>
                  <a:lnTo>
                    <a:pt x="472658" y="984370"/>
                  </a:lnTo>
                  <a:lnTo>
                    <a:pt x="479912" y="987092"/>
                  </a:lnTo>
                  <a:lnTo>
                    <a:pt x="487619" y="989814"/>
                  </a:lnTo>
                  <a:lnTo>
                    <a:pt x="495327" y="992309"/>
                  </a:lnTo>
                  <a:lnTo>
                    <a:pt x="503488" y="994804"/>
                  </a:lnTo>
                  <a:lnTo>
                    <a:pt x="520490" y="1000021"/>
                  </a:lnTo>
                  <a:lnTo>
                    <a:pt x="538626" y="1004785"/>
                  </a:lnTo>
                  <a:lnTo>
                    <a:pt x="538626" y="1135439"/>
                  </a:lnTo>
                  <a:lnTo>
                    <a:pt x="530918" y="1134305"/>
                  </a:lnTo>
                  <a:lnTo>
                    <a:pt x="523210" y="1133171"/>
                  </a:lnTo>
                  <a:lnTo>
                    <a:pt x="515503" y="1131583"/>
                  </a:lnTo>
                  <a:lnTo>
                    <a:pt x="507795" y="1129768"/>
                  </a:lnTo>
                  <a:lnTo>
                    <a:pt x="500088" y="1127727"/>
                  </a:lnTo>
                  <a:lnTo>
                    <a:pt x="492607" y="1125685"/>
                  </a:lnTo>
                  <a:lnTo>
                    <a:pt x="485126" y="1123417"/>
                  </a:lnTo>
                  <a:lnTo>
                    <a:pt x="477645" y="1120695"/>
                  </a:lnTo>
                  <a:lnTo>
                    <a:pt x="470164" y="1117973"/>
                  </a:lnTo>
                  <a:lnTo>
                    <a:pt x="462683" y="1115024"/>
                  </a:lnTo>
                  <a:lnTo>
                    <a:pt x="455429" y="1111849"/>
                  </a:lnTo>
                  <a:lnTo>
                    <a:pt x="448175" y="1108673"/>
                  </a:lnTo>
                  <a:lnTo>
                    <a:pt x="440920" y="1105044"/>
                  </a:lnTo>
                  <a:lnTo>
                    <a:pt x="433893" y="1101641"/>
                  </a:lnTo>
                  <a:lnTo>
                    <a:pt x="426639" y="1097785"/>
                  </a:lnTo>
                  <a:lnTo>
                    <a:pt x="419611" y="1093929"/>
                  </a:lnTo>
                  <a:lnTo>
                    <a:pt x="405783" y="1085310"/>
                  </a:lnTo>
                  <a:lnTo>
                    <a:pt x="392181" y="1076690"/>
                  </a:lnTo>
                  <a:lnTo>
                    <a:pt x="379033" y="1067617"/>
                  </a:lnTo>
                  <a:lnTo>
                    <a:pt x="366338" y="1058317"/>
                  </a:lnTo>
                  <a:lnTo>
                    <a:pt x="366338" y="1169917"/>
                  </a:lnTo>
                  <a:lnTo>
                    <a:pt x="376313" y="1175588"/>
                  </a:lnTo>
                  <a:lnTo>
                    <a:pt x="386287" y="1181032"/>
                  </a:lnTo>
                  <a:lnTo>
                    <a:pt x="396715" y="1186249"/>
                  </a:lnTo>
                  <a:lnTo>
                    <a:pt x="407370" y="1191466"/>
                  </a:lnTo>
                  <a:lnTo>
                    <a:pt x="418251" y="1196003"/>
                  </a:lnTo>
                  <a:lnTo>
                    <a:pt x="429359" y="1200539"/>
                  </a:lnTo>
                  <a:lnTo>
                    <a:pt x="440694" y="1204849"/>
                  </a:lnTo>
                  <a:lnTo>
                    <a:pt x="452255" y="1208705"/>
                  </a:lnTo>
                  <a:lnTo>
                    <a:pt x="464043" y="1212561"/>
                  </a:lnTo>
                  <a:lnTo>
                    <a:pt x="475151" y="1215964"/>
                  </a:lnTo>
                  <a:lnTo>
                    <a:pt x="486486" y="1218686"/>
                  </a:lnTo>
                  <a:lnTo>
                    <a:pt x="497367" y="1221634"/>
                  </a:lnTo>
                  <a:lnTo>
                    <a:pt x="508022" y="1223903"/>
                  </a:lnTo>
                  <a:lnTo>
                    <a:pt x="518450" y="1225944"/>
                  </a:lnTo>
                  <a:lnTo>
                    <a:pt x="528878" y="1227759"/>
                  </a:lnTo>
                  <a:lnTo>
                    <a:pt x="538626" y="1229120"/>
                  </a:lnTo>
                  <a:lnTo>
                    <a:pt x="538626" y="1297396"/>
                  </a:lnTo>
                  <a:lnTo>
                    <a:pt x="600740" y="1297396"/>
                  </a:lnTo>
                  <a:lnTo>
                    <a:pt x="600740" y="1229120"/>
                  </a:lnTo>
                  <a:lnTo>
                    <a:pt x="608674" y="1228213"/>
                  </a:lnTo>
                  <a:lnTo>
                    <a:pt x="616608" y="1227305"/>
                  </a:lnTo>
                  <a:lnTo>
                    <a:pt x="624089" y="1225944"/>
                  </a:lnTo>
                  <a:lnTo>
                    <a:pt x="631570" y="1224810"/>
                  </a:lnTo>
                  <a:lnTo>
                    <a:pt x="638824" y="1223449"/>
                  </a:lnTo>
                  <a:lnTo>
                    <a:pt x="645852" y="1221861"/>
                  </a:lnTo>
                  <a:lnTo>
                    <a:pt x="652880" y="1220273"/>
                  </a:lnTo>
                  <a:lnTo>
                    <a:pt x="659454" y="1218232"/>
                  </a:lnTo>
                  <a:lnTo>
                    <a:pt x="666028" y="1216191"/>
                  </a:lnTo>
                  <a:lnTo>
                    <a:pt x="672375" y="1214149"/>
                  </a:lnTo>
                  <a:lnTo>
                    <a:pt x="678723" y="1211881"/>
                  </a:lnTo>
                  <a:lnTo>
                    <a:pt x="684617" y="1209386"/>
                  </a:lnTo>
                  <a:lnTo>
                    <a:pt x="690284" y="1206890"/>
                  </a:lnTo>
                  <a:lnTo>
                    <a:pt x="695951" y="1203942"/>
                  </a:lnTo>
                  <a:lnTo>
                    <a:pt x="701392" y="1200993"/>
                  </a:lnTo>
                  <a:lnTo>
                    <a:pt x="706833" y="1198044"/>
                  </a:lnTo>
                  <a:lnTo>
                    <a:pt x="711593" y="1194868"/>
                  </a:lnTo>
                  <a:lnTo>
                    <a:pt x="716581" y="1191693"/>
                  </a:lnTo>
                  <a:lnTo>
                    <a:pt x="721341" y="1188290"/>
                  </a:lnTo>
                  <a:lnTo>
                    <a:pt x="725875" y="1184888"/>
                  </a:lnTo>
                  <a:lnTo>
                    <a:pt x="730182" y="1181486"/>
                  </a:lnTo>
                  <a:lnTo>
                    <a:pt x="734263" y="1178083"/>
                  </a:lnTo>
                  <a:lnTo>
                    <a:pt x="738343" y="1174227"/>
                  </a:lnTo>
                  <a:lnTo>
                    <a:pt x="742197" y="1170825"/>
                  </a:lnTo>
                  <a:lnTo>
                    <a:pt x="745824" y="1166968"/>
                  </a:lnTo>
                  <a:lnTo>
                    <a:pt x="749225" y="1163339"/>
                  </a:lnTo>
                  <a:lnTo>
                    <a:pt x="752625" y="1159256"/>
                  </a:lnTo>
                  <a:lnTo>
                    <a:pt x="755799" y="1155627"/>
                  </a:lnTo>
                  <a:lnTo>
                    <a:pt x="758746" y="1151544"/>
                  </a:lnTo>
                  <a:lnTo>
                    <a:pt x="761466" y="1147461"/>
                  </a:lnTo>
                  <a:lnTo>
                    <a:pt x="763960" y="1143378"/>
                  </a:lnTo>
                  <a:lnTo>
                    <a:pt x="766453" y="1139295"/>
                  </a:lnTo>
                  <a:lnTo>
                    <a:pt x="770760" y="1130676"/>
                  </a:lnTo>
                  <a:lnTo>
                    <a:pt x="774614" y="1122056"/>
                  </a:lnTo>
                  <a:lnTo>
                    <a:pt x="777561" y="1113436"/>
                  </a:lnTo>
                  <a:lnTo>
                    <a:pt x="778921" y="1109354"/>
                  </a:lnTo>
                  <a:lnTo>
                    <a:pt x="780055" y="1105044"/>
                  </a:lnTo>
                  <a:lnTo>
                    <a:pt x="781415" y="1100507"/>
                  </a:lnTo>
                  <a:lnTo>
                    <a:pt x="782322" y="1096424"/>
                  </a:lnTo>
                  <a:lnTo>
                    <a:pt x="783002" y="1092114"/>
                  </a:lnTo>
                  <a:lnTo>
                    <a:pt x="783682" y="1087805"/>
                  </a:lnTo>
                  <a:lnTo>
                    <a:pt x="784135" y="1083495"/>
                  </a:lnTo>
                  <a:lnTo>
                    <a:pt x="784589" y="1079185"/>
                  </a:lnTo>
                  <a:lnTo>
                    <a:pt x="784816" y="1074875"/>
                  </a:lnTo>
                  <a:lnTo>
                    <a:pt x="784816" y="1070339"/>
                  </a:lnTo>
                  <a:lnTo>
                    <a:pt x="784589" y="1061719"/>
                  </a:lnTo>
                  <a:lnTo>
                    <a:pt x="784135" y="1053326"/>
                  </a:lnTo>
                  <a:lnTo>
                    <a:pt x="783229" y="1045161"/>
                  </a:lnTo>
                  <a:lnTo>
                    <a:pt x="781869" y="1037222"/>
                  </a:lnTo>
                  <a:lnTo>
                    <a:pt x="779828" y="1029509"/>
                  </a:lnTo>
                  <a:lnTo>
                    <a:pt x="777788" y="1022251"/>
                  </a:lnTo>
                  <a:lnTo>
                    <a:pt x="775294" y="1014992"/>
                  </a:lnTo>
                  <a:lnTo>
                    <a:pt x="772347" y="1007960"/>
                  </a:lnTo>
                  <a:lnTo>
                    <a:pt x="769174" y="1001156"/>
                  </a:lnTo>
                  <a:lnTo>
                    <a:pt x="765320" y="994577"/>
                  </a:lnTo>
                  <a:lnTo>
                    <a:pt x="761466" y="988226"/>
                  </a:lnTo>
                  <a:lnTo>
                    <a:pt x="756705" y="982329"/>
                  </a:lnTo>
                  <a:lnTo>
                    <a:pt x="752172" y="976431"/>
                  </a:lnTo>
                  <a:lnTo>
                    <a:pt x="746731" y="970987"/>
                  </a:lnTo>
                  <a:lnTo>
                    <a:pt x="741064" y="965543"/>
                  </a:lnTo>
                  <a:lnTo>
                    <a:pt x="734943" y="960553"/>
                  </a:lnTo>
                  <a:lnTo>
                    <a:pt x="728822" y="955563"/>
                  </a:lnTo>
                  <a:lnTo>
                    <a:pt x="722248" y="950572"/>
                  </a:lnTo>
                  <a:lnTo>
                    <a:pt x="715220" y="946036"/>
                  </a:lnTo>
                  <a:lnTo>
                    <a:pt x="708193" y="941272"/>
                  </a:lnTo>
                  <a:lnTo>
                    <a:pt x="700712" y="936509"/>
                  </a:lnTo>
                  <a:lnTo>
                    <a:pt x="693004" y="932199"/>
                  </a:lnTo>
                  <a:lnTo>
                    <a:pt x="685070" y="927889"/>
                  </a:lnTo>
                  <a:lnTo>
                    <a:pt x="676456" y="923806"/>
                  </a:lnTo>
                  <a:lnTo>
                    <a:pt x="668068" y="919497"/>
                  </a:lnTo>
                  <a:lnTo>
                    <a:pt x="659227" y="915641"/>
                  </a:lnTo>
                  <a:lnTo>
                    <a:pt x="650159" y="911558"/>
                  </a:lnTo>
                  <a:lnTo>
                    <a:pt x="641091" y="907475"/>
                  </a:lnTo>
                  <a:lnTo>
                    <a:pt x="631117" y="903845"/>
                  </a:lnTo>
                  <a:lnTo>
                    <a:pt x="621369" y="899989"/>
                  </a:lnTo>
                  <a:lnTo>
                    <a:pt x="611394" y="896587"/>
                  </a:lnTo>
                  <a:lnTo>
                    <a:pt x="600740" y="892958"/>
                  </a:lnTo>
                  <a:lnTo>
                    <a:pt x="600740" y="785894"/>
                  </a:lnTo>
                  <a:lnTo>
                    <a:pt x="612755" y="788616"/>
                  </a:lnTo>
                  <a:lnTo>
                    <a:pt x="624543" y="792018"/>
                  </a:lnTo>
                  <a:lnTo>
                    <a:pt x="636331" y="795421"/>
                  </a:lnTo>
                  <a:lnTo>
                    <a:pt x="647892" y="799504"/>
                  </a:lnTo>
                  <a:lnTo>
                    <a:pt x="659227" y="803813"/>
                  </a:lnTo>
                  <a:lnTo>
                    <a:pt x="670562" y="808577"/>
                  </a:lnTo>
                  <a:lnTo>
                    <a:pt x="681443" y="813794"/>
                  </a:lnTo>
                  <a:lnTo>
                    <a:pt x="692324" y="819465"/>
                  </a:lnTo>
                  <a:lnTo>
                    <a:pt x="702752" y="824909"/>
                  </a:lnTo>
                  <a:lnTo>
                    <a:pt x="712727" y="830806"/>
                  </a:lnTo>
                  <a:lnTo>
                    <a:pt x="722475" y="836477"/>
                  </a:lnTo>
                  <a:lnTo>
                    <a:pt x="731542" y="842148"/>
                  </a:lnTo>
                  <a:lnTo>
                    <a:pt x="740157" y="847592"/>
                  </a:lnTo>
                  <a:lnTo>
                    <a:pt x="748318" y="853262"/>
                  </a:lnTo>
                  <a:lnTo>
                    <a:pt x="756025" y="858933"/>
                  </a:lnTo>
                  <a:lnTo>
                    <a:pt x="763280" y="864604"/>
                  </a:lnTo>
                  <a:lnTo>
                    <a:pt x="763280" y="748240"/>
                  </a:lnTo>
                  <a:lnTo>
                    <a:pt x="752625" y="741889"/>
                  </a:lnTo>
                  <a:lnTo>
                    <a:pt x="741744" y="735764"/>
                  </a:lnTo>
                  <a:lnTo>
                    <a:pt x="731316" y="730547"/>
                  </a:lnTo>
                  <a:lnTo>
                    <a:pt x="720888" y="725103"/>
                  </a:lnTo>
                  <a:lnTo>
                    <a:pt x="710913" y="720340"/>
                  </a:lnTo>
                  <a:lnTo>
                    <a:pt x="701165" y="716030"/>
                  </a:lnTo>
                  <a:lnTo>
                    <a:pt x="691644" y="711720"/>
                  </a:lnTo>
                  <a:lnTo>
                    <a:pt x="682123" y="708318"/>
                  </a:lnTo>
                  <a:lnTo>
                    <a:pt x="672602" y="704689"/>
                  </a:lnTo>
                  <a:lnTo>
                    <a:pt x="663081" y="701740"/>
                  </a:lnTo>
                  <a:lnTo>
                    <a:pt x="653106" y="698791"/>
                  </a:lnTo>
                  <a:lnTo>
                    <a:pt x="643132" y="696296"/>
                  </a:lnTo>
                  <a:lnTo>
                    <a:pt x="632930" y="694254"/>
                  </a:lnTo>
                  <a:lnTo>
                    <a:pt x="622276" y="691986"/>
                  </a:lnTo>
                  <a:lnTo>
                    <a:pt x="611848" y="690171"/>
                  </a:lnTo>
                  <a:lnTo>
                    <a:pt x="600740" y="688810"/>
                  </a:lnTo>
                  <a:lnTo>
                    <a:pt x="600740" y="654332"/>
                  </a:lnTo>
                  <a:lnTo>
                    <a:pt x="538626" y="654332"/>
                  </a:lnTo>
                  <a:close/>
                  <a:moveTo>
                    <a:pt x="549280" y="371475"/>
                  </a:moveTo>
                  <a:lnTo>
                    <a:pt x="564015" y="371475"/>
                  </a:lnTo>
                  <a:lnTo>
                    <a:pt x="577844" y="371475"/>
                  </a:lnTo>
                  <a:lnTo>
                    <a:pt x="591219" y="371929"/>
                  </a:lnTo>
                  <a:lnTo>
                    <a:pt x="604594" y="372609"/>
                  </a:lnTo>
                  <a:lnTo>
                    <a:pt x="617515" y="373743"/>
                  </a:lnTo>
                  <a:lnTo>
                    <a:pt x="630210" y="375104"/>
                  </a:lnTo>
                  <a:lnTo>
                    <a:pt x="642905" y="376692"/>
                  </a:lnTo>
                  <a:lnTo>
                    <a:pt x="655373" y="378507"/>
                  </a:lnTo>
                  <a:lnTo>
                    <a:pt x="667388" y="380775"/>
                  </a:lnTo>
                  <a:lnTo>
                    <a:pt x="679403" y="383497"/>
                  </a:lnTo>
                  <a:lnTo>
                    <a:pt x="691191" y="386219"/>
                  </a:lnTo>
                  <a:lnTo>
                    <a:pt x="702752" y="389168"/>
                  </a:lnTo>
                  <a:lnTo>
                    <a:pt x="714314" y="392797"/>
                  </a:lnTo>
                  <a:lnTo>
                    <a:pt x="725422" y="396426"/>
                  </a:lnTo>
                  <a:lnTo>
                    <a:pt x="736530" y="400509"/>
                  </a:lnTo>
                  <a:lnTo>
                    <a:pt x="747184" y="405046"/>
                  </a:lnTo>
                  <a:lnTo>
                    <a:pt x="757839" y="409582"/>
                  </a:lnTo>
                  <a:lnTo>
                    <a:pt x="768267" y="414573"/>
                  </a:lnTo>
                  <a:lnTo>
                    <a:pt x="778468" y="420017"/>
                  </a:lnTo>
                  <a:lnTo>
                    <a:pt x="788669" y="425461"/>
                  </a:lnTo>
                  <a:lnTo>
                    <a:pt x="798644" y="431358"/>
                  </a:lnTo>
                  <a:lnTo>
                    <a:pt x="808392" y="437709"/>
                  </a:lnTo>
                  <a:lnTo>
                    <a:pt x="818140" y="444288"/>
                  </a:lnTo>
                  <a:lnTo>
                    <a:pt x="827434" y="451092"/>
                  </a:lnTo>
                  <a:lnTo>
                    <a:pt x="836729" y="458351"/>
                  </a:lnTo>
                  <a:lnTo>
                    <a:pt x="845796" y="466063"/>
                  </a:lnTo>
                  <a:lnTo>
                    <a:pt x="854864" y="473775"/>
                  </a:lnTo>
                  <a:lnTo>
                    <a:pt x="863705" y="481941"/>
                  </a:lnTo>
                  <a:lnTo>
                    <a:pt x="872319" y="490561"/>
                  </a:lnTo>
                  <a:lnTo>
                    <a:pt x="880934" y="499407"/>
                  </a:lnTo>
                  <a:lnTo>
                    <a:pt x="889095" y="508707"/>
                  </a:lnTo>
                  <a:lnTo>
                    <a:pt x="897483" y="518234"/>
                  </a:lnTo>
                  <a:lnTo>
                    <a:pt x="905417" y="527988"/>
                  </a:lnTo>
                  <a:lnTo>
                    <a:pt x="913351" y="538422"/>
                  </a:lnTo>
                  <a:lnTo>
                    <a:pt x="921512" y="548856"/>
                  </a:lnTo>
                  <a:lnTo>
                    <a:pt x="929220" y="559744"/>
                  </a:lnTo>
                  <a:lnTo>
                    <a:pt x="936701" y="571086"/>
                  </a:lnTo>
                  <a:lnTo>
                    <a:pt x="944182" y="582654"/>
                  </a:lnTo>
                  <a:lnTo>
                    <a:pt x="951436" y="594449"/>
                  </a:lnTo>
                  <a:lnTo>
                    <a:pt x="958690" y="606925"/>
                  </a:lnTo>
                  <a:lnTo>
                    <a:pt x="965944" y="619627"/>
                  </a:lnTo>
                  <a:lnTo>
                    <a:pt x="972745" y="632330"/>
                  </a:lnTo>
                  <a:lnTo>
                    <a:pt x="979546" y="645713"/>
                  </a:lnTo>
                  <a:lnTo>
                    <a:pt x="986347" y="659549"/>
                  </a:lnTo>
                  <a:lnTo>
                    <a:pt x="993148" y="673613"/>
                  </a:lnTo>
                  <a:lnTo>
                    <a:pt x="999722" y="687903"/>
                  </a:lnTo>
                  <a:lnTo>
                    <a:pt x="1006069" y="702647"/>
                  </a:lnTo>
                  <a:lnTo>
                    <a:pt x="1012643" y="717845"/>
                  </a:lnTo>
                  <a:lnTo>
                    <a:pt x="1018991" y="733269"/>
                  </a:lnTo>
                  <a:lnTo>
                    <a:pt x="1025111" y="748920"/>
                  </a:lnTo>
                  <a:lnTo>
                    <a:pt x="1031005" y="765252"/>
                  </a:lnTo>
                  <a:lnTo>
                    <a:pt x="1037126" y="781584"/>
                  </a:lnTo>
                  <a:lnTo>
                    <a:pt x="1043247" y="798823"/>
                  </a:lnTo>
                  <a:lnTo>
                    <a:pt x="1049141" y="816062"/>
                  </a:lnTo>
                  <a:lnTo>
                    <a:pt x="1054808" y="833528"/>
                  </a:lnTo>
                  <a:lnTo>
                    <a:pt x="1060476" y="851674"/>
                  </a:lnTo>
                  <a:lnTo>
                    <a:pt x="1066143" y="870048"/>
                  </a:lnTo>
                  <a:lnTo>
                    <a:pt x="1071810" y="888875"/>
                  </a:lnTo>
                  <a:lnTo>
                    <a:pt x="1077478" y="907928"/>
                  </a:lnTo>
                  <a:lnTo>
                    <a:pt x="1082692" y="927436"/>
                  </a:lnTo>
                  <a:lnTo>
                    <a:pt x="1088132" y="947624"/>
                  </a:lnTo>
                  <a:lnTo>
                    <a:pt x="1093573" y="967812"/>
                  </a:lnTo>
                  <a:lnTo>
                    <a:pt x="1098787" y="988453"/>
                  </a:lnTo>
                  <a:lnTo>
                    <a:pt x="1109215" y="1030870"/>
                  </a:lnTo>
                  <a:lnTo>
                    <a:pt x="1112615" y="1046522"/>
                  </a:lnTo>
                  <a:lnTo>
                    <a:pt x="1115789" y="1061946"/>
                  </a:lnTo>
                  <a:lnTo>
                    <a:pt x="1118056" y="1076917"/>
                  </a:lnTo>
                  <a:lnTo>
                    <a:pt x="1119870" y="1091888"/>
                  </a:lnTo>
                  <a:lnTo>
                    <a:pt x="1121456" y="1106405"/>
                  </a:lnTo>
                  <a:lnTo>
                    <a:pt x="1122136" y="1120922"/>
                  </a:lnTo>
                  <a:lnTo>
                    <a:pt x="1122363" y="1134985"/>
                  </a:lnTo>
                  <a:lnTo>
                    <a:pt x="1122136" y="1148822"/>
                  </a:lnTo>
                  <a:lnTo>
                    <a:pt x="1121456" y="1162659"/>
                  </a:lnTo>
                  <a:lnTo>
                    <a:pt x="1120096" y="1176042"/>
                  </a:lnTo>
                  <a:lnTo>
                    <a:pt x="1118509" y="1188971"/>
                  </a:lnTo>
                  <a:lnTo>
                    <a:pt x="1116469" y="1201900"/>
                  </a:lnTo>
                  <a:lnTo>
                    <a:pt x="1113749" y="1214603"/>
                  </a:lnTo>
                  <a:lnTo>
                    <a:pt x="1110575" y="1227078"/>
                  </a:lnTo>
                  <a:lnTo>
                    <a:pt x="1107175" y="1239100"/>
                  </a:lnTo>
                  <a:lnTo>
                    <a:pt x="1103321" y="1250896"/>
                  </a:lnTo>
                  <a:lnTo>
                    <a:pt x="1098787" y="1262464"/>
                  </a:lnTo>
                  <a:lnTo>
                    <a:pt x="1094026" y="1274032"/>
                  </a:lnTo>
                  <a:lnTo>
                    <a:pt x="1088812" y="1284920"/>
                  </a:lnTo>
                  <a:lnTo>
                    <a:pt x="1083145" y="1296035"/>
                  </a:lnTo>
                  <a:lnTo>
                    <a:pt x="1077251" y="1306469"/>
                  </a:lnTo>
                  <a:lnTo>
                    <a:pt x="1070904" y="1317130"/>
                  </a:lnTo>
                  <a:lnTo>
                    <a:pt x="1064103" y="1327110"/>
                  </a:lnTo>
                  <a:lnTo>
                    <a:pt x="1056849" y="1336864"/>
                  </a:lnTo>
                  <a:lnTo>
                    <a:pt x="1049368" y="1346845"/>
                  </a:lnTo>
                  <a:lnTo>
                    <a:pt x="1041660" y="1356145"/>
                  </a:lnTo>
                  <a:lnTo>
                    <a:pt x="1033499" y="1365218"/>
                  </a:lnTo>
                  <a:lnTo>
                    <a:pt x="1024658" y="1374064"/>
                  </a:lnTo>
                  <a:lnTo>
                    <a:pt x="1015817" y="1382911"/>
                  </a:lnTo>
                  <a:lnTo>
                    <a:pt x="1006749" y="1391303"/>
                  </a:lnTo>
                  <a:lnTo>
                    <a:pt x="997228" y="1399469"/>
                  </a:lnTo>
                  <a:lnTo>
                    <a:pt x="987253" y="1407408"/>
                  </a:lnTo>
                  <a:lnTo>
                    <a:pt x="977279" y="1415121"/>
                  </a:lnTo>
                  <a:lnTo>
                    <a:pt x="967078" y="1422606"/>
                  </a:lnTo>
                  <a:lnTo>
                    <a:pt x="956196" y="1429638"/>
                  </a:lnTo>
                  <a:lnTo>
                    <a:pt x="945315" y="1436669"/>
                  </a:lnTo>
                  <a:lnTo>
                    <a:pt x="934207" y="1443474"/>
                  </a:lnTo>
                  <a:lnTo>
                    <a:pt x="922872" y="1449826"/>
                  </a:lnTo>
                  <a:lnTo>
                    <a:pt x="911084" y="1455950"/>
                  </a:lnTo>
                  <a:lnTo>
                    <a:pt x="899296" y="1461848"/>
                  </a:lnTo>
                  <a:lnTo>
                    <a:pt x="887055" y="1467745"/>
                  </a:lnTo>
                  <a:lnTo>
                    <a:pt x="874586" y="1473189"/>
                  </a:lnTo>
                  <a:lnTo>
                    <a:pt x="862118" y="1478179"/>
                  </a:lnTo>
                  <a:lnTo>
                    <a:pt x="849197" y="1483396"/>
                  </a:lnTo>
                  <a:lnTo>
                    <a:pt x="836275" y="1488160"/>
                  </a:lnTo>
                  <a:lnTo>
                    <a:pt x="823127" y="1492470"/>
                  </a:lnTo>
                  <a:lnTo>
                    <a:pt x="809752" y="1496779"/>
                  </a:lnTo>
                  <a:lnTo>
                    <a:pt x="796377" y="1500862"/>
                  </a:lnTo>
                  <a:lnTo>
                    <a:pt x="782549" y="1504492"/>
                  </a:lnTo>
                  <a:lnTo>
                    <a:pt x="768720" y="1508348"/>
                  </a:lnTo>
                  <a:lnTo>
                    <a:pt x="754892" y="1511523"/>
                  </a:lnTo>
                  <a:lnTo>
                    <a:pt x="740610" y="1514472"/>
                  </a:lnTo>
                  <a:lnTo>
                    <a:pt x="726555" y="1517194"/>
                  </a:lnTo>
                  <a:lnTo>
                    <a:pt x="712047" y="1519689"/>
                  </a:lnTo>
                  <a:lnTo>
                    <a:pt x="697538" y="1521958"/>
                  </a:lnTo>
                  <a:lnTo>
                    <a:pt x="683030" y="1524226"/>
                  </a:lnTo>
                  <a:lnTo>
                    <a:pt x="668521" y="1526040"/>
                  </a:lnTo>
                  <a:lnTo>
                    <a:pt x="653786" y="1527401"/>
                  </a:lnTo>
                  <a:lnTo>
                    <a:pt x="638824" y="1528762"/>
                  </a:lnTo>
                  <a:lnTo>
                    <a:pt x="624089" y="1529897"/>
                  </a:lnTo>
                  <a:lnTo>
                    <a:pt x="609128" y="1530804"/>
                  </a:lnTo>
                  <a:lnTo>
                    <a:pt x="594166" y="1531484"/>
                  </a:lnTo>
                  <a:lnTo>
                    <a:pt x="579204" y="1531938"/>
                  </a:lnTo>
                  <a:lnTo>
                    <a:pt x="564015" y="1531938"/>
                  </a:lnTo>
                  <a:lnTo>
                    <a:pt x="549054" y="1531938"/>
                  </a:lnTo>
                  <a:lnTo>
                    <a:pt x="533865" y="1531484"/>
                  </a:lnTo>
                  <a:lnTo>
                    <a:pt x="518903" y="1530804"/>
                  </a:lnTo>
                  <a:lnTo>
                    <a:pt x="503941" y="1529670"/>
                  </a:lnTo>
                  <a:lnTo>
                    <a:pt x="488980" y="1528309"/>
                  </a:lnTo>
                  <a:lnTo>
                    <a:pt x="474018" y="1526948"/>
                  </a:lnTo>
                  <a:lnTo>
                    <a:pt x="459056" y="1525133"/>
                  </a:lnTo>
                  <a:lnTo>
                    <a:pt x="444321" y="1523319"/>
                  </a:lnTo>
                  <a:lnTo>
                    <a:pt x="429359" y="1520823"/>
                  </a:lnTo>
                  <a:lnTo>
                    <a:pt x="414851" y="1518328"/>
                  </a:lnTo>
                  <a:lnTo>
                    <a:pt x="400115" y="1515606"/>
                  </a:lnTo>
                  <a:lnTo>
                    <a:pt x="385607" y="1512204"/>
                  </a:lnTo>
                  <a:lnTo>
                    <a:pt x="371325" y="1509028"/>
                  </a:lnTo>
                  <a:lnTo>
                    <a:pt x="357044" y="1505172"/>
                  </a:lnTo>
                  <a:lnTo>
                    <a:pt x="342989" y="1501543"/>
                  </a:lnTo>
                  <a:lnTo>
                    <a:pt x="329160" y="1497233"/>
                  </a:lnTo>
                  <a:lnTo>
                    <a:pt x="315332" y="1492696"/>
                  </a:lnTo>
                  <a:lnTo>
                    <a:pt x="301730" y="1488160"/>
                  </a:lnTo>
                  <a:lnTo>
                    <a:pt x="288129" y="1483170"/>
                  </a:lnTo>
                  <a:lnTo>
                    <a:pt x="274754" y="1477952"/>
                  </a:lnTo>
                  <a:lnTo>
                    <a:pt x="261832" y="1472735"/>
                  </a:lnTo>
                  <a:lnTo>
                    <a:pt x="248910" y="1466838"/>
                  </a:lnTo>
                  <a:lnTo>
                    <a:pt x="235988" y="1460940"/>
                  </a:lnTo>
                  <a:lnTo>
                    <a:pt x="223520" y="1454816"/>
                  </a:lnTo>
                  <a:lnTo>
                    <a:pt x="211505" y="1448238"/>
                  </a:lnTo>
                  <a:lnTo>
                    <a:pt x="199264" y="1441660"/>
                  </a:lnTo>
                  <a:lnTo>
                    <a:pt x="187703" y="1434855"/>
                  </a:lnTo>
                  <a:lnTo>
                    <a:pt x="176141" y="1427596"/>
                  </a:lnTo>
                  <a:lnTo>
                    <a:pt x="164806" y="1420111"/>
                  </a:lnTo>
                  <a:lnTo>
                    <a:pt x="153925" y="1412399"/>
                  </a:lnTo>
                  <a:lnTo>
                    <a:pt x="143497" y="1404233"/>
                  </a:lnTo>
                  <a:lnTo>
                    <a:pt x="132843" y="1396067"/>
                  </a:lnTo>
                  <a:lnTo>
                    <a:pt x="122868" y="1387674"/>
                  </a:lnTo>
                  <a:lnTo>
                    <a:pt x="113120" y="1379055"/>
                  </a:lnTo>
                  <a:lnTo>
                    <a:pt x="103826" y="1370208"/>
                  </a:lnTo>
                  <a:lnTo>
                    <a:pt x="94758" y="1361135"/>
                  </a:lnTo>
                  <a:lnTo>
                    <a:pt x="86144" y="1351608"/>
                  </a:lnTo>
                  <a:lnTo>
                    <a:pt x="77756" y="1342081"/>
                  </a:lnTo>
                  <a:lnTo>
                    <a:pt x="69822" y="1332328"/>
                  </a:lnTo>
                  <a:lnTo>
                    <a:pt x="62341" y="1322120"/>
                  </a:lnTo>
                  <a:lnTo>
                    <a:pt x="55086" y="1311913"/>
                  </a:lnTo>
                  <a:lnTo>
                    <a:pt x="48286" y="1301479"/>
                  </a:lnTo>
                  <a:lnTo>
                    <a:pt x="41711" y="1290591"/>
                  </a:lnTo>
                  <a:lnTo>
                    <a:pt x="35817" y="1279703"/>
                  </a:lnTo>
                  <a:lnTo>
                    <a:pt x="30150" y="1268361"/>
                  </a:lnTo>
                  <a:lnTo>
                    <a:pt x="25163" y="1257020"/>
                  </a:lnTo>
                  <a:lnTo>
                    <a:pt x="20402" y="1245225"/>
                  </a:lnTo>
                  <a:lnTo>
                    <a:pt x="16095" y="1233203"/>
                  </a:lnTo>
                  <a:lnTo>
                    <a:pt x="12468" y="1221181"/>
                  </a:lnTo>
                  <a:lnTo>
                    <a:pt x="9068" y="1208932"/>
                  </a:lnTo>
                  <a:lnTo>
                    <a:pt x="6347" y="1196229"/>
                  </a:lnTo>
                  <a:lnTo>
                    <a:pt x="4080" y="1183527"/>
                  </a:lnTo>
                  <a:lnTo>
                    <a:pt x="2493" y="1170371"/>
                  </a:lnTo>
                  <a:lnTo>
                    <a:pt x="907" y="1157215"/>
                  </a:lnTo>
                  <a:lnTo>
                    <a:pt x="226" y="1143605"/>
                  </a:lnTo>
                  <a:lnTo>
                    <a:pt x="0" y="1129995"/>
                  </a:lnTo>
                  <a:lnTo>
                    <a:pt x="453" y="1116158"/>
                  </a:lnTo>
                  <a:lnTo>
                    <a:pt x="1133" y="1102095"/>
                  </a:lnTo>
                  <a:lnTo>
                    <a:pt x="2947" y="1087805"/>
                  </a:lnTo>
                  <a:lnTo>
                    <a:pt x="4760" y="1073288"/>
                  </a:lnTo>
                  <a:lnTo>
                    <a:pt x="7481" y="1058544"/>
                  </a:lnTo>
                  <a:lnTo>
                    <a:pt x="10654" y="1043573"/>
                  </a:lnTo>
                  <a:lnTo>
                    <a:pt x="14508" y="1028375"/>
                  </a:lnTo>
                  <a:lnTo>
                    <a:pt x="19042" y="1012951"/>
                  </a:lnTo>
                  <a:lnTo>
                    <a:pt x="29697" y="978473"/>
                  </a:lnTo>
                  <a:lnTo>
                    <a:pt x="40578" y="944448"/>
                  </a:lnTo>
                  <a:lnTo>
                    <a:pt x="51233" y="911104"/>
                  </a:lnTo>
                  <a:lnTo>
                    <a:pt x="62114" y="878667"/>
                  </a:lnTo>
                  <a:lnTo>
                    <a:pt x="73222" y="846684"/>
                  </a:lnTo>
                  <a:lnTo>
                    <a:pt x="84557" y="815608"/>
                  </a:lnTo>
                  <a:lnTo>
                    <a:pt x="95891" y="785213"/>
                  </a:lnTo>
                  <a:lnTo>
                    <a:pt x="101785" y="770469"/>
                  </a:lnTo>
                  <a:lnTo>
                    <a:pt x="107679" y="755725"/>
                  </a:lnTo>
                  <a:lnTo>
                    <a:pt x="113574" y="741435"/>
                  </a:lnTo>
                  <a:lnTo>
                    <a:pt x="119468" y="727145"/>
                  </a:lnTo>
                  <a:lnTo>
                    <a:pt x="125588" y="713081"/>
                  </a:lnTo>
                  <a:lnTo>
                    <a:pt x="131936" y="699245"/>
                  </a:lnTo>
                  <a:lnTo>
                    <a:pt x="138283" y="685635"/>
                  </a:lnTo>
                  <a:lnTo>
                    <a:pt x="144631" y="672479"/>
                  </a:lnTo>
                  <a:lnTo>
                    <a:pt x="151205" y="659322"/>
                  </a:lnTo>
                  <a:lnTo>
                    <a:pt x="157552" y="646393"/>
                  </a:lnTo>
                  <a:lnTo>
                    <a:pt x="164353" y="633691"/>
                  </a:lnTo>
                  <a:lnTo>
                    <a:pt x="171381" y="621669"/>
                  </a:lnTo>
                  <a:lnTo>
                    <a:pt x="178181" y="609420"/>
                  </a:lnTo>
                  <a:lnTo>
                    <a:pt x="185436" y="597625"/>
                  </a:lnTo>
                  <a:lnTo>
                    <a:pt x="192463" y="585830"/>
                  </a:lnTo>
                  <a:lnTo>
                    <a:pt x="199944" y="574488"/>
                  </a:lnTo>
                  <a:lnTo>
                    <a:pt x="207425" y="563600"/>
                  </a:lnTo>
                  <a:lnTo>
                    <a:pt x="215133" y="552712"/>
                  </a:lnTo>
                  <a:lnTo>
                    <a:pt x="222840" y="542051"/>
                  </a:lnTo>
                  <a:lnTo>
                    <a:pt x="230774" y="531844"/>
                  </a:lnTo>
                  <a:lnTo>
                    <a:pt x="238935" y="521863"/>
                  </a:lnTo>
                  <a:lnTo>
                    <a:pt x="247324" y="512110"/>
                  </a:lnTo>
                  <a:lnTo>
                    <a:pt x="255711" y="502810"/>
                  </a:lnTo>
                  <a:lnTo>
                    <a:pt x="264326" y="493736"/>
                  </a:lnTo>
                  <a:lnTo>
                    <a:pt x="272940" y="484663"/>
                  </a:lnTo>
                  <a:lnTo>
                    <a:pt x="282008" y="476271"/>
                  </a:lnTo>
                  <a:lnTo>
                    <a:pt x="291076" y="468105"/>
                  </a:lnTo>
                  <a:lnTo>
                    <a:pt x="300597" y="460166"/>
                  </a:lnTo>
                  <a:lnTo>
                    <a:pt x="310118" y="452453"/>
                  </a:lnTo>
                  <a:lnTo>
                    <a:pt x="319639" y="445195"/>
                  </a:lnTo>
                  <a:lnTo>
                    <a:pt x="329840" y="438163"/>
                  </a:lnTo>
                  <a:lnTo>
                    <a:pt x="339815" y="431585"/>
                  </a:lnTo>
                  <a:lnTo>
                    <a:pt x="350243" y="425234"/>
                  </a:lnTo>
                  <a:lnTo>
                    <a:pt x="360897" y="419336"/>
                  </a:lnTo>
                  <a:lnTo>
                    <a:pt x="371552" y="413665"/>
                  </a:lnTo>
                  <a:lnTo>
                    <a:pt x="382660" y="408222"/>
                  </a:lnTo>
                  <a:lnTo>
                    <a:pt x="393995" y="403231"/>
                  </a:lnTo>
                  <a:lnTo>
                    <a:pt x="405556" y="398695"/>
                  </a:lnTo>
                  <a:lnTo>
                    <a:pt x="417344" y="394385"/>
                  </a:lnTo>
                  <a:lnTo>
                    <a:pt x="429359" y="390529"/>
                  </a:lnTo>
                  <a:lnTo>
                    <a:pt x="441601" y="386899"/>
                  </a:lnTo>
                  <a:lnTo>
                    <a:pt x="454069" y="383724"/>
                  </a:lnTo>
                  <a:lnTo>
                    <a:pt x="466764" y="380775"/>
                  </a:lnTo>
                  <a:lnTo>
                    <a:pt x="479912" y="378280"/>
                  </a:lnTo>
                  <a:lnTo>
                    <a:pt x="493287" y="376238"/>
                  </a:lnTo>
                  <a:lnTo>
                    <a:pt x="506888" y="374424"/>
                  </a:lnTo>
                  <a:lnTo>
                    <a:pt x="520717" y="373063"/>
                  </a:lnTo>
                  <a:lnTo>
                    <a:pt x="534772" y="372156"/>
                  </a:lnTo>
                  <a:lnTo>
                    <a:pt x="549280" y="371475"/>
                  </a:lnTo>
                  <a:close/>
                  <a:moveTo>
                    <a:pt x="455387" y="0"/>
                  </a:moveTo>
                  <a:lnTo>
                    <a:pt x="463542" y="227"/>
                  </a:lnTo>
                  <a:lnTo>
                    <a:pt x="471471" y="682"/>
                  </a:lnTo>
                  <a:lnTo>
                    <a:pt x="479174" y="1591"/>
                  </a:lnTo>
                  <a:lnTo>
                    <a:pt x="486423" y="2500"/>
                  </a:lnTo>
                  <a:lnTo>
                    <a:pt x="493446" y="3863"/>
                  </a:lnTo>
                  <a:lnTo>
                    <a:pt x="500242" y="5681"/>
                  </a:lnTo>
                  <a:lnTo>
                    <a:pt x="506812" y="7499"/>
                  </a:lnTo>
                  <a:lnTo>
                    <a:pt x="512702" y="9317"/>
                  </a:lnTo>
                  <a:lnTo>
                    <a:pt x="518592" y="11362"/>
                  </a:lnTo>
                  <a:lnTo>
                    <a:pt x="524256" y="13861"/>
                  </a:lnTo>
                  <a:lnTo>
                    <a:pt x="529466" y="16361"/>
                  </a:lnTo>
                  <a:lnTo>
                    <a:pt x="534450" y="18861"/>
                  </a:lnTo>
                  <a:lnTo>
                    <a:pt x="539207" y="21587"/>
                  </a:lnTo>
                  <a:lnTo>
                    <a:pt x="543738" y="24314"/>
                  </a:lnTo>
                  <a:lnTo>
                    <a:pt x="547816" y="27268"/>
                  </a:lnTo>
                  <a:lnTo>
                    <a:pt x="551894" y="29995"/>
                  </a:lnTo>
                  <a:lnTo>
                    <a:pt x="555292" y="32722"/>
                  </a:lnTo>
                  <a:lnTo>
                    <a:pt x="558916" y="35676"/>
                  </a:lnTo>
                  <a:lnTo>
                    <a:pt x="564807" y="40903"/>
                  </a:lnTo>
                  <a:lnTo>
                    <a:pt x="569790" y="45902"/>
                  </a:lnTo>
                  <a:lnTo>
                    <a:pt x="574095" y="50674"/>
                  </a:lnTo>
                  <a:lnTo>
                    <a:pt x="577040" y="54310"/>
                  </a:lnTo>
                  <a:lnTo>
                    <a:pt x="579079" y="57491"/>
                  </a:lnTo>
                  <a:lnTo>
                    <a:pt x="581118" y="59990"/>
                  </a:lnTo>
                  <a:lnTo>
                    <a:pt x="590406" y="51810"/>
                  </a:lnTo>
                  <a:lnTo>
                    <a:pt x="599467" y="44311"/>
                  </a:lnTo>
                  <a:lnTo>
                    <a:pt x="608076" y="37494"/>
                  </a:lnTo>
                  <a:lnTo>
                    <a:pt x="616685" y="31359"/>
                  </a:lnTo>
                  <a:lnTo>
                    <a:pt x="625293" y="25905"/>
                  </a:lnTo>
                  <a:lnTo>
                    <a:pt x="633449" y="21360"/>
                  </a:lnTo>
                  <a:lnTo>
                    <a:pt x="641151" y="17043"/>
                  </a:lnTo>
                  <a:lnTo>
                    <a:pt x="648854" y="13407"/>
                  </a:lnTo>
                  <a:lnTo>
                    <a:pt x="656103" y="10226"/>
                  </a:lnTo>
                  <a:lnTo>
                    <a:pt x="663126" y="7499"/>
                  </a:lnTo>
                  <a:lnTo>
                    <a:pt x="669922" y="5454"/>
                  </a:lnTo>
                  <a:lnTo>
                    <a:pt x="676492" y="3409"/>
                  </a:lnTo>
                  <a:lnTo>
                    <a:pt x="682608" y="2272"/>
                  </a:lnTo>
                  <a:lnTo>
                    <a:pt x="688498" y="1136"/>
                  </a:lnTo>
                  <a:lnTo>
                    <a:pt x="694162" y="454"/>
                  </a:lnTo>
                  <a:lnTo>
                    <a:pt x="699599" y="227"/>
                  </a:lnTo>
                  <a:lnTo>
                    <a:pt x="704583" y="0"/>
                  </a:lnTo>
                  <a:lnTo>
                    <a:pt x="709340" y="227"/>
                  </a:lnTo>
                  <a:lnTo>
                    <a:pt x="713871" y="454"/>
                  </a:lnTo>
                  <a:lnTo>
                    <a:pt x="717949" y="909"/>
                  </a:lnTo>
                  <a:lnTo>
                    <a:pt x="721800" y="1591"/>
                  </a:lnTo>
                  <a:lnTo>
                    <a:pt x="725198" y="2272"/>
                  </a:lnTo>
                  <a:lnTo>
                    <a:pt x="728596" y="3181"/>
                  </a:lnTo>
                  <a:lnTo>
                    <a:pt x="731315" y="3863"/>
                  </a:lnTo>
                  <a:lnTo>
                    <a:pt x="736299" y="5908"/>
                  </a:lnTo>
                  <a:lnTo>
                    <a:pt x="739697" y="7499"/>
                  </a:lnTo>
                  <a:lnTo>
                    <a:pt x="742415" y="8862"/>
                  </a:lnTo>
                  <a:lnTo>
                    <a:pt x="746720" y="13180"/>
                  </a:lnTo>
                  <a:lnTo>
                    <a:pt x="751024" y="17497"/>
                  </a:lnTo>
                  <a:lnTo>
                    <a:pt x="754875" y="22269"/>
                  </a:lnTo>
                  <a:lnTo>
                    <a:pt x="758726" y="27496"/>
                  </a:lnTo>
                  <a:lnTo>
                    <a:pt x="762124" y="32495"/>
                  </a:lnTo>
                  <a:lnTo>
                    <a:pt x="765523" y="37949"/>
                  </a:lnTo>
                  <a:lnTo>
                    <a:pt x="768694" y="43629"/>
                  </a:lnTo>
                  <a:lnTo>
                    <a:pt x="771639" y="49310"/>
                  </a:lnTo>
                  <a:lnTo>
                    <a:pt x="774584" y="54764"/>
                  </a:lnTo>
                  <a:lnTo>
                    <a:pt x="777076" y="60672"/>
                  </a:lnTo>
                  <a:lnTo>
                    <a:pt x="779342" y="66808"/>
                  </a:lnTo>
                  <a:lnTo>
                    <a:pt x="781834" y="72716"/>
                  </a:lnTo>
                  <a:lnTo>
                    <a:pt x="785911" y="84305"/>
                  </a:lnTo>
                  <a:lnTo>
                    <a:pt x="789536" y="95894"/>
                  </a:lnTo>
                  <a:lnTo>
                    <a:pt x="792481" y="106801"/>
                  </a:lnTo>
                  <a:lnTo>
                    <a:pt x="794973" y="117254"/>
                  </a:lnTo>
                  <a:lnTo>
                    <a:pt x="796785" y="126571"/>
                  </a:lnTo>
                  <a:lnTo>
                    <a:pt x="798371" y="134524"/>
                  </a:lnTo>
                  <a:lnTo>
                    <a:pt x="800183" y="146568"/>
                  </a:lnTo>
                  <a:lnTo>
                    <a:pt x="800636" y="150658"/>
                  </a:lnTo>
                  <a:lnTo>
                    <a:pt x="805847" y="149294"/>
                  </a:lnTo>
                  <a:lnTo>
                    <a:pt x="810831" y="147931"/>
                  </a:lnTo>
                  <a:lnTo>
                    <a:pt x="815362" y="146340"/>
                  </a:lnTo>
                  <a:lnTo>
                    <a:pt x="820119" y="144522"/>
                  </a:lnTo>
                  <a:lnTo>
                    <a:pt x="824197" y="142705"/>
                  </a:lnTo>
                  <a:lnTo>
                    <a:pt x="828275" y="140887"/>
                  </a:lnTo>
                  <a:lnTo>
                    <a:pt x="832352" y="139069"/>
                  </a:lnTo>
                  <a:lnTo>
                    <a:pt x="835750" y="136796"/>
                  </a:lnTo>
                  <a:lnTo>
                    <a:pt x="839375" y="134751"/>
                  </a:lnTo>
                  <a:lnTo>
                    <a:pt x="842547" y="132706"/>
                  </a:lnTo>
                  <a:lnTo>
                    <a:pt x="848663" y="128389"/>
                  </a:lnTo>
                  <a:lnTo>
                    <a:pt x="853647" y="124071"/>
                  </a:lnTo>
                  <a:lnTo>
                    <a:pt x="858405" y="119754"/>
                  </a:lnTo>
                  <a:lnTo>
                    <a:pt x="862482" y="115663"/>
                  </a:lnTo>
                  <a:lnTo>
                    <a:pt x="865654" y="111800"/>
                  </a:lnTo>
                  <a:lnTo>
                    <a:pt x="868372" y="108392"/>
                  </a:lnTo>
                  <a:lnTo>
                    <a:pt x="870638" y="105211"/>
                  </a:lnTo>
                  <a:lnTo>
                    <a:pt x="873130" y="100439"/>
                  </a:lnTo>
                  <a:lnTo>
                    <a:pt x="874036" y="98848"/>
                  </a:lnTo>
                  <a:lnTo>
                    <a:pt x="875395" y="106347"/>
                  </a:lnTo>
                  <a:lnTo>
                    <a:pt x="876755" y="113846"/>
                  </a:lnTo>
                  <a:lnTo>
                    <a:pt x="877434" y="121117"/>
                  </a:lnTo>
                  <a:lnTo>
                    <a:pt x="877887" y="128389"/>
                  </a:lnTo>
                  <a:lnTo>
                    <a:pt x="877887" y="135433"/>
                  </a:lnTo>
                  <a:lnTo>
                    <a:pt x="877434" y="142250"/>
                  </a:lnTo>
                  <a:lnTo>
                    <a:pt x="876755" y="149067"/>
                  </a:lnTo>
                  <a:lnTo>
                    <a:pt x="875622" y="155884"/>
                  </a:lnTo>
                  <a:lnTo>
                    <a:pt x="874263" y="162474"/>
                  </a:lnTo>
                  <a:lnTo>
                    <a:pt x="872903" y="168837"/>
                  </a:lnTo>
                  <a:lnTo>
                    <a:pt x="870864" y="175199"/>
                  </a:lnTo>
                  <a:lnTo>
                    <a:pt x="868599" y="181335"/>
                  </a:lnTo>
                  <a:lnTo>
                    <a:pt x="866334" y="187243"/>
                  </a:lnTo>
                  <a:lnTo>
                    <a:pt x="863615" y="193378"/>
                  </a:lnTo>
                  <a:lnTo>
                    <a:pt x="860670" y="199287"/>
                  </a:lnTo>
                  <a:lnTo>
                    <a:pt x="857725" y="204967"/>
                  </a:lnTo>
                  <a:lnTo>
                    <a:pt x="854327" y="210421"/>
                  </a:lnTo>
                  <a:lnTo>
                    <a:pt x="850702" y="215875"/>
                  </a:lnTo>
                  <a:lnTo>
                    <a:pt x="847078" y="221328"/>
                  </a:lnTo>
                  <a:lnTo>
                    <a:pt x="843000" y="226328"/>
                  </a:lnTo>
                  <a:lnTo>
                    <a:pt x="838922" y="231554"/>
                  </a:lnTo>
                  <a:lnTo>
                    <a:pt x="834844" y="236553"/>
                  </a:lnTo>
                  <a:lnTo>
                    <a:pt x="830313" y="241325"/>
                  </a:lnTo>
                  <a:lnTo>
                    <a:pt x="826009" y="246097"/>
                  </a:lnTo>
                  <a:lnTo>
                    <a:pt x="821252" y="250869"/>
                  </a:lnTo>
                  <a:lnTo>
                    <a:pt x="816494" y="255187"/>
                  </a:lnTo>
                  <a:lnTo>
                    <a:pt x="811737" y="259731"/>
                  </a:lnTo>
                  <a:lnTo>
                    <a:pt x="806753" y="264049"/>
                  </a:lnTo>
                  <a:lnTo>
                    <a:pt x="796785" y="272229"/>
                  </a:lnTo>
                  <a:lnTo>
                    <a:pt x="786364" y="279955"/>
                  </a:lnTo>
                  <a:lnTo>
                    <a:pt x="776170" y="287227"/>
                  </a:lnTo>
                  <a:lnTo>
                    <a:pt x="765749" y="294044"/>
                  </a:lnTo>
                  <a:lnTo>
                    <a:pt x="755328" y="300180"/>
                  </a:lnTo>
                  <a:lnTo>
                    <a:pt x="745360" y="305860"/>
                  </a:lnTo>
                  <a:lnTo>
                    <a:pt x="735619" y="311314"/>
                  </a:lnTo>
                  <a:lnTo>
                    <a:pt x="725878" y="316313"/>
                  </a:lnTo>
                  <a:lnTo>
                    <a:pt x="717043" y="320631"/>
                  </a:lnTo>
                  <a:lnTo>
                    <a:pt x="708661" y="324721"/>
                  </a:lnTo>
                  <a:lnTo>
                    <a:pt x="700732" y="327902"/>
                  </a:lnTo>
                  <a:lnTo>
                    <a:pt x="693709" y="331084"/>
                  </a:lnTo>
                  <a:lnTo>
                    <a:pt x="681929" y="335628"/>
                  </a:lnTo>
                  <a:lnTo>
                    <a:pt x="674453" y="338583"/>
                  </a:lnTo>
                  <a:lnTo>
                    <a:pt x="671961" y="339492"/>
                  </a:lnTo>
                  <a:lnTo>
                    <a:pt x="658142" y="336083"/>
                  </a:lnTo>
                  <a:lnTo>
                    <a:pt x="644776" y="333583"/>
                  </a:lnTo>
                  <a:lnTo>
                    <a:pt x="632089" y="331311"/>
                  </a:lnTo>
                  <a:lnTo>
                    <a:pt x="619630" y="329266"/>
                  </a:lnTo>
                  <a:lnTo>
                    <a:pt x="607623" y="327675"/>
                  </a:lnTo>
                  <a:lnTo>
                    <a:pt x="596069" y="326539"/>
                  </a:lnTo>
                  <a:lnTo>
                    <a:pt x="584969" y="325630"/>
                  </a:lnTo>
                  <a:lnTo>
                    <a:pt x="574548" y="324948"/>
                  </a:lnTo>
                  <a:lnTo>
                    <a:pt x="564127" y="324494"/>
                  </a:lnTo>
                  <a:lnTo>
                    <a:pt x="554612" y="324494"/>
                  </a:lnTo>
                  <a:lnTo>
                    <a:pt x="545324" y="324494"/>
                  </a:lnTo>
                  <a:lnTo>
                    <a:pt x="536715" y="324948"/>
                  </a:lnTo>
                  <a:lnTo>
                    <a:pt x="528333" y="325403"/>
                  </a:lnTo>
                  <a:lnTo>
                    <a:pt x="520178" y="326085"/>
                  </a:lnTo>
                  <a:lnTo>
                    <a:pt x="512702" y="326766"/>
                  </a:lnTo>
                  <a:lnTo>
                    <a:pt x="505679" y="327675"/>
                  </a:lnTo>
                  <a:lnTo>
                    <a:pt x="499109" y="328811"/>
                  </a:lnTo>
                  <a:lnTo>
                    <a:pt x="492993" y="329948"/>
                  </a:lnTo>
                  <a:lnTo>
                    <a:pt x="487329" y="331311"/>
                  </a:lnTo>
                  <a:lnTo>
                    <a:pt x="481892" y="332447"/>
                  </a:lnTo>
                  <a:lnTo>
                    <a:pt x="472604" y="334947"/>
                  </a:lnTo>
                  <a:lnTo>
                    <a:pt x="465128" y="337219"/>
                  </a:lnTo>
                  <a:lnTo>
                    <a:pt x="459012" y="339719"/>
                  </a:lnTo>
                  <a:lnTo>
                    <a:pt x="454934" y="341309"/>
                  </a:lnTo>
                  <a:lnTo>
                    <a:pt x="451536" y="342900"/>
                  </a:lnTo>
                  <a:lnTo>
                    <a:pt x="445646" y="337219"/>
                  </a:lnTo>
                  <a:lnTo>
                    <a:pt x="439529" y="331311"/>
                  </a:lnTo>
                  <a:lnTo>
                    <a:pt x="425710" y="318813"/>
                  </a:lnTo>
                  <a:lnTo>
                    <a:pt x="410532" y="305860"/>
                  </a:lnTo>
                  <a:lnTo>
                    <a:pt x="394221" y="292454"/>
                  </a:lnTo>
                  <a:lnTo>
                    <a:pt x="377456" y="279274"/>
                  </a:lnTo>
                  <a:lnTo>
                    <a:pt x="360239" y="266094"/>
                  </a:lnTo>
                  <a:lnTo>
                    <a:pt x="343249" y="252914"/>
                  </a:lnTo>
                  <a:lnTo>
                    <a:pt x="326258" y="240416"/>
                  </a:lnTo>
                  <a:lnTo>
                    <a:pt x="295222" y="217693"/>
                  </a:lnTo>
                  <a:lnTo>
                    <a:pt x="269849" y="199514"/>
                  </a:lnTo>
                  <a:lnTo>
                    <a:pt x="252405" y="187243"/>
                  </a:lnTo>
                  <a:lnTo>
                    <a:pt x="246062" y="183153"/>
                  </a:lnTo>
                  <a:lnTo>
                    <a:pt x="251726" y="176563"/>
                  </a:lnTo>
                  <a:lnTo>
                    <a:pt x="257616" y="170655"/>
                  </a:lnTo>
                  <a:lnTo>
                    <a:pt x="263506" y="165428"/>
                  </a:lnTo>
                  <a:lnTo>
                    <a:pt x="269623" y="160656"/>
                  </a:lnTo>
                  <a:lnTo>
                    <a:pt x="275286" y="156339"/>
                  </a:lnTo>
                  <a:lnTo>
                    <a:pt x="281629" y="152476"/>
                  </a:lnTo>
                  <a:lnTo>
                    <a:pt x="287746" y="149294"/>
                  </a:lnTo>
                  <a:lnTo>
                    <a:pt x="293863" y="146568"/>
                  </a:lnTo>
                  <a:lnTo>
                    <a:pt x="299979" y="144068"/>
                  </a:lnTo>
                  <a:lnTo>
                    <a:pt x="306096" y="142023"/>
                  </a:lnTo>
                  <a:lnTo>
                    <a:pt x="311986" y="140432"/>
                  </a:lnTo>
                  <a:lnTo>
                    <a:pt x="317876" y="139069"/>
                  </a:lnTo>
                  <a:lnTo>
                    <a:pt x="323766" y="138160"/>
                  </a:lnTo>
                  <a:lnTo>
                    <a:pt x="329656" y="137024"/>
                  </a:lnTo>
                  <a:lnTo>
                    <a:pt x="335093" y="136569"/>
                  </a:lnTo>
                  <a:lnTo>
                    <a:pt x="340530" y="136342"/>
                  </a:lnTo>
                  <a:lnTo>
                    <a:pt x="345967" y="136342"/>
                  </a:lnTo>
                  <a:lnTo>
                    <a:pt x="350951" y="136569"/>
                  </a:lnTo>
                  <a:lnTo>
                    <a:pt x="355708" y="136796"/>
                  </a:lnTo>
                  <a:lnTo>
                    <a:pt x="360466" y="137251"/>
                  </a:lnTo>
                  <a:lnTo>
                    <a:pt x="368848" y="138614"/>
                  </a:lnTo>
                  <a:lnTo>
                    <a:pt x="376097" y="139978"/>
                  </a:lnTo>
                  <a:lnTo>
                    <a:pt x="382214" y="141341"/>
                  </a:lnTo>
                  <a:lnTo>
                    <a:pt x="386518" y="142705"/>
                  </a:lnTo>
                  <a:lnTo>
                    <a:pt x="390369" y="143841"/>
                  </a:lnTo>
                  <a:lnTo>
                    <a:pt x="389916" y="135888"/>
                  </a:lnTo>
                  <a:lnTo>
                    <a:pt x="389916" y="127934"/>
                  </a:lnTo>
                  <a:lnTo>
                    <a:pt x="390369" y="120208"/>
                  </a:lnTo>
                  <a:lnTo>
                    <a:pt x="391049" y="112482"/>
                  </a:lnTo>
                  <a:lnTo>
                    <a:pt x="392182" y="105211"/>
                  </a:lnTo>
                  <a:lnTo>
                    <a:pt x="393767" y="98166"/>
                  </a:lnTo>
                  <a:lnTo>
                    <a:pt x="395580" y="91122"/>
                  </a:lnTo>
                  <a:lnTo>
                    <a:pt x="397619" y="84305"/>
                  </a:lnTo>
                  <a:lnTo>
                    <a:pt x="399884" y="77942"/>
                  </a:lnTo>
                  <a:lnTo>
                    <a:pt x="402376" y="71807"/>
                  </a:lnTo>
                  <a:lnTo>
                    <a:pt x="405095" y="65671"/>
                  </a:lnTo>
                  <a:lnTo>
                    <a:pt x="407813" y="59763"/>
                  </a:lnTo>
                  <a:lnTo>
                    <a:pt x="410985" y="54310"/>
                  </a:lnTo>
                  <a:lnTo>
                    <a:pt x="413930" y="49083"/>
                  </a:lnTo>
                  <a:lnTo>
                    <a:pt x="417101" y="43857"/>
                  </a:lnTo>
                  <a:lnTo>
                    <a:pt x="420273" y="39085"/>
                  </a:lnTo>
                  <a:lnTo>
                    <a:pt x="423444" y="34540"/>
                  </a:lnTo>
                  <a:lnTo>
                    <a:pt x="426616" y="30222"/>
                  </a:lnTo>
                  <a:lnTo>
                    <a:pt x="432959" y="22496"/>
                  </a:lnTo>
                  <a:lnTo>
                    <a:pt x="438849" y="15679"/>
                  </a:lnTo>
                  <a:lnTo>
                    <a:pt x="444060" y="10226"/>
                  </a:lnTo>
                  <a:lnTo>
                    <a:pt x="448817" y="5908"/>
                  </a:lnTo>
                  <a:lnTo>
                    <a:pt x="452215" y="2500"/>
                  </a:lnTo>
                  <a:lnTo>
                    <a:pt x="455387"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eaLnBrk="1" fontAlgn="auto" hangingPunct="1">
                <a:spcBef>
                  <a:spcPts val="0"/>
                </a:spcBef>
                <a:spcAft>
                  <a:spcPts val="0"/>
                </a:spcAft>
                <a:defRPr/>
              </a:pPr>
              <a:endParaRPr lang="zh-CN" altLang="en-US" sz="1200">
                <a:latin typeface="微软雅黑" panose="020B0503020204020204" pitchFamily="34" charset="-122"/>
                <a:ea typeface="微软雅黑" panose="020B0503020204020204" pitchFamily="34" charset="-122"/>
              </a:endParaRPr>
            </a:p>
          </p:txBody>
        </p:sp>
      </p:grpSp>
      <p:grpSp>
        <p:nvGrpSpPr>
          <p:cNvPr id="77" name="组合 76"/>
          <p:cNvGrpSpPr/>
          <p:nvPr/>
        </p:nvGrpSpPr>
        <p:grpSpPr>
          <a:xfrm>
            <a:off x="6719661" y="2851150"/>
            <a:ext cx="4019550" cy="946369"/>
            <a:chOff x="7334250" y="3130550"/>
            <a:chExt cx="4019550" cy="946369"/>
          </a:xfrm>
        </p:grpSpPr>
        <p:sp>
          <p:nvSpPr>
            <p:cNvPr id="78" name="椭圆 77"/>
            <p:cNvSpPr>
              <a:spLocks noChangeAspect="1"/>
            </p:cNvSpPr>
            <p:nvPr/>
          </p:nvSpPr>
          <p:spPr>
            <a:xfrm>
              <a:off x="7334250" y="3130550"/>
              <a:ext cx="900113" cy="900113"/>
            </a:xfrm>
            <a:prstGeom prst="ellipse">
              <a:avLst/>
            </a:prstGeom>
            <a:solidFill>
              <a:srgbClr val="779F0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endParaRPr lang="zh-CN" altLang="en-US" sz="1200">
                <a:solidFill>
                  <a:schemeClr val="tx1"/>
                </a:solidFill>
                <a:latin typeface="微软雅黑" panose="020B0503020204020204" pitchFamily="34" charset="-122"/>
                <a:ea typeface="微软雅黑" panose="020B0503020204020204" pitchFamily="34" charset="-122"/>
              </a:endParaRPr>
            </a:p>
          </p:txBody>
        </p:sp>
        <p:sp>
          <p:nvSpPr>
            <p:cNvPr id="79" name="文本框 78"/>
            <p:cNvSpPr txBox="1"/>
            <p:nvPr/>
          </p:nvSpPr>
          <p:spPr>
            <a:xfrm>
              <a:off x="8234363" y="3130550"/>
              <a:ext cx="1371081" cy="323165"/>
            </a:xfrm>
            <a:prstGeom prst="rect">
              <a:avLst/>
            </a:prstGeom>
            <a:noFill/>
          </p:spPr>
          <p:txBody>
            <a:bodyPr wrap="none">
              <a:spAutoFit/>
            </a:bodyPr>
            <a:lstStyle/>
            <a:p>
              <a:pPr eaLnBrk="1" fontAlgn="auto" hangingPunct="1">
                <a:lnSpc>
                  <a:spcPct val="125000"/>
                </a:lnSpc>
                <a:spcBef>
                  <a:spcPts val="0"/>
                </a:spcBef>
                <a:spcAft>
                  <a:spcPts val="800"/>
                </a:spcAft>
                <a:defRPr/>
              </a:pPr>
              <a:r>
                <a:rPr lang="en-US" altLang="zh-CN" sz="1200" dirty="0">
                  <a:latin typeface="微软雅黑" panose="020B0503020204020204" pitchFamily="34" charset="-122"/>
                  <a:ea typeface="微软雅黑" panose="020B0503020204020204" pitchFamily="34" charset="-122"/>
                </a:rPr>
                <a:t>ADD TEXT HERE</a:t>
              </a:r>
              <a:endParaRPr lang="zh-CN" altLang="en-US" sz="1200" dirty="0">
                <a:latin typeface="微软雅黑" panose="020B0503020204020204" pitchFamily="34" charset="-122"/>
                <a:ea typeface="微软雅黑" panose="020B0503020204020204" pitchFamily="34" charset="-122"/>
              </a:endParaRPr>
            </a:p>
          </p:txBody>
        </p:sp>
        <p:sp>
          <p:nvSpPr>
            <p:cNvPr id="80" name="文本框 79"/>
            <p:cNvSpPr txBox="1"/>
            <p:nvPr/>
          </p:nvSpPr>
          <p:spPr>
            <a:xfrm>
              <a:off x="8235950" y="3430588"/>
              <a:ext cx="3117850" cy="646331"/>
            </a:xfrm>
            <a:prstGeom prst="rect">
              <a:avLst/>
            </a:prstGeom>
            <a:noFill/>
          </p:spPr>
          <p:txBody>
            <a:bodyPr>
              <a:spAutoFit/>
            </a:bodyPr>
            <a:lstStyle/>
            <a:p>
              <a:r>
                <a:rPr lang="zh-CN" altLang="en-US" sz="1200" dirty="0">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GB" altLang="zh-CN" sz="1200" dirty="0">
                <a:latin typeface="微软雅黑" panose="020B0503020204020204" pitchFamily="34" charset="-122"/>
                <a:ea typeface="微软雅黑" panose="020B0503020204020204" pitchFamily="34" charset="-122"/>
              </a:endParaRPr>
            </a:p>
          </p:txBody>
        </p:sp>
        <p:sp>
          <p:nvSpPr>
            <p:cNvPr id="81" name="KSO_Shape"/>
            <p:cNvSpPr>
              <a:spLocks noChangeAspect="1"/>
            </p:cNvSpPr>
            <p:nvPr/>
          </p:nvSpPr>
          <p:spPr bwMode="auto">
            <a:xfrm>
              <a:off x="7583488" y="3294063"/>
              <a:ext cx="400050" cy="539750"/>
            </a:xfrm>
            <a:custGeom>
              <a:avLst/>
              <a:gdLst>
                <a:gd name="T0" fmla="*/ 1114659 w 1125538"/>
                <a:gd name="T1" fmla="*/ 1446451 h 1516063"/>
                <a:gd name="T2" fmla="*/ 1124632 w 1125538"/>
                <a:gd name="T3" fmla="*/ 1455581 h 1516063"/>
                <a:gd name="T4" fmla="*/ 1123952 w 1125538"/>
                <a:gd name="T5" fmla="*/ 1506706 h 1516063"/>
                <a:gd name="T6" fmla="*/ 1112619 w 1125538"/>
                <a:gd name="T7" fmla="*/ 1514922 h 1516063"/>
                <a:gd name="T8" fmla="*/ 14959 w 1125538"/>
                <a:gd name="T9" fmla="*/ 1515379 h 1516063"/>
                <a:gd name="T10" fmla="*/ 2720 w 1125538"/>
                <a:gd name="T11" fmla="*/ 1508075 h 1516063"/>
                <a:gd name="T12" fmla="*/ 453 w 1125538"/>
                <a:gd name="T13" fmla="*/ 1456950 h 1516063"/>
                <a:gd name="T14" fmla="*/ 9292 w 1125538"/>
                <a:gd name="T15" fmla="*/ 1447136 h 1516063"/>
                <a:gd name="T16" fmla="*/ 202628 w 1125538"/>
                <a:gd name="T17" fmla="*/ 1074964 h 1516063"/>
                <a:gd name="T18" fmla="*/ 218423 w 1125538"/>
                <a:gd name="T19" fmla="*/ 1080869 h 1516063"/>
                <a:gd name="T20" fmla="*/ 223838 w 1125538"/>
                <a:gd name="T21" fmla="*/ 1377473 h 1516063"/>
                <a:gd name="T22" fmla="*/ 216843 w 1125538"/>
                <a:gd name="T23" fmla="*/ 1389056 h 1516063"/>
                <a:gd name="T24" fmla="*/ 200146 w 1125538"/>
                <a:gd name="T25" fmla="*/ 1393825 h 1516063"/>
                <a:gd name="T26" fmla="*/ 8574 w 1125538"/>
                <a:gd name="T27" fmla="*/ 1390191 h 1516063"/>
                <a:gd name="T28" fmla="*/ 225 w 1125538"/>
                <a:gd name="T29" fmla="*/ 1379063 h 1516063"/>
                <a:gd name="T30" fmla="*/ 4287 w 1125538"/>
                <a:gd name="T31" fmla="*/ 1082005 h 1516063"/>
                <a:gd name="T32" fmla="*/ 18954 w 1125538"/>
                <a:gd name="T33" fmla="*/ 1075191 h 1516063"/>
                <a:gd name="T34" fmla="*/ 494553 w 1125538"/>
                <a:gd name="T35" fmla="*/ 906007 h 1516063"/>
                <a:gd name="T36" fmla="*/ 508443 w 1125538"/>
                <a:gd name="T37" fmla="*/ 918225 h 1516063"/>
                <a:gd name="T38" fmla="*/ 510720 w 1125538"/>
                <a:gd name="T39" fmla="*/ 1373688 h 1516063"/>
                <a:gd name="T40" fmla="*/ 500929 w 1125538"/>
                <a:gd name="T41" fmla="*/ 1389526 h 1516063"/>
                <a:gd name="T42" fmla="*/ 307154 w 1125538"/>
                <a:gd name="T43" fmla="*/ 1393599 h 1516063"/>
                <a:gd name="T44" fmla="*/ 291215 w 1125538"/>
                <a:gd name="T45" fmla="*/ 1384549 h 1516063"/>
                <a:gd name="T46" fmla="*/ 285750 w 1125538"/>
                <a:gd name="T47" fmla="*/ 930216 h 1516063"/>
                <a:gd name="T48" fmla="*/ 292581 w 1125538"/>
                <a:gd name="T49" fmla="*/ 912342 h 1516063"/>
                <a:gd name="T50" fmla="*/ 614065 w 1125538"/>
                <a:gd name="T51" fmla="*/ 754062 h 1516063"/>
                <a:gd name="T52" fmla="*/ 807605 w 1125538"/>
                <a:gd name="T53" fmla="*/ 758598 h 1516063"/>
                <a:gd name="T54" fmla="*/ 814388 w 1125538"/>
                <a:gd name="T55" fmla="*/ 776968 h 1516063"/>
                <a:gd name="T56" fmla="*/ 808962 w 1125538"/>
                <a:gd name="T57" fmla="*/ 1387929 h 1516063"/>
                <a:gd name="T58" fmla="*/ 790874 w 1125538"/>
                <a:gd name="T59" fmla="*/ 1393825 h 1516063"/>
                <a:gd name="T60" fmla="*/ 597559 w 1125538"/>
                <a:gd name="T61" fmla="*/ 1389290 h 1516063"/>
                <a:gd name="T62" fmla="*/ 590550 w 1125538"/>
                <a:gd name="T63" fmla="*/ 1370920 h 1516063"/>
                <a:gd name="T64" fmla="*/ 595977 w 1125538"/>
                <a:gd name="T65" fmla="*/ 759959 h 1516063"/>
                <a:gd name="T66" fmla="*/ 614065 w 1125538"/>
                <a:gd name="T67" fmla="*/ 754062 h 1516063"/>
                <a:gd name="T68" fmla="*/ 1117173 w 1125538"/>
                <a:gd name="T69" fmla="*/ 374198 h 1516063"/>
                <a:gd name="T70" fmla="*/ 1125538 w 1125538"/>
                <a:gd name="T71" fmla="*/ 395525 h 1516063"/>
                <a:gd name="T72" fmla="*/ 1121695 w 1125538"/>
                <a:gd name="T73" fmla="*/ 1383617 h 1516063"/>
                <a:gd name="T74" fmla="*/ 1106998 w 1125538"/>
                <a:gd name="T75" fmla="*/ 1390650 h 1516063"/>
                <a:gd name="T76" fmla="*/ 910292 w 1125538"/>
                <a:gd name="T77" fmla="*/ 1388381 h 1516063"/>
                <a:gd name="T78" fmla="*/ 901926 w 1125538"/>
                <a:gd name="T79" fmla="*/ 1366827 h 1516063"/>
                <a:gd name="T80" fmla="*/ 905544 w 1125538"/>
                <a:gd name="T81" fmla="*/ 378509 h 1516063"/>
                <a:gd name="T82" fmla="*/ 920466 w 1125538"/>
                <a:gd name="T83" fmla="*/ 371702 h 1516063"/>
                <a:gd name="T84" fmla="*/ 871862 w 1125538"/>
                <a:gd name="T85" fmla="*/ 250077 h 1516063"/>
                <a:gd name="T86" fmla="*/ 834181 w 1125538"/>
                <a:gd name="T87" fmla="*/ 369107 h 1516063"/>
                <a:gd name="T88" fmla="*/ 785151 w 1125538"/>
                <a:gd name="T89" fmla="*/ 471133 h 1516063"/>
                <a:gd name="T90" fmla="*/ 726588 w 1125538"/>
                <a:gd name="T91" fmla="*/ 557062 h 1516063"/>
                <a:gd name="T92" fmla="*/ 660533 w 1125538"/>
                <a:gd name="T93" fmla="*/ 628934 h 1516063"/>
                <a:gd name="T94" fmla="*/ 589258 w 1125538"/>
                <a:gd name="T95" fmla="*/ 687429 h 1516063"/>
                <a:gd name="T96" fmla="*/ 514351 w 1125538"/>
                <a:gd name="T97" fmla="*/ 733907 h 1516063"/>
                <a:gd name="T98" fmla="*/ 419015 w 1125538"/>
                <a:gd name="T99" fmla="*/ 777438 h 1516063"/>
                <a:gd name="T100" fmla="*/ 271244 w 1125538"/>
                <a:gd name="T101" fmla="*/ 819382 h 1516063"/>
                <a:gd name="T102" fmla="*/ 143448 w 1125538"/>
                <a:gd name="T103" fmla="*/ 835933 h 1516063"/>
                <a:gd name="T104" fmla="*/ 29499 w 1125538"/>
                <a:gd name="T105" fmla="*/ 836840 h 1516063"/>
                <a:gd name="T106" fmla="*/ 97823 w 1125538"/>
                <a:gd name="T107" fmla="*/ 823690 h 1516063"/>
                <a:gd name="T108" fmla="*/ 204055 w 1125538"/>
                <a:gd name="T109" fmla="*/ 801017 h 1516063"/>
                <a:gd name="T110" fmla="*/ 299618 w 1125538"/>
                <a:gd name="T111" fmla="*/ 770863 h 1516063"/>
                <a:gd name="T112" fmla="*/ 404715 w 1125538"/>
                <a:gd name="T113" fmla="*/ 724838 h 1516063"/>
                <a:gd name="T114" fmla="*/ 542725 w 1125538"/>
                <a:gd name="T115" fmla="*/ 635962 h 1516063"/>
                <a:gd name="T116" fmla="*/ 647822 w 1125538"/>
                <a:gd name="T117" fmla="*/ 535296 h 1516063"/>
                <a:gd name="T118" fmla="*/ 724091 w 1125538"/>
                <a:gd name="T119" fmla="*/ 431683 h 1516063"/>
                <a:gd name="T120" fmla="*/ 776299 w 1125538"/>
                <a:gd name="T121" fmla="*/ 333285 h 1516063"/>
                <a:gd name="T122" fmla="*/ 814206 w 1125538"/>
                <a:gd name="T123" fmla="*/ 229445 h 15160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25538" h="1516063">
                  <a:moveTo>
                    <a:pt x="19039" y="1444625"/>
                  </a:moveTo>
                  <a:lnTo>
                    <a:pt x="21305" y="1444625"/>
                  </a:lnTo>
                  <a:lnTo>
                    <a:pt x="1104460" y="1444625"/>
                  </a:lnTo>
                  <a:lnTo>
                    <a:pt x="1106726" y="1444625"/>
                  </a:lnTo>
                  <a:lnTo>
                    <a:pt x="1108766" y="1444853"/>
                  </a:lnTo>
                  <a:lnTo>
                    <a:pt x="1110806" y="1445310"/>
                  </a:lnTo>
                  <a:lnTo>
                    <a:pt x="1112619" y="1445766"/>
                  </a:lnTo>
                  <a:lnTo>
                    <a:pt x="1114659" y="1446451"/>
                  </a:lnTo>
                  <a:lnTo>
                    <a:pt x="1116472" y="1447136"/>
                  </a:lnTo>
                  <a:lnTo>
                    <a:pt x="1118059" y="1448277"/>
                  </a:lnTo>
                  <a:lnTo>
                    <a:pt x="1119419" y="1449190"/>
                  </a:lnTo>
                  <a:lnTo>
                    <a:pt x="1120779" y="1450331"/>
                  </a:lnTo>
                  <a:lnTo>
                    <a:pt x="1122138" y="1451472"/>
                  </a:lnTo>
                  <a:lnTo>
                    <a:pt x="1123272" y="1452614"/>
                  </a:lnTo>
                  <a:lnTo>
                    <a:pt x="1123952" y="1453983"/>
                  </a:lnTo>
                  <a:lnTo>
                    <a:pt x="1124632" y="1455581"/>
                  </a:lnTo>
                  <a:lnTo>
                    <a:pt x="1125312" y="1456950"/>
                  </a:lnTo>
                  <a:lnTo>
                    <a:pt x="1125538" y="1458319"/>
                  </a:lnTo>
                  <a:lnTo>
                    <a:pt x="1125538" y="1459917"/>
                  </a:lnTo>
                  <a:lnTo>
                    <a:pt x="1125538" y="1500771"/>
                  </a:lnTo>
                  <a:lnTo>
                    <a:pt x="1125538" y="1502369"/>
                  </a:lnTo>
                  <a:lnTo>
                    <a:pt x="1125312" y="1503967"/>
                  </a:lnTo>
                  <a:lnTo>
                    <a:pt x="1124632" y="1505336"/>
                  </a:lnTo>
                  <a:lnTo>
                    <a:pt x="1123952" y="1506706"/>
                  </a:lnTo>
                  <a:lnTo>
                    <a:pt x="1123272" y="1508075"/>
                  </a:lnTo>
                  <a:lnTo>
                    <a:pt x="1122138" y="1509444"/>
                  </a:lnTo>
                  <a:lnTo>
                    <a:pt x="1120779" y="1510586"/>
                  </a:lnTo>
                  <a:lnTo>
                    <a:pt x="1119419" y="1511499"/>
                  </a:lnTo>
                  <a:lnTo>
                    <a:pt x="1118059" y="1512640"/>
                  </a:lnTo>
                  <a:lnTo>
                    <a:pt x="1116472" y="1513324"/>
                  </a:lnTo>
                  <a:lnTo>
                    <a:pt x="1114659" y="1514237"/>
                  </a:lnTo>
                  <a:lnTo>
                    <a:pt x="1112619" y="1514922"/>
                  </a:lnTo>
                  <a:lnTo>
                    <a:pt x="1110806" y="1515379"/>
                  </a:lnTo>
                  <a:lnTo>
                    <a:pt x="1108766" y="1515835"/>
                  </a:lnTo>
                  <a:lnTo>
                    <a:pt x="1106726" y="1516063"/>
                  </a:lnTo>
                  <a:lnTo>
                    <a:pt x="1104460" y="1516063"/>
                  </a:lnTo>
                  <a:lnTo>
                    <a:pt x="21305" y="1516063"/>
                  </a:lnTo>
                  <a:lnTo>
                    <a:pt x="19039" y="1516063"/>
                  </a:lnTo>
                  <a:lnTo>
                    <a:pt x="16772" y="1515835"/>
                  </a:lnTo>
                  <a:lnTo>
                    <a:pt x="14959" y="1515379"/>
                  </a:lnTo>
                  <a:lnTo>
                    <a:pt x="12919" y="1514922"/>
                  </a:lnTo>
                  <a:lnTo>
                    <a:pt x="11333" y="1514237"/>
                  </a:lnTo>
                  <a:lnTo>
                    <a:pt x="9292" y="1513324"/>
                  </a:lnTo>
                  <a:lnTo>
                    <a:pt x="7706" y="1512640"/>
                  </a:lnTo>
                  <a:lnTo>
                    <a:pt x="6346" y="1511499"/>
                  </a:lnTo>
                  <a:lnTo>
                    <a:pt x="4986" y="1510586"/>
                  </a:lnTo>
                  <a:lnTo>
                    <a:pt x="3853" y="1509444"/>
                  </a:lnTo>
                  <a:lnTo>
                    <a:pt x="2720" y="1508075"/>
                  </a:lnTo>
                  <a:lnTo>
                    <a:pt x="1586" y="1506706"/>
                  </a:lnTo>
                  <a:lnTo>
                    <a:pt x="906" y="1505336"/>
                  </a:lnTo>
                  <a:lnTo>
                    <a:pt x="453" y="1503967"/>
                  </a:lnTo>
                  <a:lnTo>
                    <a:pt x="226" y="1502369"/>
                  </a:lnTo>
                  <a:lnTo>
                    <a:pt x="0" y="1500771"/>
                  </a:lnTo>
                  <a:lnTo>
                    <a:pt x="0" y="1459917"/>
                  </a:lnTo>
                  <a:lnTo>
                    <a:pt x="226" y="1458319"/>
                  </a:lnTo>
                  <a:lnTo>
                    <a:pt x="453" y="1456950"/>
                  </a:lnTo>
                  <a:lnTo>
                    <a:pt x="906" y="1455581"/>
                  </a:lnTo>
                  <a:lnTo>
                    <a:pt x="1586" y="1453983"/>
                  </a:lnTo>
                  <a:lnTo>
                    <a:pt x="2720" y="1452614"/>
                  </a:lnTo>
                  <a:lnTo>
                    <a:pt x="3853" y="1451472"/>
                  </a:lnTo>
                  <a:lnTo>
                    <a:pt x="4986" y="1450331"/>
                  </a:lnTo>
                  <a:lnTo>
                    <a:pt x="6346" y="1449190"/>
                  </a:lnTo>
                  <a:lnTo>
                    <a:pt x="7706" y="1448277"/>
                  </a:lnTo>
                  <a:lnTo>
                    <a:pt x="9292" y="1447136"/>
                  </a:lnTo>
                  <a:lnTo>
                    <a:pt x="11333" y="1446451"/>
                  </a:lnTo>
                  <a:lnTo>
                    <a:pt x="12919" y="1445766"/>
                  </a:lnTo>
                  <a:lnTo>
                    <a:pt x="14959" y="1445310"/>
                  </a:lnTo>
                  <a:lnTo>
                    <a:pt x="16772" y="1444853"/>
                  </a:lnTo>
                  <a:lnTo>
                    <a:pt x="19039" y="1444625"/>
                  </a:lnTo>
                  <a:close/>
                  <a:moveTo>
                    <a:pt x="23693" y="1074737"/>
                  </a:moveTo>
                  <a:lnTo>
                    <a:pt x="200146" y="1074737"/>
                  </a:lnTo>
                  <a:lnTo>
                    <a:pt x="202628" y="1074964"/>
                  </a:lnTo>
                  <a:lnTo>
                    <a:pt x="204884" y="1075191"/>
                  </a:lnTo>
                  <a:lnTo>
                    <a:pt x="207141" y="1075419"/>
                  </a:lnTo>
                  <a:lnTo>
                    <a:pt x="209397" y="1076100"/>
                  </a:lnTo>
                  <a:lnTo>
                    <a:pt x="211428" y="1076781"/>
                  </a:lnTo>
                  <a:lnTo>
                    <a:pt x="213233" y="1077690"/>
                  </a:lnTo>
                  <a:lnTo>
                    <a:pt x="215038" y="1078598"/>
                  </a:lnTo>
                  <a:lnTo>
                    <a:pt x="216843" y="1079734"/>
                  </a:lnTo>
                  <a:lnTo>
                    <a:pt x="218423" y="1080869"/>
                  </a:lnTo>
                  <a:lnTo>
                    <a:pt x="219551" y="1082005"/>
                  </a:lnTo>
                  <a:lnTo>
                    <a:pt x="220905" y="1083367"/>
                  </a:lnTo>
                  <a:lnTo>
                    <a:pt x="221807" y="1084957"/>
                  </a:lnTo>
                  <a:lnTo>
                    <a:pt x="222484" y="1086547"/>
                  </a:lnTo>
                  <a:lnTo>
                    <a:pt x="223161" y="1087910"/>
                  </a:lnTo>
                  <a:lnTo>
                    <a:pt x="223387" y="1089499"/>
                  </a:lnTo>
                  <a:lnTo>
                    <a:pt x="223838" y="1091316"/>
                  </a:lnTo>
                  <a:lnTo>
                    <a:pt x="223838" y="1377473"/>
                  </a:lnTo>
                  <a:lnTo>
                    <a:pt x="223387" y="1379063"/>
                  </a:lnTo>
                  <a:lnTo>
                    <a:pt x="223161" y="1380653"/>
                  </a:lnTo>
                  <a:lnTo>
                    <a:pt x="222484" y="1382470"/>
                  </a:lnTo>
                  <a:lnTo>
                    <a:pt x="221807" y="1383832"/>
                  </a:lnTo>
                  <a:lnTo>
                    <a:pt x="220905" y="1385195"/>
                  </a:lnTo>
                  <a:lnTo>
                    <a:pt x="219551" y="1386558"/>
                  </a:lnTo>
                  <a:lnTo>
                    <a:pt x="218423" y="1387693"/>
                  </a:lnTo>
                  <a:lnTo>
                    <a:pt x="216843" y="1389056"/>
                  </a:lnTo>
                  <a:lnTo>
                    <a:pt x="215038" y="1390191"/>
                  </a:lnTo>
                  <a:lnTo>
                    <a:pt x="213233" y="1391100"/>
                  </a:lnTo>
                  <a:lnTo>
                    <a:pt x="211428" y="1392008"/>
                  </a:lnTo>
                  <a:lnTo>
                    <a:pt x="209397" y="1392690"/>
                  </a:lnTo>
                  <a:lnTo>
                    <a:pt x="207141" y="1393144"/>
                  </a:lnTo>
                  <a:lnTo>
                    <a:pt x="204884" y="1393598"/>
                  </a:lnTo>
                  <a:lnTo>
                    <a:pt x="202628" y="1393825"/>
                  </a:lnTo>
                  <a:lnTo>
                    <a:pt x="200146" y="1393825"/>
                  </a:lnTo>
                  <a:lnTo>
                    <a:pt x="23693" y="1393825"/>
                  </a:lnTo>
                  <a:lnTo>
                    <a:pt x="21211" y="1393825"/>
                  </a:lnTo>
                  <a:lnTo>
                    <a:pt x="18954" y="1393598"/>
                  </a:lnTo>
                  <a:lnTo>
                    <a:pt x="16472" y="1393144"/>
                  </a:lnTo>
                  <a:lnTo>
                    <a:pt x="14441" y="1392690"/>
                  </a:lnTo>
                  <a:lnTo>
                    <a:pt x="12411" y="1392008"/>
                  </a:lnTo>
                  <a:lnTo>
                    <a:pt x="10605" y="1391100"/>
                  </a:lnTo>
                  <a:lnTo>
                    <a:pt x="8574" y="1390191"/>
                  </a:lnTo>
                  <a:lnTo>
                    <a:pt x="6995" y="1389056"/>
                  </a:lnTo>
                  <a:lnTo>
                    <a:pt x="5415" y="1387693"/>
                  </a:lnTo>
                  <a:lnTo>
                    <a:pt x="4287" y="1386558"/>
                  </a:lnTo>
                  <a:lnTo>
                    <a:pt x="3159" y="1385195"/>
                  </a:lnTo>
                  <a:lnTo>
                    <a:pt x="1805" y="1383832"/>
                  </a:lnTo>
                  <a:lnTo>
                    <a:pt x="1128" y="1382470"/>
                  </a:lnTo>
                  <a:lnTo>
                    <a:pt x="451" y="1380653"/>
                  </a:lnTo>
                  <a:lnTo>
                    <a:pt x="225" y="1379063"/>
                  </a:lnTo>
                  <a:lnTo>
                    <a:pt x="0" y="1377473"/>
                  </a:lnTo>
                  <a:lnTo>
                    <a:pt x="0" y="1091316"/>
                  </a:lnTo>
                  <a:lnTo>
                    <a:pt x="225" y="1089499"/>
                  </a:lnTo>
                  <a:lnTo>
                    <a:pt x="451" y="1087910"/>
                  </a:lnTo>
                  <a:lnTo>
                    <a:pt x="1128" y="1086547"/>
                  </a:lnTo>
                  <a:lnTo>
                    <a:pt x="1805" y="1084957"/>
                  </a:lnTo>
                  <a:lnTo>
                    <a:pt x="3159" y="1083367"/>
                  </a:lnTo>
                  <a:lnTo>
                    <a:pt x="4287" y="1082005"/>
                  </a:lnTo>
                  <a:lnTo>
                    <a:pt x="5415" y="1080869"/>
                  </a:lnTo>
                  <a:lnTo>
                    <a:pt x="6995" y="1079734"/>
                  </a:lnTo>
                  <a:lnTo>
                    <a:pt x="8574" y="1078598"/>
                  </a:lnTo>
                  <a:lnTo>
                    <a:pt x="10605" y="1077690"/>
                  </a:lnTo>
                  <a:lnTo>
                    <a:pt x="12411" y="1076781"/>
                  </a:lnTo>
                  <a:lnTo>
                    <a:pt x="14441" y="1076100"/>
                  </a:lnTo>
                  <a:lnTo>
                    <a:pt x="16472" y="1075419"/>
                  </a:lnTo>
                  <a:lnTo>
                    <a:pt x="18954" y="1075191"/>
                  </a:lnTo>
                  <a:lnTo>
                    <a:pt x="21211" y="1074964"/>
                  </a:lnTo>
                  <a:lnTo>
                    <a:pt x="23693" y="1074737"/>
                  </a:lnTo>
                  <a:close/>
                  <a:moveTo>
                    <a:pt x="307154" y="904875"/>
                  </a:moveTo>
                  <a:lnTo>
                    <a:pt x="309431" y="904875"/>
                  </a:lnTo>
                  <a:lnTo>
                    <a:pt x="487494" y="904875"/>
                  </a:lnTo>
                  <a:lnTo>
                    <a:pt x="489771" y="904875"/>
                  </a:lnTo>
                  <a:lnTo>
                    <a:pt x="492276" y="905328"/>
                  </a:lnTo>
                  <a:lnTo>
                    <a:pt x="494553" y="906007"/>
                  </a:lnTo>
                  <a:lnTo>
                    <a:pt x="496602" y="906685"/>
                  </a:lnTo>
                  <a:lnTo>
                    <a:pt x="498652" y="908043"/>
                  </a:lnTo>
                  <a:lnTo>
                    <a:pt x="500929" y="909174"/>
                  </a:lnTo>
                  <a:lnTo>
                    <a:pt x="502523" y="910758"/>
                  </a:lnTo>
                  <a:lnTo>
                    <a:pt x="504344" y="912342"/>
                  </a:lnTo>
                  <a:lnTo>
                    <a:pt x="505710" y="913926"/>
                  </a:lnTo>
                  <a:lnTo>
                    <a:pt x="507304" y="916188"/>
                  </a:lnTo>
                  <a:lnTo>
                    <a:pt x="508443" y="918225"/>
                  </a:lnTo>
                  <a:lnTo>
                    <a:pt x="509354" y="920261"/>
                  </a:lnTo>
                  <a:lnTo>
                    <a:pt x="510264" y="922750"/>
                  </a:lnTo>
                  <a:lnTo>
                    <a:pt x="510720" y="925012"/>
                  </a:lnTo>
                  <a:lnTo>
                    <a:pt x="511175" y="927501"/>
                  </a:lnTo>
                  <a:lnTo>
                    <a:pt x="511175" y="930216"/>
                  </a:lnTo>
                  <a:lnTo>
                    <a:pt x="511175" y="1368484"/>
                  </a:lnTo>
                  <a:lnTo>
                    <a:pt x="511175" y="1370973"/>
                  </a:lnTo>
                  <a:lnTo>
                    <a:pt x="510720" y="1373688"/>
                  </a:lnTo>
                  <a:lnTo>
                    <a:pt x="510264" y="1376177"/>
                  </a:lnTo>
                  <a:lnTo>
                    <a:pt x="509354" y="1378439"/>
                  </a:lnTo>
                  <a:lnTo>
                    <a:pt x="508443" y="1380702"/>
                  </a:lnTo>
                  <a:lnTo>
                    <a:pt x="507304" y="1382738"/>
                  </a:lnTo>
                  <a:lnTo>
                    <a:pt x="505710" y="1384549"/>
                  </a:lnTo>
                  <a:lnTo>
                    <a:pt x="504344" y="1386359"/>
                  </a:lnTo>
                  <a:lnTo>
                    <a:pt x="502523" y="1388169"/>
                  </a:lnTo>
                  <a:lnTo>
                    <a:pt x="500929" y="1389526"/>
                  </a:lnTo>
                  <a:lnTo>
                    <a:pt x="498652" y="1390884"/>
                  </a:lnTo>
                  <a:lnTo>
                    <a:pt x="496602" y="1391789"/>
                  </a:lnTo>
                  <a:lnTo>
                    <a:pt x="494553" y="1392694"/>
                  </a:lnTo>
                  <a:lnTo>
                    <a:pt x="492276" y="1393373"/>
                  </a:lnTo>
                  <a:lnTo>
                    <a:pt x="489771" y="1393599"/>
                  </a:lnTo>
                  <a:lnTo>
                    <a:pt x="487494" y="1393825"/>
                  </a:lnTo>
                  <a:lnTo>
                    <a:pt x="309431" y="1393825"/>
                  </a:lnTo>
                  <a:lnTo>
                    <a:pt x="307154" y="1393599"/>
                  </a:lnTo>
                  <a:lnTo>
                    <a:pt x="304422" y="1393373"/>
                  </a:lnTo>
                  <a:lnTo>
                    <a:pt x="302372" y="1392694"/>
                  </a:lnTo>
                  <a:lnTo>
                    <a:pt x="300323" y="1391789"/>
                  </a:lnTo>
                  <a:lnTo>
                    <a:pt x="298274" y="1390884"/>
                  </a:lnTo>
                  <a:lnTo>
                    <a:pt x="295997" y="1389526"/>
                  </a:lnTo>
                  <a:lnTo>
                    <a:pt x="294403" y="1388169"/>
                  </a:lnTo>
                  <a:lnTo>
                    <a:pt x="292581" y="1386359"/>
                  </a:lnTo>
                  <a:lnTo>
                    <a:pt x="291215" y="1384549"/>
                  </a:lnTo>
                  <a:lnTo>
                    <a:pt x="289621" y="1382738"/>
                  </a:lnTo>
                  <a:lnTo>
                    <a:pt x="288483" y="1380702"/>
                  </a:lnTo>
                  <a:lnTo>
                    <a:pt x="287572" y="1378439"/>
                  </a:lnTo>
                  <a:lnTo>
                    <a:pt x="286661" y="1376177"/>
                  </a:lnTo>
                  <a:lnTo>
                    <a:pt x="286206" y="1373688"/>
                  </a:lnTo>
                  <a:lnTo>
                    <a:pt x="285750" y="1370973"/>
                  </a:lnTo>
                  <a:lnTo>
                    <a:pt x="285750" y="1368484"/>
                  </a:lnTo>
                  <a:lnTo>
                    <a:pt x="285750" y="930216"/>
                  </a:lnTo>
                  <a:lnTo>
                    <a:pt x="285750" y="927501"/>
                  </a:lnTo>
                  <a:lnTo>
                    <a:pt x="286206" y="925012"/>
                  </a:lnTo>
                  <a:lnTo>
                    <a:pt x="286661" y="922750"/>
                  </a:lnTo>
                  <a:lnTo>
                    <a:pt x="287572" y="920261"/>
                  </a:lnTo>
                  <a:lnTo>
                    <a:pt x="288483" y="918225"/>
                  </a:lnTo>
                  <a:lnTo>
                    <a:pt x="289621" y="916188"/>
                  </a:lnTo>
                  <a:lnTo>
                    <a:pt x="291215" y="913926"/>
                  </a:lnTo>
                  <a:lnTo>
                    <a:pt x="292581" y="912342"/>
                  </a:lnTo>
                  <a:lnTo>
                    <a:pt x="294403" y="910758"/>
                  </a:lnTo>
                  <a:lnTo>
                    <a:pt x="295997" y="909174"/>
                  </a:lnTo>
                  <a:lnTo>
                    <a:pt x="298274" y="908043"/>
                  </a:lnTo>
                  <a:lnTo>
                    <a:pt x="300323" y="906685"/>
                  </a:lnTo>
                  <a:lnTo>
                    <a:pt x="302372" y="906007"/>
                  </a:lnTo>
                  <a:lnTo>
                    <a:pt x="304422" y="905328"/>
                  </a:lnTo>
                  <a:lnTo>
                    <a:pt x="307154" y="904875"/>
                  </a:lnTo>
                  <a:close/>
                  <a:moveTo>
                    <a:pt x="614065" y="754062"/>
                  </a:moveTo>
                  <a:lnTo>
                    <a:pt x="790874" y="754062"/>
                  </a:lnTo>
                  <a:lnTo>
                    <a:pt x="795848" y="754289"/>
                  </a:lnTo>
                  <a:lnTo>
                    <a:pt x="797883" y="754516"/>
                  </a:lnTo>
                  <a:lnTo>
                    <a:pt x="800144" y="754969"/>
                  </a:lnTo>
                  <a:lnTo>
                    <a:pt x="802179" y="755650"/>
                  </a:lnTo>
                  <a:lnTo>
                    <a:pt x="804214" y="756330"/>
                  </a:lnTo>
                  <a:lnTo>
                    <a:pt x="806023" y="757237"/>
                  </a:lnTo>
                  <a:lnTo>
                    <a:pt x="807605" y="758598"/>
                  </a:lnTo>
                  <a:lnTo>
                    <a:pt x="808962" y="759959"/>
                  </a:lnTo>
                  <a:lnTo>
                    <a:pt x="810545" y="761546"/>
                  </a:lnTo>
                  <a:lnTo>
                    <a:pt x="811675" y="763360"/>
                  </a:lnTo>
                  <a:lnTo>
                    <a:pt x="812579" y="765855"/>
                  </a:lnTo>
                  <a:lnTo>
                    <a:pt x="813484" y="768123"/>
                  </a:lnTo>
                  <a:lnTo>
                    <a:pt x="813936" y="770618"/>
                  </a:lnTo>
                  <a:lnTo>
                    <a:pt x="814388" y="773793"/>
                  </a:lnTo>
                  <a:lnTo>
                    <a:pt x="814388" y="776968"/>
                  </a:lnTo>
                  <a:lnTo>
                    <a:pt x="814388" y="1370920"/>
                  </a:lnTo>
                  <a:lnTo>
                    <a:pt x="814388" y="1374322"/>
                  </a:lnTo>
                  <a:lnTo>
                    <a:pt x="813936" y="1377043"/>
                  </a:lnTo>
                  <a:lnTo>
                    <a:pt x="813484" y="1379764"/>
                  </a:lnTo>
                  <a:lnTo>
                    <a:pt x="812579" y="1382259"/>
                  </a:lnTo>
                  <a:lnTo>
                    <a:pt x="811675" y="1384300"/>
                  </a:lnTo>
                  <a:lnTo>
                    <a:pt x="810545" y="1386114"/>
                  </a:lnTo>
                  <a:lnTo>
                    <a:pt x="808962" y="1387929"/>
                  </a:lnTo>
                  <a:lnTo>
                    <a:pt x="807605" y="1389290"/>
                  </a:lnTo>
                  <a:lnTo>
                    <a:pt x="806023" y="1390423"/>
                  </a:lnTo>
                  <a:lnTo>
                    <a:pt x="804214" y="1391331"/>
                  </a:lnTo>
                  <a:lnTo>
                    <a:pt x="802179" y="1392238"/>
                  </a:lnTo>
                  <a:lnTo>
                    <a:pt x="800144" y="1392691"/>
                  </a:lnTo>
                  <a:lnTo>
                    <a:pt x="797883" y="1393145"/>
                  </a:lnTo>
                  <a:lnTo>
                    <a:pt x="795848" y="1393598"/>
                  </a:lnTo>
                  <a:lnTo>
                    <a:pt x="790874" y="1393825"/>
                  </a:lnTo>
                  <a:lnTo>
                    <a:pt x="614065" y="1393825"/>
                  </a:lnTo>
                  <a:lnTo>
                    <a:pt x="609316" y="1393598"/>
                  </a:lnTo>
                  <a:lnTo>
                    <a:pt x="607055" y="1393145"/>
                  </a:lnTo>
                  <a:lnTo>
                    <a:pt x="605021" y="1392691"/>
                  </a:lnTo>
                  <a:lnTo>
                    <a:pt x="602760" y="1392238"/>
                  </a:lnTo>
                  <a:lnTo>
                    <a:pt x="600951" y="1391331"/>
                  </a:lnTo>
                  <a:lnTo>
                    <a:pt x="599142" y="1390423"/>
                  </a:lnTo>
                  <a:lnTo>
                    <a:pt x="597559" y="1389290"/>
                  </a:lnTo>
                  <a:lnTo>
                    <a:pt x="595977" y="1387929"/>
                  </a:lnTo>
                  <a:lnTo>
                    <a:pt x="594394" y="1386114"/>
                  </a:lnTo>
                  <a:lnTo>
                    <a:pt x="593263" y="1384300"/>
                  </a:lnTo>
                  <a:lnTo>
                    <a:pt x="592359" y="1382259"/>
                  </a:lnTo>
                  <a:lnTo>
                    <a:pt x="591681" y="1379764"/>
                  </a:lnTo>
                  <a:lnTo>
                    <a:pt x="591002" y="1377043"/>
                  </a:lnTo>
                  <a:lnTo>
                    <a:pt x="590776" y="1374322"/>
                  </a:lnTo>
                  <a:lnTo>
                    <a:pt x="590550" y="1370920"/>
                  </a:lnTo>
                  <a:lnTo>
                    <a:pt x="590550" y="776968"/>
                  </a:lnTo>
                  <a:lnTo>
                    <a:pt x="590776" y="773793"/>
                  </a:lnTo>
                  <a:lnTo>
                    <a:pt x="591002" y="770618"/>
                  </a:lnTo>
                  <a:lnTo>
                    <a:pt x="591681" y="768123"/>
                  </a:lnTo>
                  <a:lnTo>
                    <a:pt x="592359" y="765855"/>
                  </a:lnTo>
                  <a:lnTo>
                    <a:pt x="593263" y="763360"/>
                  </a:lnTo>
                  <a:lnTo>
                    <a:pt x="594394" y="761546"/>
                  </a:lnTo>
                  <a:lnTo>
                    <a:pt x="595977" y="759959"/>
                  </a:lnTo>
                  <a:lnTo>
                    <a:pt x="597559" y="758598"/>
                  </a:lnTo>
                  <a:lnTo>
                    <a:pt x="599142" y="757237"/>
                  </a:lnTo>
                  <a:lnTo>
                    <a:pt x="600951" y="756330"/>
                  </a:lnTo>
                  <a:lnTo>
                    <a:pt x="602760" y="755650"/>
                  </a:lnTo>
                  <a:lnTo>
                    <a:pt x="605021" y="754969"/>
                  </a:lnTo>
                  <a:lnTo>
                    <a:pt x="607055" y="754516"/>
                  </a:lnTo>
                  <a:lnTo>
                    <a:pt x="609316" y="754289"/>
                  </a:lnTo>
                  <a:lnTo>
                    <a:pt x="614065" y="754062"/>
                  </a:lnTo>
                  <a:close/>
                  <a:moveTo>
                    <a:pt x="925215" y="371475"/>
                  </a:moveTo>
                  <a:lnTo>
                    <a:pt x="1102024" y="371475"/>
                  </a:lnTo>
                  <a:lnTo>
                    <a:pt x="1106998" y="371702"/>
                  </a:lnTo>
                  <a:lnTo>
                    <a:pt x="1109033" y="371702"/>
                  </a:lnTo>
                  <a:lnTo>
                    <a:pt x="1111294" y="371929"/>
                  </a:lnTo>
                  <a:lnTo>
                    <a:pt x="1113329" y="372383"/>
                  </a:lnTo>
                  <a:lnTo>
                    <a:pt x="1115364" y="373290"/>
                  </a:lnTo>
                  <a:lnTo>
                    <a:pt x="1117173" y="374198"/>
                  </a:lnTo>
                  <a:lnTo>
                    <a:pt x="1118755" y="375332"/>
                  </a:lnTo>
                  <a:lnTo>
                    <a:pt x="1120112" y="376694"/>
                  </a:lnTo>
                  <a:lnTo>
                    <a:pt x="1121695" y="378509"/>
                  </a:lnTo>
                  <a:lnTo>
                    <a:pt x="1122825" y="381004"/>
                  </a:lnTo>
                  <a:lnTo>
                    <a:pt x="1123729" y="383727"/>
                  </a:lnTo>
                  <a:lnTo>
                    <a:pt x="1124634" y="387130"/>
                  </a:lnTo>
                  <a:lnTo>
                    <a:pt x="1125086" y="390987"/>
                  </a:lnTo>
                  <a:lnTo>
                    <a:pt x="1125538" y="395525"/>
                  </a:lnTo>
                  <a:lnTo>
                    <a:pt x="1125538" y="400517"/>
                  </a:lnTo>
                  <a:lnTo>
                    <a:pt x="1125538" y="1361609"/>
                  </a:lnTo>
                  <a:lnTo>
                    <a:pt x="1125538" y="1366827"/>
                  </a:lnTo>
                  <a:lnTo>
                    <a:pt x="1125086" y="1371138"/>
                  </a:lnTo>
                  <a:lnTo>
                    <a:pt x="1124634" y="1375222"/>
                  </a:lnTo>
                  <a:lnTo>
                    <a:pt x="1123729" y="1378398"/>
                  </a:lnTo>
                  <a:lnTo>
                    <a:pt x="1122825" y="1381348"/>
                  </a:lnTo>
                  <a:lnTo>
                    <a:pt x="1121695" y="1383617"/>
                  </a:lnTo>
                  <a:lnTo>
                    <a:pt x="1120112" y="1385432"/>
                  </a:lnTo>
                  <a:lnTo>
                    <a:pt x="1118755" y="1387020"/>
                  </a:lnTo>
                  <a:lnTo>
                    <a:pt x="1117173" y="1388381"/>
                  </a:lnTo>
                  <a:lnTo>
                    <a:pt x="1115364" y="1389289"/>
                  </a:lnTo>
                  <a:lnTo>
                    <a:pt x="1113329" y="1389743"/>
                  </a:lnTo>
                  <a:lnTo>
                    <a:pt x="1111294" y="1390196"/>
                  </a:lnTo>
                  <a:lnTo>
                    <a:pt x="1109033" y="1390423"/>
                  </a:lnTo>
                  <a:lnTo>
                    <a:pt x="1106998" y="1390650"/>
                  </a:lnTo>
                  <a:lnTo>
                    <a:pt x="1102024" y="1390650"/>
                  </a:lnTo>
                  <a:lnTo>
                    <a:pt x="925215" y="1390650"/>
                  </a:lnTo>
                  <a:lnTo>
                    <a:pt x="920466" y="1390650"/>
                  </a:lnTo>
                  <a:lnTo>
                    <a:pt x="918205" y="1390423"/>
                  </a:lnTo>
                  <a:lnTo>
                    <a:pt x="916171" y="1390196"/>
                  </a:lnTo>
                  <a:lnTo>
                    <a:pt x="913910" y="1389743"/>
                  </a:lnTo>
                  <a:lnTo>
                    <a:pt x="912101" y="1389289"/>
                  </a:lnTo>
                  <a:lnTo>
                    <a:pt x="910292" y="1388381"/>
                  </a:lnTo>
                  <a:lnTo>
                    <a:pt x="908709" y="1387020"/>
                  </a:lnTo>
                  <a:lnTo>
                    <a:pt x="907127" y="1385432"/>
                  </a:lnTo>
                  <a:lnTo>
                    <a:pt x="905544" y="1383617"/>
                  </a:lnTo>
                  <a:lnTo>
                    <a:pt x="904413" y="1381348"/>
                  </a:lnTo>
                  <a:lnTo>
                    <a:pt x="903509" y="1378398"/>
                  </a:lnTo>
                  <a:lnTo>
                    <a:pt x="902831" y="1375222"/>
                  </a:lnTo>
                  <a:lnTo>
                    <a:pt x="902152" y="1371138"/>
                  </a:lnTo>
                  <a:lnTo>
                    <a:pt x="901926" y="1366827"/>
                  </a:lnTo>
                  <a:lnTo>
                    <a:pt x="901700" y="1361609"/>
                  </a:lnTo>
                  <a:lnTo>
                    <a:pt x="901700" y="400517"/>
                  </a:lnTo>
                  <a:lnTo>
                    <a:pt x="901926" y="395525"/>
                  </a:lnTo>
                  <a:lnTo>
                    <a:pt x="902152" y="390987"/>
                  </a:lnTo>
                  <a:lnTo>
                    <a:pt x="902831" y="387130"/>
                  </a:lnTo>
                  <a:lnTo>
                    <a:pt x="903509" y="383727"/>
                  </a:lnTo>
                  <a:lnTo>
                    <a:pt x="904413" y="381004"/>
                  </a:lnTo>
                  <a:lnTo>
                    <a:pt x="905544" y="378509"/>
                  </a:lnTo>
                  <a:lnTo>
                    <a:pt x="907127" y="376694"/>
                  </a:lnTo>
                  <a:lnTo>
                    <a:pt x="908709" y="375332"/>
                  </a:lnTo>
                  <a:lnTo>
                    <a:pt x="910292" y="374198"/>
                  </a:lnTo>
                  <a:lnTo>
                    <a:pt x="912101" y="373290"/>
                  </a:lnTo>
                  <a:lnTo>
                    <a:pt x="913910" y="372383"/>
                  </a:lnTo>
                  <a:lnTo>
                    <a:pt x="916171" y="371929"/>
                  </a:lnTo>
                  <a:lnTo>
                    <a:pt x="918205" y="371702"/>
                  </a:lnTo>
                  <a:lnTo>
                    <a:pt x="920466" y="371702"/>
                  </a:lnTo>
                  <a:lnTo>
                    <a:pt x="925215" y="371475"/>
                  </a:lnTo>
                  <a:close/>
                  <a:moveTo>
                    <a:pt x="866187" y="0"/>
                  </a:moveTo>
                  <a:lnTo>
                    <a:pt x="1014412" y="183647"/>
                  </a:lnTo>
                  <a:lnTo>
                    <a:pt x="885708" y="183647"/>
                  </a:lnTo>
                  <a:lnTo>
                    <a:pt x="882530" y="200651"/>
                  </a:lnTo>
                  <a:lnTo>
                    <a:pt x="879126" y="217202"/>
                  </a:lnTo>
                  <a:lnTo>
                    <a:pt x="875494" y="233980"/>
                  </a:lnTo>
                  <a:lnTo>
                    <a:pt x="871862" y="250077"/>
                  </a:lnTo>
                  <a:lnTo>
                    <a:pt x="867776" y="265948"/>
                  </a:lnTo>
                  <a:lnTo>
                    <a:pt x="863690" y="281365"/>
                  </a:lnTo>
                  <a:lnTo>
                    <a:pt x="859150" y="296782"/>
                  </a:lnTo>
                  <a:lnTo>
                    <a:pt x="854384" y="311746"/>
                  </a:lnTo>
                  <a:lnTo>
                    <a:pt x="849844" y="326483"/>
                  </a:lnTo>
                  <a:lnTo>
                    <a:pt x="844623" y="340994"/>
                  </a:lnTo>
                  <a:lnTo>
                    <a:pt x="839402" y="355051"/>
                  </a:lnTo>
                  <a:lnTo>
                    <a:pt x="834181" y="369107"/>
                  </a:lnTo>
                  <a:lnTo>
                    <a:pt x="828734" y="382711"/>
                  </a:lnTo>
                  <a:lnTo>
                    <a:pt x="822832" y="396088"/>
                  </a:lnTo>
                  <a:lnTo>
                    <a:pt x="816930" y="409238"/>
                  </a:lnTo>
                  <a:lnTo>
                    <a:pt x="811028" y="422161"/>
                  </a:lnTo>
                  <a:lnTo>
                    <a:pt x="804900" y="434857"/>
                  </a:lnTo>
                  <a:lnTo>
                    <a:pt x="798317" y="446874"/>
                  </a:lnTo>
                  <a:lnTo>
                    <a:pt x="791734" y="459117"/>
                  </a:lnTo>
                  <a:lnTo>
                    <a:pt x="785151" y="471133"/>
                  </a:lnTo>
                  <a:lnTo>
                    <a:pt x="778342" y="482470"/>
                  </a:lnTo>
                  <a:lnTo>
                    <a:pt x="771305" y="494033"/>
                  </a:lnTo>
                  <a:lnTo>
                    <a:pt x="764041" y="505142"/>
                  </a:lnTo>
                  <a:lnTo>
                    <a:pt x="756777" y="516025"/>
                  </a:lnTo>
                  <a:lnTo>
                    <a:pt x="749514" y="526681"/>
                  </a:lnTo>
                  <a:lnTo>
                    <a:pt x="742023" y="537110"/>
                  </a:lnTo>
                  <a:lnTo>
                    <a:pt x="734305" y="547313"/>
                  </a:lnTo>
                  <a:lnTo>
                    <a:pt x="726588" y="557062"/>
                  </a:lnTo>
                  <a:lnTo>
                    <a:pt x="718643" y="567038"/>
                  </a:lnTo>
                  <a:lnTo>
                    <a:pt x="710698" y="576334"/>
                  </a:lnTo>
                  <a:lnTo>
                    <a:pt x="702754" y="585629"/>
                  </a:lnTo>
                  <a:lnTo>
                    <a:pt x="694582" y="594698"/>
                  </a:lnTo>
                  <a:lnTo>
                    <a:pt x="686183" y="603767"/>
                  </a:lnTo>
                  <a:lnTo>
                    <a:pt x="677785" y="612156"/>
                  </a:lnTo>
                  <a:lnTo>
                    <a:pt x="669159" y="620545"/>
                  </a:lnTo>
                  <a:lnTo>
                    <a:pt x="660533" y="628934"/>
                  </a:lnTo>
                  <a:lnTo>
                    <a:pt x="651908" y="636869"/>
                  </a:lnTo>
                  <a:lnTo>
                    <a:pt x="643282" y="644578"/>
                  </a:lnTo>
                  <a:lnTo>
                    <a:pt x="634429" y="652286"/>
                  </a:lnTo>
                  <a:lnTo>
                    <a:pt x="625577" y="659541"/>
                  </a:lnTo>
                  <a:lnTo>
                    <a:pt x="616497" y="666797"/>
                  </a:lnTo>
                  <a:lnTo>
                    <a:pt x="607417" y="673825"/>
                  </a:lnTo>
                  <a:lnTo>
                    <a:pt x="598338" y="680627"/>
                  </a:lnTo>
                  <a:lnTo>
                    <a:pt x="589258" y="687429"/>
                  </a:lnTo>
                  <a:lnTo>
                    <a:pt x="579952" y="693777"/>
                  </a:lnTo>
                  <a:lnTo>
                    <a:pt x="570645" y="700125"/>
                  </a:lnTo>
                  <a:lnTo>
                    <a:pt x="561565" y="706020"/>
                  </a:lnTo>
                  <a:lnTo>
                    <a:pt x="552259" y="711915"/>
                  </a:lnTo>
                  <a:lnTo>
                    <a:pt x="542725" y="717810"/>
                  </a:lnTo>
                  <a:lnTo>
                    <a:pt x="533191" y="723478"/>
                  </a:lnTo>
                  <a:lnTo>
                    <a:pt x="523885" y="728919"/>
                  </a:lnTo>
                  <a:lnTo>
                    <a:pt x="514351" y="733907"/>
                  </a:lnTo>
                  <a:lnTo>
                    <a:pt x="504818" y="739122"/>
                  </a:lnTo>
                  <a:lnTo>
                    <a:pt x="495284" y="743883"/>
                  </a:lnTo>
                  <a:lnTo>
                    <a:pt x="485750" y="748644"/>
                  </a:lnTo>
                  <a:lnTo>
                    <a:pt x="476217" y="753179"/>
                  </a:lnTo>
                  <a:lnTo>
                    <a:pt x="466683" y="757486"/>
                  </a:lnTo>
                  <a:lnTo>
                    <a:pt x="457149" y="761794"/>
                  </a:lnTo>
                  <a:lnTo>
                    <a:pt x="437855" y="769956"/>
                  </a:lnTo>
                  <a:lnTo>
                    <a:pt x="419015" y="777438"/>
                  </a:lnTo>
                  <a:lnTo>
                    <a:pt x="399948" y="784467"/>
                  </a:lnTo>
                  <a:lnTo>
                    <a:pt x="381107" y="790815"/>
                  </a:lnTo>
                  <a:lnTo>
                    <a:pt x="362040" y="796936"/>
                  </a:lnTo>
                  <a:lnTo>
                    <a:pt x="343654" y="802151"/>
                  </a:lnTo>
                  <a:lnTo>
                    <a:pt x="325041" y="807139"/>
                  </a:lnTo>
                  <a:lnTo>
                    <a:pt x="306881" y="811673"/>
                  </a:lnTo>
                  <a:lnTo>
                    <a:pt x="288722" y="815528"/>
                  </a:lnTo>
                  <a:lnTo>
                    <a:pt x="271244" y="819382"/>
                  </a:lnTo>
                  <a:lnTo>
                    <a:pt x="253539" y="822556"/>
                  </a:lnTo>
                  <a:lnTo>
                    <a:pt x="236514" y="825504"/>
                  </a:lnTo>
                  <a:lnTo>
                    <a:pt x="219944" y="827998"/>
                  </a:lnTo>
                  <a:lnTo>
                    <a:pt x="203828" y="830038"/>
                  </a:lnTo>
                  <a:lnTo>
                    <a:pt x="187938" y="831852"/>
                  </a:lnTo>
                  <a:lnTo>
                    <a:pt x="172503" y="833666"/>
                  </a:lnTo>
                  <a:lnTo>
                    <a:pt x="157748" y="835026"/>
                  </a:lnTo>
                  <a:lnTo>
                    <a:pt x="143448" y="835933"/>
                  </a:lnTo>
                  <a:lnTo>
                    <a:pt x="129602" y="836840"/>
                  </a:lnTo>
                  <a:lnTo>
                    <a:pt x="116436" y="837293"/>
                  </a:lnTo>
                  <a:lnTo>
                    <a:pt x="103725" y="837747"/>
                  </a:lnTo>
                  <a:lnTo>
                    <a:pt x="91921" y="837973"/>
                  </a:lnTo>
                  <a:lnTo>
                    <a:pt x="80571" y="838200"/>
                  </a:lnTo>
                  <a:lnTo>
                    <a:pt x="60369" y="837973"/>
                  </a:lnTo>
                  <a:lnTo>
                    <a:pt x="43345" y="837520"/>
                  </a:lnTo>
                  <a:lnTo>
                    <a:pt x="29499" y="836840"/>
                  </a:lnTo>
                  <a:lnTo>
                    <a:pt x="19511" y="836386"/>
                  </a:lnTo>
                  <a:lnTo>
                    <a:pt x="11112" y="835480"/>
                  </a:lnTo>
                  <a:lnTo>
                    <a:pt x="26094" y="834119"/>
                  </a:lnTo>
                  <a:lnTo>
                    <a:pt x="40848" y="832079"/>
                  </a:lnTo>
                  <a:lnTo>
                    <a:pt x="55375" y="830265"/>
                  </a:lnTo>
                  <a:lnTo>
                    <a:pt x="69676" y="828224"/>
                  </a:lnTo>
                  <a:lnTo>
                    <a:pt x="83976" y="826184"/>
                  </a:lnTo>
                  <a:lnTo>
                    <a:pt x="97823" y="823690"/>
                  </a:lnTo>
                  <a:lnTo>
                    <a:pt x="111669" y="821423"/>
                  </a:lnTo>
                  <a:lnTo>
                    <a:pt x="125516" y="818929"/>
                  </a:lnTo>
                  <a:lnTo>
                    <a:pt x="138908" y="815981"/>
                  </a:lnTo>
                  <a:lnTo>
                    <a:pt x="152301" y="813261"/>
                  </a:lnTo>
                  <a:lnTo>
                    <a:pt x="165693" y="810540"/>
                  </a:lnTo>
                  <a:lnTo>
                    <a:pt x="178405" y="807366"/>
                  </a:lnTo>
                  <a:lnTo>
                    <a:pt x="191343" y="804418"/>
                  </a:lnTo>
                  <a:lnTo>
                    <a:pt x="204055" y="801017"/>
                  </a:lnTo>
                  <a:lnTo>
                    <a:pt x="216312" y="797617"/>
                  </a:lnTo>
                  <a:lnTo>
                    <a:pt x="228797" y="793989"/>
                  </a:lnTo>
                  <a:lnTo>
                    <a:pt x="241054" y="790588"/>
                  </a:lnTo>
                  <a:lnTo>
                    <a:pt x="252858" y="786734"/>
                  </a:lnTo>
                  <a:lnTo>
                    <a:pt x="264888" y="783106"/>
                  </a:lnTo>
                  <a:lnTo>
                    <a:pt x="276692" y="779025"/>
                  </a:lnTo>
                  <a:lnTo>
                    <a:pt x="288041" y="775171"/>
                  </a:lnTo>
                  <a:lnTo>
                    <a:pt x="299618" y="770863"/>
                  </a:lnTo>
                  <a:lnTo>
                    <a:pt x="310513" y="766782"/>
                  </a:lnTo>
                  <a:lnTo>
                    <a:pt x="321863" y="762474"/>
                  </a:lnTo>
                  <a:lnTo>
                    <a:pt x="332531" y="757940"/>
                  </a:lnTo>
                  <a:lnTo>
                    <a:pt x="343427" y="753632"/>
                  </a:lnTo>
                  <a:lnTo>
                    <a:pt x="353869" y="748871"/>
                  </a:lnTo>
                  <a:lnTo>
                    <a:pt x="364310" y="744336"/>
                  </a:lnTo>
                  <a:lnTo>
                    <a:pt x="384739" y="734587"/>
                  </a:lnTo>
                  <a:lnTo>
                    <a:pt x="404715" y="724838"/>
                  </a:lnTo>
                  <a:lnTo>
                    <a:pt x="423782" y="714635"/>
                  </a:lnTo>
                  <a:lnTo>
                    <a:pt x="442622" y="703979"/>
                  </a:lnTo>
                  <a:lnTo>
                    <a:pt x="460554" y="693323"/>
                  </a:lnTo>
                  <a:lnTo>
                    <a:pt x="478260" y="682214"/>
                  </a:lnTo>
                  <a:lnTo>
                    <a:pt x="495057" y="671104"/>
                  </a:lnTo>
                  <a:lnTo>
                    <a:pt x="511400" y="659541"/>
                  </a:lnTo>
                  <a:lnTo>
                    <a:pt x="527290" y="647752"/>
                  </a:lnTo>
                  <a:lnTo>
                    <a:pt x="542725" y="635962"/>
                  </a:lnTo>
                  <a:lnTo>
                    <a:pt x="557479" y="623719"/>
                  </a:lnTo>
                  <a:lnTo>
                    <a:pt x="571780" y="611476"/>
                  </a:lnTo>
                  <a:lnTo>
                    <a:pt x="585853" y="599006"/>
                  </a:lnTo>
                  <a:lnTo>
                    <a:pt x="599246" y="586536"/>
                  </a:lnTo>
                  <a:lnTo>
                    <a:pt x="612184" y="574066"/>
                  </a:lnTo>
                  <a:lnTo>
                    <a:pt x="624215" y="561143"/>
                  </a:lnTo>
                  <a:lnTo>
                    <a:pt x="636245" y="548446"/>
                  </a:lnTo>
                  <a:lnTo>
                    <a:pt x="647822" y="535296"/>
                  </a:lnTo>
                  <a:lnTo>
                    <a:pt x="658717" y="522600"/>
                  </a:lnTo>
                  <a:lnTo>
                    <a:pt x="669613" y="509677"/>
                  </a:lnTo>
                  <a:lnTo>
                    <a:pt x="679601" y="496527"/>
                  </a:lnTo>
                  <a:lnTo>
                    <a:pt x="689361" y="483376"/>
                  </a:lnTo>
                  <a:lnTo>
                    <a:pt x="698441" y="470680"/>
                  </a:lnTo>
                  <a:lnTo>
                    <a:pt x="707520" y="457757"/>
                  </a:lnTo>
                  <a:lnTo>
                    <a:pt x="716146" y="444607"/>
                  </a:lnTo>
                  <a:lnTo>
                    <a:pt x="724091" y="431683"/>
                  </a:lnTo>
                  <a:lnTo>
                    <a:pt x="732035" y="419214"/>
                  </a:lnTo>
                  <a:lnTo>
                    <a:pt x="739299" y="406517"/>
                  </a:lnTo>
                  <a:lnTo>
                    <a:pt x="746336" y="393820"/>
                  </a:lnTo>
                  <a:lnTo>
                    <a:pt x="753146" y="381577"/>
                  </a:lnTo>
                  <a:lnTo>
                    <a:pt x="759501" y="369107"/>
                  </a:lnTo>
                  <a:lnTo>
                    <a:pt x="765176" y="356864"/>
                  </a:lnTo>
                  <a:lnTo>
                    <a:pt x="770851" y="345075"/>
                  </a:lnTo>
                  <a:lnTo>
                    <a:pt x="776299" y="333285"/>
                  </a:lnTo>
                  <a:lnTo>
                    <a:pt x="781520" y="321722"/>
                  </a:lnTo>
                  <a:lnTo>
                    <a:pt x="786059" y="310386"/>
                  </a:lnTo>
                  <a:lnTo>
                    <a:pt x="790599" y="299050"/>
                  </a:lnTo>
                  <a:lnTo>
                    <a:pt x="794685" y="288394"/>
                  </a:lnTo>
                  <a:lnTo>
                    <a:pt x="798544" y="277737"/>
                  </a:lnTo>
                  <a:lnTo>
                    <a:pt x="802176" y="267308"/>
                  </a:lnTo>
                  <a:lnTo>
                    <a:pt x="808531" y="247810"/>
                  </a:lnTo>
                  <a:lnTo>
                    <a:pt x="814206" y="229445"/>
                  </a:lnTo>
                  <a:lnTo>
                    <a:pt x="818973" y="212441"/>
                  </a:lnTo>
                  <a:lnTo>
                    <a:pt x="822605" y="197250"/>
                  </a:lnTo>
                  <a:lnTo>
                    <a:pt x="825783" y="183647"/>
                  </a:lnTo>
                  <a:lnTo>
                    <a:pt x="695944" y="183647"/>
                  </a:lnTo>
                  <a:lnTo>
                    <a:pt x="866187"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eaLnBrk="1" fontAlgn="auto" hangingPunct="1">
                <a:spcBef>
                  <a:spcPts val="0"/>
                </a:spcBef>
                <a:spcAft>
                  <a:spcPts val="0"/>
                </a:spcAft>
                <a:defRPr/>
              </a:pPr>
              <a:endParaRPr lang="zh-CN" altLang="en-US" sz="1200">
                <a:latin typeface="微软雅黑" panose="020B0503020204020204" pitchFamily="34" charset="-122"/>
                <a:ea typeface="微软雅黑" panose="020B0503020204020204" pitchFamily="34" charset="-122"/>
              </a:endParaRPr>
            </a:p>
          </p:txBody>
        </p:sp>
      </p:grpSp>
      <p:grpSp>
        <p:nvGrpSpPr>
          <p:cNvPr id="82" name="组合 81"/>
          <p:cNvGrpSpPr/>
          <p:nvPr/>
        </p:nvGrpSpPr>
        <p:grpSpPr>
          <a:xfrm>
            <a:off x="5014686" y="5186363"/>
            <a:ext cx="4760913" cy="900112"/>
            <a:chOff x="5629275" y="5465763"/>
            <a:chExt cx="4760913" cy="900112"/>
          </a:xfrm>
        </p:grpSpPr>
        <p:sp>
          <p:nvSpPr>
            <p:cNvPr id="83" name="椭圆 82"/>
            <p:cNvSpPr>
              <a:spLocks noChangeAspect="1"/>
            </p:cNvSpPr>
            <p:nvPr/>
          </p:nvSpPr>
          <p:spPr>
            <a:xfrm>
              <a:off x="5629275" y="5465763"/>
              <a:ext cx="900113" cy="900112"/>
            </a:xfrm>
            <a:prstGeom prst="ellipse">
              <a:avLst/>
            </a:prstGeom>
            <a:solidFill>
              <a:srgbClr val="779F0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endParaRPr lang="zh-CN" altLang="en-US" sz="1200">
                <a:solidFill>
                  <a:schemeClr val="tx1"/>
                </a:solidFill>
                <a:latin typeface="微软雅黑" panose="020B0503020204020204" pitchFamily="34" charset="-122"/>
                <a:ea typeface="微软雅黑" panose="020B0503020204020204" pitchFamily="34" charset="-122"/>
              </a:endParaRPr>
            </a:p>
          </p:txBody>
        </p:sp>
        <p:sp>
          <p:nvSpPr>
            <p:cNvPr id="84" name="文本框 83"/>
            <p:cNvSpPr txBox="1"/>
            <p:nvPr/>
          </p:nvSpPr>
          <p:spPr>
            <a:xfrm>
              <a:off x="6529388" y="5465763"/>
              <a:ext cx="1371081" cy="323165"/>
            </a:xfrm>
            <a:prstGeom prst="rect">
              <a:avLst/>
            </a:prstGeom>
            <a:noFill/>
          </p:spPr>
          <p:txBody>
            <a:bodyPr wrap="none">
              <a:spAutoFit/>
            </a:bodyPr>
            <a:lstStyle/>
            <a:p>
              <a:pPr eaLnBrk="1" fontAlgn="auto" hangingPunct="1">
                <a:lnSpc>
                  <a:spcPct val="125000"/>
                </a:lnSpc>
                <a:spcBef>
                  <a:spcPts val="0"/>
                </a:spcBef>
                <a:spcAft>
                  <a:spcPts val="800"/>
                </a:spcAft>
                <a:defRPr/>
              </a:pPr>
              <a:r>
                <a:rPr lang="en-US" altLang="zh-CN" sz="1200" dirty="0">
                  <a:latin typeface="微软雅黑" panose="020B0503020204020204" pitchFamily="34" charset="-122"/>
                  <a:ea typeface="微软雅黑" panose="020B0503020204020204" pitchFamily="34" charset="-122"/>
                </a:rPr>
                <a:t>ADD TEXT HERE</a:t>
              </a:r>
              <a:endParaRPr lang="zh-CN" altLang="en-US" sz="1200" dirty="0">
                <a:latin typeface="微软雅黑" panose="020B0503020204020204" pitchFamily="34" charset="-122"/>
                <a:ea typeface="微软雅黑" panose="020B0503020204020204" pitchFamily="34" charset="-122"/>
              </a:endParaRPr>
            </a:p>
          </p:txBody>
        </p:sp>
        <p:sp>
          <p:nvSpPr>
            <p:cNvPr id="85" name="文本框 84"/>
            <p:cNvSpPr txBox="1"/>
            <p:nvPr/>
          </p:nvSpPr>
          <p:spPr>
            <a:xfrm>
              <a:off x="6529388" y="5829300"/>
              <a:ext cx="3860800" cy="461665"/>
            </a:xfrm>
            <a:prstGeom prst="rect">
              <a:avLst/>
            </a:prstGeom>
            <a:noFill/>
          </p:spPr>
          <p:txBody>
            <a:bodyPr>
              <a:spAutoFit/>
            </a:bodyPr>
            <a:lstStyle/>
            <a:p>
              <a:r>
                <a:rPr lang="zh-CN" altLang="en-US" sz="1200" dirty="0">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GB" altLang="zh-CN" sz="1200" dirty="0">
                <a:latin typeface="微软雅黑" panose="020B0503020204020204" pitchFamily="34" charset="-122"/>
                <a:ea typeface="微软雅黑" panose="020B0503020204020204" pitchFamily="34" charset="-122"/>
              </a:endParaRPr>
            </a:p>
          </p:txBody>
        </p:sp>
        <p:sp>
          <p:nvSpPr>
            <p:cNvPr id="86" name="KSO_Shape"/>
            <p:cNvSpPr>
              <a:spLocks noChangeAspect="1"/>
            </p:cNvSpPr>
            <p:nvPr/>
          </p:nvSpPr>
          <p:spPr bwMode="auto">
            <a:xfrm>
              <a:off x="5827713" y="5668963"/>
              <a:ext cx="536575" cy="539750"/>
            </a:xfrm>
            <a:custGeom>
              <a:avLst/>
              <a:gdLst>
                <a:gd name="T0" fmla="*/ 1161579 w 2109787"/>
                <a:gd name="T1" fmla="*/ 1730131 h 2125662"/>
                <a:gd name="T2" fmla="*/ 1236189 w 2109787"/>
                <a:gd name="T3" fmla="*/ 1509409 h 2125662"/>
                <a:gd name="T4" fmla="*/ 1220811 w 2109787"/>
                <a:gd name="T5" fmla="*/ 1384665 h 2125662"/>
                <a:gd name="T6" fmla="*/ 1405342 w 2109787"/>
                <a:gd name="T7" fmla="*/ 1404601 h 2125662"/>
                <a:gd name="T8" fmla="*/ 1370886 w 2109787"/>
                <a:gd name="T9" fmla="*/ 1829242 h 2125662"/>
                <a:gd name="T10" fmla="*/ 1480807 w 2109787"/>
                <a:gd name="T11" fmla="*/ 1653234 h 2125662"/>
                <a:gd name="T12" fmla="*/ 1705206 w 2109787"/>
                <a:gd name="T13" fmla="*/ 1300363 h 2125662"/>
                <a:gd name="T14" fmla="*/ 1872936 w 2109787"/>
                <a:gd name="T15" fmla="*/ 1412006 h 2125662"/>
                <a:gd name="T16" fmla="*/ 1863539 w 2109787"/>
                <a:gd name="T17" fmla="*/ 1802186 h 2125662"/>
                <a:gd name="T18" fmla="*/ 1574496 w 2109787"/>
                <a:gd name="T19" fmla="*/ 1890475 h 2125662"/>
                <a:gd name="T20" fmla="*/ 1000968 w 2109787"/>
                <a:gd name="T21" fmla="*/ 1883925 h 2125662"/>
                <a:gd name="T22" fmla="*/ 739264 w 2109787"/>
                <a:gd name="T23" fmla="*/ 1789655 h 2125662"/>
                <a:gd name="T24" fmla="*/ 755496 w 2109787"/>
                <a:gd name="T25" fmla="*/ 1386943 h 2125662"/>
                <a:gd name="T26" fmla="*/ 968220 w 2109787"/>
                <a:gd name="T27" fmla="*/ 1296091 h 2125662"/>
                <a:gd name="T28" fmla="*/ 1037602 w 2109787"/>
                <a:gd name="T29" fmla="*/ 801385 h 2125662"/>
                <a:gd name="T30" fmla="*/ 1059503 w 2109787"/>
                <a:gd name="T31" fmla="*/ 1006892 h 2125662"/>
                <a:gd name="T32" fmla="*/ 1259170 w 2109787"/>
                <a:gd name="T33" fmla="*/ 1210691 h 2125662"/>
                <a:gd name="T34" fmla="*/ 1395127 w 2109787"/>
                <a:gd name="T35" fmla="*/ 1192474 h 2125662"/>
                <a:gd name="T36" fmla="*/ 1566637 w 2109787"/>
                <a:gd name="T37" fmla="*/ 975297 h 2125662"/>
                <a:gd name="T38" fmla="*/ 1465950 w 2109787"/>
                <a:gd name="T39" fmla="*/ 842087 h 2125662"/>
                <a:gd name="T40" fmla="*/ 1192046 w 2109787"/>
                <a:gd name="T41" fmla="*/ 747589 h 2125662"/>
                <a:gd name="T42" fmla="*/ 1334259 w 2109787"/>
                <a:gd name="T43" fmla="*/ 449574 h 2125662"/>
                <a:gd name="T44" fmla="*/ 1512027 w 2109787"/>
                <a:gd name="T45" fmla="*/ 526995 h 2125662"/>
                <a:gd name="T46" fmla="*/ 1630349 w 2109787"/>
                <a:gd name="T47" fmla="*/ 698631 h 2125662"/>
                <a:gd name="T48" fmla="*/ 1657939 w 2109787"/>
                <a:gd name="T49" fmla="*/ 929186 h 2125662"/>
                <a:gd name="T50" fmla="*/ 1568628 w 2109787"/>
                <a:gd name="T51" fmla="*/ 1139532 h 2125662"/>
                <a:gd name="T52" fmla="*/ 1413900 w 2109787"/>
                <a:gd name="T53" fmla="*/ 1270180 h 2125662"/>
                <a:gd name="T54" fmla="*/ 1258886 w 2109787"/>
                <a:gd name="T55" fmla="*/ 1292381 h 2125662"/>
                <a:gd name="T56" fmla="*/ 1097900 w 2109787"/>
                <a:gd name="T57" fmla="*/ 1197598 h 2125662"/>
                <a:gd name="T58" fmla="*/ 976733 w 2109787"/>
                <a:gd name="T59" fmla="*/ 1012869 h 2125662"/>
                <a:gd name="T60" fmla="*/ 961659 w 2109787"/>
                <a:gd name="T61" fmla="*/ 777760 h 2125662"/>
                <a:gd name="T62" fmla="*/ 1050685 w 2109787"/>
                <a:gd name="T63" fmla="*/ 580223 h 2125662"/>
                <a:gd name="T64" fmla="*/ 1209965 w 2109787"/>
                <a:gd name="T65" fmla="*/ 464660 h 2125662"/>
                <a:gd name="T66" fmla="*/ 802597 w 2109787"/>
                <a:gd name="T67" fmla="*/ 349265 h 2125662"/>
                <a:gd name="T68" fmla="*/ 703059 w 2109787"/>
                <a:gd name="T69" fmla="*/ 413778 h 2125662"/>
                <a:gd name="T70" fmla="*/ 579631 w 2109787"/>
                <a:gd name="T71" fmla="*/ 465219 h 2125662"/>
                <a:gd name="T72" fmla="*/ 582759 w 2109787"/>
                <a:gd name="T73" fmla="*/ 565826 h 2125662"/>
                <a:gd name="T74" fmla="*/ 771314 w 2109787"/>
                <a:gd name="T75" fmla="*/ 673822 h 2125662"/>
                <a:gd name="T76" fmla="*/ 887063 w 2109787"/>
                <a:gd name="T77" fmla="*/ 819901 h 2125662"/>
                <a:gd name="T78" fmla="*/ 831038 w 2109787"/>
                <a:gd name="T79" fmla="*/ 994969 h 2125662"/>
                <a:gd name="T80" fmla="*/ 571383 w 2109787"/>
                <a:gd name="T81" fmla="*/ 1050387 h 2125662"/>
                <a:gd name="T82" fmla="*/ 581337 w 2109787"/>
                <a:gd name="T83" fmla="*/ 969675 h 2125662"/>
                <a:gd name="T84" fmla="*/ 751122 w 2109787"/>
                <a:gd name="T85" fmla="*/ 946086 h 2125662"/>
                <a:gd name="T86" fmla="*/ 784396 w 2109787"/>
                <a:gd name="T87" fmla="*/ 831269 h 2125662"/>
                <a:gd name="T88" fmla="*/ 658408 w 2109787"/>
                <a:gd name="T89" fmla="*/ 726967 h 2125662"/>
                <a:gd name="T90" fmla="*/ 480377 w 2109787"/>
                <a:gd name="T91" fmla="*/ 593962 h 2125662"/>
                <a:gd name="T92" fmla="*/ 503981 w 2109787"/>
                <a:gd name="T93" fmla="*/ 416621 h 2125662"/>
                <a:gd name="T94" fmla="*/ 746906 w 2109787"/>
                <a:gd name="T95" fmla="*/ 1423 h 2125662"/>
                <a:gd name="T96" fmla="*/ 1166756 w 2109787"/>
                <a:gd name="T97" fmla="*/ 173605 h 2125662"/>
                <a:gd name="T98" fmla="*/ 1015895 w 2109787"/>
                <a:gd name="T99" fmla="*/ 216010 h 2125662"/>
                <a:gd name="T100" fmla="*/ 659520 w 2109787"/>
                <a:gd name="T101" fmla="*/ 126646 h 2125662"/>
                <a:gd name="T102" fmla="*/ 368899 w 2109787"/>
                <a:gd name="T103" fmla="*/ 231948 h 2125662"/>
                <a:gd name="T104" fmla="*/ 176195 w 2109787"/>
                <a:gd name="T105" fmla="*/ 466173 h 2125662"/>
                <a:gd name="T106" fmla="*/ 128375 w 2109787"/>
                <a:gd name="T107" fmla="*/ 769271 h 2125662"/>
                <a:gd name="T108" fmla="*/ 222307 w 2109787"/>
                <a:gd name="T109" fmla="*/ 1026548 h 2125662"/>
                <a:gd name="T110" fmla="*/ 420703 w 2109787"/>
                <a:gd name="T111" fmla="*/ 1209830 h 2125662"/>
                <a:gd name="T112" fmla="*/ 486742 w 2109787"/>
                <a:gd name="T113" fmla="*/ 1374042 h 2125662"/>
                <a:gd name="T114" fmla="*/ 203805 w 2109787"/>
                <a:gd name="T115" fmla="*/ 1200153 h 2125662"/>
                <a:gd name="T116" fmla="*/ 33303 w 2109787"/>
                <a:gd name="T117" fmla="*/ 918970 h 2125662"/>
                <a:gd name="T118" fmla="*/ 14232 w 2109787"/>
                <a:gd name="T119" fmla="*/ 562367 h 2125662"/>
                <a:gd name="T120" fmla="*/ 183026 w 2109787"/>
                <a:gd name="T121" fmla="*/ 230810 h 2125662"/>
                <a:gd name="T122" fmla="*/ 494712 w 2109787"/>
                <a:gd name="T123" fmla="*/ 31875 h 212566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109787" h="2125662">
                  <a:moveTo>
                    <a:pt x="1216342" y="1436687"/>
                  </a:moveTo>
                  <a:lnTo>
                    <a:pt x="1216977" y="1467831"/>
                  </a:lnTo>
                  <a:lnTo>
                    <a:pt x="1218247" y="1498021"/>
                  </a:lnTo>
                  <a:lnTo>
                    <a:pt x="1219517" y="1527894"/>
                  </a:lnTo>
                  <a:lnTo>
                    <a:pt x="1221105" y="1556813"/>
                  </a:lnTo>
                  <a:lnTo>
                    <a:pt x="1223010" y="1585097"/>
                  </a:lnTo>
                  <a:lnTo>
                    <a:pt x="1225550" y="1612427"/>
                  </a:lnTo>
                  <a:lnTo>
                    <a:pt x="1227772" y="1639121"/>
                  </a:lnTo>
                  <a:lnTo>
                    <a:pt x="1230630" y="1665180"/>
                  </a:lnTo>
                  <a:lnTo>
                    <a:pt x="1233487" y="1690286"/>
                  </a:lnTo>
                  <a:lnTo>
                    <a:pt x="1237297" y="1714756"/>
                  </a:lnTo>
                  <a:lnTo>
                    <a:pt x="1240790" y="1738273"/>
                  </a:lnTo>
                  <a:lnTo>
                    <a:pt x="1244917" y="1761154"/>
                  </a:lnTo>
                  <a:lnTo>
                    <a:pt x="1249362" y="1783399"/>
                  </a:lnTo>
                  <a:lnTo>
                    <a:pt x="1253807" y="1804691"/>
                  </a:lnTo>
                  <a:lnTo>
                    <a:pt x="1258570" y="1825030"/>
                  </a:lnTo>
                  <a:lnTo>
                    <a:pt x="1263967" y="1844733"/>
                  </a:lnTo>
                  <a:lnTo>
                    <a:pt x="1269365" y="1863801"/>
                  </a:lnTo>
                  <a:lnTo>
                    <a:pt x="1275397" y="1881597"/>
                  </a:lnTo>
                  <a:lnTo>
                    <a:pt x="1281430" y="1899076"/>
                  </a:lnTo>
                  <a:lnTo>
                    <a:pt x="1288097" y="1915283"/>
                  </a:lnTo>
                  <a:lnTo>
                    <a:pt x="1295082" y="1930537"/>
                  </a:lnTo>
                  <a:lnTo>
                    <a:pt x="1302067" y="1945474"/>
                  </a:lnTo>
                  <a:lnTo>
                    <a:pt x="1309687" y="1959457"/>
                  </a:lnTo>
                  <a:lnTo>
                    <a:pt x="1317625" y="1972168"/>
                  </a:lnTo>
                  <a:lnTo>
                    <a:pt x="1325562" y="1984244"/>
                  </a:lnTo>
                  <a:lnTo>
                    <a:pt x="1330007" y="1990282"/>
                  </a:lnTo>
                  <a:lnTo>
                    <a:pt x="1334135" y="1995685"/>
                  </a:lnTo>
                  <a:lnTo>
                    <a:pt x="1338262" y="2001087"/>
                  </a:lnTo>
                  <a:lnTo>
                    <a:pt x="1343025" y="2005854"/>
                  </a:lnTo>
                  <a:lnTo>
                    <a:pt x="1347470" y="2010621"/>
                  </a:lnTo>
                  <a:lnTo>
                    <a:pt x="1352232" y="2015388"/>
                  </a:lnTo>
                  <a:lnTo>
                    <a:pt x="1356677" y="2019519"/>
                  </a:lnTo>
                  <a:lnTo>
                    <a:pt x="1361440" y="2023968"/>
                  </a:lnTo>
                  <a:lnTo>
                    <a:pt x="1366520" y="2027782"/>
                  </a:lnTo>
                  <a:lnTo>
                    <a:pt x="1371282" y="2031278"/>
                  </a:lnTo>
                  <a:lnTo>
                    <a:pt x="1376362" y="2034773"/>
                  </a:lnTo>
                  <a:lnTo>
                    <a:pt x="1381442" y="2038269"/>
                  </a:lnTo>
                  <a:lnTo>
                    <a:pt x="1386840" y="2041129"/>
                  </a:lnTo>
                  <a:lnTo>
                    <a:pt x="1391920" y="2043989"/>
                  </a:lnTo>
                  <a:lnTo>
                    <a:pt x="1391920" y="1688379"/>
                  </a:lnTo>
                  <a:lnTo>
                    <a:pt x="1387475" y="1687108"/>
                  </a:lnTo>
                  <a:lnTo>
                    <a:pt x="1382395" y="1685837"/>
                  </a:lnTo>
                  <a:lnTo>
                    <a:pt x="1378267" y="1684248"/>
                  </a:lnTo>
                  <a:lnTo>
                    <a:pt x="1373505" y="1682341"/>
                  </a:lnTo>
                  <a:lnTo>
                    <a:pt x="1369695" y="1680117"/>
                  </a:lnTo>
                  <a:lnTo>
                    <a:pt x="1365885" y="1677256"/>
                  </a:lnTo>
                  <a:lnTo>
                    <a:pt x="1362075" y="1674079"/>
                  </a:lnTo>
                  <a:lnTo>
                    <a:pt x="1358900" y="1670901"/>
                  </a:lnTo>
                  <a:lnTo>
                    <a:pt x="1356042" y="1667405"/>
                  </a:lnTo>
                  <a:lnTo>
                    <a:pt x="1353502" y="1663274"/>
                  </a:lnTo>
                  <a:lnTo>
                    <a:pt x="1350962" y="1659460"/>
                  </a:lnTo>
                  <a:lnTo>
                    <a:pt x="1349057" y="1655329"/>
                  </a:lnTo>
                  <a:lnTo>
                    <a:pt x="1347470" y="1650562"/>
                  </a:lnTo>
                  <a:lnTo>
                    <a:pt x="1346517" y="1645795"/>
                  </a:lnTo>
                  <a:lnTo>
                    <a:pt x="1345882" y="1641346"/>
                  </a:lnTo>
                  <a:lnTo>
                    <a:pt x="1345565" y="1635943"/>
                  </a:lnTo>
                  <a:lnTo>
                    <a:pt x="1345565" y="1582872"/>
                  </a:lnTo>
                  <a:lnTo>
                    <a:pt x="1345882" y="1577469"/>
                  </a:lnTo>
                  <a:lnTo>
                    <a:pt x="1346517" y="1572385"/>
                  </a:lnTo>
                  <a:lnTo>
                    <a:pt x="1347787" y="1567300"/>
                  </a:lnTo>
                  <a:lnTo>
                    <a:pt x="1349692" y="1562215"/>
                  </a:lnTo>
                  <a:lnTo>
                    <a:pt x="1352232" y="1557449"/>
                  </a:lnTo>
                  <a:lnTo>
                    <a:pt x="1354772" y="1553317"/>
                  </a:lnTo>
                  <a:lnTo>
                    <a:pt x="1357630" y="1549186"/>
                  </a:lnTo>
                  <a:lnTo>
                    <a:pt x="1361122" y="1545055"/>
                  </a:lnTo>
                  <a:lnTo>
                    <a:pt x="1365250" y="1541877"/>
                  </a:lnTo>
                  <a:lnTo>
                    <a:pt x="1369060" y="1538699"/>
                  </a:lnTo>
                  <a:lnTo>
                    <a:pt x="1373505" y="1535839"/>
                  </a:lnTo>
                  <a:lnTo>
                    <a:pt x="1378267" y="1533614"/>
                  </a:lnTo>
                  <a:lnTo>
                    <a:pt x="1383030" y="1532025"/>
                  </a:lnTo>
                  <a:lnTo>
                    <a:pt x="1388427" y="1530754"/>
                  </a:lnTo>
                  <a:lnTo>
                    <a:pt x="1393507" y="1529801"/>
                  </a:lnTo>
                  <a:lnTo>
                    <a:pt x="1399222" y="1529483"/>
                  </a:lnTo>
                  <a:lnTo>
                    <a:pt x="1516062" y="1529483"/>
                  </a:lnTo>
                  <a:lnTo>
                    <a:pt x="1521460" y="1529801"/>
                  </a:lnTo>
                  <a:lnTo>
                    <a:pt x="1526857" y="1530754"/>
                  </a:lnTo>
                  <a:lnTo>
                    <a:pt x="1531937" y="1532025"/>
                  </a:lnTo>
                  <a:lnTo>
                    <a:pt x="1537017" y="1533614"/>
                  </a:lnTo>
                  <a:lnTo>
                    <a:pt x="1541462" y="1535839"/>
                  </a:lnTo>
                  <a:lnTo>
                    <a:pt x="1545907" y="1538699"/>
                  </a:lnTo>
                  <a:lnTo>
                    <a:pt x="1550035" y="1541877"/>
                  </a:lnTo>
                  <a:lnTo>
                    <a:pt x="1553845" y="1545055"/>
                  </a:lnTo>
                  <a:lnTo>
                    <a:pt x="1557020" y="1549186"/>
                  </a:lnTo>
                  <a:lnTo>
                    <a:pt x="1560512" y="1553317"/>
                  </a:lnTo>
                  <a:lnTo>
                    <a:pt x="1563052" y="1557449"/>
                  </a:lnTo>
                  <a:lnTo>
                    <a:pt x="1565275" y="1562215"/>
                  </a:lnTo>
                  <a:lnTo>
                    <a:pt x="1566862" y="1567300"/>
                  </a:lnTo>
                  <a:lnTo>
                    <a:pt x="1568132" y="1572385"/>
                  </a:lnTo>
                  <a:lnTo>
                    <a:pt x="1569085" y="1577469"/>
                  </a:lnTo>
                  <a:lnTo>
                    <a:pt x="1569402" y="1582872"/>
                  </a:lnTo>
                  <a:lnTo>
                    <a:pt x="1569402" y="1635943"/>
                  </a:lnTo>
                  <a:lnTo>
                    <a:pt x="1569085" y="1641346"/>
                  </a:lnTo>
                  <a:lnTo>
                    <a:pt x="1568450" y="1645795"/>
                  </a:lnTo>
                  <a:lnTo>
                    <a:pt x="1567180" y="1650562"/>
                  </a:lnTo>
                  <a:lnTo>
                    <a:pt x="1565910" y="1655329"/>
                  </a:lnTo>
                  <a:lnTo>
                    <a:pt x="1564005" y="1659460"/>
                  </a:lnTo>
                  <a:lnTo>
                    <a:pt x="1561782" y="1663274"/>
                  </a:lnTo>
                  <a:lnTo>
                    <a:pt x="1558607" y="1667405"/>
                  </a:lnTo>
                  <a:lnTo>
                    <a:pt x="1555750" y="1670901"/>
                  </a:lnTo>
                  <a:lnTo>
                    <a:pt x="1552575" y="1674079"/>
                  </a:lnTo>
                  <a:lnTo>
                    <a:pt x="1549082" y="1677256"/>
                  </a:lnTo>
                  <a:lnTo>
                    <a:pt x="1545272" y="1680117"/>
                  </a:lnTo>
                  <a:lnTo>
                    <a:pt x="1541145" y="1682341"/>
                  </a:lnTo>
                  <a:lnTo>
                    <a:pt x="1537017" y="1684248"/>
                  </a:lnTo>
                  <a:lnTo>
                    <a:pt x="1532255" y="1685837"/>
                  </a:lnTo>
                  <a:lnTo>
                    <a:pt x="1527810" y="1687108"/>
                  </a:lnTo>
                  <a:lnTo>
                    <a:pt x="1523047" y="1688379"/>
                  </a:lnTo>
                  <a:lnTo>
                    <a:pt x="1523047" y="2043989"/>
                  </a:lnTo>
                  <a:lnTo>
                    <a:pt x="1528445" y="2041129"/>
                  </a:lnTo>
                  <a:lnTo>
                    <a:pt x="1533525" y="2038269"/>
                  </a:lnTo>
                  <a:lnTo>
                    <a:pt x="1538605" y="2034773"/>
                  </a:lnTo>
                  <a:lnTo>
                    <a:pt x="1543685" y="2031278"/>
                  </a:lnTo>
                  <a:lnTo>
                    <a:pt x="1548765" y="2027782"/>
                  </a:lnTo>
                  <a:lnTo>
                    <a:pt x="1553527" y="2023968"/>
                  </a:lnTo>
                  <a:lnTo>
                    <a:pt x="1558290" y="2019519"/>
                  </a:lnTo>
                  <a:lnTo>
                    <a:pt x="1563052" y="2015388"/>
                  </a:lnTo>
                  <a:lnTo>
                    <a:pt x="1567497" y="2010621"/>
                  </a:lnTo>
                  <a:lnTo>
                    <a:pt x="1572260" y="2005854"/>
                  </a:lnTo>
                  <a:lnTo>
                    <a:pt x="1576705" y="2001087"/>
                  </a:lnTo>
                  <a:lnTo>
                    <a:pt x="1580832" y="1995685"/>
                  </a:lnTo>
                  <a:lnTo>
                    <a:pt x="1585277" y="1990282"/>
                  </a:lnTo>
                  <a:lnTo>
                    <a:pt x="1589405" y="1984244"/>
                  </a:lnTo>
                  <a:lnTo>
                    <a:pt x="1597660" y="1972168"/>
                  </a:lnTo>
                  <a:lnTo>
                    <a:pt x="1605280" y="1959457"/>
                  </a:lnTo>
                  <a:lnTo>
                    <a:pt x="1612900" y="1945474"/>
                  </a:lnTo>
                  <a:lnTo>
                    <a:pt x="1620202" y="1930537"/>
                  </a:lnTo>
                  <a:lnTo>
                    <a:pt x="1626870" y="1915283"/>
                  </a:lnTo>
                  <a:lnTo>
                    <a:pt x="1633537" y="1899076"/>
                  </a:lnTo>
                  <a:lnTo>
                    <a:pt x="1639570" y="1881597"/>
                  </a:lnTo>
                  <a:lnTo>
                    <a:pt x="1645602" y="1863801"/>
                  </a:lnTo>
                  <a:lnTo>
                    <a:pt x="1651000" y="1844733"/>
                  </a:lnTo>
                  <a:lnTo>
                    <a:pt x="1656397" y="1825030"/>
                  </a:lnTo>
                  <a:lnTo>
                    <a:pt x="1661160" y="1804691"/>
                  </a:lnTo>
                  <a:lnTo>
                    <a:pt x="1665922" y="1783399"/>
                  </a:lnTo>
                  <a:lnTo>
                    <a:pt x="1670050" y="1761154"/>
                  </a:lnTo>
                  <a:lnTo>
                    <a:pt x="1673860" y="1738273"/>
                  </a:lnTo>
                  <a:lnTo>
                    <a:pt x="1677987" y="1714756"/>
                  </a:lnTo>
                  <a:lnTo>
                    <a:pt x="1681162" y="1690286"/>
                  </a:lnTo>
                  <a:lnTo>
                    <a:pt x="1684337" y="1665180"/>
                  </a:lnTo>
                  <a:lnTo>
                    <a:pt x="1687195" y="1639121"/>
                  </a:lnTo>
                  <a:lnTo>
                    <a:pt x="1689735" y="1612427"/>
                  </a:lnTo>
                  <a:lnTo>
                    <a:pt x="1691957" y="1585097"/>
                  </a:lnTo>
                  <a:lnTo>
                    <a:pt x="1693862" y="1556813"/>
                  </a:lnTo>
                  <a:lnTo>
                    <a:pt x="1695450" y="1527894"/>
                  </a:lnTo>
                  <a:lnTo>
                    <a:pt x="1696720" y="1498021"/>
                  </a:lnTo>
                  <a:lnTo>
                    <a:pt x="1697672" y="1467831"/>
                  </a:lnTo>
                  <a:lnTo>
                    <a:pt x="1698942" y="1436687"/>
                  </a:lnTo>
                  <a:lnTo>
                    <a:pt x="1738312" y="1438912"/>
                  </a:lnTo>
                  <a:lnTo>
                    <a:pt x="1774825" y="1441454"/>
                  </a:lnTo>
                  <a:lnTo>
                    <a:pt x="1835150" y="1446221"/>
                  </a:lnTo>
                  <a:lnTo>
                    <a:pt x="1875472" y="1449399"/>
                  </a:lnTo>
                  <a:lnTo>
                    <a:pt x="1890077" y="1450670"/>
                  </a:lnTo>
                  <a:lnTo>
                    <a:pt x="1901190" y="1450988"/>
                  </a:lnTo>
                  <a:lnTo>
                    <a:pt x="1912620" y="1451941"/>
                  </a:lnTo>
                  <a:lnTo>
                    <a:pt x="1923415" y="1453212"/>
                  </a:lnTo>
                  <a:lnTo>
                    <a:pt x="1934210" y="1455119"/>
                  </a:lnTo>
                  <a:lnTo>
                    <a:pt x="1945005" y="1457662"/>
                  </a:lnTo>
                  <a:lnTo>
                    <a:pt x="1955482" y="1460522"/>
                  </a:lnTo>
                  <a:lnTo>
                    <a:pt x="1965642" y="1464017"/>
                  </a:lnTo>
                  <a:lnTo>
                    <a:pt x="1975485" y="1468149"/>
                  </a:lnTo>
                  <a:lnTo>
                    <a:pt x="1985327" y="1472598"/>
                  </a:lnTo>
                  <a:lnTo>
                    <a:pt x="1994852" y="1477047"/>
                  </a:lnTo>
                  <a:lnTo>
                    <a:pt x="2004060" y="1482767"/>
                  </a:lnTo>
                  <a:lnTo>
                    <a:pt x="2012950" y="1488170"/>
                  </a:lnTo>
                  <a:lnTo>
                    <a:pt x="2021522" y="1494526"/>
                  </a:lnTo>
                  <a:lnTo>
                    <a:pt x="2029777" y="1500881"/>
                  </a:lnTo>
                  <a:lnTo>
                    <a:pt x="2038032" y="1507873"/>
                  </a:lnTo>
                  <a:lnTo>
                    <a:pt x="2045652" y="1515182"/>
                  </a:lnTo>
                  <a:lnTo>
                    <a:pt x="2052637" y="1522809"/>
                  </a:lnTo>
                  <a:lnTo>
                    <a:pt x="2059622" y="1530754"/>
                  </a:lnTo>
                  <a:lnTo>
                    <a:pt x="2065972" y="1539334"/>
                  </a:lnTo>
                  <a:lnTo>
                    <a:pt x="2072322" y="1547597"/>
                  </a:lnTo>
                  <a:lnTo>
                    <a:pt x="2078037" y="1556495"/>
                  </a:lnTo>
                  <a:lnTo>
                    <a:pt x="2083435" y="1566029"/>
                  </a:lnTo>
                  <a:lnTo>
                    <a:pt x="2088197" y="1575563"/>
                  </a:lnTo>
                  <a:lnTo>
                    <a:pt x="2092642" y="1585414"/>
                  </a:lnTo>
                  <a:lnTo>
                    <a:pt x="2096452" y="1595266"/>
                  </a:lnTo>
                  <a:lnTo>
                    <a:pt x="2099945" y="1605117"/>
                  </a:lnTo>
                  <a:lnTo>
                    <a:pt x="2103120" y="1615605"/>
                  </a:lnTo>
                  <a:lnTo>
                    <a:pt x="2105660" y="1626410"/>
                  </a:lnTo>
                  <a:lnTo>
                    <a:pt x="2107247" y="1637215"/>
                  </a:lnTo>
                  <a:lnTo>
                    <a:pt x="2108835" y="1648337"/>
                  </a:lnTo>
                  <a:lnTo>
                    <a:pt x="2109470" y="1659460"/>
                  </a:lnTo>
                  <a:lnTo>
                    <a:pt x="2109787" y="1670901"/>
                  </a:lnTo>
                  <a:lnTo>
                    <a:pt x="2109787" y="1949605"/>
                  </a:lnTo>
                  <a:lnTo>
                    <a:pt x="2109787" y="1955325"/>
                  </a:lnTo>
                  <a:lnTo>
                    <a:pt x="2108835" y="1960728"/>
                  </a:lnTo>
                  <a:lnTo>
                    <a:pt x="2107882" y="1966448"/>
                  </a:lnTo>
                  <a:lnTo>
                    <a:pt x="2106295" y="1971850"/>
                  </a:lnTo>
                  <a:lnTo>
                    <a:pt x="2104072" y="1976935"/>
                  </a:lnTo>
                  <a:lnTo>
                    <a:pt x="2101532" y="1982020"/>
                  </a:lnTo>
                  <a:lnTo>
                    <a:pt x="2098675" y="1987105"/>
                  </a:lnTo>
                  <a:lnTo>
                    <a:pt x="2095182" y="1992189"/>
                  </a:lnTo>
                  <a:lnTo>
                    <a:pt x="2091690" y="1996956"/>
                  </a:lnTo>
                  <a:lnTo>
                    <a:pt x="2087245" y="2002041"/>
                  </a:lnTo>
                  <a:lnTo>
                    <a:pt x="2082800" y="2006490"/>
                  </a:lnTo>
                  <a:lnTo>
                    <a:pt x="2077720" y="2010939"/>
                  </a:lnTo>
                  <a:lnTo>
                    <a:pt x="2072322" y="2015706"/>
                  </a:lnTo>
                  <a:lnTo>
                    <a:pt x="2066607" y="2019837"/>
                  </a:lnTo>
                  <a:lnTo>
                    <a:pt x="2060575" y="2024286"/>
                  </a:lnTo>
                  <a:lnTo>
                    <a:pt x="2053907" y="2028418"/>
                  </a:lnTo>
                  <a:lnTo>
                    <a:pt x="2047240" y="2032549"/>
                  </a:lnTo>
                  <a:lnTo>
                    <a:pt x="2039937" y="2036680"/>
                  </a:lnTo>
                  <a:lnTo>
                    <a:pt x="2032317" y="2040494"/>
                  </a:lnTo>
                  <a:lnTo>
                    <a:pt x="2024697" y="2044307"/>
                  </a:lnTo>
                  <a:lnTo>
                    <a:pt x="2016442" y="2048121"/>
                  </a:lnTo>
                  <a:lnTo>
                    <a:pt x="2007870" y="2051934"/>
                  </a:lnTo>
                  <a:lnTo>
                    <a:pt x="1999297" y="2055430"/>
                  </a:lnTo>
                  <a:lnTo>
                    <a:pt x="1990090" y="2058926"/>
                  </a:lnTo>
                  <a:lnTo>
                    <a:pt x="1970722" y="2065599"/>
                  </a:lnTo>
                  <a:lnTo>
                    <a:pt x="1950402" y="2071955"/>
                  </a:lnTo>
                  <a:lnTo>
                    <a:pt x="1929130" y="2077675"/>
                  </a:lnTo>
                  <a:lnTo>
                    <a:pt x="1907222" y="2083396"/>
                  </a:lnTo>
                  <a:lnTo>
                    <a:pt x="1883727" y="2088480"/>
                  </a:lnTo>
                  <a:lnTo>
                    <a:pt x="1859597" y="2093565"/>
                  </a:lnTo>
                  <a:lnTo>
                    <a:pt x="1834515" y="2098014"/>
                  </a:lnTo>
                  <a:lnTo>
                    <a:pt x="1809115" y="2102146"/>
                  </a:lnTo>
                  <a:lnTo>
                    <a:pt x="1782762" y="2105959"/>
                  </a:lnTo>
                  <a:lnTo>
                    <a:pt x="1755457" y="2109455"/>
                  </a:lnTo>
                  <a:lnTo>
                    <a:pt x="1728152" y="2112633"/>
                  </a:lnTo>
                  <a:lnTo>
                    <a:pt x="1700212" y="2115175"/>
                  </a:lnTo>
                  <a:lnTo>
                    <a:pt x="1671637" y="2118035"/>
                  </a:lnTo>
                  <a:lnTo>
                    <a:pt x="1642745" y="2119942"/>
                  </a:lnTo>
                  <a:lnTo>
                    <a:pt x="1613535" y="2121849"/>
                  </a:lnTo>
                  <a:lnTo>
                    <a:pt x="1584325" y="2123120"/>
                  </a:lnTo>
                  <a:lnTo>
                    <a:pt x="1554480" y="2124391"/>
                  </a:lnTo>
                  <a:lnTo>
                    <a:pt x="1524635" y="2125027"/>
                  </a:lnTo>
                  <a:lnTo>
                    <a:pt x="1494790" y="2125344"/>
                  </a:lnTo>
                  <a:lnTo>
                    <a:pt x="1464945" y="2125662"/>
                  </a:lnTo>
                  <a:lnTo>
                    <a:pt x="1435100" y="2125344"/>
                  </a:lnTo>
                  <a:lnTo>
                    <a:pt x="1404937" y="2125027"/>
                  </a:lnTo>
                  <a:lnTo>
                    <a:pt x="1375092" y="2124391"/>
                  </a:lnTo>
                  <a:lnTo>
                    <a:pt x="1344930" y="2123120"/>
                  </a:lnTo>
                  <a:lnTo>
                    <a:pt x="1315085" y="2121849"/>
                  </a:lnTo>
                  <a:lnTo>
                    <a:pt x="1285557" y="2119942"/>
                  </a:lnTo>
                  <a:lnTo>
                    <a:pt x="1256030" y="2118035"/>
                  </a:lnTo>
                  <a:lnTo>
                    <a:pt x="1227455" y="2115175"/>
                  </a:lnTo>
                  <a:lnTo>
                    <a:pt x="1198562" y="2112633"/>
                  </a:lnTo>
                  <a:lnTo>
                    <a:pt x="1170622" y="2109455"/>
                  </a:lnTo>
                  <a:lnTo>
                    <a:pt x="1142682" y="2105959"/>
                  </a:lnTo>
                  <a:lnTo>
                    <a:pt x="1116012" y="2102146"/>
                  </a:lnTo>
                  <a:lnTo>
                    <a:pt x="1089660" y="2098014"/>
                  </a:lnTo>
                  <a:lnTo>
                    <a:pt x="1064260" y="2093565"/>
                  </a:lnTo>
                  <a:lnTo>
                    <a:pt x="1039177" y="2088480"/>
                  </a:lnTo>
                  <a:lnTo>
                    <a:pt x="1015364" y="2083396"/>
                  </a:lnTo>
                  <a:lnTo>
                    <a:pt x="992187" y="2077675"/>
                  </a:lnTo>
                  <a:lnTo>
                    <a:pt x="970597" y="2071955"/>
                  </a:lnTo>
                  <a:lnTo>
                    <a:pt x="949642" y="2065599"/>
                  </a:lnTo>
                  <a:lnTo>
                    <a:pt x="929639" y="2058926"/>
                  </a:lnTo>
                  <a:lnTo>
                    <a:pt x="910907" y="2051934"/>
                  </a:lnTo>
                  <a:lnTo>
                    <a:pt x="902334" y="2048121"/>
                  </a:lnTo>
                  <a:lnTo>
                    <a:pt x="893762" y="2044307"/>
                  </a:lnTo>
                  <a:lnTo>
                    <a:pt x="885507" y="2040494"/>
                  </a:lnTo>
                  <a:lnTo>
                    <a:pt x="877569" y="2036680"/>
                  </a:lnTo>
                  <a:lnTo>
                    <a:pt x="870584" y="2032549"/>
                  </a:lnTo>
                  <a:lnTo>
                    <a:pt x="863282" y="2028418"/>
                  </a:lnTo>
                  <a:lnTo>
                    <a:pt x="856614" y="2024286"/>
                  </a:lnTo>
                  <a:lnTo>
                    <a:pt x="850264" y="2019837"/>
                  </a:lnTo>
                  <a:lnTo>
                    <a:pt x="844232" y="2015706"/>
                  </a:lnTo>
                  <a:lnTo>
                    <a:pt x="838517" y="2010939"/>
                  </a:lnTo>
                  <a:lnTo>
                    <a:pt x="833437" y="2006490"/>
                  </a:lnTo>
                  <a:lnTo>
                    <a:pt x="828674" y="2002041"/>
                  </a:lnTo>
                  <a:lnTo>
                    <a:pt x="824229" y="1996956"/>
                  </a:lnTo>
                  <a:lnTo>
                    <a:pt x="820419" y="1992189"/>
                  </a:lnTo>
                  <a:lnTo>
                    <a:pt x="816609" y="1987105"/>
                  </a:lnTo>
                  <a:lnTo>
                    <a:pt x="813752" y="1982020"/>
                  </a:lnTo>
                  <a:lnTo>
                    <a:pt x="811212" y="1976935"/>
                  </a:lnTo>
                  <a:lnTo>
                    <a:pt x="808989" y="1971850"/>
                  </a:lnTo>
                  <a:lnTo>
                    <a:pt x="807084" y="1966448"/>
                  </a:lnTo>
                  <a:lnTo>
                    <a:pt x="805814" y="1960728"/>
                  </a:lnTo>
                  <a:lnTo>
                    <a:pt x="805179" y="1955325"/>
                  </a:lnTo>
                  <a:lnTo>
                    <a:pt x="804862" y="1949605"/>
                  </a:lnTo>
                  <a:lnTo>
                    <a:pt x="804862" y="1670901"/>
                  </a:lnTo>
                  <a:lnTo>
                    <a:pt x="805179" y="1659460"/>
                  </a:lnTo>
                  <a:lnTo>
                    <a:pt x="806132" y="1648337"/>
                  </a:lnTo>
                  <a:lnTo>
                    <a:pt x="807402" y="1637215"/>
                  </a:lnTo>
                  <a:lnTo>
                    <a:pt x="809624" y="1626410"/>
                  </a:lnTo>
                  <a:lnTo>
                    <a:pt x="812164" y="1615605"/>
                  </a:lnTo>
                  <a:lnTo>
                    <a:pt x="815022" y="1605117"/>
                  </a:lnTo>
                  <a:lnTo>
                    <a:pt x="818197" y="1595266"/>
                  </a:lnTo>
                  <a:lnTo>
                    <a:pt x="822324" y="1585414"/>
                  </a:lnTo>
                  <a:lnTo>
                    <a:pt x="826769" y="1575563"/>
                  </a:lnTo>
                  <a:lnTo>
                    <a:pt x="831849" y="1566029"/>
                  </a:lnTo>
                  <a:lnTo>
                    <a:pt x="836929" y="1556495"/>
                  </a:lnTo>
                  <a:lnTo>
                    <a:pt x="842327" y="1547597"/>
                  </a:lnTo>
                  <a:lnTo>
                    <a:pt x="848677" y="1539334"/>
                  </a:lnTo>
                  <a:lnTo>
                    <a:pt x="855344" y="1530754"/>
                  </a:lnTo>
                  <a:lnTo>
                    <a:pt x="862012" y="1522809"/>
                  </a:lnTo>
                  <a:lnTo>
                    <a:pt x="869632" y="1515182"/>
                  </a:lnTo>
                  <a:lnTo>
                    <a:pt x="876934" y="1507873"/>
                  </a:lnTo>
                  <a:lnTo>
                    <a:pt x="884872" y="1500881"/>
                  </a:lnTo>
                  <a:lnTo>
                    <a:pt x="893444" y="1494526"/>
                  </a:lnTo>
                  <a:lnTo>
                    <a:pt x="902017" y="1488170"/>
                  </a:lnTo>
                  <a:lnTo>
                    <a:pt x="910907" y="1482767"/>
                  </a:lnTo>
                  <a:lnTo>
                    <a:pt x="920114" y="1477047"/>
                  </a:lnTo>
                  <a:lnTo>
                    <a:pt x="929639" y="1472598"/>
                  </a:lnTo>
                  <a:lnTo>
                    <a:pt x="939482" y="1468149"/>
                  </a:lnTo>
                  <a:lnTo>
                    <a:pt x="949324" y="1464017"/>
                  </a:lnTo>
                  <a:lnTo>
                    <a:pt x="959802" y="1460522"/>
                  </a:lnTo>
                  <a:lnTo>
                    <a:pt x="969962" y="1457662"/>
                  </a:lnTo>
                  <a:lnTo>
                    <a:pt x="980439" y="1455119"/>
                  </a:lnTo>
                  <a:lnTo>
                    <a:pt x="991234" y="1453212"/>
                  </a:lnTo>
                  <a:lnTo>
                    <a:pt x="1002347" y="1451941"/>
                  </a:lnTo>
                  <a:lnTo>
                    <a:pt x="1013459" y="1450988"/>
                  </a:lnTo>
                  <a:lnTo>
                    <a:pt x="1024889" y="1450670"/>
                  </a:lnTo>
                  <a:lnTo>
                    <a:pt x="1039177" y="1449399"/>
                  </a:lnTo>
                  <a:lnTo>
                    <a:pt x="1079500" y="1446221"/>
                  </a:lnTo>
                  <a:lnTo>
                    <a:pt x="1140142" y="1441454"/>
                  </a:lnTo>
                  <a:lnTo>
                    <a:pt x="1176655" y="1438912"/>
                  </a:lnTo>
                  <a:lnTo>
                    <a:pt x="1216342" y="1436687"/>
                  </a:lnTo>
                  <a:close/>
                  <a:moveTo>
                    <a:pt x="1249771" y="769392"/>
                  </a:moveTo>
                  <a:lnTo>
                    <a:pt x="1245966" y="770028"/>
                  </a:lnTo>
                  <a:lnTo>
                    <a:pt x="1242477" y="770663"/>
                  </a:lnTo>
                  <a:lnTo>
                    <a:pt x="1239306" y="771933"/>
                  </a:lnTo>
                  <a:lnTo>
                    <a:pt x="1235818" y="773839"/>
                  </a:lnTo>
                  <a:lnTo>
                    <a:pt x="1232647" y="775427"/>
                  </a:lnTo>
                  <a:lnTo>
                    <a:pt x="1229476" y="777650"/>
                  </a:lnTo>
                  <a:lnTo>
                    <a:pt x="1226621" y="780191"/>
                  </a:lnTo>
                  <a:lnTo>
                    <a:pt x="1223450" y="782732"/>
                  </a:lnTo>
                  <a:lnTo>
                    <a:pt x="1217425" y="789084"/>
                  </a:lnTo>
                  <a:lnTo>
                    <a:pt x="1211717" y="796071"/>
                  </a:lnTo>
                  <a:lnTo>
                    <a:pt x="1206009" y="803376"/>
                  </a:lnTo>
                  <a:lnTo>
                    <a:pt x="1194275" y="819574"/>
                  </a:lnTo>
                  <a:lnTo>
                    <a:pt x="1186030" y="831008"/>
                  </a:lnTo>
                  <a:lnTo>
                    <a:pt x="1177785" y="843395"/>
                  </a:lnTo>
                  <a:lnTo>
                    <a:pt x="1169857" y="855781"/>
                  </a:lnTo>
                  <a:lnTo>
                    <a:pt x="1161929" y="868803"/>
                  </a:lnTo>
                  <a:lnTo>
                    <a:pt x="1159075" y="881507"/>
                  </a:lnTo>
                  <a:lnTo>
                    <a:pt x="1156856" y="894212"/>
                  </a:lnTo>
                  <a:lnTo>
                    <a:pt x="1154636" y="907233"/>
                  </a:lnTo>
                  <a:lnTo>
                    <a:pt x="1152733" y="920573"/>
                  </a:lnTo>
                  <a:lnTo>
                    <a:pt x="1151465" y="933595"/>
                  </a:lnTo>
                  <a:lnTo>
                    <a:pt x="1150513" y="947569"/>
                  </a:lnTo>
                  <a:lnTo>
                    <a:pt x="1149879" y="960909"/>
                  </a:lnTo>
                  <a:lnTo>
                    <a:pt x="1149879" y="974566"/>
                  </a:lnTo>
                  <a:lnTo>
                    <a:pt x="1149879" y="984412"/>
                  </a:lnTo>
                  <a:lnTo>
                    <a:pt x="1150196" y="994258"/>
                  </a:lnTo>
                  <a:lnTo>
                    <a:pt x="1151147" y="1003786"/>
                  </a:lnTo>
                  <a:lnTo>
                    <a:pt x="1151782" y="1013314"/>
                  </a:lnTo>
                  <a:lnTo>
                    <a:pt x="1153050" y="1023160"/>
                  </a:lnTo>
                  <a:lnTo>
                    <a:pt x="1154319" y="1032688"/>
                  </a:lnTo>
                  <a:lnTo>
                    <a:pt x="1156538" y="1042216"/>
                  </a:lnTo>
                  <a:lnTo>
                    <a:pt x="1158124" y="1051427"/>
                  </a:lnTo>
                  <a:lnTo>
                    <a:pt x="1160344" y="1060637"/>
                  </a:lnTo>
                  <a:lnTo>
                    <a:pt x="1162564" y="1069848"/>
                  </a:lnTo>
                  <a:lnTo>
                    <a:pt x="1165101" y="1079058"/>
                  </a:lnTo>
                  <a:lnTo>
                    <a:pt x="1168272" y="1088269"/>
                  </a:lnTo>
                  <a:lnTo>
                    <a:pt x="1171126" y="1096844"/>
                  </a:lnTo>
                  <a:lnTo>
                    <a:pt x="1174297" y="1106055"/>
                  </a:lnTo>
                  <a:lnTo>
                    <a:pt x="1177468" y="1114948"/>
                  </a:lnTo>
                  <a:lnTo>
                    <a:pt x="1181274" y="1123523"/>
                  </a:lnTo>
                  <a:lnTo>
                    <a:pt x="1184762" y="1132099"/>
                  </a:lnTo>
                  <a:lnTo>
                    <a:pt x="1188884" y="1140356"/>
                  </a:lnTo>
                  <a:lnTo>
                    <a:pt x="1193007" y="1148932"/>
                  </a:lnTo>
                  <a:lnTo>
                    <a:pt x="1197129" y="1157189"/>
                  </a:lnTo>
                  <a:lnTo>
                    <a:pt x="1206326" y="1173387"/>
                  </a:lnTo>
                  <a:lnTo>
                    <a:pt x="1215839" y="1188950"/>
                  </a:lnTo>
                  <a:lnTo>
                    <a:pt x="1225987" y="1204513"/>
                  </a:lnTo>
                  <a:lnTo>
                    <a:pt x="1236769" y="1219123"/>
                  </a:lnTo>
                  <a:lnTo>
                    <a:pt x="1247551" y="1233097"/>
                  </a:lnTo>
                  <a:lnTo>
                    <a:pt x="1258967" y="1246437"/>
                  </a:lnTo>
                  <a:lnTo>
                    <a:pt x="1271018" y="1259776"/>
                  </a:lnTo>
                  <a:lnTo>
                    <a:pt x="1283068" y="1271845"/>
                  </a:lnTo>
                  <a:lnTo>
                    <a:pt x="1295436" y="1283597"/>
                  </a:lnTo>
                  <a:lnTo>
                    <a:pt x="1308121" y="1294395"/>
                  </a:lnTo>
                  <a:lnTo>
                    <a:pt x="1320805" y="1304241"/>
                  </a:lnTo>
                  <a:lnTo>
                    <a:pt x="1333490" y="1313769"/>
                  </a:lnTo>
                  <a:lnTo>
                    <a:pt x="1346175" y="1322662"/>
                  </a:lnTo>
                  <a:lnTo>
                    <a:pt x="1359177" y="1330602"/>
                  </a:lnTo>
                  <a:lnTo>
                    <a:pt x="1371861" y="1337272"/>
                  </a:lnTo>
                  <a:lnTo>
                    <a:pt x="1384863" y="1343624"/>
                  </a:lnTo>
                  <a:lnTo>
                    <a:pt x="1397548" y="1348706"/>
                  </a:lnTo>
                  <a:lnTo>
                    <a:pt x="1403890" y="1350929"/>
                  </a:lnTo>
                  <a:lnTo>
                    <a:pt x="1410233" y="1353470"/>
                  </a:lnTo>
                  <a:lnTo>
                    <a:pt x="1416258" y="1355058"/>
                  </a:lnTo>
                  <a:lnTo>
                    <a:pt x="1422600" y="1356646"/>
                  </a:lnTo>
                  <a:lnTo>
                    <a:pt x="1428308" y="1358234"/>
                  </a:lnTo>
                  <a:lnTo>
                    <a:pt x="1434334" y="1359187"/>
                  </a:lnTo>
                  <a:lnTo>
                    <a:pt x="1440042" y="1360140"/>
                  </a:lnTo>
                  <a:lnTo>
                    <a:pt x="1446067" y="1360775"/>
                  </a:lnTo>
                  <a:lnTo>
                    <a:pt x="1451775" y="1361093"/>
                  </a:lnTo>
                  <a:lnTo>
                    <a:pt x="1457483" y="1361093"/>
                  </a:lnTo>
                  <a:lnTo>
                    <a:pt x="1462874" y="1361093"/>
                  </a:lnTo>
                  <a:lnTo>
                    <a:pt x="1468900" y="1360775"/>
                  </a:lnTo>
                  <a:lnTo>
                    <a:pt x="1474291" y="1360140"/>
                  </a:lnTo>
                  <a:lnTo>
                    <a:pt x="1480316" y="1359187"/>
                  </a:lnTo>
                  <a:lnTo>
                    <a:pt x="1486341" y="1358234"/>
                  </a:lnTo>
                  <a:lnTo>
                    <a:pt x="1492366" y="1356646"/>
                  </a:lnTo>
                  <a:lnTo>
                    <a:pt x="1498392" y="1355058"/>
                  </a:lnTo>
                  <a:lnTo>
                    <a:pt x="1504734" y="1353470"/>
                  </a:lnTo>
                  <a:lnTo>
                    <a:pt x="1510759" y="1350929"/>
                  </a:lnTo>
                  <a:lnTo>
                    <a:pt x="1517101" y="1348706"/>
                  </a:lnTo>
                  <a:lnTo>
                    <a:pt x="1529786" y="1343624"/>
                  </a:lnTo>
                  <a:lnTo>
                    <a:pt x="1542471" y="1337272"/>
                  </a:lnTo>
                  <a:lnTo>
                    <a:pt x="1555473" y="1330602"/>
                  </a:lnTo>
                  <a:lnTo>
                    <a:pt x="1568157" y="1322662"/>
                  </a:lnTo>
                  <a:lnTo>
                    <a:pt x="1581159" y="1313769"/>
                  </a:lnTo>
                  <a:lnTo>
                    <a:pt x="1593844" y="1304241"/>
                  </a:lnTo>
                  <a:lnTo>
                    <a:pt x="1606846" y="1294395"/>
                  </a:lnTo>
                  <a:lnTo>
                    <a:pt x="1619531" y="1283597"/>
                  </a:lnTo>
                  <a:lnTo>
                    <a:pt x="1631581" y="1271845"/>
                  </a:lnTo>
                  <a:lnTo>
                    <a:pt x="1643949" y="1259776"/>
                  </a:lnTo>
                  <a:lnTo>
                    <a:pt x="1655682" y="1246437"/>
                  </a:lnTo>
                  <a:lnTo>
                    <a:pt x="1667098" y="1233097"/>
                  </a:lnTo>
                  <a:lnTo>
                    <a:pt x="1678197" y="1219123"/>
                  </a:lnTo>
                  <a:lnTo>
                    <a:pt x="1688662" y="1204513"/>
                  </a:lnTo>
                  <a:lnTo>
                    <a:pt x="1698810" y="1188950"/>
                  </a:lnTo>
                  <a:lnTo>
                    <a:pt x="1708324" y="1173387"/>
                  </a:lnTo>
                  <a:lnTo>
                    <a:pt x="1717203" y="1157189"/>
                  </a:lnTo>
                  <a:lnTo>
                    <a:pt x="1721643" y="1148932"/>
                  </a:lnTo>
                  <a:lnTo>
                    <a:pt x="1725765" y="1140356"/>
                  </a:lnTo>
                  <a:lnTo>
                    <a:pt x="1729570" y="1132099"/>
                  </a:lnTo>
                  <a:lnTo>
                    <a:pt x="1733693" y="1123523"/>
                  </a:lnTo>
                  <a:lnTo>
                    <a:pt x="1737181" y="1114948"/>
                  </a:lnTo>
                  <a:lnTo>
                    <a:pt x="1740352" y="1106055"/>
                  </a:lnTo>
                  <a:lnTo>
                    <a:pt x="1743524" y="1096844"/>
                  </a:lnTo>
                  <a:lnTo>
                    <a:pt x="1746695" y="1088269"/>
                  </a:lnTo>
                  <a:lnTo>
                    <a:pt x="1749232" y="1079058"/>
                  </a:lnTo>
                  <a:lnTo>
                    <a:pt x="1751769" y="1069848"/>
                  </a:lnTo>
                  <a:lnTo>
                    <a:pt x="1754306" y="1060637"/>
                  </a:lnTo>
                  <a:lnTo>
                    <a:pt x="1756525" y="1051427"/>
                  </a:lnTo>
                  <a:lnTo>
                    <a:pt x="1758428" y="1042216"/>
                  </a:lnTo>
                  <a:lnTo>
                    <a:pt x="1760014" y="1032688"/>
                  </a:lnTo>
                  <a:lnTo>
                    <a:pt x="1761599" y="1023160"/>
                  </a:lnTo>
                  <a:lnTo>
                    <a:pt x="1762551" y="1013314"/>
                  </a:lnTo>
                  <a:lnTo>
                    <a:pt x="1763502" y="1003786"/>
                  </a:lnTo>
                  <a:lnTo>
                    <a:pt x="1764136" y="994258"/>
                  </a:lnTo>
                  <a:lnTo>
                    <a:pt x="1764453" y="984412"/>
                  </a:lnTo>
                  <a:lnTo>
                    <a:pt x="1764771" y="974566"/>
                  </a:lnTo>
                  <a:lnTo>
                    <a:pt x="1764453" y="962815"/>
                  </a:lnTo>
                  <a:lnTo>
                    <a:pt x="1763819" y="951063"/>
                  </a:lnTo>
                  <a:lnTo>
                    <a:pt x="1748598" y="950745"/>
                  </a:lnTo>
                  <a:lnTo>
                    <a:pt x="1733059" y="949793"/>
                  </a:lnTo>
                  <a:lnTo>
                    <a:pt x="1716886" y="948840"/>
                  </a:lnTo>
                  <a:lnTo>
                    <a:pt x="1701030" y="947569"/>
                  </a:lnTo>
                  <a:lnTo>
                    <a:pt x="1684223" y="945664"/>
                  </a:lnTo>
                  <a:lnTo>
                    <a:pt x="1667732" y="943758"/>
                  </a:lnTo>
                  <a:lnTo>
                    <a:pt x="1650925" y="941852"/>
                  </a:lnTo>
                  <a:lnTo>
                    <a:pt x="1634435" y="939629"/>
                  </a:lnTo>
                  <a:lnTo>
                    <a:pt x="1617628" y="937406"/>
                  </a:lnTo>
                  <a:lnTo>
                    <a:pt x="1600503" y="934548"/>
                  </a:lnTo>
                  <a:lnTo>
                    <a:pt x="1584013" y="931689"/>
                  </a:lnTo>
                  <a:lnTo>
                    <a:pt x="1567206" y="928513"/>
                  </a:lnTo>
                  <a:lnTo>
                    <a:pt x="1550716" y="925337"/>
                  </a:lnTo>
                  <a:lnTo>
                    <a:pt x="1533909" y="921526"/>
                  </a:lnTo>
                  <a:lnTo>
                    <a:pt x="1517736" y="917714"/>
                  </a:lnTo>
                  <a:lnTo>
                    <a:pt x="1502197" y="913903"/>
                  </a:lnTo>
                  <a:lnTo>
                    <a:pt x="1486024" y="909457"/>
                  </a:lnTo>
                  <a:lnTo>
                    <a:pt x="1470802" y="905010"/>
                  </a:lnTo>
                  <a:lnTo>
                    <a:pt x="1456215" y="900564"/>
                  </a:lnTo>
                  <a:lnTo>
                    <a:pt x="1441310" y="895164"/>
                  </a:lnTo>
                  <a:lnTo>
                    <a:pt x="1427357" y="890400"/>
                  </a:lnTo>
                  <a:lnTo>
                    <a:pt x="1413721" y="884683"/>
                  </a:lnTo>
                  <a:lnTo>
                    <a:pt x="1400719" y="879284"/>
                  </a:lnTo>
                  <a:lnTo>
                    <a:pt x="1388352" y="873250"/>
                  </a:lnTo>
                  <a:lnTo>
                    <a:pt x="1376618" y="867533"/>
                  </a:lnTo>
                  <a:lnTo>
                    <a:pt x="1365519" y="861181"/>
                  </a:lnTo>
                  <a:lnTo>
                    <a:pt x="1355054" y="854828"/>
                  </a:lnTo>
                  <a:lnTo>
                    <a:pt x="1345541" y="848159"/>
                  </a:lnTo>
                  <a:lnTo>
                    <a:pt x="1336661" y="841171"/>
                  </a:lnTo>
                  <a:lnTo>
                    <a:pt x="1329051" y="834184"/>
                  </a:lnTo>
                  <a:lnTo>
                    <a:pt x="1324928" y="830690"/>
                  </a:lnTo>
                  <a:lnTo>
                    <a:pt x="1321757" y="826879"/>
                  </a:lnTo>
                  <a:lnTo>
                    <a:pt x="1318586" y="823068"/>
                  </a:lnTo>
                  <a:lnTo>
                    <a:pt x="1315414" y="819574"/>
                  </a:lnTo>
                  <a:lnTo>
                    <a:pt x="1309706" y="811634"/>
                  </a:lnTo>
                  <a:lnTo>
                    <a:pt x="1303681" y="804647"/>
                  </a:lnTo>
                  <a:lnTo>
                    <a:pt x="1298607" y="798612"/>
                  </a:lnTo>
                  <a:lnTo>
                    <a:pt x="1293216" y="792578"/>
                  </a:lnTo>
                  <a:lnTo>
                    <a:pt x="1288142" y="787813"/>
                  </a:lnTo>
                  <a:lnTo>
                    <a:pt x="1283386" y="783367"/>
                  </a:lnTo>
                  <a:lnTo>
                    <a:pt x="1278312" y="779873"/>
                  </a:lnTo>
                  <a:lnTo>
                    <a:pt x="1273872" y="777015"/>
                  </a:lnTo>
                  <a:lnTo>
                    <a:pt x="1269432" y="774474"/>
                  </a:lnTo>
                  <a:lnTo>
                    <a:pt x="1265310" y="772251"/>
                  </a:lnTo>
                  <a:lnTo>
                    <a:pt x="1261187" y="770980"/>
                  </a:lnTo>
                  <a:lnTo>
                    <a:pt x="1257065" y="770028"/>
                  </a:lnTo>
                  <a:lnTo>
                    <a:pt x="1253576" y="769392"/>
                  </a:lnTo>
                  <a:lnTo>
                    <a:pt x="1249771" y="769392"/>
                  </a:lnTo>
                  <a:close/>
                  <a:moveTo>
                    <a:pt x="1457483" y="500062"/>
                  </a:moveTo>
                  <a:lnTo>
                    <a:pt x="1467631" y="500380"/>
                  </a:lnTo>
                  <a:lnTo>
                    <a:pt x="1477462" y="500697"/>
                  </a:lnTo>
                  <a:lnTo>
                    <a:pt x="1487609" y="501650"/>
                  </a:lnTo>
                  <a:lnTo>
                    <a:pt x="1497757" y="502603"/>
                  </a:lnTo>
                  <a:lnTo>
                    <a:pt x="1507588" y="503874"/>
                  </a:lnTo>
                  <a:lnTo>
                    <a:pt x="1517419" y="505462"/>
                  </a:lnTo>
                  <a:lnTo>
                    <a:pt x="1527249" y="507685"/>
                  </a:lnTo>
                  <a:lnTo>
                    <a:pt x="1537080" y="509908"/>
                  </a:lnTo>
                  <a:lnTo>
                    <a:pt x="1546276" y="512449"/>
                  </a:lnTo>
                  <a:lnTo>
                    <a:pt x="1556107" y="514990"/>
                  </a:lnTo>
                  <a:lnTo>
                    <a:pt x="1565303" y="518483"/>
                  </a:lnTo>
                  <a:lnTo>
                    <a:pt x="1574817" y="521659"/>
                  </a:lnTo>
                  <a:lnTo>
                    <a:pt x="1584013" y="525153"/>
                  </a:lnTo>
                  <a:lnTo>
                    <a:pt x="1592893" y="528964"/>
                  </a:lnTo>
                  <a:lnTo>
                    <a:pt x="1602089" y="533093"/>
                  </a:lnTo>
                  <a:lnTo>
                    <a:pt x="1610968" y="537540"/>
                  </a:lnTo>
                  <a:lnTo>
                    <a:pt x="1619848" y="542304"/>
                  </a:lnTo>
                  <a:lnTo>
                    <a:pt x="1628410" y="547068"/>
                  </a:lnTo>
                  <a:lnTo>
                    <a:pt x="1636972" y="552150"/>
                  </a:lnTo>
                  <a:lnTo>
                    <a:pt x="1645534" y="557549"/>
                  </a:lnTo>
                  <a:lnTo>
                    <a:pt x="1654096" y="562948"/>
                  </a:lnTo>
                  <a:lnTo>
                    <a:pt x="1662024" y="568983"/>
                  </a:lnTo>
                  <a:lnTo>
                    <a:pt x="1670269" y="575017"/>
                  </a:lnTo>
                  <a:lnTo>
                    <a:pt x="1678197" y="581369"/>
                  </a:lnTo>
                  <a:lnTo>
                    <a:pt x="1685808" y="588039"/>
                  </a:lnTo>
                  <a:lnTo>
                    <a:pt x="1693736" y="594391"/>
                  </a:lnTo>
                  <a:lnTo>
                    <a:pt x="1701347" y="601696"/>
                  </a:lnTo>
                  <a:lnTo>
                    <a:pt x="1708641" y="608684"/>
                  </a:lnTo>
                  <a:lnTo>
                    <a:pt x="1715934" y="615989"/>
                  </a:lnTo>
                  <a:lnTo>
                    <a:pt x="1723228" y="623611"/>
                  </a:lnTo>
                  <a:lnTo>
                    <a:pt x="1729888" y="631234"/>
                  </a:lnTo>
                  <a:lnTo>
                    <a:pt x="1736864" y="639174"/>
                  </a:lnTo>
                  <a:lnTo>
                    <a:pt x="1743207" y="647432"/>
                  </a:lnTo>
                  <a:lnTo>
                    <a:pt x="1749866" y="655689"/>
                  </a:lnTo>
                  <a:lnTo>
                    <a:pt x="1756208" y="664265"/>
                  </a:lnTo>
                  <a:lnTo>
                    <a:pt x="1762234" y="673158"/>
                  </a:lnTo>
                  <a:lnTo>
                    <a:pt x="1768259" y="682051"/>
                  </a:lnTo>
                  <a:lnTo>
                    <a:pt x="1773967" y="690944"/>
                  </a:lnTo>
                  <a:lnTo>
                    <a:pt x="1779675" y="700154"/>
                  </a:lnTo>
                  <a:lnTo>
                    <a:pt x="1785066" y="709682"/>
                  </a:lnTo>
                  <a:lnTo>
                    <a:pt x="1790140" y="719211"/>
                  </a:lnTo>
                  <a:lnTo>
                    <a:pt x="1795531" y="728739"/>
                  </a:lnTo>
                  <a:lnTo>
                    <a:pt x="1800288" y="738902"/>
                  </a:lnTo>
                  <a:lnTo>
                    <a:pt x="1805045" y="748430"/>
                  </a:lnTo>
                  <a:lnTo>
                    <a:pt x="1809484" y="758594"/>
                  </a:lnTo>
                  <a:lnTo>
                    <a:pt x="1813924" y="769075"/>
                  </a:lnTo>
                  <a:lnTo>
                    <a:pt x="1817729" y="779556"/>
                  </a:lnTo>
                  <a:lnTo>
                    <a:pt x="1821535" y="790037"/>
                  </a:lnTo>
                  <a:lnTo>
                    <a:pt x="1825340" y="800835"/>
                  </a:lnTo>
                  <a:lnTo>
                    <a:pt x="1828828" y="811634"/>
                  </a:lnTo>
                  <a:lnTo>
                    <a:pt x="1832000" y="822750"/>
                  </a:lnTo>
                  <a:lnTo>
                    <a:pt x="1834854" y="833866"/>
                  </a:lnTo>
                  <a:lnTo>
                    <a:pt x="1837708" y="844983"/>
                  </a:lnTo>
                  <a:lnTo>
                    <a:pt x="1840245" y="856416"/>
                  </a:lnTo>
                  <a:lnTo>
                    <a:pt x="1842464" y="867850"/>
                  </a:lnTo>
                  <a:lnTo>
                    <a:pt x="1844684" y="879284"/>
                  </a:lnTo>
                  <a:lnTo>
                    <a:pt x="1846270" y="890718"/>
                  </a:lnTo>
                  <a:lnTo>
                    <a:pt x="1847855" y="902469"/>
                  </a:lnTo>
                  <a:lnTo>
                    <a:pt x="1849758" y="914221"/>
                  </a:lnTo>
                  <a:lnTo>
                    <a:pt x="1850710" y="926290"/>
                  </a:lnTo>
                  <a:lnTo>
                    <a:pt x="1851661" y="938359"/>
                  </a:lnTo>
                  <a:lnTo>
                    <a:pt x="1852295" y="950428"/>
                  </a:lnTo>
                  <a:lnTo>
                    <a:pt x="1852612" y="962497"/>
                  </a:lnTo>
                  <a:lnTo>
                    <a:pt x="1852612" y="974566"/>
                  </a:lnTo>
                  <a:lnTo>
                    <a:pt x="1852612" y="987270"/>
                  </a:lnTo>
                  <a:lnTo>
                    <a:pt x="1851978" y="999657"/>
                  </a:lnTo>
                  <a:lnTo>
                    <a:pt x="1851344" y="1012361"/>
                  </a:lnTo>
                  <a:lnTo>
                    <a:pt x="1850075" y="1024430"/>
                  </a:lnTo>
                  <a:lnTo>
                    <a:pt x="1848490" y="1036817"/>
                  </a:lnTo>
                  <a:lnTo>
                    <a:pt x="1846587" y="1048886"/>
                  </a:lnTo>
                  <a:lnTo>
                    <a:pt x="1844367" y="1060955"/>
                  </a:lnTo>
                  <a:lnTo>
                    <a:pt x="1842147" y="1072706"/>
                  </a:lnTo>
                  <a:lnTo>
                    <a:pt x="1839293" y="1084458"/>
                  </a:lnTo>
                  <a:lnTo>
                    <a:pt x="1836122" y="1095891"/>
                  </a:lnTo>
                  <a:lnTo>
                    <a:pt x="1832951" y="1107643"/>
                  </a:lnTo>
                  <a:lnTo>
                    <a:pt x="1829463" y="1118759"/>
                  </a:lnTo>
                  <a:lnTo>
                    <a:pt x="1825974" y="1130193"/>
                  </a:lnTo>
                  <a:lnTo>
                    <a:pt x="1821535" y="1141309"/>
                  </a:lnTo>
                  <a:lnTo>
                    <a:pt x="1817412" y="1152108"/>
                  </a:lnTo>
                  <a:lnTo>
                    <a:pt x="1812655" y="1162906"/>
                  </a:lnTo>
                  <a:lnTo>
                    <a:pt x="1807899" y="1173705"/>
                  </a:lnTo>
                  <a:lnTo>
                    <a:pt x="1803142" y="1184186"/>
                  </a:lnTo>
                  <a:lnTo>
                    <a:pt x="1797751" y="1194667"/>
                  </a:lnTo>
                  <a:lnTo>
                    <a:pt x="1792360" y="1204830"/>
                  </a:lnTo>
                  <a:lnTo>
                    <a:pt x="1786652" y="1214994"/>
                  </a:lnTo>
                  <a:lnTo>
                    <a:pt x="1780944" y="1224840"/>
                  </a:lnTo>
                  <a:lnTo>
                    <a:pt x="1774601" y="1234050"/>
                  </a:lnTo>
                  <a:lnTo>
                    <a:pt x="1768576" y="1243896"/>
                  </a:lnTo>
                  <a:lnTo>
                    <a:pt x="1762234" y="1253107"/>
                  </a:lnTo>
                  <a:lnTo>
                    <a:pt x="1755891" y="1262317"/>
                  </a:lnTo>
                  <a:lnTo>
                    <a:pt x="1748915" y="1271528"/>
                  </a:lnTo>
                  <a:lnTo>
                    <a:pt x="1741938" y="1280103"/>
                  </a:lnTo>
                  <a:lnTo>
                    <a:pt x="1735279" y="1288678"/>
                  </a:lnTo>
                  <a:lnTo>
                    <a:pt x="1727985" y="1297254"/>
                  </a:lnTo>
                  <a:lnTo>
                    <a:pt x="1720691" y="1305194"/>
                  </a:lnTo>
                  <a:lnTo>
                    <a:pt x="1713397" y="1313452"/>
                  </a:lnTo>
                  <a:lnTo>
                    <a:pt x="1705787" y="1321392"/>
                  </a:lnTo>
                  <a:lnTo>
                    <a:pt x="1698493" y="1329014"/>
                  </a:lnTo>
                  <a:lnTo>
                    <a:pt x="1690565" y="1336319"/>
                  </a:lnTo>
                  <a:lnTo>
                    <a:pt x="1682637" y="1343624"/>
                  </a:lnTo>
                  <a:lnTo>
                    <a:pt x="1674709" y="1350612"/>
                  </a:lnTo>
                  <a:lnTo>
                    <a:pt x="1666781" y="1357599"/>
                  </a:lnTo>
                  <a:lnTo>
                    <a:pt x="1658853" y="1364269"/>
                  </a:lnTo>
                  <a:lnTo>
                    <a:pt x="1650608" y="1370303"/>
                  </a:lnTo>
                  <a:lnTo>
                    <a:pt x="1642680" y="1376655"/>
                  </a:lnTo>
                  <a:lnTo>
                    <a:pt x="1634435" y="1382372"/>
                  </a:lnTo>
                  <a:lnTo>
                    <a:pt x="1626190" y="1388407"/>
                  </a:lnTo>
                  <a:lnTo>
                    <a:pt x="1617945" y="1393806"/>
                  </a:lnTo>
                  <a:lnTo>
                    <a:pt x="1609700" y="1399205"/>
                  </a:lnTo>
                  <a:lnTo>
                    <a:pt x="1601455" y="1403970"/>
                  </a:lnTo>
                  <a:lnTo>
                    <a:pt x="1592893" y="1408416"/>
                  </a:lnTo>
                  <a:lnTo>
                    <a:pt x="1584648" y="1413180"/>
                  </a:lnTo>
                  <a:lnTo>
                    <a:pt x="1576403" y="1417309"/>
                  </a:lnTo>
                  <a:lnTo>
                    <a:pt x="1568157" y="1421120"/>
                  </a:lnTo>
                  <a:lnTo>
                    <a:pt x="1559912" y="1425249"/>
                  </a:lnTo>
                  <a:lnTo>
                    <a:pt x="1551667" y="1428743"/>
                  </a:lnTo>
                  <a:lnTo>
                    <a:pt x="1543422" y="1431601"/>
                  </a:lnTo>
                  <a:lnTo>
                    <a:pt x="1535177" y="1434777"/>
                  </a:lnTo>
                  <a:lnTo>
                    <a:pt x="1527249" y="1437636"/>
                  </a:lnTo>
                  <a:lnTo>
                    <a:pt x="1519004" y="1439859"/>
                  </a:lnTo>
                  <a:lnTo>
                    <a:pt x="1510759" y="1442082"/>
                  </a:lnTo>
                  <a:lnTo>
                    <a:pt x="1503148" y="1443670"/>
                  </a:lnTo>
                  <a:lnTo>
                    <a:pt x="1495220" y="1445576"/>
                  </a:lnTo>
                  <a:lnTo>
                    <a:pt x="1487292" y="1446846"/>
                  </a:lnTo>
                  <a:lnTo>
                    <a:pt x="1479999" y="1448117"/>
                  </a:lnTo>
                  <a:lnTo>
                    <a:pt x="1472071" y="1448752"/>
                  </a:lnTo>
                  <a:lnTo>
                    <a:pt x="1464460" y="1449070"/>
                  </a:lnTo>
                  <a:lnTo>
                    <a:pt x="1457483" y="1449387"/>
                  </a:lnTo>
                  <a:lnTo>
                    <a:pt x="1449872" y="1449070"/>
                  </a:lnTo>
                  <a:lnTo>
                    <a:pt x="1442579" y="1448752"/>
                  </a:lnTo>
                  <a:lnTo>
                    <a:pt x="1434968" y="1448117"/>
                  </a:lnTo>
                  <a:lnTo>
                    <a:pt x="1427357" y="1446846"/>
                  </a:lnTo>
                  <a:lnTo>
                    <a:pt x="1419429" y="1445576"/>
                  </a:lnTo>
                  <a:lnTo>
                    <a:pt x="1411818" y="1443670"/>
                  </a:lnTo>
                  <a:lnTo>
                    <a:pt x="1403573" y="1442082"/>
                  </a:lnTo>
                  <a:lnTo>
                    <a:pt x="1395645" y="1439859"/>
                  </a:lnTo>
                  <a:lnTo>
                    <a:pt x="1387717" y="1437636"/>
                  </a:lnTo>
                  <a:lnTo>
                    <a:pt x="1379472" y="1434777"/>
                  </a:lnTo>
                  <a:lnTo>
                    <a:pt x="1371227" y="1431601"/>
                  </a:lnTo>
                  <a:lnTo>
                    <a:pt x="1362982" y="1428743"/>
                  </a:lnTo>
                  <a:lnTo>
                    <a:pt x="1355054" y="1425249"/>
                  </a:lnTo>
                  <a:lnTo>
                    <a:pt x="1346492" y="1421120"/>
                  </a:lnTo>
                  <a:lnTo>
                    <a:pt x="1338247" y="1417309"/>
                  </a:lnTo>
                  <a:lnTo>
                    <a:pt x="1330002" y="1413180"/>
                  </a:lnTo>
                  <a:lnTo>
                    <a:pt x="1321757" y="1408416"/>
                  </a:lnTo>
                  <a:lnTo>
                    <a:pt x="1313195" y="1403970"/>
                  </a:lnTo>
                  <a:lnTo>
                    <a:pt x="1304950" y="1399205"/>
                  </a:lnTo>
                  <a:lnTo>
                    <a:pt x="1296705" y="1393806"/>
                  </a:lnTo>
                  <a:lnTo>
                    <a:pt x="1288459" y="1388407"/>
                  </a:lnTo>
                  <a:lnTo>
                    <a:pt x="1280214" y="1382372"/>
                  </a:lnTo>
                  <a:lnTo>
                    <a:pt x="1272286" y="1376655"/>
                  </a:lnTo>
                  <a:lnTo>
                    <a:pt x="1264041" y="1370303"/>
                  </a:lnTo>
                  <a:lnTo>
                    <a:pt x="1255796" y="1364269"/>
                  </a:lnTo>
                  <a:lnTo>
                    <a:pt x="1247551" y="1357599"/>
                  </a:lnTo>
                  <a:lnTo>
                    <a:pt x="1239940" y="1350612"/>
                  </a:lnTo>
                  <a:lnTo>
                    <a:pt x="1232012" y="1343624"/>
                  </a:lnTo>
                  <a:lnTo>
                    <a:pt x="1224085" y="1336319"/>
                  </a:lnTo>
                  <a:lnTo>
                    <a:pt x="1216474" y="1329014"/>
                  </a:lnTo>
                  <a:lnTo>
                    <a:pt x="1208863" y="1321392"/>
                  </a:lnTo>
                  <a:lnTo>
                    <a:pt x="1201252" y="1313452"/>
                  </a:lnTo>
                  <a:lnTo>
                    <a:pt x="1193958" y="1305194"/>
                  </a:lnTo>
                  <a:lnTo>
                    <a:pt x="1186665" y="1297254"/>
                  </a:lnTo>
                  <a:lnTo>
                    <a:pt x="1179688" y="1288678"/>
                  </a:lnTo>
                  <a:lnTo>
                    <a:pt x="1172711" y="1280103"/>
                  </a:lnTo>
                  <a:lnTo>
                    <a:pt x="1165735" y="1271528"/>
                  </a:lnTo>
                  <a:lnTo>
                    <a:pt x="1159075" y="1262317"/>
                  </a:lnTo>
                  <a:lnTo>
                    <a:pt x="1152416" y="1253107"/>
                  </a:lnTo>
                  <a:lnTo>
                    <a:pt x="1146073" y="1243896"/>
                  </a:lnTo>
                  <a:lnTo>
                    <a:pt x="1139731" y="1234050"/>
                  </a:lnTo>
                  <a:lnTo>
                    <a:pt x="1134023" y="1224840"/>
                  </a:lnTo>
                  <a:lnTo>
                    <a:pt x="1127998" y="1214994"/>
                  </a:lnTo>
                  <a:lnTo>
                    <a:pt x="1122607" y="1204830"/>
                  </a:lnTo>
                  <a:lnTo>
                    <a:pt x="1116899" y="1194667"/>
                  </a:lnTo>
                  <a:lnTo>
                    <a:pt x="1111825" y="1184186"/>
                  </a:lnTo>
                  <a:lnTo>
                    <a:pt x="1106751" y="1173705"/>
                  </a:lnTo>
                  <a:lnTo>
                    <a:pt x="1101994" y="1162906"/>
                  </a:lnTo>
                  <a:lnTo>
                    <a:pt x="1097237" y="1152108"/>
                  </a:lnTo>
                  <a:lnTo>
                    <a:pt x="1093115" y="1141309"/>
                  </a:lnTo>
                  <a:lnTo>
                    <a:pt x="1088992" y="1130193"/>
                  </a:lnTo>
                  <a:lnTo>
                    <a:pt x="1085187" y="1118759"/>
                  </a:lnTo>
                  <a:lnTo>
                    <a:pt x="1081699" y="1107643"/>
                  </a:lnTo>
                  <a:lnTo>
                    <a:pt x="1078527" y="1095891"/>
                  </a:lnTo>
                  <a:lnTo>
                    <a:pt x="1075356" y="1084458"/>
                  </a:lnTo>
                  <a:lnTo>
                    <a:pt x="1072502" y="1072706"/>
                  </a:lnTo>
                  <a:lnTo>
                    <a:pt x="1070282" y="1060955"/>
                  </a:lnTo>
                  <a:lnTo>
                    <a:pt x="1068062" y="1048886"/>
                  </a:lnTo>
                  <a:lnTo>
                    <a:pt x="1066477" y="1036817"/>
                  </a:lnTo>
                  <a:lnTo>
                    <a:pt x="1064891" y="1024430"/>
                  </a:lnTo>
                  <a:lnTo>
                    <a:pt x="1063623" y="1012361"/>
                  </a:lnTo>
                  <a:lnTo>
                    <a:pt x="1062671" y="999657"/>
                  </a:lnTo>
                  <a:lnTo>
                    <a:pt x="1062037" y="987270"/>
                  </a:lnTo>
                  <a:lnTo>
                    <a:pt x="1062037" y="974566"/>
                  </a:lnTo>
                  <a:lnTo>
                    <a:pt x="1062037" y="962497"/>
                  </a:lnTo>
                  <a:lnTo>
                    <a:pt x="1062354" y="950428"/>
                  </a:lnTo>
                  <a:lnTo>
                    <a:pt x="1063306" y="938359"/>
                  </a:lnTo>
                  <a:lnTo>
                    <a:pt x="1064257" y="926290"/>
                  </a:lnTo>
                  <a:lnTo>
                    <a:pt x="1065208" y="914221"/>
                  </a:lnTo>
                  <a:lnTo>
                    <a:pt x="1066794" y="902469"/>
                  </a:lnTo>
                  <a:lnTo>
                    <a:pt x="1068380" y="890718"/>
                  </a:lnTo>
                  <a:lnTo>
                    <a:pt x="1069965" y="879284"/>
                  </a:lnTo>
                  <a:lnTo>
                    <a:pt x="1072185" y="867850"/>
                  </a:lnTo>
                  <a:lnTo>
                    <a:pt x="1074405" y="856416"/>
                  </a:lnTo>
                  <a:lnTo>
                    <a:pt x="1077259" y="844983"/>
                  </a:lnTo>
                  <a:lnTo>
                    <a:pt x="1079796" y="833866"/>
                  </a:lnTo>
                  <a:lnTo>
                    <a:pt x="1082650" y="822750"/>
                  </a:lnTo>
                  <a:lnTo>
                    <a:pt x="1085821" y="811634"/>
                  </a:lnTo>
                  <a:lnTo>
                    <a:pt x="1089627" y="800835"/>
                  </a:lnTo>
                  <a:lnTo>
                    <a:pt x="1093115" y="790037"/>
                  </a:lnTo>
                  <a:lnTo>
                    <a:pt x="1096920" y="779556"/>
                  </a:lnTo>
                  <a:lnTo>
                    <a:pt x="1101043" y="769075"/>
                  </a:lnTo>
                  <a:lnTo>
                    <a:pt x="1105165" y="758594"/>
                  </a:lnTo>
                  <a:lnTo>
                    <a:pt x="1109922" y="748430"/>
                  </a:lnTo>
                  <a:lnTo>
                    <a:pt x="1114362" y="738902"/>
                  </a:lnTo>
                  <a:lnTo>
                    <a:pt x="1119118" y="728739"/>
                  </a:lnTo>
                  <a:lnTo>
                    <a:pt x="1124509" y="719211"/>
                  </a:lnTo>
                  <a:lnTo>
                    <a:pt x="1129583" y="709682"/>
                  </a:lnTo>
                  <a:lnTo>
                    <a:pt x="1135291" y="700154"/>
                  </a:lnTo>
                  <a:lnTo>
                    <a:pt x="1140682" y="690944"/>
                  </a:lnTo>
                  <a:lnTo>
                    <a:pt x="1146391" y="682051"/>
                  </a:lnTo>
                  <a:lnTo>
                    <a:pt x="1152416" y="673158"/>
                  </a:lnTo>
                  <a:lnTo>
                    <a:pt x="1158758" y="664265"/>
                  </a:lnTo>
                  <a:lnTo>
                    <a:pt x="1164783" y="655689"/>
                  </a:lnTo>
                  <a:lnTo>
                    <a:pt x="1171443" y="647432"/>
                  </a:lnTo>
                  <a:lnTo>
                    <a:pt x="1177785" y="639174"/>
                  </a:lnTo>
                  <a:lnTo>
                    <a:pt x="1184762" y="631234"/>
                  </a:lnTo>
                  <a:lnTo>
                    <a:pt x="1191738" y="623611"/>
                  </a:lnTo>
                  <a:lnTo>
                    <a:pt x="1198715" y="615989"/>
                  </a:lnTo>
                  <a:lnTo>
                    <a:pt x="1206009" y="608684"/>
                  </a:lnTo>
                  <a:lnTo>
                    <a:pt x="1213620" y="601696"/>
                  </a:lnTo>
                  <a:lnTo>
                    <a:pt x="1220913" y="594391"/>
                  </a:lnTo>
                  <a:lnTo>
                    <a:pt x="1228841" y="588039"/>
                  </a:lnTo>
                  <a:lnTo>
                    <a:pt x="1236769" y="581369"/>
                  </a:lnTo>
                  <a:lnTo>
                    <a:pt x="1244380" y="575017"/>
                  </a:lnTo>
                  <a:lnTo>
                    <a:pt x="1252625" y="568983"/>
                  </a:lnTo>
                  <a:lnTo>
                    <a:pt x="1260870" y="562948"/>
                  </a:lnTo>
                  <a:lnTo>
                    <a:pt x="1269115" y="557549"/>
                  </a:lnTo>
                  <a:lnTo>
                    <a:pt x="1277360" y="552150"/>
                  </a:lnTo>
                  <a:lnTo>
                    <a:pt x="1286240" y="547068"/>
                  </a:lnTo>
                  <a:lnTo>
                    <a:pt x="1294802" y="542304"/>
                  </a:lnTo>
                  <a:lnTo>
                    <a:pt x="1303364" y="537540"/>
                  </a:lnTo>
                  <a:lnTo>
                    <a:pt x="1312560" y="533093"/>
                  </a:lnTo>
                  <a:lnTo>
                    <a:pt x="1321757" y="528964"/>
                  </a:lnTo>
                  <a:lnTo>
                    <a:pt x="1330953" y="525153"/>
                  </a:lnTo>
                  <a:lnTo>
                    <a:pt x="1339833" y="521659"/>
                  </a:lnTo>
                  <a:lnTo>
                    <a:pt x="1349029" y="518483"/>
                  </a:lnTo>
                  <a:lnTo>
                    <a:pt x="1358542" y="514990"/>
                  </a:lnTo>
                  <a:lnTo>
                    <a:pt x="1368056" y="512449"/>
                  </a:lnTo>
                  <a:lnTo>
                    <a:pt x="1377887" y="509908"/>
                  </a:lnTo>
                  <a:lnTo>
                    <a:pt x="1387717" y="507685"/>
                  </a:lnTo>
                  <a:lnTo>
                    <a:pt x="1397231" y="505462"/>
                  </a:lnTo>
                  <a:lnTo>
                    <a:pt x="1407062" y="503874"/>
                  </a:lnTo>
                  <a:lnTo>
                    <a:pt x="1416892" y="502603"/>
                  </a:lnTo>
                  <a:lnTo>
                    <a:pt x="1427040" y="501650"/>
                  </a:lnTo>
                  <a:lnTo>
                    <a:pt x="1437188" y="500697"/>
                  </a:lnTo>
                  <a:lnTo>
                    <a:pt x="1447336" y="500380"/>
                  </a:lnTo>
                  <a:lnTo>
                    <a:pt x="1457483" y="500062"/>
                  </a:lnTo>
                  <a:close/>
                  <a:moveTo>
                    <a:pt x="716008" y="249237"/>
                  </a:moveTo>
                  <a:lnTo>
                    <a:pt x="795913" y="249237"/>
                  </a:lnTo>
                  <a:lnTo>
                    <a:pt x="795913" y="374499"/>
                  </a:lnTo>
                  <a:lnTo>
                    <a:pt x="810181" y="375133"/>
                  </a:lnTo>
                  <a:lnTo>
                    <a:pt x="823816" y="376402"/>
                  </a:lnTo>
                  <a:lnTo>
                    <a:pt x="837133" y="377670"/>
                  </a:lnTo>
                  <a:lnTo>
                    <a:pt x="849500" y="379890"/>
                  </a:lnTo>
                  <a:lnTo>
                    <a:pt x="861549" y="381793"/>
                  </a:lnTo>
                  <a:lnTo>
                    <a:pt x="873281" y="384330"/>
                  </a:lnTo>
                  <a:lnTo>
                    <a:pt x="884379" y="386867"/>
                  </a:lnTo>
                  <a:lnTo>
                    <a:pt x="894842" y="389721"/>
                  </a:lnTo>
                  <a:lnTo>
                    <a:pt x="904989" y="393209"/>
                  </a:lnTo>
                  <a:lnTo>
                    <a:pt x="914819" y="396698"/>
                  </a:lnTo>
                  <a:lnTo>
                    <a:pt x="924014" y="400186"/>
                  </a:lnTo>
                  <a:lnTo>
                    <a:pt x="932575" y="403991"/>
                  </a:lnTo>
                  <a:lnTo>
                    <a:pt x="941136" y="407797"/>
                  </a:lnTo>
                  <a:lnTo>
                    <a:pt x="949381" y="411602"/>
                  </a:lnTo>
                  <a:lnTo>
                    <a:pt x="956673" y="415725"/>
                  </a:lnTo>
                  <a:lnTo>
                    <a:pt x="963966" y="419847"/>
                  </a:lnTo>
                  <a:lnTo>
                    <a:pt x="931624" y="504836"/>
                  </a:lnTo>
                  <a:lnTo>
                    <a:pt x="920209" y="498810"/>
                  </a:lnTo>
                  <a:lnTo>
                    <a:pt x="906257" y="491517"/>
                  </a:lnTo>
                  <a:lnTo>
                    <a:pt x="898330" y="488028"/>
                  </a:lnTo>
                  <a:lnTo>
                    <a:pt x="890086" y="484540"/>
                  </a:lnTo>
                  <a:lnTo>
                    <a:pt x="880891" y="480735"/>
                  </a:lnTo>
                  <a:lnTo>
                    <a:pt x="871061" y="477246"/>
                  </a:lnTo>
                  <a:lnTo>
                    <a:pt x="860597" y="474075"/>
                  </a:lnTo>
                  <a:lnTo>
                    <a:pt x="849500" y="470904"/>
                  </a:lnTo>
                  <a:lnTo>
                    <a:pt x="837767" y="468367"/>
                  </a:lnTo>
                  <a:lnTo>
                    <a:pt x="825401" y="465830"/>
                  </a:lnTo>
                  <a:lnTo>
                    <a:pt x="812401" y="463927"/>
                  </a:lnTo>
                  <a:lnTo>
                    <a:pt x="798449" y="462659"/>
                  </a:lnTo>
                  <a:lnTo>
                    <a:pt x="783863" y="461707"/>
                  </a:lnTo>
                  <a:lnTo>
                    <a:pt x="768960" y="461390"/>
                  </a:lnTo>
                  <a:lnTo>
                    <a:pt x="759765" y="461390"/>
                  </a:lnTo>
                  <a:lnTo>
                    <a:pt x="751204" y="462024"/>
                  </a:lnTo>
                  <a:lnTo>
                    <a:pt x="742643" y="462659"/>
                  </a:lnTo>
                  <a:lnTo>
                    <a:pt x="734398" y="463927"/>
                  </a:lnTo>
                  <a:lnTo>
                    <a:pt x="726471" y="465196"/>
                  </a:lnTo>
                  <a:lnTo>
                    <a:pt x="719496" y="467098"/>
                  </a:lnTo>
                  <a:lnTo>
                    <a:pt x="712203" y="469001"/>
                  </a:lnTo>
                  <a:lnTo>
                    <a:pt x="705544" y="471538"/>
                  </a:lnTo>
                  <a:lnTo>
                    <a:pt x="699202" y="473758"/>
                  </a:lnTo>
                  <a:lnTo>
                    <a:pt x="693178" y="476612"/>
                  </a:lnTo>
                  <a:lnTo>
                    <a:pt x="687153" y="479466"/>
                  </a:lnTo>
                  <a:lnTo>
                    <a:pt x="682080" y="482637"/>
                  </a:lnTo>
                  <a:lnTo>
                    <a:pt x="676689" y="486126"/>
                  </a:lnTo>
                  <a:lnTo>
                    <a:pt x="671933" y="489614"/>
                  </a:lnTo>
                  <a:lnTo>
                    <a:pt x="667177" y="493419"/>
                  </a:lnTo>
                  <a:lnTo>
                    <a:pt x="663055" y="497542"/>
                  </a:lnTo>
                  <a:lnTo>
                    <a:pt x="659250" y="501348"/>
                  </a:lnTo>
                  <a:lnTo>
                    <a:pt x="655445" y="505470"/>
                  </a:lnTo>
                  <a:lnTo>
                    <a:pt x="652274" y="509910"/>
                  </a:lnTo>
                  <a:lnTo>
                    <a:pt x="649103" y="514350"/>
                  </a:lnTo>
                  <a:lnTo>
                    <a:pt x="646249" y="519107"/>
                  </a:lnTo>
                  <a:lnTo>
                    <a:pt x="643713" y="523546"/>
                  </a:lnTo>
                  <a:lnTo>
                    <a:pt x="641493" y="528303"/>
                  </a:lnTo>
                  <a:lnTo>
                    <a:pt x="639591" y="533060"/>
                  </a:lnTo>
                  <a:lnTo>
                    <a:pt x="637688" y="537817"/>
                  </a:lnTo>
                  <a:lnTo>
                    <a:pt x="636420" y="542891"/>
                  </a:lnTo>
                  <a:lnTo>
                    <a:pt x="635152" y="547647"/>
                  </a:lnTo>
                  <a:lnTo>
                    <a:pt x="633566" y="552721"/>
                  </a:lnTo>
                  <a:lnTo>
                    <a:pt x="632932" y="557478"/>
                  </a:lnTo>
                  <a:lnTo>
                    <a:pt x="632298" y="562235"/>
                  </a:lnTo>
                  <a:lnTo>
                    <a:pt x="631981" y="567309"/>
                  </a:lnTo>
                  <a:lnTo>
                    <a:pt x="631981" y="572066"/>
                  </a:lnTo>
                  <a:lnTo>
                    <a:pt x="631981" y="578408"/>
                  </a:lnTo>
                  <a:lnTo>
                    <a:pt x="632615" y="584433"/>
                  </a:lnTo>
                  <a:lnTo>
                    <a:pt x="633249" y="590459"/>
                  </a:lnTo>
                  <a:lnTo>
                    <a:pt x="634200" y="595850"/>
                  </a:lnTo>
                  <a:lnTo>
                    <a:pt x="635786" y="601558"/>
                  </a:lnTo>
                  <a:lnTo>
                    <a:pt x="637371" y="606632"/>
                  </a:lnTo>
                  <a:lnTo>
                    <a:pt x="639274" y="612023"/>
                  </a:lnTo>
                  <a:lnTo>
                    <a:pt x="641176" y="617097"/>
                  </a:lnTo>
                  <a:lnTo>
                    <a:pt x="643713" y="622171"/>
                  </a:lnTo>
                  <a:lnTo>
                    <a:pt x="646249" y="626927"/>
                  </a:lnTo>
                  <a:lnTo>
                    <a:pt x="649737" y="631367"/>
                  </a:lnTo>
                  <a:lnTo>
                    <a:pt x="652908" y="636124"/>
                  </a:lnTo>
                  <a:lnTo>
                    <a:pt x="656713" y="640564"/>
                  </a:lnTo>
                  <a:lnTo>
                    <a:pt x="660835" y="645320"/>
                  </a:lnTo>
                  <a:lnTo>
                    <a:pt x="665274" y="649443"/>
                  </a:lnTo>
                  <a:lnTo>
                    <a:pt x="670031" y="653566"/>
                  </a:lnTo>
                  <a:lnTo>
                    <a:pt x="675104" y="658005"/>
                  </a:lnTo>
                  <a:lnTo>
                    <a:pt x="680177" y="662128"/>
                  </a:lnTo>
                  <a:lnTo>
                    <a:pt x="686202" y="665933"/>
                  </a:lnTo>
                  <a:lnTo>
                    <a:pt x="691909" y="670373"/>
                  </a:lnTo>
                  <a:lnTo>
                    <a:pt x="698568" y="674178"/>
                  </a:lnTo>
                  <a:lnTo>
                    <a:pt x="705227" y="678301"/>
                  </a:lnTo>
                  <a:lnTo>
                    <a:pt x="719813" y="686229"/>
                  </a:lnTo>
                  <a:lnTo>
                    <a:pt x="735667" y="694474"/>
                  </a:lnTo>
                  <a:lnTo>
                    <a:pt x="753106" y="702402"/>
                  </a:lnTo>
                  <a:lnTo>
                    <a:pt x="771814" y="710964"/>
                  </a:lnTo>
                  <a:lnTo>
                    <a:pt x="792108" y="719527"/>
                  </a:lnTo>
                  <a:lnTo>
                    <a:pt x="804474" y="724600"/>
                  </a:lnTo>
                  <a:lnTo>
                    <a:pt x="816206" y="729991"/>
                  </a:lnTo>
                  <a:lnTo>
                    <a:pt x="827621" y="735065"/>
                  </a:lnTo>
                  <a:lnTo>
                    <a:pt x="838719" y="740774"/>
                  </a:lnTo>
                  <a:lnTo>
                    <a:pt x="849500" y="745847"/>
                  </a:lnTo>
                  <a:lnTo>
                    <a:pt x="859963" y="751873"/>
                  </a:lnTo>
                  <a:lnTo>
                    <a:pt x="870110" y="757264"/>
                  </a:lnTo>
                  <a:lnTo>
                    <a:pt x="879622" y="763289"/>
                  </a:lnTo>
                  <a:lnTo>
                    <a:pt x="888501" y="768997"/>
                  </a:lnTo>
                  <a:lnTo>
                    <a:pt x="897379" y="775340"/>
                  </a:lnTo>
                  <a:lnTo>
                    <a:pt x="905940" y="781365"/>
                  </a:lnTo>
                  <a:lnTo>
                    <a:pt x="914184" y="788024"/>
                  </a:lnTo>
                  <a:lnTo>
                    <a:pt x="921477" y="794367"/>
                  </a:lnTo>
                  <a:lnTo>
                    <a:pt x="928770" y="801026"/>
                  </a:lnTo>
                  <a:lnTo>
                    <a:pt x="935746" y="808003"/>
                  </a:lnTo>
                  <a:lnTo>
                    <a:pt x="942088" y="814980"/>
                  </a:lnTo>
                  <a:lnTo>
                    <a:pt x="948429" y="822273"/>
                  </a:lnTo>
                  <a:lnTo>
                    <a:pt x="953820" y="829250"/>
                  </a:lnTo>
                  <a:lnTo>
                    <a:pt x="959210" y="837178"/>
                  </a:lnTo>
                  <a:lnTo>
                    <a:pt x="963966" y="844789"/>
                  </a:lnTo>
                  <a:lnTo>
                    <a:pt x="968406" y="852717"/>
                  </a:lnTo>
                  <a:lnTo>
                    <a:pt x="972845" y="860962"/>
                  </a:lnTo>
                  <a:lnTo>
                    <a:pt x="976333" y="869524"/>
                  </a:lnTo>
                  <a:lnTo>
                    <a:pt x="979503" y="878087"/>
                  </a:lnTo>
                  <a:lnTo>
                    <a:pt x="982674" y="886966"/>
                  </a:lnTo>
                  <a:lnTo>
                    <a:pt x="985211" y="895845"/>
                  </a:lnTo>
                  <a:lnTo>
                    <a:pt x="987431" y="905359"/>
                  </a:lnTo>
                  <a:lnTo>
                    <a:pt x="989016" y="914873"/>
                  </a:lnTo>
                  <a:lnTo>
                    <a:pt x="990284" y="925020"/>
                  </a:lnTo>
                  <a:lnTo>
                    <a:pt x="991236" y="935168"/>
                  </a:lnTo>
                  <a:lnTo>
                    <a:pt x="991870" y="944999"/>
                  </a:lnTo>
                  <a:lnTo>
                    <a:pt x="992187" y="955781"/>
                  </a:lnTo>
                  <a:lnTo>
                    <a:pt x="991870" y="965295"/>
                  </a:lnTo>
                  <a:lnTo>
                    <a:pt x="991236" y="974808"/>
                  </a:lnTo>
                  <a:lnTo>
                    <a:pt x="990284" y="984322"/>
                  </a:lnTo>
                  <a:lnTo>
                    <a:pt x="989016" y="993835"/>
                  </a:lnTo>
                  <a:lnTo>
                    <a:pt x="987113" y="1002715"/>
                  </a:lnTo>
                  <a:lnTo>
                    <a:pt x="984894" y="1012228"/>
                  </a:lnTo>
                  <a:lnTo>
                    <a:pt x="982357" y="1021108"/>
                  </a:lnTo>
                  <a:lnTo>
                    <a:pt x="978869" y="1030304"/>
                  </a:lnTo>
                  <a:lnTo>
                    <a:pt x="975698" y="1039184"/>
                  </a:lnTo>
                  <a:lnTo>
                    <a:pt x="971893" y="1047429"/>
                  </a:lnTo>
                  <a:lnTo>
                    <a:pt x="967454" y="1055991"/>
                  </a:lnTo>
                  <a:lnTo>
                    <a:pt x="962698" y="1064553"/>
                  </a:lnTo>
                  <a:lnTo>
                    <a:pt x="957625" y="1072481"/>
                  </a:lnTo>
                  <a:lnTo>
                    <a:pt x="952234" y="1080409"/>
                  </a:lnTo>
                  <a:lnTo>
                    <a:pt x="946210" y="1088337"/>
                  </a:lnTo>
                  <a:lnTo>
                    <a:pt x="940185" y="1095631"/>
                  </a:lnTo>
                  <a:lnTo>
                    <a:pt x="933526" y="1102925"/>
                  </a:lnTo>
                  <a:lnTo>
                    <a:pt x="926551" y="1110219"/>
                  </a:lnTo>
                  <a:lnTo>
                    <a:pt x="918941" y="1116561"/>
                  </a:lnTo>
                  <a:lnTo>
                    <a:pt x="911014" y="1123221"/>
                  </a:lnTo>
                  <a:lnTo>
                    <a:pt x="903087" y="1129246"/>
                  </a:lnTo>
                  <a:lnTo>
                    <a:pt x="894525" y="1135271"/>
                  </a:lnTo>
                  <a:lnTo>
                    <a:pt x="885647" y="1140979"/>
                  </a:lnTo>
                  <a:lnTo>
                    <a:pt x="876134" y="1146370"/>
                  </a:lnTo>
                  <a:lnTo>
                    <a:pt x="866622" y="1151127"/>
                  </a:lnTo>
                  <a:lnTo>
                    <a:pt x="856475" y="1155884"/>
                  </a:lnTo>
                  <a:lnTo>
                    <a:pt x="846012" y="1160006"/>
                  </a:lnTo>
                  <a:lnTo>
                    <a:pt x="835231" y="1163812"/>
                  </a:lnTo>
                  <a:lnTo>
                    <a:pt x="824133" y="1167617"/>
                  </a:lnTo>
                  <a:lnTo>
                    <a:pt x="812401" y="1170471"/>
                  </a:lnTo>
                  <a:lnTo>
                    <a:pt x="800669" y="1173008"/>
                  </a:lnTo>
                  <a:lnTo>
                    <a:pt x="788303" y="1175228"/>
                  </a:lnTo>
                  <a:lnTo>
                    <a:pt x="788303" y="1309687"/>
                  </a:lnTo>
                  <a:lnTo>
                    <a:pt x="707129" y="1309687"/>
                  </a:lnTo>
                  <a:lnTo>
                    <a:pt x="707129" y="1179351"/>
                  </a:lnTo>
                  <a:lnTo>
                    <a:pt x="692861" y="1179034"/>
                  </a:lnTo>
                  <a:lnTo>
                    <a:pt x="678592" y="1178082"/>
                  </a:lnTo>
                  <a:lnTo>
                    <a:pt x="664640" y="1176180"/>
                  </a:lnTo>
                  <a:lnTo>
                    <a:pt x="650689" y="1174277"/>
                  </a:lnTo>
                  <a:lnTo>
                    <a:pt x="637054" y="1172057"/>
                  </a:lnTo>
                  <a:lnTo>
                    <a:pt x="623102" y="1169520"/>
                  </a:lnTo>
                  <a:lnTo>
                    <a:pt x="609785" y="1166349"/>
                  </a:lnTo>
                  <a:lnTo>
                    <a:pt x="596785" y="1162543"/>
                  </a:lnTo>
                  <a:lnTo>
                    <a:pt x="584101" y="1158738"/>
                  </a:lnTo>
                  <a:lnTo>
                    <a:pt x="572052" y="1154615"/>
                  </a:lnTo>
                  <a:lnTo>
                    <a:pt x="560003" y="1149859"/>
                  </a:lnTo>
                  <a:lnTo>
                    <a:pt x="548588" y="1144785"/>
                  </a:lnTo>
                  <a:lnTo>
                    <a:pt x="537807" y="1139394"/>
                  </a:lnTo>
                  <a:lnTo>
                    <a:pt x="527660" y="1134320"/>
                  </a:lnTo>
                  <a:lnTo>
                    <a:pt x="518148" y="1128294"/>
                  </a:lnTo>
                  <a:lnTo>
                    <a:pt x="509587" y="1122586"/>
                  </a:lnTo>
                  <a:lnTo>
                    <a:pt x="540027" y="1036012"/>
                  </a:lnTo>
                  <a:lnTo>
                    <a:pt x="549222" y="1041721"/>
                  </a:lnTo>
                  <a:lnTo>
                    <a:pt x="558735" y="1047112"/>
                  </a:lnTo>
                  <a:lnTo>
                    <a:pt x="568564" y="1052820"/>
                  </a:lnTo>
                  <a:lnTo>
                    <a:pt x="579028" y="1057577"/>
                  </a:lnTo>
                  <a:lnTo>
                    <a:pt x="589492" y="1062651"/>
                  </a:lnTo>
                  <a:lnTo>
                    <a:pt x="600590" y="1067090"/>
                  </a:lnTo>
                  <a:lnTo>
                    <a:pt x="612004" y="1071213"/>
                  </a:lnTo>
                  <a:lnTo>
                    <a:pt x="623737" y="1075335"/>
                  </a:lnTo>
                  <a:lnTo>
                    <a:pt x="635786" y="1078824"/>
                  </a:lnTo>
                  <a:lnTo>
                    <a:pt x="648152" y="1081995"/>
                  </a:lnTo>
                  <a:lnTo>
                    <a:pt x="660518" y="1084849"/>
                  </a:lnTo>
                  <a:lnTo>
                    <a:pt x="673201" y="1087069"/>
                  </a:lnTo>
                  <a:lnTo>
                    <a:pt x="686202" y="1088972"/>
                  </a:lnTo>
                  <a:lnTo>
                    <a:pt x="699519" y="1090240"/>
                  </a:lnTo>
                  <a:lnTo>
                    <a:pt x="712520" y="1091191"/>
                  </a:lnTo>
                  <a:lnTo>
                    <a:pt x="726154" y="1091509"/>
                  </a:lnTo>
                  <a:lnTo>
                    <a:pt x="734716" y="1091191"/>
                  </a:lnTo>
                  <a:lnTo>
                    <a:pt x="743277" y="1090874"/>
                  </a:lnTo>
                  <a:lnTo>
                    <a:pt x="751521" y="1090240"/>
                  </a:lnTo>
                  <a:lnTo>
                    <a:pt x="759131" y="1088972"/>
                  </a:lnTo>
                  <a:lnTo>
                    <a:pt x="767058" y="1087703"/>
                  </a:lnTo>
                  <a:lnTo>
                    <a:pt x="774668" y="1086117"/>
                  </a:lnTo>
                  <a:lnTo>
                    <a:pt x="781644" y="1083898"/>
                  </a:lnTo>
                  <a:lnTo>
                    <a:pt x="788937" y="1081995"/>
                  </a:lnTo>
                  <a:lnTo>
                    <a:pt x="795595" y="1079458"/>
                  </a:lnTo>
                  <a:lnTo>
                    <a:pt x="802571" y="1076921"/>
                  </a:lnTo>
                  <a:lnTo>
                    <a:pt x="809230" y="1074067"/>
                  </a:lnTo>
                  <a:lnTo>
                    <a:pt x="815255" y="1070579"/>
                  </a:lnTo>
                  <a:lnTo>
                    <a:pt x="821279" y="1067407"/>
                  </a:lnTo>
                  <a:lnTo>
                    <a:pt x="826987" y="1063919"/>
                  </a:lnTo>
                  <a:lnTo>
                    <a:pt x="832377" y="1059796"/>
                  </a:lnTo>
                  <a:lnTo>
                    <a:pt x="837450" y="1055674"/>
                  </a:lnTo>
                  <a:lnTo>
                    <a:pt x="842207" y="1051551"/>
                  </a:lnTo>
                  <a:lnTo>
                    <a:pt x="847280" y="1046795"/>
                  </a:lnTo>
                  <a:lnTo>
                    <a:pt x="851402" y="1042355"/>
                  </a:lnTo>
                  <a:lnTo>
                    <a:pt x="855524" y="1037281"/>
                  </a:lnTo>
                  <a:lnTo>
                    <a:pt x="859329" y="1032207"/>
                  </a:lnTo>
                  <a:lnTo>
                    <a:pt x="862817" y="1027133"/>
                  </a:lnTo>
                  <a:lnTo>
                    <a:pt x="866305" y="1021425"/>
                  </a:lnTo>
                  <a:lnTo>
                    <a:pt x="868842" y="1016034"/>
                  </a:lnTo>
                  <a:lnTo>
                    <a:pt x="871378" y="1010009"/>
                  </a:lnTo>
                  <a:lnTo>
                    <a:pt x="873598" y="1003983"/>
                  </a:lnTo>
                  <a:lnTo>
                    <a:pt x="875500" y="997641"/>
                  </a:lnTo>
                  <a:lnTo>
                    <a:pt x="877086" y="991299"/>
                  </a:lnTo>
                  <a:lnTo>
                    <a:pt x="878354" y="984956"/>
                  </a:lnTo>
                  <a:lnTo>
                    <a:pt x="879305" y="978297"/>
                  </a:lnTo>
                  <a:lnTo>
                    <a:pt x="879939" y="971954"/>
                  </a:lnTo>
                  <a:lnTo>
                    <a:pt x="879939" y="964978"/>
                  </a:lnTo>
                  <a:lnTo>
                    <a:pt x="879939" y="958318"/>
                  </a:lnTo>
                  <a:lnTo>
                    <a:pt x="879622" y="951976"/>
                  </a:lnTo>
                  <a:lnTo>
                    <a:pt x="878671" y="945950"/>
                  </a:lnTo>
                  <a:lnTo>
                    <a:pt x="877720" y="939608"/>
                  </a:lnTo>
                  <a:lnTo>
                    <a:pt x="876134" y="933266"/>
                  </a:lnTo>
                  <a:lnTo>
                    <a:pt x="874549" y="927557"/>
                  </a:lnTo>
                  <a:lnTo>
                    <a:pt x="872647" y="921849"/>
                  </a:lnTo>
                  <a:lnTo>
                    <a:pt x="870744" y="916458"/>
                  </a:lnTo>
                  <a:lnTo>
                    <a:pt x="868207" y="910750"/>
                  </a:lnTo>
                  <a:lnTo>
                    <a:pt x="865354" y="905676"/>
                  </a:lnTo>
                  <a:lnTo>
                    <a:pt x="862183" y="900602"/>
                  </a:lnTo>
                  <a:lnTo>
                    <a:pt x="859012" y="895211"/>
                  </a:lnTo>
                  <a:lnTo>
                    <a:pt x="855524" y="890454"/>
                  </a:lnTo>
                  <a:lnTo>
                    <a:pt x="851402" y="885380"/>
                  </a:lnTo>
                  <a:lnTo>
                    <a:pt x="847280" y="880624"/>
                  </a:lnTo>
                  <a:lnTo>
                    <a:pt x="842524" y="875867"/>
                  </a:lnTo>
                  <a:lnTo>
                    <a:pt x="838085" y="871427"/>
                  </a:lnTo>
                  <a:lnTo>
                    <a:pt x="833011" y="866987"/>
                  </a:lnTo>
                  <a:lnTo>
                    <a:pt x="827621" y="862231"/>
                  </a:lnTo>
                  <a:lnTo>
                    <a:pt x="822230" y="858108"/>
                  </a:lnTo>
                  <a:lnTo>
                    <a:pt x="816206" y="853985"/>
                  </a:lnTo>
                  <a:lnTo>
                    <a:pt x="810181" y="849546"/>
                  </a:lnTo>
                  <a:lnTo>
                    <a:pt x="803840" y="845740"/>
                  </a:lnTo>
                  <a:lnTo>
                    <a:pt x="797181" y="841301"/>
                  </a:lnTo>
                  <a:lnTo>
                    <a:pt x="782912" y="833690"/>
                  </a:lnTo>
                  <a:lnTo>
                    <a:pt x="767692" y="826079"/>
                  </a:lnTo>
                  <a:lnTo>
                    <a:pt x="751521" y="818785"/>
                  </a:lnTo>
                  <a:lnTo>
                    <a:pt x="734081" y="811174"/>
                  </a:lnTo>
                  <a:lnTo>
                    <a:pt x="709983" y="801344"/>
                  </a:lnTo>
                  <a:lnTo>
                    <a:pt x="687153" y="791196"/>
                  </a:lnTo>
                  <a:lnTo>
                    <a:pt x="676055" y="786439"/>
                  </a:lnTo>
                  <a:lnTo>
                    <a:pt x="665274" y="781048"/>
                  </a:lnTo>
                  <a:lnTo>
                    <a:pt x="655128" y="775657"/>
                  </a:lnTo>
                  <a:lnTo>
                    <a:pt x="644981" y="770266"/>
                  </a:lnTo>
                  <a:lnTo>
                    <a:pt x="635786" y="764875"/>
                  </a:lnTo>
                  <a:lnTo>
                    <a:pt x="626273" y="759167"/>
                  </a:lnTo>
                  <a:lnTo>
                    <a:pt x="617395" y="753458"/>
                  </a:lnTo>
                  <a:lnTo>
                    <a:pt x="608517" y="747433"/>
                  </a:lnTo>
                  <a:lnTo>
                    <a:pt x="600590" y="741408"/>
                  </a:lnTo>
                  <a:lnTo>
                    <a:pt x="592662" y="735065"/>
                  </a:lnTo>
                  <a:lnTo>
                    <a:pt x="585052" y="729040"/>
                  </a:lnTo>
                  <a:lnTo>
                    <a:pt x="578077" y="722381"/>
                  </a:lnTo>
                  <a:lnTo>
                    <a:pt x="571418" y="715721"/>
                  </a:lnTo>
                  <a:lnTo>
                    <a:pt x="565076" y="708744"/>
                  </a:lnTo>
                  <a:lnTo>
                    <a:pt x="559052" y="701451"/>
                  </a:lnTo>
                  <a:lnTo>
                    <a:pt x="553344" y="694474"/>
                  </a:lnTo>
                  <a:lnTo>
                    <a:pt x="548588" y="686546"/>
                  </a:lnTo>
                  <a:lnTo>
                    <a:pt x="543832" y="678935"/>
                  </a:lnTo>
                  <a:lnTo>
                    <a:pt x="539393" y="671007"/>
                  </a:lnTo>
                  <a:lnTo>
                    <a:pt x="535588" y="662762"/>
                  </a:lnTo>
                  <a:lnTo>
                    <a:pt x="532417" y="654200"/>
                  </a:lnTo>
                  <a:lnTo>
                    <a:pt x="529246" y="645955"/>
                  </a:lnTo>
                  <a:lnTo>
                    <a:pt x="526709" y="636758"/>
                  </a:lnTo>
                  <a:lnTo>
                    <a:pt x="524807" y="627562"/>
                  </a:lnTo>
                  <a:lnTo>
                    <a:pt x="523221" y="618048"/>
                  </a:lnTo>
                  <a:lnTo>
                    <a:pt x="521953" y="608217"/>
                  </a:lnTo>
                  <a:lnTo>
                    <a:pt x="521319" y="598069"/>
                  </a:lnTo>
                  <a:lnTo>
                    <a:pt x="521002" y="587922"/>
                  </a:lnTo>
                  <a:lnTo>
                    <a:pt x="521319" y="577774"/>
                  </a:lnTo>
                  <a:lnTo>
                    <a:pt x="521953" y="567943"/>
                  </a:lnTo>
                  <a:lnTo>
                    <a:pt x="522904" y="558429"/>
                  </a:lnTo>
                  <a:lnTo>
                    <a:pt x="524490" y="548916"/>
                  </a:lnTo>
                  <a:lnTo>
                    <a:pt x="526392" y="539402"/>
                  </a:lnTo>
                  <a:lnTo>
                    <a:pt x="528612" y="530523"/>
                  </a:lnTo>
                  <a:lnTo>
                    <a:pt x="531783" y="521643"/>
                  </a:lnTo>
                  <a:lnTo>
                    <a:pt x="534636" y="512764"/>
                  </a:lnTo>
                  <a:lnTo>
                    <a:pt x="538124" y="504202"/>
                  </a:lnTo>
                  <a:lnTo>
                    <a:pt x="541929" y="495956"/>
                  </a:lnTo>
                  <a:lnTo>
                    <a:pt x="546685" y="487711"/>
                  </a:lnTo>
                  <a:lnTo>
                    <a:pt x="551125" y="479783"/>
                  </a:lnTo>
                  <a:lnTo>
                    <a:pt x="556515" y="472489"/>
                  </a:lnTo>
                  <a:lnTo>
                    <a:pt x="561905" y="464879"/>
                  </a:lnTo>
                  <a:lnTo>
                    <a:pt x="567930" y="457585"/>
                  </a:lnTo>
                  <a:lnTo>
                    <a:pt x="573955" y="450925"/>
                  </a:lnTo>
                  <a:lnTo>
                    <a:pt x="580613" y="444266"/>
                  </a:lnTo>
                  <a:lnTo>
                    <a:pt x="587272" y="437923"/>
                  </a:lnTo>
                  <a:lnTo>
                    <a:pt x="594565" y="431581"/>
                  </a:lnTo>
                  <a:lnTo>
                    <a:pt x="602175" y="425873"/>
                  </a:lnTo>
                  <a:lnTo>
                    <a:pt x="609785" y="420165"/>
                  </a:lnTo>
                  <a:lnTo>
                    <a:pt x="618029" y="415091"/>
                  </a:lnTo>
                  <a:lnTo>
                    <a:pt x="626590" y="410017"/>
                  </a:lnTo>
                  <a:lnTo>
                    <a:pt x="635469" y="405577"/>
                  </a:lnTo>
                  <a:lnTo>
                    <a:pt x="644347" y="400820"/>
                  </a:lnTo>
                  <a:lnTo>
                    <a:pt x="653859" y="397015"/>
                  </a:lnTo>
                  <a:lnTo>
                    <a:pt x="663372" y="393526"/>
                  </a:lnTo>
                  <a:lnTo>
                    <a:pt x="673519" y="389721"/>
                  </a:lnTo>
                  <a:lnTo>
                    <a:pt x="683665" y="386867"/>
                  </a:lnTo>
                  <a:lnTo>
                    <a:pt x="694129" y="384330"/>
                  </a:lnTo>
                  <a:lnTo>
                    <a:pt x="704910" y="381793"/>
                  </a:lnTo>
                  <a:lnTo>
                    <a:pt x="716008" y="379890"/>
                  </a:lnTo>
                  <a:lnTo>
                    <a:pt x="716008" y="249237"/>
                  </a:lnTo>
                  <a:close/>
                  <a:moveTo>
                    <a:pt x="784828" y="0"/>
                  </a:moveTo>
                  <a:lnTo>
                    <a:pt x="808948" y="317"/>
                  </a:lnTo>
                  <a:lnTo>
                    <a:pt x="832750" y="1588"/>
                  </a:lnTo>
                  <a:lnTo>
                    <a:pt x="856551" y="3175"/>
                  </a:lnTo>
                  <a:lnTo>
                    <a:pt x="880036" y="5716"/>
                  </a:lnTo>
                  <a:lnTo>
                    <a:pt x="903203" y="9209"/>
                  </a:lnTo>
                  <a:lnTo>
                    <a:pt x="926370" y="13020"/>
                  </a:lnTo>
                  <a:lnTo>
                    <a:pt x="949538" y="17466"/>
                  </a:lnTo>
                  <a:lnTo>
                    <a:pt x="972387" y="22864"/>
                  </a:lnTo>
                  <a:lnTo>
                    <a:pt x="994920" y="28581"/>
                  </a:lnTo>
                  <a:lnTo>
                    <a:pt x="1017452" y="35249"/>
                  </a:lnTo>
                  <a:lnTo>
                    <a:pt x="1039668" y="42871"/>
                  </a:lnTo>
                  <a:lnTo>
                    <a:pt x="1061565" y="50493"/>
                  </a:lnTo>
                  <a:lnTo>
                    <a:pt x="1083146" y="59067"/>
                  </a:lnTo>
                  <a:lnTo>
                    <a:pt x="1104727" y="68276"/>
                  </a:lnTo>
                  <a:lnTo>
                    <a:pt x="1125990" y="78121"/>
                  </a:lnTo>
                  <a:lnTo>
                    <a:pt x="1146618" y="88283"/>
                  </a:lnTo>
                  <a:lnTo>
                    <a:pt x="1167246" y="99397"/>
                  </a:lnTo>
                  <a:lnTo>
                    <a:pt x="1187240" y="111147"/>
                  </a:lnTo>
                  <a:lnTo>
                    <a:pt x="1207233" y="123215"/>
                  </a:lnTo>
                  <a:lnTo>
                    <a:pt x="1226910" y="136553"/>
                  </a:lnTo>
                  <a:lnTo>
                    <a:pt x="1245634" y="149890"/>
                  </a:lnTo>
                  <a:lnTo>
                    <a:pt x="1264675" y="163863"/>
                  </a:lnTo>
                  <a:lnTo>
                    <a:pt x="1283082" y="178154"/>
                  </a:lnTo>
                  <a:lnTo>
                    <a:pt x="1300854" y="193714"/>
                  </a:lnTo>
                  <a:lnTo>
                    <a:pt x="1318309" y="209275"/>
                  </a:lnTo>
                  <a:lnTo>
                    <a:pt x="1335129" y="225153"/>
                  </a:lnTo>
                  <a:lnTo>
                    <a:pt x="1351949" y="242302"/>
                  </a:lnTo>
                  <a:lnTo>
                    <a:pt x="1368134" y="259450"/>
                  </a:lnTo>
                  <a:lnTo>
                    <a:pt x="1383368" y="277234"/>
                  </a:lnTo>
                  <a:lnTo>
                    <a:pt x="1398918" y="295335"/>
                  </a:lnTo>
                  <a:lnTo>
                    <a:pt x="1413199" y="314389"/>
                  </a:lnTo>
                  <a:lnTo>
                    <a:pt x="1427163" y="333760"/>
                  </a:lnTo>
                  <a:lnTo>
                    <a:pt x="1313549" y="414104"/>
                  </a:lnTo>
                  <a:lnTo>
                    <a:pt x="1301806" y="397908"/>
                  </a:lnTo>
                  <a:lnTo>
                    <a:pt x="1289747" y="382665"/>
                  </a:lnTo>
                  <a:lnTo>
                    <a:pt x="1277370" y="367740"/>
                  </a:lnTo>
                  <a:lnTo>
                    <a:pt x="1264675" y="352814"/>
                  </a:lnTo>
                  <a:lnTo>
                    <a:pt x="1251346" y="338524"/>
                  </a:lnTo>
                  <a:lnTo>
                    <a:pt x="1238017" y="324868"/>
                  </a:lnTo>
                  <a:lnTo>
                    <a:pt x="1223736" y="311531"/>
                  </a:lnTo>
                  <a:lnTo>
                    <a:pt x="1209455" y="298828"/>
                  </a:lnTo>
                  <a:lnTo>
                    <a:pt x="1194539" y="286126"/>
                  </a:lnTo>
                  <a:lnTo>
                    <a:pt x="1179623" y="274058"/>
                  </a:lnTo>
                  <a:lnTo>
                    <a:pt x="1164073" y="262308"/>
                  </a:lnTo>
                  <a:lnTo>
                    <a:pt x="1148522" y="251829"/>
                  </a:lnTo>
                  <a:lnTo>
                    <a:pt x="1132654" y="241031"/>
                  </a:lnTo>
                  <a:lnTo>
                    <a:pt x="1116151" y="230869"/>
                  </a:lnTo>
                  <a:lnTo>
                    <a:pt x="1099649" y="221342"/>
                  </a:lnTo>
                  <a:lnTo>
                    <a:pt x="1082511" y="212133"/>
                  </a:lnTo>
                  <a:lnTo>
                    <a:pt x="1065374" y="203559"/>
                  </a:lnTo>
                  <a:lnTo>
                    <a:pt x="1047919" y="195620"/>
                  </a:lnTo>
                  <a:lnTo>
                    <a:pt x="1030464" y="187998"/>
                  </a:lnTo>
                  <a:lnTo>
                    <a:pt x="1012375" y="180694"/>
                  </a:lnTo>
                  <a:lnTo>
                    <a:pt x="994603" y="174343"/>
                  </a:lnTo>
                  <a:lnTo>
                    <a:pt x="976196" y="168309"/>
                  </a:lnTo>
                  <a:lnTo>
                    <a:pt x="957472" y="162910"/>
                  </a:lnTo>
                  <a:lnTo>
                    <a:pt x="939065" y="157829"/>
                  </a:lnTo>
                  <a:lnTo>
                    <a:pt x="920341" y="153701"/>
                  </a:lnTo>
                  <a:lnTo>
                    <a:pt x="901616" y="150208"/>
                  </a:lnTo>
                  <a:lnTo>
                    <a:pt x="882258" y="146715"/>
                  </a:lnTo>
                  <a:lnTo>
                    <a:pt x="862899" y="144174"/>
                  </a:lnTo>
                  <a:lnTo>
                    <a:pt x="843857" y="141951"/>
                  </a:lnTo>
                  <a:lnTo>
                    <a:pt x="824181" y="140681"/>
                  </a:lnTo>
                  <a:lnTo>
                    <a:pt x="804505" y="139728"/>
                  </a:lnTo>
                  <a:lnTo>
                    <a:pt x="784828" y="139411"/>
                  </a:lnTo>
                  <a:lnTo>
                    <a:pt x="768326" y="139728"/>
                  </a:lnTo>
                  <a:lnTo>
                    <a:pt x="751823" y="140363"/>
                  </a:lnTo>
                  <a:lnTo>
                    <a:pt x="735320" y="141316"/>
                  </a:lnTo>
                  <a:lnTo>
                    <a:pt x="719135" y="142586"/>
                  </a:lnTo>
                  <a:lnTo>
                    <a:pt x="702632" y="144492"/>
                  </a:lnTo>
                  <a:lnTo>
                    <a:pt x="686764" y="146715"/>
                  </a:lnTo>
                  <a:lnTo>
                    <a:pt x="670897" y="149573"/>
                  </a:lnTo>
                  <a:lnTo>
                    <a:pt x="655029" y="152431"/>
                  </a:lnTo>
                  <a:lnTo>
                    <a:pt x="639478" y="155924"/>
                  </a:lnTo>
                  <a:lnTo>
                    <a:pt x="623927" y="160052"/>
                  </a:lnTo>
                  <a:lnTo>
                    <a:pt x="608377" y="163863"/>
                  </a:lnTo>
                  <a:lnTo>
                    <a:pt x="593144" y="168309"/>
                  </a:lnTo>
                  <a:lnTo>
                    <a:pt x="578228" y="173390"/>
                  </a:lnTo>
                  <a:lnTo>
                    <a:pt x="562994" y="178471"/>
                  </a:lnTo>
                  <a:lnTo>
                    <a:pt x="548396" y="184505"/>
                  </a:lnTo>
                  <a:lnTo>
                    <a:pt x="533797" y="190221"/>
                  </a:lnTo>
                  <a:lnTo>
                    <a:pt x="519516" y="196572"/>
                  </a:lnTo>
                  <a:lnTo>
                    <a:pt x="505235" y="203241"/>
                  </a:lnTo>
                  <a:lnTo>
                    <a:pt x="491271" y="210228"/>
                  </a:lnTo>
                  <a:lnTo>
                    <a:pt x="477308" y="217532"/>
                  </a:lnTo>
                  <a:lnTo>
                    <a:pt x="463978" y="225153"/>
                  </a:lnTo>
                  <a:lnTo>
                    <a:pt x="450332" y="233092"/>
                  </a:lnTo>
                  <a:lnTo>
                    <a:pt x="437003" y="241349"/>
                  </a:lnTo>
                  <a:lnTo>
                    <a:pt x="423991" y="249923"/>
                  </a:lnTo>
                  <a:lnTo>
                    <a:pt x="411297" y="258815"/>
                  </a:lnTo>
                  <a:lnTo>
                    <a:pt x="398603" y="268024"/>
                  </a:lnTo>
                  <a:lnTo>
                    <a:pt x="386543" y="277551"/>
                  </a:lnTo>
                  <a:lnTo>
                    <a:pt x="374483" y="287396"/>
                  </a:lnTo>
                  <a:lnTo>
                    <a:pt x="362424" y="296923"/>
                  </a:lnTo>
                  <a:lnTo>
                    <a:pt x="350999" y="307402"/>
                  </a:lnTo>
                  <a:lnTo>
                    <a:pt x="339574" y="317882"/>
                  </a:lnTo>
                  <a:lnTo>
                    <a:pt x="328466" y="328997"/>
                  </a:lnTo>
                  <a:lnTo>
                    <a:pt x="317676" y="340112"/>
                  </a:lnTo>
                  <a:lnTo>
                    <a:pt x="306886" y="351226"/>
                  </a:lnTo>
                  <a:lnTo>
                    <a:pt x="296730" y="362976"/>
                  </a:lnTo>
                  <a:lnTo>
                    <a:pt x="286575" y="374726"/>
                  </a:lnTo>
                  <a:lnTo>
                    <a:pt x="277054" y="386794"/>
                  </a:lnTo>
                  <a:lnTo>
                    <a:pt x="267533" y="399179"/>
                  </a:lnTo>
                  <a:lnTo>
                    <a:pt x="258330" y="411564"/>
                  </a:lnTo>
                  <a:lnTo>
                    <a:pt x="249444" y="424584"/>
                  </a:lnTo>
                  <a:lnTo>
                    <a:pt x="240875" y="437604"/>
                  </a:lnTo>
                  <a:lnTo>
                    <a:pt x="232624" y="450942"/>
                  </a:lnTo>
                  <a:lnTo>
                    <a:pt x="224690" y="464279"/>
                  </a:lnTo>
                  <a:lnTo>
                    <a:pt x="217073" y="477935"/>
                  </a:lnTo>
                  <a:lnTo>
                    <a:pt x="209774" y="491590"/>
                  </a:lnTo>
                  <a:lnTo>
                    <a:pt x="202792" y="505563"/>
                  </a:lnTo>
                  <a:lnTo>
                    <a:pt x="196445" y="520171"/>
                  </a:lnTo>
                  <a:lnTo>
                    <a:pt x="189780" y="534462"/>
                  </a:lnTo>
                  <a:lnTo>
                    <a:pt x="183751" y="548752"/>
                  </a:lnTo>
                  <a:lnTo>
                    <a:pt x="178355" y="563678"/>
                  </a:lnTo>
                  <a:lnTo>
                    <a:pt x="173278" y="578603"/>
                  </a:lnTo>
                  <a:lnTo>
                    <a:pt x="168200" y="593846"/>
                  </a:lnTo>
                  <a:lnTo>
                    <a:pt x="163757" y="608772"/>
                  </a:lnTo>
                  <a:lnTo>
                    <a:pt x="159314" y="624332"/>
                  </a:lnTo>
                  <a:lnTo>
                    <a:pt x="155506" y="639893"/>
                  </a:lnTo>
                  <a:lnTo>
                    <a:pt x="152332" y="655454"/>
                  </a:lnTo>
                  <a:lnTo>
                    <a:pt x="148841" y="671650"/>
                  </a:lnTo>
                  <a:lnTo>
                    <a:pt x="146302" y="687210"/>
                  </a:lnTo>
                  <a:lnTo>
                    <a:pt x="144081" y="703724"/>
                  </a:lnTo>
                  <a:lnTo>
                    <a:pt x="142494" y="719602"/>
                  </a:lnTo>
                  <a:lnTo>
                    <a:pt x="140907" y="735798"/>
                  </a:lnTo>
                  <a:lnTo>
                    <a:pt x="139955" y="752629"/>
                  </a:lnTo>
                  <a:lnTo>
                    <a:pt x="139320" y="769142"/>
                  </a:lnTo>
                  <a:lnTo>
                    <a:pt x="139003" y="785973"/>
                  </a:lnTo>
                  <a:lnTo>
                    <a:pt x="139320" y="800263"/>
                  </a:lnTo>
                  <a:lnTo>
                    <a:pt x="139638" y="814871"/>
                  </a:lnTo>
                  <a:lnTo>
                    <a:pt x="140590" y="829162"/>
                  </a:lnTo>
                  <a:lnTo>
                    <a:pt x="141542" y="844087"/>
                  </a:lnTo>
                  <a:lnTo>
                    <a:pt x="143129" y="858378"/>
                  </a:lnTo>
                  <a:lnTo>
                    <a:pt x="144715" y="872350"/>
                  </a:lnTo>
                  <a:lnTo>
                    <a:pt x="146620" y="886641"/>
                  </a:lnTo>
                  <a:lnTo>
                    <a:pt x="149158" y="900931"/>
                  </a:lnTo>
                  <a:lnTo>
                    <a:pt x="152015" y="914586"/>
                  </a:lnTo>
                  <a:lnTo>
                    <a:pt x="154871" y="928559"/>
                  </a:lnTo>
                  <a:lnTo>
                    <a:pt x="158044" y="942215"/>
                  </a:lnTo>
                  <a:lnTo>
                    <a:pt x="161853" y="955870"/>
                  </a:lnTo>
                  <a:lnTo>
                    <a:pt x="165661" y="969208"/>
                  </a:lnTo>
                  <a:lnTo>
                    <a:pt x="169469" y="983180"/>
                  </a:lnTo>
                  <a:lnTo>
                    <a:pt x="174230" y="996201"/>
                  </a:lnTo>
                  <a:lnTo>
                    <a:pt x="178673" y="1009538"/>
                  </a:lnTo>
                  <a:lnTo>
                    <a:pt x="183433" y="1022558"/>
                  </a:lnTo>
                  <a:lnTo>
                    <a:pt x="188828" y="1035261"/>
                  </a:lnTo>
                  <a:lnTo>
                    <a:pt x="194223" y="1047964"/>
                  </a:lnTo>
                  <a:lnTo>
                    <a:pt x="200253" y="1060666"/>
                  </a:lnTo>
                  <a:lnTo>
                    <a:pt x="205966" y="1073369"/>
                  </a:lnTo>
                  <a:lnTo>
                    <a:pt x="212630" y="1085754"/>
                  </a:lnTo>
                  <a:lnTo>
                    <a:pt x="219295" y="1098139"/>
                  </a:lnTo>
                  <a:lnTo>
                    <a:pt x="225642" y="1110206"/>
                  </a:lnTo>
                  <a:lnTo>
                    <a:pt x="232941" y="1121956"/>
                  </a:lnTo>
                  <a:lnTo>
                    <a:pt x="239923" y="1133706"/>
                  </a:lnTo>
                  <a:lnTo>
                    <a:pt x="247857" y="1145456"/>
                  </a:lnTo>
                  <a:lnTo>
                    <a:pt x="255474" y="1156571"/>
                  </a:lnTo>
                  <a:lnTo>
                    <a:pt x="263408" y="1168003"/>
                  </a:lnTo>
                  <a:lnTo>
                    <a:pt x="271659" y="1179118"/>
                  </a:lnTo>
                  <a:lnTo>
                    <a:pt x="280228" y="1189915"/>
                  </a:lnTo>
                  <a:lnTo>
                    <a:pt x="289114" y="1200395"/>
                  </a:lnTo>
                  <a:lnTo>
                    <a:pt x="297682" y="1210874"/>
                  </a:lnTo>
                  <a:lnTo>
                    <a:pt x="307203" y="1221036"/>
                  </a:lnTo>
                  <a:lnTo>
                    <a:pt x="316407" y="1231198"/>
                  </a:lnTo>
                  <a:lnTo>
                    <a:pt x="326245" y="1241361"/>
                  </a:lnTo>
                  <a:lnTo>
                    <a:pt x="336083" y="1250887"/>
                  </a:lnTo>
                  <a:lnTo>
                    <a:pt x="345604" y="1260414"/>
                  </a:lnTo>
                  <a:lnTo>
                    <a:pt x="356076" y="1269624"/>
                  </a:lnTo>
                  <a:lnTo>
                    <a:pt x="366549" y="1278833"/>
                  </a:lnTo>
                  <a:lnTo>
                    <a:pt x="377022" y="1287725"/>
                  </a:lnTo>
                  <a:lnTo>
                    <a:pt x="388130" y="1296299"/>
                  </a:lnTo>
                  <a:lnTo>
                    <a:pt x="398920" y="1304556"/>
                  </a:lnTo>
                  <a:lnTo>
                    <a:pt x="410345" y="1312813"/>
                  </a:lnTo>
                  <a:lnTo>
                    <a:pt x="421770" y="1320752"/>
                  </a:lnTo>
                  <a:lnTo>
                    <a:pt x="433195" y="1328373"/>
                  </a:lnTo>
                  <a:lnTo>
                    <a:pt x="444937" y="1335995"/>
                  </a:lnTo>
                  <a:lnTo>
                    <a:pt x="456997" y="1343299"/>
                  </a:lnTo>
                  <a:lnTo>
                    <a:pt x="469056" y="1349968"/>
                  </a:lnTo>
                  <a:lnTo>
                    <a:pt x="481116" y="1356636"/>
                  </a:lnTo>
                  <a:lnTo>
                    <a:pt x="493810" y="1362988"/>
                  </a:lnTo>
                  <a:lnTo>
                    <a:pt x="506187" y="1369339"/>
                  </a:lnTo>
                  <a:lnTo>
                    <a:pt x="518882" y="1375373"/>
                  </a:lnTo>
                  <a:lnTo>
                    <a:pt x="532211" y="1380771"/>
                  </a:lnTo>
                  <a:lnTo>
                    <a:pt x="545222" y="1386170"/>
                  </a:lnTo>
                  <a:lnTo>
                    <a:pt x="558551" y="1391569"/>
                  </a:lnTo>
                  <a:lnTo>
                    <a:pt x="571881" y="1396015"/>
                  </a:lnTo>
                  <a:lnTo>
                    <a:pt x="585210" y="1400778"/>
                  </a:lnTo>
                  <a:lnTo>
                    <a:pt x="598856" y="1404906"/>
                  </a:lnTo>
                  <a:lnTo>
                    <a:pt x="613137" y="1408717"/>
                  </a:lnTo>
                  <a:lnTo>
                    <a:pt x="626784" y="1412845"/>
                  </a:lnTo>
                  <a:lnTo>
                    <a:pt x="641065" y="1416021"/>
                  </a:lnTo>
                  <a:lnTo>
                    <a:pt x="655029" y="1418879"/>
                  </a:lnTo>
                  <a:lnTo>
                    <a:pt x="669627" y="1422055"/>
                  </a:lnTo>
                  <a:lnTo>
                    <a:pt x="644873" y="1558925"/>
                  </a:lnTo>
                  <a:lnTo>
                    <a:pt x="627418" y="1555432"/>
                  </a:lnTo>
                  <a:lnTo>
                    <a:pt x="609964" y="1551939"/>
                  </a:lnTo>
                  <a:lnTo>
                    <a:pt x="593144" y="1547493"/>
                  </a:lnTo>
                  <a:lnTo>
                    <a:pt x="576006" y="1543365"/>
                  </a:lnTo>
                  <a:lnTo>
                    <a:pt x="559186" y="1538601"/>
                  </a:lnTo>
                  <a:lnTo>
                    <a:pt x="542684" y="1533202"/>
                  </a:lnTo>
                  <a:lnTo>
                    <a:pt x="526181" y="1527804"/>
                  </a:lnTo>
                  <a:lnTo>
                    <a:pt x="509996" y="1521770"/>
                  </a:lnTo>
                  <a:lnTo>
                    <a:pt x="493493" y="1515736"/>
                  </a:lnTo>
                  <a:lnTo>
                    <a:pt x="477942" y="1509068"/>
                  </a:lnTo>
                  <a:lnTo>
                    <a:pt x="462074" y="1502081"/>
                  </a:lnTo>
                  <a:lnTo>
                    <a:pt x="446524" y="1495095"/>
                  </a:lnTo>
                  <a:lnTo>
                    <a:pt x="431291" y="1487473"/>
                  </a:lnTo>
                  <a:lnTo>
                    <a:pt x="416057" y="1479852"/>
                  </a:lnTo>
                  <a:lnTo>
                    <a:pt x="401141" y="1471595"/>
                  </a:lnTo>
                  <a:lnTo>
                    <a:pt x="386226" y="1463338"/>
                  </a:lnTo>
                  <a:lnTo>
                    <a:pt x="371944" y="1454446"/>
                  </a:lnTo>
                  <a:lnTo>
                    <a:pt x="357346" y="1445555"/>
                  </a:lnTo>
                  <a:lnTo>
                    <a:pt x="343382" y="1436028"/>
                  </a:lnTo>
                  <a:lnTo>
                    <a:pt x="329736" y="1426501"/>
                  </a:lnTo>
                  <a:lnTo>
                    <a:pt x="316089" y="1416339"/>
                  </a:lnTo>
                  <a:lnTo>
                    <a:pt x="302760" y="1406177"/>
                  </a:lnTo>
                  <a:lnTo>
                    <a:pt x="289431" y="1395697"/>
                  </a:lnTo>
                  <a:lnTo>
                    <a:pt x="276419" y="1384900"/>
                  </a:lnTo>
                  <a:lnTo>
                    <a:pt x="263725" y="1373785"/>
                  </a:lnTo>
                  <a:lnTo>
                    <a:pt x="251348" y="1362670"/>
                  </a:lnTo>
                  <a:lnTo>
                    <a:pt x="238971" y="1350920"/>
                  </a:lnTo>
                  <a:lnTo>
                    <a:pt x="227229" y="1339170"/>
                  </a:lnTo>
                  <a:lnTo>
                    <a:pt x="215486" y="1327103"/>
                  </a:lnTo>
                  <a:lnTo>
                    <a:pt x="204062" y="1315036"/>
                  </a:lnTo>
                  <a:lnTo>
                    <a:pt x="192954" y="1302333"/>
                  </a:lnTo>
                  <a:lnTo>
                    <a:pt x="182164" y="1289630"/>
                  </a:lnTo>
                  <a:lnTo>
                    <a:pt x="171374" y="1276928"/>
                  </a:lnTo>
                  <a:lnTo>
                    <a:pt x="161535" y="1263590"/>
                  </a:lnTo>
                  <a:lnTo>
                    <a:pt x="151380" y="1250252"/>
                  </a:lnTo>
                  <a:lnTo>
                    <a:pt x="141542" y="1236597"/>
                  </a:lnTo>
                  <a:lnTo>
                    <a:pt x="132021" y="1222624"/>
                  </a:lnTo>
                  <a:lnTo>
                    <a:pt x="122818" y="1208651"/>
                  </a:lnTo>
                  <a:lnTo>
                    <a:pt x="113932" y="1194361"/>
                  </a:lnTo>
                  <a:lnTo>
                    <a:pt x="105363" y="1180071"/>
                  </a:lnTo>
                  <a:lnTo>
                    <a:pt x="97112" y="1165145"/>
                  </a:lnTo>
                  <a:lnTo>
                    <a:pt x="89178" y="1150219"/>
                  </a:lnTo>
                  <a:lnTo>
                    <a:pt x="81561" y="1135294"/>
                  </a:lnTo>
                  <a:lnTo>
                    <a:pt x="74262" y="1120368"/>
                  </a:lnTo>
                  <a:lnTo>
                    <a:pt x="66962" y="1104808"/>
                  </a:lnTo>
                  <a:lnTo>
                    <a:pt x="60615" y="1089247"/>
                  </a:lnTo>
                  <a:lnTo>
                    <a:pt x="53951" y="1073369"/>
                  </a:lnTo>
                  <a:lnTo>
                    <a:pt x="48238" y="1057491"/>
                  </a:lnTo>
                  <a:lnTo>
                    <a:pt x="42208" y="1041612"/>
                  </a:lnTo>
                  <a:lnTo>
                    <a:pt x="37131" y="1025417"/>
                  </a:lnTo>
                  <a:lnTo>
                    <a:pt x="32053" y="1009221"/>
                  </a:lnTo>
                  <a:lnTo>
                    <a:pt x="27293" y="992390"/>
                  </a:lnTo>
                  <a:lnTo>
                    <a:pt x="23167" y="975876"/>
                  </a:lnTo>
                  <a:lnTo>
                    <a:pt x="19041" y="959363"/>
                  </a:lnTo>
                  <a:lnTo>
                    <a:pt x="15550" y="942532"/>
                  </a:lnTo>
                  <a:lnTo>
                    <a:pt x="12377" y="925701"/>
                  </a:lnTo>
                  <a:lnTo>
                    <a:pt x="9203" y="908235"/>
                  </a:lnTo>
                  <a:lnTo>
                    <a:pt x="6982" y="891087"/>
                  </a:lnTo>
                  <a:lnTo>
                    <a:pt x="4760" y="873621"/>
                  </a:lnTo>
                  <a:lnTo>
                    <a:pt x="3173" y="856472"/>
                  </a:lnTo>
                  <a:lnTo>
                    <a:pt x="1904" y="838689"/>
                  </a:lnTo>
                  <a:lnTo>
                    <a:pt x="952" y="821222"/>
                  </a:lnTo>
                  <a:lnTo>
                    <a:pt x="317" y="803439"/>
                  </a:lnTo>
                  <a:lnTo>
                    <a:pt x="0" y="785973"/>
                  </a:lnTo>
                  <a:lnTo>
                    <a:pt x="317" y="765649"/>
                  </a:lnTo>
                  <a:lnTo>
                    <a:pt x="952" y="745325"/>
                  </a:lnTo>
                  <a:lnTo>
                    <a:pt x="2221" y="725318"/>
                  </a:lnTo>
                  <a:lnTo>
                    <a:pt x="4125" y="705629"/>
                  </a:lnTo>
                  <a:lnTo>
                    <a:pt x="6030" y="685622"/>
                  </a:lnTo>
                  <a:lnTo>
                    <a:pt x="8886" y="666251"/>
                  </a:lnTo>
                  <a:lnTo>
                    <a:pt x="12377" y="646879"/>
                  </a:lnTo>
                  <a:lnTo>
                    <a:pt x="15868" y="627508"/>
                  </a:lnTo>
                  <a:lnTo>
                    <a:pt x="19993" y="608454"/>
                  </a:lnTo>
                  <a:lnTo>
                    <a:pt x="24754" y="589718"/>
                  </a:lnTo>
                  <a:lnTo>
                    <a:pt x="29831" y="570982"/>
                  </a:lnTo>
                  <a:lnTo>
                    <a:pt x="35227" y="552245"/>
                  </a:lnTo>
                  <a:lnTo>
                    <a:pt x="41256" y="534144"/>
                  </a:lnTo>
                  <a:lnTo>
                    <a:pt x="47604" y="515725"/>
                  </a:lnTo>
                  <a:lnTo>
                    <a:pt x="54268" y="497941"/>
                  </a:lnTo>
                  <a:lnTo>
                    <a:pt x="61567" y="480158"/>
                  </a:lnTo>
                  <a:lnTo>
                    <a:pt x="69501" y="462692"/>
                  </a:lnTo>
                  <a:lnTo>
                    <a:pt x="77435" y="445225"/>
                  </a:lnTo>
                  <a:lnTo>
                    <a:pt x="86004" y="428395"/>
                  </a:lnTo>
                  <a:lnTo>
                    <a:pt x="94890" y="411246"/>
                  </a:lnTo>
                  <a:lnTo>
                    <a:pt x="104093" y="395050"/>
                  </a:lnTo>
                  <a:lnTo>
                    <a:pt x="113614" y="378854"/>
                  </a:lnTo>
                  <a:lnTo>
                    <a:pt x="123770" y="362341"/>
                  </a:lnTo>
                  <a:lnTo>
                    <a:pt x="133925" y="346780"/>
                  </a:lnTo>
                  <a:lnTo>
                    <a:pt x="145033" y="330902"/>
                  </a:lnTo>
                  <a:lnTo>
                    <a:pt x="156140" y="315977"/>
                  </a:lnTo>
                  <a:lnTo>
                    <a:pt x="167565" y="301051"/>
                  </a:lnTo>
                  <a:lnTo>
                    <a:pt x="179308" y="286443"/>
                  </a:lnTo>
                  <a:lnTo>
                    <a:pt x="191367" y="271835"/>
                  </a:lnTo>
                  <a:lnTo>
                    <a:pt x="204062" y="257545"/>
                  </a:lnTo>
                  <a:lnTo>
                    <a:pt x="216756" y="243889"/>
                  </a:lnTo>
                  <a:lnTo>
                    <a:pt x="229768" y="230552"/>
                  </a:lnTo>
                  <a:lnTo>
                    <a:pt x="243731" y="217214"/>
                  </a:lnTo>
                  <a:lnTo>
                    <a:pt x="257378" y="204194"/>
                  </a:lnTo>
                  <a:lnTo>
                    <a:pt x="271342" y="191809"/>
                  </a:lnTo>
                  <a:lnTo>
                    <a:pt x="285623" y="179424"/>
                  </a:lnTo>
                  <a:lnTo>
                    <a:pt x="300539" y="167674"/>
                  </a:lnTo>
                  <a:lnTo>
                    <a:pt x="315455" y="156242"/>
                  </a:lnTo>
                  <a:lnTo>
                    <a:pt x="330688" y="145127"/>
                  </a:lnTo>
                  <a:lnTo>
                    <a:pt x="346556" y="134330"/>
                  </a:lnTo>
                  <a:lnTo>
                    <a:pt x="362106" y="124168"/>
                  </a:lnTo>
                  <a:lnTo>
                    <a:pt x="377974" y="114005"/>
                  </a:lnTo>
                  <a:lnTo>
                    <a:pt x="394477" y="104479"/>
                  </a:lnTo>
                  <a:lnTo>
                    <a:pt x="410980" y="94952"/>
                  </a:lnTo>
                  <a:lnTo>
                    <a:pt x="428117" y="86060"/>
                  </a:lnTo>
                  <a:lnTo>
                    <a:pt x="444937" y="77803"/>
                  </a:lnTo>
                  <a:lnTo>
                    <a:pt x="462392" y="69546"/>
                  </a:lnTo>
                  <a:lnTo>
                    <a:pt x="479529" y="61925"/>
                  </a:lnTo>
                  <a:lnTo>
                    <a:pt x="497619" y="54621"/>
                  </a:lnTo>
                  <a:lnTo>
                    <a:pt x="515391" y="47634"/>
                  </a:lnTo>
                  <a:lnTo>
                    <a:pt x="533480" y="41283"/>
                  </a:lnTo>
                  <a:lnTo>
                    <a:pt x="551570" y="35567"/>
                  </a:lnTo>
                  <a:lnTo>
                    <a:pt x="570294" y="29851"/>
                  </a:lnTo>
                  <a:lnTo>
                    <a:pt x="589018" y="24770"/>
                  </a:lnTo>
                  <a:lnTo>
                    <a:pt x="607742" y="20324"/>
                  </a:lnTo>
                  <a:lnTo>
                    <a:pt x="627101" y="15878"/>
                  </a:lnTo>
                  <a:lnTo>
                    <a:pt x="646143" y="12385"/>
                  </a:lnTo>
                  <a:lnTo>
                    <a:pt x="665501" y="9209"/>
                  </a:lnTo>
                  <a:lnTo>
                    <a:pt x="685178" y="6351"/>
                  </a:lnTo>
                  <a:lnTo>
                    <a:pt x="704854" y="4128"/>
                  </a:lnTo>
                  <a:lnTo>
                    <a:pt x="724530" y="2223"/>
                  </a:lnTo>
                  <a:lnTo>
                    <a:pt x="744524" y="952"/>
                  </a:lnTo>
                  <a:lnTo>
                    <a:pt x="764835" y="317"/>
                  </a:lnTo>
                  <a:lnTo>
                    <a:pt x="784828"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eaLnBrk="1" fontAlgn="auto" hangingPunct="1">
                <a:spcBef>
                  <a:spcPts val="0"/>
                </a:spcBef>
                <a:spcAft>
                  <a:spcPts val="0"/>
                </a:spcAft>
                <a:defRPr/>
              </a:pPr>
              <a:endParaRPr lang="zh-CN" altLang="en-US" sz="1200">
                <a:latin typeface="微软雅黑" panose="020B0503020204020204" pitchFamily="34" charset="-122"/>
                <a:ea typeface="微软雅黑" panose="020B0503020204020204" pitchFamily="34" charset="-122"/>
              </a:endParaRPr>
            </a:p>
          </p:txBody>
        </p:sp>
      </p:grpSp>
      <p:grpSp>
        <p:nvGrpSpPr>
          <p:cNvPr id="87" name="组合 86"/>
          <p:cNvGrpSpPr/>
          <p:nvPr/>
        </p:nvGrpSpPr>
        <p:grpSpPr>
          <a:xfrm>
            <a:off x="1520599" y="2444750"/>
            <a:ext cx="2879725" cy="2879725"/>
            <a:chOff x="839788" y="2724150"/>
            <a:chExt cx="2879725" cy="2879725"/>
          </a:xfrm>
          <a:solidFill>
            <a:srgbClr val="779F08"/>
          </a:solidFill>
        </p:grpSpPr>
        <p:sp>
          <p:nvSpPr>
            <p:cNvPr id="88" name="椭圆 87"/>
            <p:cNvSpPr>
              <a:spLocks noChangeAspect="1"/>
            </p:cNvSpPr>
            <p:nvPr/>
          </p:nvSpPr>
          <p:spPr>
            <a:xfrm>
              <a:off x="839788" y="2724150"/>
              <a:ext cx="2879725" cy="28797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solidFill>
              </a:endParaRPr>
            </a:p>
          </p:txBody>
        </p:sp>
        <p:sp>
          <p:nvSpPr>
            <p:cNvPr id="89" name="KSO_Shape"/>
            <p:cNvSpPr>
              <a:spLocks noChangeAspect="1"/>
            </p:cNvSpPr>
            <p:nvPr/>
          </p:nvSpPr>
          <p:spPr bwMode="auto">
            <a:xfrm>
              <a:off x="1739900" y="3355975"/>
              <a:ext cx="1079500" cy="1057275"/>
            </a:xfrm>
            <a:custGeom>
              <a:avLst/>
              <a:gdLst>
                <a:gd name="T0" fmla="*/ 2166826 w 3073399"/>
                <a:gd name="T1" fmla="*/ 1987218 h 3009901"/>
                <a:gd name="T2" fmla="*/ 2210027 w 3073399"/>
                <a:gd name="T3" fmla="*/ 2130672 h 3009901"/>
                <a:gd name="T4" fmla="*/ 2105838 w 3073399"/>
                <a:gd name="T5" fmla="*/ 2235088 h 3009901"/>
                <a:gd name="T6" fmla="*/ 2217333 w 3073399"/>
                <a:gd name="T7" fmla="*/ 2248101 h 3009901"/>
                <a:gd name="T8" fmla="*/ 3043858 w 3073399"/>
                <a:gd name="T9" fmla="*/ 2189069 h 3009901"/>
                <a:gd name="T10" fmla="*/ 3067364 w 3073399"/>
                <a:gd name="T11" fmla="*/ 2325540 h 3009901"/>
                <a:gd name="T12" fmla="*/ 2986681 w 3073399"/>
                <a:gd name="T13" fmla="*/ 2419166 h 3009901"/>
                <a:gd name="T14" fmla="*/ 1073158 w 3073399"/>
                <a:gd name="T15" fmla="*/ 2720355 h 3009901"/>
                <a:gd name="T16" fmla="*/ 622407 w 3073399"/>
                <a:gd name="T17" fmla="*/ 1982922 h 3009901"/>
                <a:gd name="T18" fmla="*/ 593524 w 3073399"/>
                <a:gd name="T19" fmla="*/ 2101163 h 3009901"/>
                <a:gd name="T20" fmla="*/ 682077 w 3073399"/>
                <a:gd name="T21" fmla="*/ 2181579 h 3009901"/>
                <a:gd name="T22" fmla="*/ 796338 w 3073399"/>
                <a:gd name="T23" fmla="*/ 2140894 h 3009901"/>
                <a:gd name="T24" fmla="*/ 814112 w 3073399"/>
                <a:gd name="T25" fmla="*/ 2020111 h 3009901"/>
                <a:gd name="T26" fmla="*/ 717625 w 3073399"/>
                <a:gd name="T27" fmla="*/ 1948912 h 3009901"/>
                <a:gd name="T28" fmla="*/ 1746106 w 3073399"/>
                <a:gd name="T29" fmla="*/ 1195455 h 3009901"/>
                <a:gd name="T30" fmla="*/ 1690575 w 3073399"/>
                <a:gd name="T31" fmla="*/ 1270442 h 3009901"/>
                <a:gd name="T32" fmla="*/ 1789578 w 3073399"/>
                <a:gd name="T33" fmla="*/ 1411202 h 3009901"/>
                <a:gd name="T34" fmla="*/ 1748644 w 3073399"/>
                <a:gd name="T35" fmla="*/ 1427725 h 3009901"/>
                <a:gd name="T36" fmla="*/ 1655353 w 3073399"/>
                <a:gd name="T37" fmla="*/ 1411838 h 3009901"/>
                <a:gd name="T38" fmla="*/ 1855264 w 3073399"/>
                <a:gd name="T39" fmla="*/ 1493815 h 3009901"/>
                <a:gd name="T40" fmla="*/ 1893342 w 3073399"/>
                <a:gd name="T41" fmla="*/ 1417875 h 3009901"/>
                <a:gd name="T42" fmla="*/ 1804492 w 3073399"/>
                <a:gd name="T43" fmla="*/ 1289824 h 3009901"/>
                <a:gd name="T44" fmla="*/ 1850821 w 3073399"/>
                <a:gd name="T45" fmla="*/ 1265040 h 3009901"/>
                <a:gd name="T46" fmla="*/ 1937132 w 3073399"/>
                <a:gd name="T47" fmla="*/ 1279021 h 3009901"/>
                <a:gd name="T48" fmla="*/ 1996153 w 3073399"/>
                <a:gd name="T49" fmla="*/ 1165905 h 3009901"/>
                <a:gd name="T50" fmla="*/ 2009481 w 3073399"/>
                <a:gd name="T51" fmla="*/ 1399128 h 3009901"/>
                <a:gd name="T52" fmla="*/ 1870178 w 3073399"/>
                <a:gd name="T53" fmla="*/ 1586279 h 3009901"/>
                <a:gd name="T54" fmla="*/ 2244614 w 3073399"/>
                <a:gd name="T55" fmla="*/ 1785503 h 3009901"/>
                <a:gd name="T56" fmla="*/ 2319819 w 3073399"/>
                <a:gd name="T57" fmla="*/ 1729263 h 3009901"/>
                <a:gd name="T58" fmla="*/ 2426438 w 3073399"/>
                <a:gd name="T59" fmla="*/ 1356550 h 3009901"/>
                <a:gd name="T60" fmla="*/ 2403591 w 3073399"/>
                <a:gd name="T61" fmla="*/ 1267900 h 3009901"/>
                <a:gd name="T62" fmla="*/ 1379920 w 3073399"/>
                <a:gd name="T63" fmla="*/ 892963 h 3009901"/>
                <a:gd name="T64" fmla="*/ 1113054 w 3073399"/>
                <a:gd name="T65" fmla="*/ 1215790 h 3009901"/>
                <a:gd name="T66" fmla="*/ 1167633 w 3073399"/>
                <a:gd name="T67" fmla="*/ 1294273 h 3009901"/>
                <a:gd name="T68" fmla="*/ 1620448 w 3073399"/>
                <a:gd name="T69" fmla="*/ 1557682 h 3009901"/>
                <a:gd name="T70" fmla="*/ 1567138 w 3073399"/>
                <a:gd name="T71" fmla="*/ 1336533 h 3009901"/>
                <a:gd name="T72" fmla="*/ 1690258 w 3073399"/>
                <a:gd name="T73" fmla="*/ 1125551 h 3009901"/>
                <a:gd name="T74" fmla="*/ 1630284 w 3073399"/>
                <a:gd name="T75" fmla="*/ 966044 h 3009901"/>
                <a:gd name="T76" fmla="*/ 1977749 w 3073399"/>
                <a:gd name="T77" fmla="*/ 1016565 h 3009901"/>
                <a:gd name="T78" fmla="*/ 2126889 w 3073399"/>
                <a:gd name="T79" fmla="*/ 1849370 h 3009901"/>
                <a:gd name="T80" fmla="*/ 1114324 w 3073399"/>
                <a:gd name="T81" fmla="*/ 1422959 h 3009901"/>
                <a:gd name="T82" fmla="*/ 2261492 w 3073399"/>
                <a:gd name="T83" fmla="*/ 424657 h 3009901"/>
                <a:gd name="T84" fmla="*/ 2387119 w 3073399"/>
                <a:gd name="T85" fmla="*/ 478017 h 3009901"/>
                <a:gd name="T86" fmla="*/ 2378236 w 3073399"/>
                <a:gd name="T87" fmla="*/ 506603 h 3009901"/>
                <a:gd name="T88" fmla="*/ 2367450 w 3073399"/>
                <a:gd name="T89" fmla="*/ 546940 h 3009901"/>
                <a:gd name="T90" fmla="*/ 2465477 w 3073399"/>
                <a:gd name="T91" fmla="*/ 453243 h 3009901"/>
                <a:gd name="T92" fmla="*/ 2342705 w 3073399"/>
                <a:gd name="T93" fmla="*/ 411635 h 3009901"/>
                <a:gd name="T94" fmla="*/ 2369671 w 3073399"/>
                <a:gd name="T95" fmla="*/ 410999 h 3009901"/>
                <a:gd name="T96" fmla="*/ 2357616 w 3073399"/>
                <a:gd name="T97" fmla="*/ 340488 h 3009901"/>
                <a:gd name="T98" fmla="*/ 1928390 w 3073399"/>
                <a:gd name="T99" fmla="*/ 431009 h 3009901"/>
                <a:gd name="T100" fmla="*/ 2026417 w 3073399"/>
                <a:gd name="T101" fmla="*/ 723854 h 3009901"/>
                <a:gd name="T102" fmla="*/ 2325892 w 3073399"/>
                <a:gd name="T103" fmla="*/ 621581 h 3009901"/>
                <a:gd name="T104" fmla="*/ 2220251 w 3073399"/>
                <a:gd name="T105" fmla="*/ 500886 h 3009901"/>
                <a:gd name="T106" fmla="*/ 2218982 w 3073399"/>
                <a:gd name="T107" fmla="*/ 333500 h 3009901"/>
                <a:gd name="T108" fmla="*/ 2343340 w 3073399"/>
                <a:gd name="T109" fmla="*/ 248696 h 3009901"/>
                <a:gd name="T110" fmla="*/ 2472774 w 3073399"/>
                <a:gd name="T111" fmla="*/ 328101 h 3009901"/>
                <a:gd name="T112" fmla="*/ 2524801 w 3073399"/>
                <a:gd name="T113" fmla="*/ 488181 h 3009901"/>
                <a:gd name="T114" fmla="*/ 2639008 w 3073399"/>
                <a:gd name="T115" fmla="*/ 537094 h 3009901"/>
                <a:gd name="T116" fmla="*/ 2841724 w 3073399"/>
                <a:gd name="T117" fmla="*/ 369391 h 3009901"/>
                <a:gd name="T118" fmla="*/ 2931186 w 3073399"/>
                <a:gd name="T119" fmla="*/ 467218 h 3009901"/>
                <a:gd name="T120" fmla="*/ 2221520 w 3073399"/>
                <a:gd name="T121" fmla="*/ 758157 h 3009901"/>
                <a:gd name="T122" fmla="*/ 2156168 w 3073399"/>
                <a:gd name="T123" fmla="*/ 242661 h 30099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073399" h="3009901">
                  <a:moveTo>
                    <a:pt x="1055687" y="1949450"/>
                  </a:moveTo>
                  <a:lnTo>
                    <a:pt x="1078240" y="1949450"/>
                  </a:lnTo>
                  <a:lnTo>
                    <a:pt x="1078927" y="1949450"/>
                  </a:lnTo>
                  <a:lnTo>
                    <a:pt x="1086499" y="1949450"/>
                  </a:lnTo>
                  <a:lnTo>
                    <a:pt x="1351101" y="1949450"/>
                  </a:lnTo>
                  <a:lnTo>
                    <a:pt x="1804388" y="1949450"/>
                  </a:lnTo>
                  <a:lnTo>
                    <a:pt x="2069625" y="1949450"/>
                  </a:lnTo>
                  <a:lnTo>
                    <a:pt x="2076931" y="1949450"/>
                  </a:lnTo>
                  <a:lnTo>
                    <a:pt x="2084237" y="1950085"/>
                  </a:lnTo>
                  <a:lnTo>
                    <a:pt x="2091543" y="1951355"/>
                  </a:lnTo>
                  <a:lnTo>
                    <a:pt x="2098532" y="1952307"/>
                  </a:lnTo>
                  <a:lnTo>
                    <a:pt x="2105838" y="1953894"/>
                  </a:lnTo>
                  <a:lnTo>
                    <a:pt x="2112508" y="1956115"/>
                  </a:lnTo>
                  <a:lnTo>
                    <a:pt x="2119496" y="1958337"/>
                  </a:lnTo>
                  <a:lnTo>
                    <a:pt x="2126167" y="1960876"/>
                  </a:lnTo>
                  <a:lnTo>
                    <a:pt x="2132202" y="1963732"/>
                  </a:lnTo>
                  <a:lnTo>
                    <a:pt x="2138555" y="1966906"/>
                  </a:lnTo>
                  <a:lnTo>
                    <a:pt x="2144591" y="1970397"/>
                  </a:lnTo>
                  <a:lnTo>
                    <a:pt x="2150626" y="1974206"/>
                  </a:lnTo>
                  <a:lnTo>
                    <a:pt x="2156344" y="1978331"/>
                  </a:lnTo>
                  <a:lnTo>
                    <a:pt x="2161744" y="1982775"/>
                  </a:lnTo>
                  <a:lnTo>
                    <a:pt x="2166826" y="1987218"/>
                  </a:lnTo>
                  <a:lnTo>
                    <a:pt x="2172226" y="1991979"/>
                  </a:lnTo>
                  <a:lnTo>
                    <a:pt x="2176991" y="1997057"/>
                  </a:lnTo>
                  <a:lnTo>
                    <a:pt x="2181438" y="2002135"/>
                  </a:lnTo>
                  <a:lnTo>
                    <a:pt x="2185568" y="2007847"/>
                  </a:lnTo>
                  <a:lnTo>
                    <a:pt x="2190015" y="2013243"/>
                  </a:lnTo>
                  <a:lnTo>
                    <a:pt x="2193826" y="2019273"/>
                  </a:lnTo>
                  <a:lnTo>
                    <a:pt x="2197321" y="2025620"/>
                  </a:lnTo>
                  <a:lnTo>
                    <a:pt x="2200497" y="2031651"/>
                  </a:lnTo>
                  <a:lnTo>
                    <a:pt x="2203038" y="2037998"/>
                  </a:lnTo>
                  <a:lnTo>
                    <a:pt x="2205897" y="2044663"/>
                  </a:lnTo>
                  <a:lnTo>
                    <a:pt x="2208121" y="2051328"/>
                  </a:lnTo>
                  <a:lnTo>
                    <a:pt x="2210027" y="2058310"/>
                  </a:lnTo>
                  <a:lnTo>
                    <a:pt x="2211615" y="2065292"/>
                  </a:lnTo>
                  <a:lnTo>
                    <a:pt x="2212886" y="2072592"/>
                  </a:lnTo>
                  <a:lnTo>
                    <a:pt x="2213838" y="2079892"/>
                  </a:lnTo>
                  <a:lnTo>
                    <a:pt x="2214474" y="2087191"/>
                  </a:lnTo>
                  <a:lnTo>
                    <a:pt x="2214791" y="2094491"/>
                  </a:lnTo>
                  <a:lnTo>
                    <a:pt x="2214474" y="2102108"/>
                  </a:lnTo>
                  <a:lnTo>
                    <a:pt x="2213838" y="2109408"/>
                  </a:lnTo>
                  <a:lnTo>
                    <a:pt x="2212886" y="2116707"/>
                  </a:lnTo>
                  <a:lnTo>
                    <a:pt x="2211615" y="2123689"/>
                  </a:lnTo>
                  <a:lnTo>
                    <a:pt x="2210027" y="2130672"/>
                  </a:lnTo>
                  <a:lnTo>
                    <a:pt x="2208121" y="2137654"/>
                  </a:lnTo>
                  <a:lnTo>
                    <a:pt x="2205897" y="2144319"/>
                  </a:lnTo>
                  <a:lnTo>
                    <a:pt x="2203038" y="2150984"/>
                  </a:lnTo>
                  <a:lnTo>
                    <a:pt x="2200497" y="2157649"/>
                  </a:lnTo>
                  <a:lnTo>
                    <a:pt x="2197321" y="2163996"/>
                  </a:lnTo>
                  <a:lnTo>
                    <a:pt x="2193826" y="2169709"/>
                  </a:lnTo>
                  <a:lnTo>
                    <a:pt x="2190015" y="2175739"/>
                  </a:lnTo>
                  <a:lnTo>
                    <a:pt x="2185568" y="2181452"/>
                  </a:lnTo>
                  <a:lnTo>
                    <a:pt x="2181438" y="2186847"/>
                  </a:lnTo>
                  <a:lnTo>
                    <a:pt x="2176991" y="2192243"/>
                  </a:lnTo>
                  <a:lnTo>
                    <a:pt x="2172226" y="2197003"/>
                  </a:lnTo>
                  <a:lnTo>
                    <a:pt x="2166826" y="2201764"/>
                  </a:lnTo>
                  <a:lnTo>
                    <a:pt x="2161744" y="2206524"/>
                  </a:lnTo>
                  <a:lnTo>
                    <a:pt x="2156344" y="2210968"/>
                  </a:lnTo>
                  <a:lnTo>
                    <a:pt x="2150626" y="2214776"/>
                  </a:lnTo>
                  <a:lnTo>
                    <a:pt x="2144591" y="2218585"/>
                  </a:lnTo>
                  <a:lnTo>
                    <a:pt x="2138555" y="2222076"/>
                  </a:lnTo>
                  <a:lnTo>
                    <a:pt x="2132202" y="2225250"/>
                  </a:lnTo>
                  <a:lnTo>
                    <a:pt x="2126167" y="2228423"/>
                  </a:lnTo>
                  <a:lnTo>
                    <a:pt x="2119496" y="2230645"/>
                  </a:lnTo>
                  <a:lnTo>
                    <a:pt x="2112508" y="2233184"/>
                  </a:lnTo>
                  <a:lnTo>
                    <a:pt x="2105838" y="2235088"/>
                  </a:lnTo>
                  <a:lnTo>
                    <a:pt x="2098532" y="2236675"/>
                  </a:lnTo>
                  <a:lnTo>
                    <a:pt x="2091543" y="2238262"/>
                  </a:lnTo>
                  <a:lnTo>
                    <a:pt x="2084237" y="2238897"/>
                  </a:lnTo>
                  <a:lnTo>
                    <a:pt x="2076931" y="2239531"/>
                  </a:lnTo>
                  <a:lnTo>
                    <a:pt x="2069625" y="2239531"/>
                  </a:lnTo>
                  <a:lnTo>
                    <a:pt x="1804388" y="2239531"/>
                  </a:lnTo>
                  <a:lnTo>
                    <a:pt x="1584256" y="2239531"/>
                  </a:lnTo>
                  <a:lnTo>
                    <a:pt x="1584256" y="2308085"/>
                  </a:lnTo>
                  <a:lnTo>
                    <a:pt x="2069625" y="2308085"/>
                  </a:lnTo>
                  <a:lnTo>
                    <a:pt x="2082331" y="2307767"/>
                  </a:lnTo>
                  <a:lnTo>
                    <a:pt x="2095355" y="2306815"/>
                  </a:lnTo>
                  <a:lnTo>
                    <a:pt x="2108379" y="2304593"/>
                  </a:lnTo>
                  <a:lnTo>
                    <a:pt x="2120767" y="2302054"/>
                  </a:lnTo>
                  <a:lnTo>
                    <a:pt x="2133155" y="2298563"/>
                  </a:lnTo>
                  <a:lnTo>
                    <a:pt x="2144908" y="2294437"/>
                  </a:lnTo>
                  <a:lnTo>
                    <a:pt x="2156344" y="2289677"/>
                  </a:lnTo>
                  <a:lnTo>
                    <a:pt x="2167462" y="2284281"/>
                  </a:lnTo>
                  <a:lnTo>
                    <a:pt x="2178262" y="2278251"/>
                  </a:lnTo>
                  <a:lnTo>
                    <a:pt x="2188744" y="2271586"/>
                  </a:lnTo>
                  <a:lnTo>
                    <a:pt x="2198909" y="2264287"/>
                  </a:lnTo>
                  <a:lnTo>
                    <a:pt x="2208438" y="2256670"/>
                  </a:lnTo>
                  <a:lnTo>
                    <a:pt x="2217333" y="2248101"/>
                  </a:lnTo>
                  <a:lnTo>
                    <a:pt x="2226227" y="2239531"/>
                  </a:lnTo>
                  <a:lnTo>
                    <a:pt x="2234168" y="2230010"/>
                  </a:lnTo>
                  <a:lnTo>
                    <a:pt x="2241792" y="2220489"/>
                  </a:lnTo>
                  <a:lnTo>
                    <a:pt x="2946339" y="2149079"/>
                  </a:lnTo>
                  <a:lnTo>
                    <a:pt x="2952057" y="2148445"/>
                  </a:lnTo>
                  <a:lnTo>
                    <a:pt x="2958410" y="2148445"/>
                  </a:lnTo>
                  <a:lnTo>
                    <a:pt x="2964445" y="2148762"/>
                  </a:lnTo>
                  <a:lnTo>
                    <a:pt x="2970480" y="2149079"/>
                  </a:lnTo>
                  <a:lnTo>
                    <a:pt x="2976198" y="2150349"/>
                  </a:lnTo>
                  <a:lnTo>
                    <a:pt x="2982234" y="2151301"/>
                  </a:lnTo>
                  <a:lnTo>
                    <a:pt x="2988269" y="2152571"/>
                  </a:lnTo>
                  <a:lnTo>
                    <a:pt x="2993669" y="2154792"/>
                  </a:lnTo>
                  <a:lnTo>
                    <a:pt x="2999704" y="2157014"/>
                  </a:lnTo>
                  <a:lnTo>
                    <a:pt x="3004787" y="2159235"/>
                  </a:lnTo>
                  <a:lnTo>
                    <a:pt x="3010504" y="2161774"/>
                  </a:lnTo>
                  <a:lnTo>
                    <a:pt x="3015587" y="2164948"/>
                  </a:lnTo>
                  <a:lnTo>
                    <a:pt x="3020987" y="2168439"/>
                  </a:lnTo>
                  <a:lnTo>
                    <a:pt x="3025752" y="2171930"/>
                  </a:lnTo>
                  <a:lnTo>
                    <a:pt x="3030834" y="2175739"/>
                  </a:lnTo>
                  <a:lnTo>
                    <a:pt x="3035281" y="2179865"/>
                  </a:lnTo>
                  <a:lnTo>
                    <a:pt x="3039728" y="2184308"/>
                  </a:lnTo>
                  <a:lnTo>
                    <a:pt x="3043858" y="2189069"/>
                  </a:lnTo>
                  <a:lnTo>
                    <a:pt x="3047669" y="2193829"/>
                  </a:lnTo>
                  <a:lnTo>
                    <a:pt x="3051164" y="2199225"/>
                  </a:lnTo>
                  <a:lnTo>
                    <a:pt x="3054658" y="2204303"/>
                  </a:lnTo>
                  <a:lnTo>
                    <a:pt x="3057834" y="2209381"/>
                  </a:lnTo>
                  <a:lnTo>
                    <a:pt x="3060693" y="2215094"/>
                  </a:lnTo>
                  <a:lnTo>
                    <a:pt x="3063234" y="2220806"/>
                  </a:lnTo>
                  <a:lnTo>
                    <a:pt x="3065458" y="2226519"/>
                  </a:lnTo>
                  <a:lnTo>
                    <a:pt x="3067681" y="2232549"/>
                  </a:lnTo>
                  <a:lnTo>
                    <a:pt x="3069270" y="2238897"/>
                  </a:lnTo>
                  <a:lnTo>
                    <a:pt x="3070858" y="2244609"/>
                  </a:lnTo>
                  <a:lnTo>
                    <a:pt x="3071811" y="2250957"/>
                  </a:lnTo>
                  <a:lnTo>
                    <a:pt x="3072446" y="2257305"/>
                  </a:lnTo>
                  <a:lnTo>
                    <a:pt x="3072764" y="2263652"/>
                  </a:lnTo>
                  <a:lnTo>
                    <a:pt x="3073399" y="2270317"/>
                  </a:lnTo>
                  <a:lnTo>
                    <a:pt x="3073399" y="2283647"/>
                  </a:lnTo>
                  <a:lnTo>
                    <a:pt x="3073399" y="2289994"/>
                  </a:lnTo>
                  <a:lnTo>
                    <a:pt x="3072764" y="2296342"/>
                  </a:lnTo>
                  <a:lnTo>
                    <a:pt x="3072128" y="2302372"/>
                  </a:lnTo>
                  <a:lnTo>
                    <a:pt x="3071176" y="2308085"/>
                  </a:lnTo>
                  <a:lnTo>
                    <a:pt x="3070222" y="2314115"/>
                  </a:lnTo>
                  <a:lnTo>
                    <a:pt x="3068952" y="2320145"/>
                  </a:lnTo>
                  <a:lnTo>
                    <a:pt x="3067364" y="2325540"/>
                  </a:lnTo>
                  <a:lnTo>
                    <a:pt x="3065458" y="2331570"/>
                  </a:lnTo>
                  <a:lnTo>
                    <a:pt x="3063870" y="2336966"/>
                  </a:lnTo>
                  <a:lnTo>
                    <a:pt x="3061646" y="2342361"/>
                  </a:lnTo>
                  <a:lnTo>
                    <a:pt x="3059422" y="2347757"/>
                  </a:lnTo>
                  <a:lnTo>
                    <a:pt x="3056564" y="2353152"/>
                  </a:lnTo>
                  <a:lnTo>
                    <a:pt x="3054022" y="2357913"/>
                  </a:lnTo>
                  <a:lnTo>
                    <a:pt x="3050846" y="2363308"/>
                  </a:lnTo>
                  <a:lnTo>
                    <a:pt x="3047669" y="2368069"/>
                  </a:lnTo>
                  <a:lnTo>
                    <a:pt x="3044493" y="2372512"/>
                  </a:lnTo>
                  <a:lnTo>
                    <a:pt x="3040999" y="2377272"/>
                  </a:lnTo>
                  <a:lnTo>
                    <a:pt x="3037187" y="2381716"/>
                  </a:lnTo>
                  <a:lnTo>
                    <a:pt x="3033375" y="2385842"/>
                  </a:lnTo>
                  <a:lnTo>
                    <a:pt x="3029563" y="2389967"/>
                  </a:lnTo>
                  <a:lnTo>
                    <a:pt x="3025434" y="2394411"/>
                  </a:lnTo>
                  <a:lnTo>
                    <a:pt x="3020987" y="2397902"/>
                  </a:lnTo>
                  <a:lnTo>
                    <a:pt x="3016857" y="2401710"/>
                  </a:lnTo>
                  <a:lnTo>
                    <a:pt x="3011775" y="2405202"/>
                  </a:lnTo>
                  <a:lnTo>
                    <a:pt x="3007328" y="2408058"/>
                  </a:lnTo>
                  <a:lnTo>
                    <a:pt x="3002563" y="2410914"/>
                  </a:lnTo>
                  <a:lnTo>
                    <a:pt x="2997163" y="2414088"/>
                  </a:lnTo>
                  <a:lnTo>
                    <a:pt x="2992398" y="2416627"/>
                  </a:lnTo>
                  <a:lnTo>
                    <a:pt x="2986681" y="2419166"/>
                  </a:lnTo>
                  <a:lnTo>
                    <a:pt x="2981598" y="2421070"/>
                  </a:lnTo>
                  <a:lnTo>
                    <a:pt x="2975880" y="2423292"/>
                  </a:lnTo>
                  <a:lnTo>
                    <a:pt x="2970480" y="2424879"/>
                  </a:lnTo>
                  <a:lnTo>
                    <a:pt x="1949871" y="2711469"/>
                  </a:lnTo>
                  <a:lnTo>
                    <a:pt x="1922236" y="2718769"/>
                  </a:lnTo>
                  <a:lnTo>
                    <a:pt x="1894600" y="2725433"/>
                  </a:lnTo>
                  <a:lnTo>
                    <a:pt x="1867282" y="2731781"/>
                  </a:lnTo>
                  <a:lnTo>
                    <a:pt x="1839329" y="2737176"/>
                  </a:lnTo>
                  <a:lnTo>
                    <a:pt x="1811376" y="2742254"/>
                  </a:lnTo>
                  <a:lnTo>
                    <a:pt x="1783423" y="2746380"/>
                  </a:lnTo>
                  <a:lnTo>
                    <a:pt x="1755470" y="2750189"/>
                  </a:lnTo>
                  <a:lnTo>
                    <a:pt x="1727199" y="2753362"/>
                  </a:lnTo>
                  <a:lnTo>
                    <a:pt x="1698928" y="2755584"/>
                  </a:lnTo>
                  <a:lnTo>
                    <a:pt x="1670975" y="2757488"/>
                  </a:lnTo>
                  <a:lnTo>
                    <a:pt x="1643022" y="2758440"/>
                  </a:lnTo>
                  <a:lnTo>
                    <a:pt x="1614751" y="2759075"/>
                  </a:lnTo>
                  <a:lnTo>
                    <a:pt x="1586480" y="2758758"/>
                  </a:lnTo>
                  <a:lnTo>
                    <a:pt x="1558209" y="2758123"/>
                  </a:lnTo>
                  <a:lnTo>
                    <a:pt x="1529621" y="2757171"/>
                  </a:lnTo>
                  <a:lnTo>
                    <a:pt x="1501350" y="2754949"/>
                  </a:lnTo>
                  <a:lnTo>
                    <a:pt x="1079193" y="2720990"/>
                  </a:lnTo>
                  <a:lnTo>
                    <a:pt x="1073158" y="2720355"/>
                  </a:lnTo>
                  <a:lnTo>
                    <a:pt x="1067122" y="2719403"/>
                  </a:lnTo>
                  <a:lnTo>
                    <a:pt x="1061405" y="2718451"/>
                  </a:lnTo>
                  <a:lnTo>
                    <a:pt x="1055687" y="2717182"/>
                  </a:lnTo>
                  <a:lnTo>
                    <a:pt x="1055687" y="1952625"/>
                  </a:lnTo>
                  <a:lnTo>
                    <a:pt x="1055687" y="1952624"/>
                  </a:lnTo>
                  <a:lnTo>
                    <a:pt x="1055687" y="1949450"/>
                  </a:lnTo>
                  <a:close/>
                  <a:moveTo>
                    <a:pt x="699851" y="1948276"/>
                  </a:moveTo>
                  <a:lnTo>
                    <a:pt x="693503" y="1948912"/>
                  </a:lnTo>
                  <a:lnTo>
                    <a:pt x="687790" y="1949865"/>
                  </a:lnTo>
                  <a:lnTo>
                    <a:pt x="682077" y="1950819"/>
                  </a:lnTo>
                  <a:lnTo>
                    <a:pt x="676364" y="1951772"/>
                  </a:lnTo>
                  <a:lnTo>
                    <a:pt x="670651" y="1953680"/>
                  </a:lnTo>
                  <a:lnTo>
                    <a:pt x="665255" y="1955269"/>
                  </a:lnTo>
                  <a:lnTo>
                    <a:pt x="659860" y="1957494"/>
                  </a:lnTo>
                  <a:lnTo>
                    <a:pt x="654781" y="1959719"/>
                  </a:lnTo>
                  <a:lnTo>
                    <a:pt x="649386" y="1962579"/>
                  </a:lnTo>
                  <a:lnTo>
                    <a:pt x="644625" y="1965440"/>
                  </a:lnTo>
                  <a:lnTo>
                    <a:pt x="639864" y="1968619"/>
                  </a:lnTo>
                  <a:lnTo>
                    <a:pt x="635103" y="1971797"/>
                  </a:lnTo>
                  <a:lnTo>
                    <a:pt x="630659" y="1975294"/>
                  </a:lnTo>
                  <a:lnTo>
                    <a:pt x="626533" y="1979108"/>
                  </a:lnTo>
                  <a:lnTo>
                    <a:pt x="622407" y="1982922"/>
                  </a:lnTo>
                  <a:lnTo>
                    <a:pt x="618599" y="1986736"/>
                  </a:lnTo>
                  <a:lnTo>
                    <a:pt x="615107" y="1991186"/>
                  </a:lnTo>
                  <a:lnTo>
                    <a:pt x="611616" y="1995318"/>
                  </a:lnTo>
                  <a:lnTo>
                    <a:pt x="608125" y="2000404"/>
                  </a:lnTo>
                  <a:lnTo>
                    <a:pt x="604951" y="2004854"/>
                  </a:lnTo>
                  <a:lnTo>
                    <a:pt x="602094" y="2010257"/>
                  </a:lnTo>
                  <a:lnTo>
                    <a:pt x="599555" y="2015025"/>
                  </a:lnTo>
                  <a:lnTo>
                    <a:pt x="597333" y="2020111"/>
                  </a:lnTo>
                  <a:lnTo>
                    <a:pt x="595112" y="2025514"/>
                  </a:lnTo>
                  <a:lnTo>
                    <a:pt x="593524" y="2030918"/>
                  </a:lnTo>
                  <a:lnTo>
                    <a:pt x="591620" y="2036639"/>
                  </a:lnTo>
                  <a:lnTo>
                    <a:pt x="590351" y="2042360"/>
                  </a:lnTo>
                  <a:lnTo>
                    <a:pt x="589081" y="2048082"/>
                  </a:lnTo>
                  <a:lnTo>
                    <a:pt x="588446" y="2054121"/>
                  </a:lnTo>
                  <a:lnTo>
                    <a:pt x="588129" y="2060160"/>
                  </a:lnTo>
                  <a:lnTo>
                    <a:pt x="587811" y="2065881"/>
                  </a:lnTo>
                  <a:lnTo>
                    <a:pt x="588129" y="2072238"/>
                  </a:lnTo>
                  <a:lnTo>
                    <a:pt x="588446" y="2078277"/>
                  </a:lnTo>
                  <a:lnTo>
                    <a:pt x="589081" y="2083999"/>
                  </a:lnTo>
                  <a:lnTo>
                    <a:pt x="590351" y="2089720"/>
                  </a:lnTo>
                  <a:lnTo>
                    <a:pt x="591620" y="2095759"/>
                  </a:lnTo>
                  <a:lnTo>
                    <a:pt x="593524" y="2101163"/>
                  </a:lnTo>
                  <a:lnTo>
                    <a:pt x="595112" y="2106566"/>
                  </a:lnTo>
                  <a:lnTo>
                    <a:pt x="597333" y="2111970"/>
                  </a:lnTo>
                  <a:lnTo>
                    <a:pt x="599555" y="2117373"/>
                  </a:lnTo>
                  <a:lnTo>
                    <a:pt x="602094" y="2122141"/>
                  </a:lnTo>
                  <a:lnTo>
                    <a:pt x="604951" y="2127227"/>
                  </a:lnTo>
                  <a:lnTo>
                    <a:pt x="608125" y="2131994"/>
                  </a:lnTo>
                  <a:lnTo>
                    <a:pt x="611616" y="2136444"/>
                  </a:lnTo>
                  <a:lnTo>
                    <a:pt x="615107" y="2140894"/>
                  </a:lnTo>
                  <a:lnTo>
                    <a:pt x="618599" y="2145344"/>
                  </a:lnTo>
                  <a:lnTo>
                    <a:pt x="622407" y="2149476"/>
                  </a:lnTo>
                  <a:lnTo>
                    <a:pt x="626533" y="2153291"/>
                  </a:lnTo>
                  <a:lnTo>
                    <a:pt x="630659" y="2157105"/>
                  </a:lnTo>
                  <a:lnTo>
                    <a:pt x="635103" y="2160601"/>
                  </a:lnTo>
                  <a:lnTo>
                    <a:pt x="639864" y="2163780"/>
                  </a:lnTo>
                  <a:lnTo>
                    <a:pt x="644625" y="2166958"/>
                  </a:lnTo>
                  <a:lnTo>
                    <a:pt x="649386" y="2169501"/>
                  </a:lnTo>
                  <a:lnTo>
                    <a:pt x="654781" y="2172362"/>
                  </a:lnTo>
                  <a:lnTo>
                    <a:pt x="659860" y="2174587"/>
                  </a:lnTo>
                  <a:lnTo>
                    <a:pt x="665255" y="2176494"/>
                  </a:lnTo>
                  <a:lnTo>
                    <a:pt x="670651" y="2178719"/>
                  </a:lnTo>
                  <a:lnTo>
                    <a:pt x="676364" y="2179990"/>
                  </a:lnTo>
                  <a:lnTo>
                    <a:pt x="682077" y="2181579"/>
                  </a:lnTo>
                  <a:lnTo>
                    <a:pt x="687790" y="2182533"/>
                  </a:lnTo>
                  <a:lnTo>
                    <a:pt x="693503" y="2183169"/>
                  </a:lnTo>
                  <a:lnTo>
                    <a:pt x="699851" y="2183486"/>
                  </a:lnTo>
                  <a:lnTo>
                    <a:pt x="705564" y="2184122"/>
                  </a:lnTo>
                  <a:lnTo>
                    <a:pt x="711595" y="2183486"/>
                  </a:lnTo>
                  <a:lnTo>
                    <a:pt x="717625" y="2183169"/>
                  </a:lnTo>
                  <a:lnTo>
                    <a:pt x="723338" y="2182533"/>
                  </a:lnTo>
                  <a:lnTo>
                    <a:pt x="729369" y="2181579"/>
                  </a:lnTo>
                  <a:lnTo>
                    <a:pt x="735082" y="2179990"/>
                  </a:lnTo>
                  <a:lnTo>
                    <a:pt x="740477" y="2178719"/>
                  </a:lnTo>
                  <a:lnTo>
                    <a:pt x="746190" y="2176494"/>
                  </a:lnTo>
                  <a:lnTo>
                    <a:pt x="751269" y="2174587"/>
                  </a:lnTo>
                  <a:lnTo>
                    <a:pt x="756664" y="2172362"/>
                  </a:lnTo>
                  <a:lnTo>
                    <a:pt x="761743" y="2169501"/>
                  </a:lnTo>
                  <a:lnTo>
                    <a:pt x="766821" y="2166958"/>
                  </a:lnTo>
                  <a:lnTo>
                    <a:pt x="771582" y="2163780"/>
                  </a:lnTo>
                  <a:lnTo>
                    <a:pt x="776025" y="2160601"/>
                  </a:lnTo>
                  <a:lnTo>
                    <a:pt x="780469" y="2157105"/>
                  </a:lnTo>
                  <a:lnTo>
                    <a:pt x="784912" y="2153291"/>
                  </a:lnTo>
                  <a:lnTo>
                    <a:pt x="789038" y="2149476"/>
                  </a:lnTo>
                  <a:lnTo>
                    <a:pt x="792847" y="2145344"/>
                  </a:lnTo>
                  <a:lnTo>
                    <a:pt x="796338" y="2140894"/>
                  </a:lnTo>
                  <a:lnTo>
                    <a:pt x="799830" y="2136444"/>
                  </a:lnTo>
                  <a:lnTo>
                    <a:pt x="803321" y="2131994"/>
                  </a:lnTo>
                  <a:lnTo>
                    <a:pt x="806495" y="2127227"/>
                  </a:lnTo>
                  <a:lnTo>
                    <a:pt x="809352" y="2122141"/>
                  </a:lnTo>
                  <a:lnTo>
                    <a:pt x="811573" y="2117373"/>
                  </a:lnTo>
                  <a:lnTo>
                    <a:pt x="814112" y="2111970"/>
                  </a:lnTo>
                  <a:lnTo>
                    <a:pt x="816017" y="2106566"/>
                  </a:lnTo>
                  <a:lnTo>
                    <a:pt x="817921" y="2101163"/>
                  </a:lnTo>
                  <a:lnTo>
                    <a:pt x="819508" y="2095759"/>
                  </a:lnTo>
                  <a:lnTo>
                    <a:pt x="821095" y="2089720"/>
                  </a:lnTo>
                  <a:lnTo>
                    <a:pt x="822047" y="2083999"/>
                  </a:lnTo>
                  <a:lnTo>
                    <a:pt x="822682" y="2078277"/>
                  </a:lnTo>
                  <a:lnTo>
                    <a:pt x="823000" y="2072238"/>
                  </a:lnTo>
                  <a:lnTo>
                    <a:pt x="823000" y="2065881"/>
                  </a:lnTo>
                  <a:lnTo>
                    <a:pt x="823000" y="2060160"/>
                  </a:lnTo>
                  <a:lnTo>
                    <a:pt x="822682" y="2054121"/>
                  </a:lnTo>
                  <a:lnTo>
                    <a:pt x="822047" y="2048082"/>
                  </a:lnTo>
                  <a:lnTo>
                    <a:pt x="821095" y="2042360"/>
                  </a:lnTo>
                  <a:lnTo>
                    <a:pt x="819508" y="2036639"/>
                  </a:lnTo>
                  <a:lnTo>
                    <a:pt x="817921" y="2030918"/>
                  </a:lnTo>
                  <a:lnTo>
                    <a:pt x="816017" y="2025514"/>
                  </a:lnTo>
                  <a:lnTo>
                    <a:pt x="814112" y="2020111"/>
                  </a:lnTo>
                  <a:lnTo>
                    <a:pt x="811573" y="2015025"/>
                  </a:lnTo>
                  <a:lnTo>
                    <a:pt x="809352" y="2010257"/>
                  </a:lnTo>
                  <a:lnTo>
                    <a:pt x="806495" y="2004854"/>
                  </a:lnTo>
                  <a:lnTo>
                    <a:pt x="803321" y="2000404"/>
                  </a:lnTo>
                  <a:lnTo>
                    <a:pt x="799830" y="1995318"/>
                  </a:lnTo>
                  <a:lnTo>
                    <a:pt x="796338" y="1991186"/>
                  </a:lnTo>
                  <a:lnTo>
                    <a:pt x="792847" y="1986736"/>
                  </a:lnTo>
                  <a:lnTo>
                    <a:pt x="789038" y="1982922"/>
                  </a:lnTo>
                  <a:lnTo>
                    <a:pt x="784912" y="1979108"/>
                  </a:lnTo>
                  <a:lnTo>
                    <a:pt x="780469" y="1975294"/>
                  </a:lnTo>
                  <a:lnTo>
                    <a:pt x="776025" y="1971797"/>
                  </a:lnTo>
                  <a:lnTo>
                    <a:pt x="771582" y="1968619"/>
                  </a:lnTo>
                  <a:lnTo>
                    <a:pt x="766821" y="1965440"/>
                  </a:lnTo>
                  <a:lnTo>
                    <a:pt x="761743" y="1962579"/>
                  </a:lnTo>
                  <a:lnTo>
                    <a:pt x="756664" y="1959719"/>
                  </a:lnTo>
                  <a:lnTo>
                    <a:pt x="751269" y="1957494"/>
                  </a:lnTo>
                  <a:lnTo>
                    <a:pt x="746190" y="1955269"/>
                  </a:lnTo>
                  <a:lnTo>
                    <a:pt x="740477" y="1953680"/>
                  </a:lnTo>
                  <a:lnTo>
                    <a:pt x="735082" y="1951772"/>
                  </a:lnTo>
                  <a:lnTo>
                    <a:pt x="729369" y="1950819"/>
                  </a:lnTo>
                  <a:lnTo>
                    <a:pt x="723338" y="1949865"/>
                  </a:lnTo>
                  <a:lnTo>
                    <a:pt x="717625" y="1948912"/>
                  </a:lnTo>
                  <a:lnTo>
                    <a:pt x="711595" y="1948276"/>
                  </a:lnTo>
                  <a:lnTo>
                    <a:pt x="705564" y="1948276"/>
                  </a:lnTo>
                  <a:lnTo>
                    <a:pt x="699851" y="1948276"/>
                  </a:lnTo>
                  <a:close/>
                  <a:moveTo>
                    <a:pt x="0" y="1862138"/>
                  </a:moveTo>
                  <a:lnTo>
                    <a:pt x="941387" y="1862138"/>
                  </a:lnTo>
                  <a:lnTo>
                    <a:pt x="941387" y="2093534"/>
                  </a:lnTo>
                  <a:lnTo>
                    <a:pt x="941387" y="2574126"/>
                  </a:lnTo>
                  <a:lnTo>
                    <a:pt x="941387" y="3009901"/>
                  </a:lnTo>
                  <a:lnTo>
                    <a:pt x="0" y="3009901"/>
                  </a:lnTo>
                  <a:lnTo>
                    <a:pt x="0" y="1862138"/>
                  </a:lnTo>
                  <a:close/>
                  <a:moveTo>
                    <a:pt x="1839398" y="1177026"/>
                  </a:moveTo>
                  <a:lnTo>
                    <a:pt x="1829243" y="1201810"/>
                  </a:lnTo>
                  <a:lnTo>
                    <a:pt x="1816551" y="1198314"/>
                  </a:lnTo>
                  <a:lnTo>
                    <a:pt x="1805127" y="1195455"/>
                  </a:lnTo>
                  <a:lnTo>
                    <a:pt x="1793704" y="1193230"/>
                  </a:lnTo>
                  <a:lnTo>
                    <a:pt x="1783232" y="1192277"/>
                  </a:lnTo>
                  <a:lnTo>
                    <a:pt x="1773078" y="1191959"/>
                  </a:lnTo>
                  <a:lnTo>
                    <a:pt x="1763241" y="1192277"/>
                  </a:lnTo>
                  <a:lnTo>
                    <a:pt x="1758799" y="1192595"/>
                  </a:lnTo>
                  <a:lnTo>
                    <a:pt x="1754356" y="1193230"/>
                  </a:lnTo>
                  <a:lnTo>
                    <a:pt x="1750231" y="1194501"/>
                  </a:lnTo>
                  <a:lnTo>
                    <a:pt x="1746106" y="1195455"/>
                  </a:lnTo>
                  <a:lnTo>
                    <a:pt x="1741981" y="1196726"/>
                  </a:lnTo>
                  <a:lnTo>
                    <a:pt x="1737856" y="1198314"/>
                  </a:lnTo>
                  <a:lnTo>
                    <a:pt x="1734365" y="1199903"/>
                  </a:lnTo>
                  <a:lnTo>
                    <a:pt x="1730557" y="1201810"/>
                  </a:lnTo>
                  <a:lnTo>
                    <a:pt x="1727067" y="1203716"/>
                  </a:lnTo>
                  <a:lnTo>
                    <a:pt x="1723576" y="1205940"/>
                  </a:lnTo>
                  <a:lnTo>
                    <a:pt x="1720403" y="1208482"/>
                  </a:lnTo>
                  <a:lnTo>
                    <a:pt x="1717230" y="1211024"/>
                  </a:lnTo>
                  <a:lnTo>
                    <a:pt x="1714691" y="1213884"/>
                  </a:lnTo>
                  <a:lnTo>
                    <a:pt x="1711835" y="1217061"/>
                  </a:lnTo>
                  <a:lnTo>
                    <a:pt x="1708980" y="1220239"/>
                  </a:lnTo>
                  <a:lnTo>
                    <a:pt x="1706441" y="1223734"/>
                  </a:lnTo>
                  <a:lnTo>
                    <a:pt x="1704220" y="1227547"/>
                  </a:lnTo>
                  <a:lnTo>
                    <a:pt x="1701998" y="1231360"/>
                  </a:lnTo>
                  <a:lnTo>
                    <a:pt x="1700095" y="1235173"/>
                  </a:lnTo>
                  <a:lnTo>
                    <a:pt x="1697873" y="1239303"/>
                  </a:lnTo>
                  <a:lnTo>
                    <a:pt x="1695652" y="1245023"/>
                  </a:lnTo>
                  <a:lnTo>
                    <a:pt x="1694066" y="1250106"/>
                  </a:lnTo>
                  <a:lnTo>
                    <a:pt x="1692162" y="1255508"/>
                  </a:lnTo>
                  <a:lnTo>
                    <a:pt x="1691210" y="1260592"/>
                  </a:lnTo>
                  <a:lnTo>
                    <a:pt x="1690575" y="1265676"/>
                  </a:lnTo>
                  <a:lnTo>
                    <a:pt x="1690575" y="1270442"/>
                  </a:lnTo>
                  <a:lnTo>
                    <a:pt x="1690575" y="1275526"/>
                  </a:lnTo>
                  <a:lnTo>
                    <a:pt x="1690892" y="1279974"/>
                  </a:lnTo>
                  <a:lnTo>
                    <a:pt x="1691844" y="1284423"/>
                  </a:lnTo>
                  <a:lnTo>
                    <a:pt x="1693114" y="1288871"/>
                  </a:lnTo>
                  <a:lnTo>
                    <a:pt x="1694066" y="1293320"/>
                  </a:lnTo>
                  <a:lnTo>
                    <a:pt x="1695335" y="1297450"/>
                  </a:lnTo>
                  <a:lnTo>
                    <a:pt x="1697239" y="1301263"/>
                  </a:lnTo>
                  <a:lnTo>
                    <a:pt x="1699143" y="1305076"/>
                  </a:lnTo>
                  <a:lnTo>
                    <a:pt x="1701364" y="1308889"/>
                  </a:lnTo>
                  <a:lnTo>
                    <a:pt x="1703902" y="1312384"/>
                  </a:lnTo>
                  <a:lnTo>
                    <a:pt x="1709931" y="1320328"/>
                  </a:lnTo>
                  <a:lnTo>
                    <a:pt x="1718816" y="1330495"/>
                  </a:lnTo>
                  <a:lnTo>
                    <a:pt x="1729923" y="1342570"/>
                  </a:lnTo>
                  <a:lnTo>
                    <a:pt x="1743885" y="1357186"/>
                  </a:lnTo>
                  <a:lnTo>
                    <a:pt x="1760385" y="1373073"/>
                  </a:lnTo>
                  <a:lnTo>
                    <a:pt x="1772443" y="1386418"/>
                  </a:lnTo>
                  <a:lnTo>
                    <a:pt x="1781646" y="1396268"/>
                  </a:lnTo>
                  <a:lnTo>
                    <a:pt x="1784184" y="1400081"/>
                  </a:lnTo>
                  <a:lnTo>
                    <a:pt x="1786405" y="1402623"/>
                  </a:lnTo>
                  <a:lnTo>
                    <a:pt x="1787675" y="1405165"/>
                  </a:lnTo>
                  <a:lnTo>
                    <a:pt x="1788944" y="1408025"/>
                  </a:lnTo>
                  <a:lnTo>
                    <a:pt x="1789578" y="1411202"/>
                  </a:lnTo>
                  <a:lnTo>
                    <a:pt x="1789896" y="1414062"/>
                  </a:lnTo>
                  <a:lnTo>
                    <a:pt x="1789896" y="1417557"/>
                  </a:lnTo>
                  <a:lnTo>
                    <a:pt x="1789261" y="1420734"/>
                  </a:lnTo>
                  <a:lnTo>
                    <a:pt x="1787992" y="1424230"/>
                  </a:lnTo>
                  <a:lnTo>
                    <a:pt x="1786723" y="1428360"/>
                  </a:lnTo>
                  <a:lnTo>
                    <a:pt x="1784501" y="1432491"/>
                  </a:lnTo>
                  <a:lnTo>
                    <a:pt x="1782598" y="1435986"/>
                  </a:lnTo>
                  <a:lnTo>
                    <a:pt x="1779742" y="1438210"/>
                  </a:lnTo>
                  <a:lnTo>
                    <a:pt x="1778472" y="1439481"/>
                  </a:lnTo>
                  <a:lnTo>
                    <a:pt x="1776568" y="1440435"/>
                  </a:lnTo>
                  <a:lnTo>
                    <a:pt x="1774982" y="1440752"/>
                  </a:lnTo>
                  <a:lnTo>
                    <a:pt x="1773395" y="1441070"/>
                  </a:lnTo>
                  <a:lnTo>
                    <a:pt x="1769587" y="1441388"/>
                  </a:lnTo>
                  <a:lnTo>
                    <a:pt x="1765462" y="1440752"/>
                  </a:lnTo>
                  <a:lnTo>
                    <a:pt x="1761337" y="1439481"/>
                  </a:lnTo>
                  <a:lnTo>
                    <a:pt x="1756260" y="1436939"/>
                  </a:lnTo>
                  <a:lnTo>
                    <a:pt x="1754356" y="1435668"/>
                  </a:lnTo>
                  <a:lnTo>
                    <a:pt x="1752452" y="1434080"/>
                  </a:lnTo>
                  <a:lnTo>
                    <a:pt x="1751183" y="1432809"/>
                  </a:lnTo>
                  <a:lnTo>
                    <a:pt x="1750231" y="1431220"/>
                  </a:lnTo>
                  <a:lnTo>
                    <a:pt x="1749279" y="1429631"/>
                  </a:lnTo>
                  <a:lnTo>
                    <a:pt x="1748644" y="1427725"/>
                  </a:lnTo>
                  <a:lnTo>
                    <a:pt x="1748644" y="1426136"/>
                  </a:lnTo>
                  <a:lnTo>
                    <a:pt x="1748644" y="1423912"/>
                  </a:lnTo>
                  <a:lnTo>
                    <a:pt x="1749914" y="1418510"/>
                  </a:lnTo>
                  <a:lnTo>
                    <a:pt x="1751818" y="1411838"/>
                  </a:lnTo>
                  <a:lnTo>
                    <a:pt x="1754991" y="1403894"/>
                  </a:lnTo>
                  <a:lnTo>
                    <a:pt x="1759433" y="1393091"/>
                  </a:lnTo>
                  <a:lnTo>
                    <a:pt x="1710883" y="1372438"/>
                  </a:lnTo>
                  <a:lnTo>
                    <a:pt x="1662334" y="1351466"/>
                  </a:lnTo>
                  <a:lnTo>
                    <a:pt x="1658526" y="1358457"/>
                  </a:lnTo>
                  <a:lnTo>
                    <a:pt x="1655987" y="1363223"/>
                  </a:lnTo>
                  <a:lnTo>
                    <a:pt x="1653131" y="1370531"/>
                  </a:lnTo>
                  <a:lnTo>
                    <a:pt x="1651545" y="1377521"/>
                  </a:lnTo>
                  <a:lnTo>
                    <a:pt x="1650910" y="1381017"/>
                  </a:lnTo>
                  <a:lnTo>
                    <a:pt x="1650593" y="1384512"/>
                  </a:lnTo>
                  <a:lnTo>
                    <a:pt x="1650593" y="1388007"/>
                  </a:lnTo>
                  <a:lnTo>
                    <a:pt x="1650593" y="1391502"/>
                  </a:lnTo>
                  <a:lnTo>
                    <a:pt x="1650910" y="1394997"/>
                  </a:lnTo>
                  <a:lnTo>
                    <a:pt x="1651227" y="1398492"/>
                  </a:lnTo>
                  <a:lnTo>
                    <a:pt x="1651862" y="1401670"/>
                  </a:lnTo>
                  <a:lnTo>
                    <a:pt x="1652814" y="1405165"/>
                  </a:lnTo>
                  <a:lnTo>
                    <a:pt x="1654083" y="1408660"/>
                  </a:lnTo>
                  <a:lnTo>
                    <a:pt x="1655353" y="1411838"/>
                  </a:lnTo>
                  <a:lnTo>
                    <a:pt x="1658843" y="1418510"/>
                  </a:lnTo>
                  <a:lnTo>
                    <a:pt x="1662968" y="1425183"/>
                  </a:lnTo>
                  <a:lnTo>
                    <a:pt x="1668363" y="1431220"/>
                  </a:lnTo>
                  <a:lnTo>
                    <a:pt x="1674392" y="1437575"/>
                  </a:lnTo>
                  <a:lnTo>
                    <a:pt x="1681373" y="1443930"/>
                  </a:lnTo>
                  <a:lnTo>
                    <a:pt x="1689623" y="1450285"/>
                  </a:lnTo>
                  <a:lnTo>
                    <a:pt x="1698191" y="1456004"/>
                  </a:lnTo>
                  <a:lnTo>
                    <a:pt x="1707710" y="1462041"/>
                  </a:lnTo>
                  <a:lnTo>
                    <a:pt x="1718499" y="1467760"/>
                  </a:lnTo>
                  <a:lnTo>
                    <a:pt x="1709614" y="1489049"/>
                  </a:lnTo>
                  <a:lnTo>
                    <a:pt x="1755308" y="1507796"/>
                  </a:lnTo>
                  <a:lnTo>
                    <a:pt x="1764193" y="1486507"/>
                  </a:lnTo>
                  <a:lnTo>
                    <a:pt x="1776568" y="1490320"/>
                  </a:lnTo>
                  <a:lnTo>
                    <a:pt x="1788944" y="1493498"/>
                  </a:lnTo>
                  <a:lnTo>
                    <a:pt x="1800050" y="1495722"/>
                  </a:lnTo>
                  <a:lnTo>
                    <a:pt x="1810839" y="1497311"/>
                  </a:lnTo>
                  <a:lnTo>
                    <a:pt x="1820993" y="1497946"/>
                  </a:lnTo>
                  <a:lnTo>
                    <a:pt x="1830513" y="1497946"/>
                  </a:lnTo>
                  <a:lnTo>
                    <a:pt x="1839398" y="1497311"/>
                  </a:lnTo>
                  <a:lnTo>
                    <a:pt x="1847648" y="1496040"/>
                  </a:lnTo>
                  <a:lnTo>
                    <a:pt x="1851456" y="1495086"/>
                  </a:lnTo>
                  <a:lnTo>
                    <a:pt x="1855264" y="1493815"/>
                  </a:lnTo>
                  <a:lnTo>
                    <a:pt x="1858754" y="1492862"/>
                  </a:lnTo>
                  <a:lnTo>
                    <a:pt x="1862245" y="1490956"/>
                  </a:lnTo>
                  <a:lnTo>
                    <a:pt x="1865418" y="1489367"/>
                  </a:lnTo>
                  <a:lnTo>
                    <a:pt x="1868591" y="1487460"/>
                  </a:lnTo>
                  <a:lnTo>
                    <a:pt x="1871764" y="1485554"/>
                  </a:lnTo>
                  <a:lnTo>
                    <a:pt x="1874620" y="1483330"/>
                  </a:lnTo>
                  <a:lnTo>
                    <a:pt x="1876841" y="1480788"/>
                  </a:lnTo>
                  <a:lnTo>
                    <a:pt x="1879380" y="1478564"/>
                  </a:lnTo>
                  <a:lnTo>
                    <a:pt x="1881918" y="1475704"/>
                  </a:lnTo>
                  <a:lnTo>
                    <a:pt x="1883822" y="1472527"/>
                  </a:lnTo>
                  <a:lnTo>
                    <a:pt x="1886044" y="1469667"/>
                  </a:lnTo>
                  <a:lnTo>
                    <a:pt x="1887947" y="1466172"/>
                  </a:lnTo>
                  <a:lnTo>
                    <a:pt x="1889534" y="1462677"/>
                  </a:lnTo>
                  <a:lnTo>
                    <a:pt x="1890803" y="1459181"/>
                  </a:lnTo>
                  <a:lnTo>
                    <a:pt x="1892707" y="1454097"/>
                  </a:lnTo>
                  <a:lnTo>
                    <a:pt x="1893976" y="1448696"/>
                  </a:lnTo>
                  <a:lnTo>
                    <a:pt x="1895246" y="1443930"/>
                  </a:lnTo>
                  <a:lnTo>
                    <a:pt x="1895563" y="1438846"/>
                  </a:lnTo>
                  <a:lnTo>
                    <a:pt x="1895880" y="1433444"/>
                  </a:lnTo>
                  <a:lnTo>
                    <a:pt x="1895563" y="1428360"/>
                  </a:lnTo>
                  <a:lnTo>
                    <a:pt x="1894611" y="1422959"/>
                  </a:lnTo>
                  <a:lnTo>
                    <a:pt x="1893342" y="1417875"/>
                  </a:lnTo>
                  <a:lnTo>
                    <a:pt x="1892073" y="1412791"/>
                  </a:lnTo>
                  <a:lnTo>
                    <a:pt x="1890169" y="1407707"/>
                  </a:lnTo>
                  <a:lnTo>
                    <a:pt x="1888582" y="1402941"/>
                  </a:lnTo>
                  <a:lnTo>
                    <a:pt x="1886361" y="1398492"/>
                  </a:lnTo>
                  <a:lnTo>
                    <a:pt x="1883822" y="1394044"/>
                  </a:lnTo>
                  <a:lnTo>
                    <a:pt x="1881601" y="1389913"/>
                  </a:lnTo>
                  <a:lnTo>
                    <a:pt x="1878745" y="1385783"/>
                  </a:lnTo>
                  <a:lnTo>
                    <a:pt x="1875572" y="1381652"/>
                  </a:lnTo>
                  <a:lnTo>
                    <a:pt x="1867956" y="1372755"/>
                  </a:lnTo>
                  <a:lnTo>
                    <a:pt x="1857168" y="1361317"/>
                  </a:lnTo>
                  <a:lnTo>
                    <a:pt x="1843205" y="1346700"/>
                  </a:lnTo>
                  <a:lnTo>
                    <a:pt x="1826388" y="1329542"/>
                  </a:lnTo>
                  <a:lnTo>
                    <a:pt x="1821310" y="1324141"/>
                  </a:lnTo>
                  <a:lnTo>
                    <a:pt x="1816551" y="1319374"/>
                  </a:lnTo>
                  <a:lnTo>
                    <a:pt x="1812743" y="1314608"/>
                  </a:lnTo>
                  <a:lnTo>
                    <a:pt x="1810204" y="1310160"/>
                  </a:lnTo>
                  <a:lnTo>
                    <a:pt x="1807348" y="1306029"/>
                  </a:lnTo>
                  <a:lnTo>
                    <a:pt x="1805444" y="1302534"/>
                  </a:lnTo>
                  <a:lnTo>
                    <a:pt x="1804492" y="1299039"/>
                  </a:lnTo>
                  <a:lnTo>
                    <a:pt x="1804175" y="1295861"/>
                  </a:lnTo>
                  <a:lnTo>
                    <a:pt x="1804175" y="1293320"/>
                  </a:lnTo>
                  <a:lnTo>
                    <a:pt x="1804492" y="1289824"/>
                  </a:lnTo>
                  <a:lnTo>
                    <a:pt x="1804810" y="1286329"/>
                  </a:lnTo>
                  <a:lnTo>
                    <a:pt x="1805762" y="1281881"/>
                  </a:lnTo>
                  <a:lnTo>
                    <a:pt x="1808618" y="1272984"/>
                  </a:lnTo>
                  <a:lnTo>
                    <a:pt x="1812426" y="1262498"/>
                  </a:lnTo>
                  <a:lnTo>
                    <a:pt x="1814647" y="1258686"/>
                  </a:lnTo>
                  <a:lnTo>
                    <a:pt x="1817185" y="1255508"/>
                  </a:lnTo>
                  <a:lnTo>
                    <a:pt x="1819724" y="1252966"/>
                  </a:lnTo>
                  <a:lnTo>
                    <a:pt x="1821310" y="1252013"/>
                  </a:lnTo>
                  <a:lnTo>
                    <a:pt x="1822897" y="1251377"/>
                  </a:lnTo>
                  <a:lnTo>
                    <a:pt x="1824801" y="1251060"/>
                  </a:lnTo>
                  <a:lnTo>
                    <a:pt x="1826388" y="1250742"/>
                  </a:lnTo>
                  <a:lnTo>
                    <a:pt x="1830195" y="1250106"/>
                  </a:lnTo>
                  <a:lnTo>
                    <a:pt x="1834320" y="1251377"/>
                  </a:lnTo>
                  <a:lnTo>
                    <a:pt x="1839080" y="1252648"/>
                  </a:lnTo>
                  <a:lnTo>
                    <a:pt x="1841936" y="1254237"/>
                  </a:lnTo>
                  <a:lnTo>
                    <a:pt x="1843840" y="1255190"/>
                  </a:lnTo>
                  <a:lnTo>
                    <a:pt x="1846061" y="1256461"/>
                  </a:lnTo>
                  <a:lnTo>
                    <a:pt x="1847648" y="1258368"/>
                  </a:lnTo>
                  <a:lnTo>
                    <a:pt x="1848917" y="1259639"/>
                  </a:lnTo>
                  <a:lnTo>
                    <a:pt x="1849869" y="1261545"/>
                  </a:lnTo>
                  <a:lnTo>
                    <a:pt x="1850504" y="1263134"/>
                  </a:lnTo>
                  <a:lnTo>
                    <a:pt x="1850821" y="1265040"/>
                  </a:lnTo>
                  <a:lnTo>
                    <a:pt x="1850504" y="1267265"/>
                  </a:lnTo>
                  <a:lnTo>
                    <a:pt x="1850186" y="1270124"/>
                  </a:lnTo>
                  <a:lnTo>
                    <a:pt x="1847965" y="1277432"/>
                  </a:lnTo>
                  <a:lnTo>
                    <a:pt x="1844792" y="1287282"/>
                  </a:lnTo>
                  <a:lnTo>
                    <a:pt x="1840032" y="1299039"/>
                  </a:lnTo>
                  <a:lnTo>
                    <a:pt x="1833369" y="1315562"/>
                  </a:lnTo>
                  <a:lnTo>
                    <a:pt x="1881918" y="1334944"/>
                  </a:lnTo>
                  <a:lnTo>
                    <a:pt x="1929834" y="1354008"/>
                  </a:lnTo>
                  <a:lnTo>
                    <a:pt x="1935228" y="1340981"/>
                  </a:lnTo>
                  <a:lnTo>
                    <a:pt x="1937132" y="1335262"/>
                  </a:lnTo>
                  <a:lnTo>
                    <a:pt x="1938718" y="1330178"/>
                  </a:lnTo>
                  <a:lnTo>
                    <a:pt x="1939988" y="1324776"/>
                  </a:lnTo>
                  <a:lnTo>
                    <a:pt x="1941257" y="1319692"/>
                  </a:lnTo>
                  <a:lnTo>
                    <a:pt x="1942209" y="1314926"/>
                  </a:lnTo>
                  <a:lnTo>
                    <a:pt x="1942526" y="1309842"/>
                  </a:lnTo>
                  <a:lnTo>
                    <a:pt x="1942844" y="1305076"/>
                  </a:lnTo>
                  <a:lnTo>
                    <a:pt x="1942526" y="1300628"/>
                  </a:lnTo>
                  <a:lnTo>
                    <a:pt x="1942209" y="1295861"/>
                  </a:lnTo>
                  <a:lnTo>
                    <a:pt x="1941574" y="1291413"/>
                  </a:lnTo>
                  <a:lnTo>
                    <a:pt x="1940305" y="1287282"/>
                  </a:lnTo>
                  <a:lnTo>
                    <a:pt x="1939036" y="1283152"/>
                  </a:lnTo>
                  <a:lnTo>
                    <a:pt x="1937132" y="1279021"/>
                  </a:lnTo>
                  <a:lnTo>
                    <a:pt x="1935545" y="1274890"/>
                  </a:lnTo>
                  <a:lnTo>
                    <a:pt x="1933007" y="1271078"/>
                  </a:lnTo>
                  <a:lnTo>
                    <a:pt x="1930786" y="1267265"/>
                  </a:lnTo>
                  <a:lnTo>
                    <a:pt x="1925074" y="1260274"/>
                  </a:lnTo>
                  <a:lnTo>
                    <a:pt x="1918727" y="1253602"/>
                  </a:lnTo>
                  <a:lnTo>
                    <a:pt x="1912064" y="1247565"/>
                  </a:lnTo>
                  <a:lnTo>
                    <a:pt x="1905083" y="1241210"/>
                  </a:lnTo>
                  <a:lnTo>
                    <a:pt x="1897467" y="1235490"/>
                  </a:lnTo>
                  <a:lnTo>
                    <a:pt x="1889534" y="1230089"/>
                  </a:lnTo>
                  <a:lnTo>
                    <a:pt x="1881284" y="1225005"/>
                  </a:lnTo>
                  <a:lnTo>
                    <a:pt x="1872082" y="1220556"/>
                  </a:lnTo>
                  <a:lnTo>
                    <a:pt x="1882553" y="1194819"/>
                  </a:lnTo>
                  <a:lnTo>
                    <a:pt x="1839398" y="1177026"/>
                  </a:lnTo>
                  <a:close/>
                  <a:moveTo>
                    <a:pt x="1952046" y="1106804"/>
                  </a:moveTo>
                  <a:lnTo>
                    <a:pt x="1958075" y="1113159"/>
                  </a:lnTo>
                  <a:lnTo>
                    <a:pt x="1964421" y="1119832"/>
                  </a:lnTo>
                  <a:lnTo>
                    <a:pt x="1970768" y="1126504"/>
                  </a:lnTo>
                  <a:lnTo>
                    <a:pt x="1976162" y="1133813"/>
                  </a:lnTo>
                  <a:lnTo>
                    <a:pt x="1981557" y="1141438"/>
                  </a:lnTo>
                  <a:lnTo>
                    <a:pt x="1986634" y="1149064"/>
                  </a:lnTo>
                  <a:lnTo>
                    <a:pt x="1991711" y="1157326"/>
                  </a:lnTo>
                  <a:lnTo>
                    <a:pt x="1996153" y="1165905"/>
                  </a:lnTo>
                  <a:lnTo>
                    <a:pt x="2000278" y="1174484"/>
                  </a:lnTo>
                  <a:lnTo>
                    <a:pt x="2004086" y="1183698"/>
                  </a:lnTo>
                  <a:lnTo>
                    <a:pt x="2007577" y="1192595"/>
                  </a:lnTo>
                  <a:lnTo>
                    <a:pt x="2010750" y="1202127"/>
                  </a:lnTo>
                  <a:lnTo>
                    <a:pt x="2013606" y="1211977"/>
                  </a:lnTo>
                  <a:lnTo>
                    <a:pt x="2016462" y="1221510"/>
                  </a:lnTo>
                  <a:lnTo>
                    <a:pt x="2018366" y="1231677"/>
                  </a:lnTo>
                  <a:lnTo>
                    <a:pt x="2020587" y="1242163"/>
                  </a:lnTo>
                  <a:lnTo>
                    <a:pt x="2021856" y="1252648"/>
                  </a:lnTo>
                  <a:lnTo>
                    <a:pt x="2023443" y="1263134"/>
                  </a:lnTo>
                  <a:lnTo>
                    <a:pt x="2024077" y="1273937"/>
                  </a:lnTo>
                  <a:lnTo>
                    <a:pt x="2024395" y="1285058"/>
                  </a:lnTo>
                  <a:lnTo>
                    <a:pt x="2024712" y="1295861"/>
                  </a:lnTo>
                  <a:lnTo>
                    <a:pt x="2024395" y="1306982"/>
                  </a:lnTo>
                  <a:lnTo>
                    <a:pt x="2024077" y="1318739"/>
                  </a:lnTo>
                  <a:lnTo>
                    <a:pt x="2023125" y="1329860"/>
                  </a:lnTo>
                  <a:lnTo>
                    <a:pt x="2021539" y="1341299"/>
                  </a:lnTo>
                  <a:lnTo>
                    <a:pt x="2019952" y="1352737"/>
                  </a:lnTo>
                  <a:lnTo>
                    <a:pt x="2018048" y="1364494"/>
                  </a:lnTo>
                  <a:lnTo>
                    <a:pt x="2015827" y="1375933"/>
                  </a:lnTo>
                  <a:lnTo>
                    <a:pt x="2012654" y="1387371"/>
                  </a:lnTo>
                  <a:lnTo>
                    <a:pt x="2009481" y="1399128"/>
                  </a:lnTo>
                  <a:lnTo>
                    <a:pt x="2005990" y="1410884"/>
                  </a:lnTo>
                  <a:lnTo>
                    <a:pt x="2001865" y="1422323"/>
                  </a:lnTo>
                  <a:lnTo>
                    <a:pt x="1998057" y="1432809"/>
                  </a:lnTo>
                  <a:lnTo>
                    <a:pt x="1993615" y="1442976"/>
                  </a:lnTo>
                  <a:lnTo>
                    <a:pt x="1989172" y="1452509"/>
                  </a:lnTo>
                  <a:lnTo>
                    <a:pt x="1984412" y="1462359"/>
                  </a:lnTo>
                  <a:lnTo>
                    <a:pt x="1979018" y="1472209"/>
                  </a:lnTo>
                  <a:lnTo>
                    <a:pt x="1973941" y="1481106"/>
                  </a:lnTo>
                  <a:lnTo>
                    <a:pt x="1967912" y="1490638"/>
                  </a:lnTo>
                  <a:lnTo>
                    <a:pt x="1961883" y="1499852"/>
                  </a:lnTo>
                  <a:lnTo>
                    <a:pt x="1955854" y="1508432"/>
                  </a:lnTo>
                  <a:lnTo>
                    <a:pt x="1949507" y="1517011"/>
                  </a:lnTo>
                  <a:lnTo>
                    <a:pt x="1942526" y="1525272"/>
                  </a:lnTo>
                  <a:lnTo>
                    <a:pt x="1935545" y="1533215"/>
                  </a:lnTo>
                  <a:lnTo>
                    <a:pt x="1928247" y="1540841"/>
                  </a:lnTo>
                  <a:lnTo>
                    <a:pt x="1920631" y="1548149"/>
                  </a:lnTo>
                  <a:lnTo>
                    <a:pt x="1912381" y="1555457"/>
                  </a:lnTo>
                  <a:lnTo>
                    <a:pt x="1904448" y="1562130"/>
                  </a:lnTo>
                  <a:lnTo>
                    <a:pt x="1896198" y="1568803"/>
                  </a:lnTo>
                  <a:lnTo>
                    <a:pt x="1887947" y="1575158"/>
                  </a:lnTo>
                  <a:lnTo>
                    <a:pt x="1878745" y="1581195"/>
                  </a:lnTo>
                  <a:lnTo>
                    <a:pt x="1870178" y="1586279"/>
                  </a:lnTo>
                  <a:lnTo>
                    <a:pt x="1860658" y="1591680"/>
                  </a:lnTo>
                  <a:lnTo>
                    <a:pt x="1851138" y="1596129"/>
                  </a:lnTo>
                  <a:lnTo>
                    <a:pt x="1841302" y="1600577"/>
                  </a:lnTo>
                  <a:lnTo>
                    <a:pt x="1831782" y="1604390"/>
                  </a:lnTo>
                  <a:lnTo>
                    <a:pt x="1821628" y="1607885"/>
                  </a:lnTo>
                  <a:lnTo>
                    <a:pt x="1811474" y="1611063"/>
                  </a:lnTo>
                  <a:lnTo>
                    <a:pt x="1801002" y="1613922"/>
                  </a:lnTo>
                  <a:lnTo>
                    <a:pt x="1790213" y="1615829"/>
                  </a:lnTo>
                  <a:lnTo>
                    <a:pt x="1779742" y="1617735"/>
                  </a:lnTo>
                  <a:lnTo>
                    <a:pt x="1768636" y="1618688"/>
                  </a:lnTo>
                  <a:lnTo>
                    <a:pt x="1757529" y="1619324"/>
                  </a:lnTo>
                  <a:lnTo>
                    <a:pt x="1746423" y="1619642"/>
                  </a:lnTo>
                  <a:lnTo>
                    <a:pt x="1807666" y="1643472"/>
                  </a:lnTo>
                  <a:lnTo>
                    <a:pt x="1869226" y="1666668"/>
                  </a:lnTo>
                  <a:lnTo>
                    <a:pt x="1931103" y="1689227"/>
                  </a:lnTo>
                  <a:lnTo>
                    <a:pt x="1992663" y="1711469"/>
                  </a:lnTo>
                  <a:lnTo>
                    <a:pt x="2054857" y="1733076"/>
                  </a:lnTo>
                  <a:lnTo>
                    <a:pt x="2116734" y="1754047"/>
                  </a:lnTo>
                  <a:lnTo>
                    <a:pt x="2179246" y="1775018"/>
                  </a:lnTo>
                  <a:lnTo>
                    <a:pt x="2241758" y="1795353"/>
                  </a:lnTo>
                  <a:lnTo>
                    <a:pt x="2243345" y="1789952"/>
                  </a:lnTo>
                  <a:lnTo>
                    <a:pt x="2244614" y="1785503"/>
                  </a:lnTo>
                  <a:lnTo>
                    <a:pt x="2246518" y="1781373"/>
                  </a:lnTo>
                  <a:lnTo>
                    <a:pt x="2248422" y="1777242"/>
                  </a:lnTo>
                  <a:lnTo>
                    <a:pt x="2250643" y="1773429"/>
                  </a:lnTo>
                  <a:lnTo>
                    <a:pt x="2252547" y="1769616"/>
                  </a:lnTo>
                  <a:lnTo>
                    <a:pt x="2255086" y="1766121"/>
                  </a:lnTo>
                  <a:lnTo>
                    <a:pt x="2257941" y="1762626"/>
                  </a:lnTo>
                  <a:lnTo>
                    <a:pt x="2260797" y="1759131"/>
                  </a:lnTo>
                  <a:lnTo>
                    <a:pt x="2263970" y="1755953"/>
                  </a:lnTo>
                  <a:lnTo>
                    <a:pt x="2266826" y="1752776"/>
                  </a:lnTo>
                  <a:lnTo>
                    <a:pt x="2270317" y="1749916"/>
                  </a:lnTo>
                  <a:lnTo>
                    <a:pt x="2273807" y="1747057"/>
                  </a:lnTo>
                  <a:lnTo>
                    <a:pt x="2277298" y="1744832"/>
                  </a:lnTo>
                  <a:lnTo>
                    <a:pt x="2281106" y="1742290"/>
                  </a:lnTo>
                  <a:lnTo>
                    <a:pt x="2285231" y="1740066"/>
                  </a:lnTo>
                  <a:lnTo>
                    <a:pt x="2289356" y="1738160"/>
                  </a:lnTo>
                  <a:lnTo>
                    <a:pt x="2293481" y="1736253"/>
                  </a:lnTo>
                  <a:lnTo>
                    <a:pt x="2297606" y="1734665"/>
                  </a:lnTo>
                  <a:lnTo>
                    <a:pt x="2301731" y="1733076"/>
                  </a:lnTo>
                  <a:lnTo>
                    <a:pt x="2306491" y="1731805"/>
                  </a:lnTo>
                  <a:lnTo>
                    <a:pt x="2310934" y="1730852"/>
                  </a:lnTo>
                  <a:lnTo>
                    <a:pt x="2315376" y="1730216"/>
                  </a:lnTo>
                  <a:lnTo>
                    <a:pt x="2319819" y="1729263"/>
                  </a:lnTo>
                  <a:lnTo>
                    <a:pt x="2324578" y="1728627"/>
                  </a:lnTo>
                  <a:lnTo>
                    <a:pt x="2329338" y="1728627"/>
                  </a:lnTo>
                  <a:lnTo>
                    <a:pt x="2334098" y="1728310"/>
                  </a:lnTo>
                  <a:lnTo>
                    <a:pt x="2339175" y="1728627"/>
                  </a:lnTo>
                  <a:lnTo>
                    <a:pt x="2343618" y="1728945"/>
                  </a:lnTo>
                  <a:lnTo>
                    <a:pt x="2348377" y="1729581"/>
                  </a:lnTo>
                  <a:lnTo>
                    <a:pt x="2353454" y="1730534"/>
                  </a:lnTo>
                  <a:lnTo>
                    <a:pt x="2358214" y="1731487"/>
                  </a:lnTo>
                  <a:lnTo>
                    <a:pt x="2363291" y="1732758"/>
                  </a:lnTo>
                  <a:lnTo>
                    <a:pt x="2369003" y="1734982"/>
                  </a:lnTo>
                  <a:lnTo>
                    <a:pt x="2471180" y="1380699"/>
                  </a:lnTo>
                  <a:lnTo>
                    <a:pt x="2465468" y="1379428"/>
                  </a:lnTo>
                  <a:lnTo>
                    <a:pt x="2461026" y="1377839"/>
                  </a:lnTo>
                  <a:lnTo>
                    <a:pt x="2456583" y="1376250"/>
                  </a:lnTo>
                  <a:lnTo>
                    <a:pt x="2452458" y="1374344"/>
                  </a:lnTo>
                  <a:lnTo>
                    <a:pt x="2448333" y="1372438"/>
                  </a:lnTo>
                  <a:lnTo>
                    <a:pt x="2444208" y="1370213"/>
                  </a:lnTo>
                  <a:lnTo>
                    <a:pt x="2440400" y="1367989"/>
                  </a:lnTo>
                  <a:lnTo>
                    <a:pt x="2436592" y="1365447"/>
                  </a:lnTo>
                  <a:lnTo>
                    <a:pt x="2433102" y="1362587"/>
                  </a:lnTo>
                  <a:lnTo>
                    <a:pt x="2429611" y="1359728"/>
                  </a:lnTo>
                  <a:lnTo>
                    <a:pt x="2426438" y="1356550"/>
                  </a:lnTo>
                  <a:lnTo>
                    <a:pt x="2423582" y="1353691"/>
                  </a:lnTo>
                  <a:lnTo>
                    <a:pt x="2420726" y="1350513"/>
                  </a:lnTo>
                  <a:lnTo>
                    <a:pt x="2417870" y="1347018"/>
                  </a:lnTo>
                  <a:lnTo>
                    <a:pt x="2415332" y="1343523"/>
                  </a:lnTo>
                  <a:lnTo>
                    <a:pt x="2413110" y="1339710"/>
                  </a:lnTo>
                  <a:lnTo>
                    <a:pt x="2410889" y="1336215"/>
                  </a:lnTo>
                  <a:lnTo>
                    <a:pt x="2408668" y="1332402"/>
                  </a:lnTo>
                  <a:lnTo>
                    <a:pt x="2407081" y="1327954"/>
                  </a:lnTo>
                  <a:lnTo>
                    <a:pt x="2405177" y="1324141"/>
                  </a:lnTo>
                  <a:lnTo>
                    <a:pt x="2403908" y="1320010"/>
                  </a:lnTo>
                  <a:lnTo>
                    <a:pt x="2402639" y="1315879"/>
                  </a:lnTo>
                  <a:lnTo>
                    <a:pt x="2401370" y="1311749"/>
                  </a:lnTo>
                  <a:lnTo>
                    <a:pt x="2400735" y="1307618"/>
                  </a:lnTo>
                  <a:lnTo>
                    <a:pt x="2400100" y="1303170"/>
                  </a:lnTo>
                  <a:lnTo>
                    <a:pt x="2399783" y="1298721"/>
                  </a:lnTo>
                  <a:lnTo>
                    <a:pt x="2399783" y="1294590"/>
                  </a:lnTo>
                  <a:lnTo>
                    <a:pt x="2399783" y="1290142"/>
                  </a:lnTo>
                  <a:lnTo>
                    <a:pt x="2400100" y="1285376"/>
                  </a:lnTo>
                  <a:lnTo>
                    <a:pt x="2400418" y="1281245"/>
                  </a:lnTo>
                  <a:lnTo>
                    <a:pt x="2401052" y="1276797"/>
                  </a:lnTo>
                  <a:lnTo>
                    <a:pt x="2402322" y="1272348"/>
                  </a:lnTo>
                  <a:lnTo>
                    <a:pt x="2403591" y="1267900"/>
                  </a:lnTo>
                  <a:lnTo>
                    <a:pt x="2403908" y="1266947"/>
                  </a:lnTo>
                  <a:lnTo>
                    <a:pt x="2346473" y="1248835"/>
                  </a:lnTo>
                  <a:lnTo>
                    <a:pt x="2289673" y="1230406"/>
                  </a:lnTo>
                  <a:lnTo>
                    <a:pt x="2232873" y="1211660"/>
                  </a:lnTo>
                  <a:lnTo>
                    <a:pt x="2176073" y="1191642"/>
                  </a:lnTo>
                  <a:lnTo>
                    <a:pt x="2119590" y="1171306"/>
                  </a:lnTo>
                  <a:lnTo>
                    <a:pt x="2063425" y="1150335"/>
                  </a:lnTo>
                  <a:lnTo>
                    <a:pt x="2007577" y="1128729"/>
                  </a:lnTo>
                  <a:lnTo>
                    <a:pt x="1952046" y="1106804"/>
                  </a:lnTo>
                  <a:close/>
                  <a:moveTo>
                    <a:pt x="1413556" y="857694"/>
                  </a:moveTo>
                  <a:lnTo>
                    <a:pt x="1413238" y="858329"/>
                  </a:lnTo>
                  <a:lnTo>
                    <a:pt x="1411017" y="862460"/>
                  </a:lnTo>
                  <a:lnTo>
                    <a:pt x="1408478" y="866273"/>
                  </a:lnTo>
                  <a:lnTo>
                    <a:pt x="1405940" y="869768"/>
                  </a:lnTo>
                  <a:lnTo>
                    <a:pt x="1403401" y="873263"/>
                  </a:lnTo>
                  <a:lnTo>
                    <a:pt x="1400228" y="876758"/>
                  </a:lnTo>
                  <a:lnTo>
                    <a:pt x="1397055" y="879936"/>
                  </a:lnTo>
                  <a:lnTo>
                    <a:pt x="1393882" y="882796"/>
                  </a:lnTo>
                  <a:lnTo>
                    <a:pt x="1390709" y="885655"/>
                  </a:lnTo>
                  <a:lnTo>
                    <a:pt x="1387218" y="888515"/>
                  </a:lnTo>
                  <a:lnTo>
                    <a:pt x="1383410" y="890739"/>
                  </a:lnTo>
                  <a:lnTo>
                    <a:pt x="1379920" y="892963"/>
                  </a:lnTo>
                  <a:lnTo>
                    <a:pt x="1376112" y="894870"/>
                  </a:lnTo>
                  <a:lnTo>
                    <a:pt x="1372304" y="897094"/>
                  </a:lnTo>
                  <a:lnTo>
                    <a:pt x="1368179" y="899000"/>
                  </a:lnTo>
                  <a:lnTo>
                    <a:pt x="1364371" y="900271"/>
                  </a:lnTo>
                  <a:lnTo>
                    <a:pt x="1360246" y="901542"/>
                  </a:lnTo>
                  <a:lnTo>
                    <a:pt x="1351361" y="903449"/>
                  </a:lnTo>
                  <a:lnTo>
                    <a:pt x="1347236" y="904084"/>
                  </a:lnTo>
                  <a:lnTo>
                    <a:pt x="1343111" y="904720"/>
                  </a:lnTo>
                  <a:lnTo>
                    <a:pt x="1338668" y="905038"/>
                  </a:lnTo>
                  <a:lnTo>
                    <a:pt x="1333908" y="905038"/>
                  </a:lnTo>
                  <a:lnTo>
                    <a:pt x="1329783" y="904720"/>
                  </a:lnTo>
                  <a:lnTo>
                    <a:pt x="1325341" y="904402"/>
                  </a:lnTo>
                  <a:lnTo>
                    <a:pt x="1320898" y="904084"/>
                  </a:lnTo>
                  <a:lnTo>
                    <a:pt x="1316456" y="903131"/>
                  </a:lnTo>
                  <a:lnTo>
                    <a:pt x="1312013" y="901860"/>
                  </a:lnTo>
                  <a:lnTo>
                    <a:pt x="1307571" y="900907"/>
                  </a:lnTo>
                  <a:lnTo>
                    <a:pt x="1303446" y="899636"/>
                  </a:lnTo>
                  <a:lnTo>
                    <a:pt x="1299321" y="897729"/>
                  </a:lnTo>
                  <a:lnTo>
                    <a:pt x="1294561" y="895823"/>
                  </a:lnTo>
                  <a:lnTo>
                    <a:pt x="1290436" y="893599"/>
                  </a:lnTo>
                  <a:lnTo>
                    <a:pt x="1289801" y="892963"/>
                  </a:lnTo>
                  <a:lnTo>
                    <a:pt x="1113054" y="1215790"/>
                  </a:lnTo>
                  <a:lnTo>
                    <a:pt x="1114006" y="1216426"/>
                  </a:lnTo>
                  <a:lnTo>
                    <a:pt x="1118131" y="1218968"/>
                  </a:lnTo>
                  <a:lnTo>
                    <a:pt x="1122891" y="1221510"/>
                  </a:lnTo>
                  <a:lnTo>
                    <a:pt x="1126699" y="1224369"/>
                  </a:lnTo>
                  <a:lnTo>
                    <a:pt x="1130507" y="1227547"/>
                  </a:lnTo>
                  <a:lnTo>
                    <a:pt x="1134315" y="1230724"/>
                  </a:lnTo>
                  <a:lnTo>
                    <a:pt x="1137805" y="1233902"/>
                  </a:lnTo>
                  <a:lnTo>
                    <a:pt x="1141296" y="1237397"/>
                  </a:lnTo>
                  <a:lnTo>
                    <a:pt x="1144469" y="1240892"/>
                  </a:lnTo>
                  <a:lnTo>
                    <a:pt x="1147325" y="1244387"/>
                  </a:lnTo>
                  <a:lnTo>
                    <a:pt x="1149863" y="1248200"/>
                  </a:lnTo>
                  <a:lnTo>
                    <a:pt x="1152719" y="1252013"/>
                  </a:lnTo>
                  <a:lnTo>
                    <a:pt x="1155258" y="1255826"/>
                  </a:lnTo>
                  <a:lnTo>
                    <a:pt x="1157479" y="1259957"/>
                  </a:lnTo>
                  <a:lnTo>
                    <a:pt x="1159383" y="1264087"/>
                  </a:lnTo>
                  <a:lnTo>
                    <a:pt x="1161287" y="1268536"/>
                  </a:lnTo>
                  <a:lnTo>
                    <a:pt x="1162873" y="1272666"/>
                  </a:lnTo>
                  <a:lnTo>
                    <a:pt x="1164143" y="1276797"/>
                  </a:lnTo>
                  <a:lnTo>
                    <a:pt x="1165412" y="1280928"/>
                  </a:lnTo>
                  <a:lnTo>
                    <a:pt x="1166364" y="1285376"/>
                  </a:lnTo>
                  <a:lnTo>
                    <a:pt x="1167316" y="1289824"/>
                  </a:lnTo>
                  <a:lnTo>
                    <a:pt x="1167633" y="1294273"/>
                  </a:lnTo>
                  <a:lnTo>
                    <a:pt x="1168268" y="1298403"/>
                  </a:lnTo>
                  <a:lnTo>
                    <a:pt x="1168585" y="1302852"/>
                  </a:lnTo>
                  <a:lnTo>
                    <a:pt x="1168268" y="1307618"/>
                  </a:lnTo>
                  <a:lnTo>
                    <a:pt x="1167633" y="1311749"/>
                  </a:lnTo>
                  <a:lnTo>
                    <a:pt x="1167316" y="1316197"/>
                  </a:lnTo>
                  <a:lnTo>
                    <a:pt x="1166364" y="1320328"/>
                  </a:lnTo>
                  <a:lnTo>
                    <a:pt x="1165412" y="1324776"/>
                  </a:lnTo>
                  <a:lnTo>
                    <a:pt x="1164143" y="1329224"/>
                  </a:lnTo>
                  <a:lnTo>
                    <a:pt x="1162556" y="1333355"/>
                  </a:lnTo>
                  <a:lnTo>
                    <a:pt x="1160652" y="1337486"/>
                  </a:lnTo>
                  <a:lnTo>
                    <a:pt x="1159066" y="1341616"/>
                  </a:lnTo>
                  <a:lnTo>
                    <a:pt x="1155892" y="1346700"/>
                  </a:lnTo>
                  <a:lnTo>
                    <a:pt x="1215231" y="1376568"/>
                  </a:lnTo>
                  <a:lnTo>
                    <a:pt x="1274887" y="1406118"/>
                  </a:lnTo>
                  <a:lnTo>
                    <a:pt x="1334226" y="1435351"/>
                  </a:lnTo>
                  <a:lnTo>
                    <a:pt x="1393882" y="1464265"/>
                  </a:lnTo>
                  <a:lnTo>
                    <a:pt x="1453855" y="1492227"/>
                  </a:lnTo>
                  <a:lnTo>
                    <a:pt x="1514146" y="1519870"/>
                  </a:lnTo>
                  <a:lnTo>
                    <a:pt x="1574754" y="1547196"/>
                  </a:lnTo>
                  <a:lnTo>
                    <a:pt x="1635679" y="1574204"/>
                  </a:lnTo>
                  <a:lnTo>
                    <a:pt x="1627746" y="1565943"/>
                  </a:lnTo>
                  <a:lnTo>
                    <a:pt x="1620448" y="1557682"/>
                  </a:lnTo>
                  <a:lnTo>
                    <a:pt x="1613466" y="1549103"/>
                  </a:lnTo>
                  <a:lnTo>
                    <a:pt x="1607120" y="1540206"/>
                  </a:lnTo>
                  <a:lnTo>
                    <a:pt x="1601091" y="1531309"/>
                  </a:lnTo>
                  <a:lnTo>
                    <a:pt x="1595379" y="1522094"/>
                  </a:lnTo>
                  <a:lnTo>
                    <a:pt x="1590620" y="1512562"/>
                  </a:lnTo>
                  <a:lnTo>
                    <a:pt x="1585542" y="1503030"/>
                  </a:lnTo>
                  <a:lnTo>
                    <a:pt x="1581417" y="1493180"/>
                  </a:lnTo>
                  <a:lnTo>
                    <a:pt x="1577609" y="1483330"/>
                  </a:lnTo>
                  <a:lnTo>
                    <a:pt x="1574436" y="1473162"/>
                  </a:lnTo>
                  <a:lnTo>
                    <a:pt x="1571263" y="1462994"/>
                  </a:lnTo>
                  <a:lnTo>
                    <a:pt x="1569042" y="1453144"/>
                  </a:lnTo>
                  <a:lnTo>
                    <a:pt x="1566821" y="1442659"/>
                  </a:lnTo>
                  <a:lnTo>
                    <a:pt x="1565234" y="1432173"/>
                  </a:lnTo>
                  <a:lnTo>
                    <a:pt x="1563647" y="1421688"/>
                  </a:lnTo>
                  <a:lnTo>
                    <a:pt x="1563013" y="1411202"/>
                  </a:lnTo>
                  <a:lnTo>
                    <a:pt x="1562378" y="1400717"/>
                  </a:lnTo>
                  <a:lnTo>
                    <a:pt x="1562378" y="1389913"/>
                  </a:lnTo>
                  <a:lnTo>
                    <a:pt x="1562378" y="1379110"/>
                  </a:lnTo>
                  <a:lnTo>
                    <a:pt x="1563013" y="1368625"/>
                  </a:lnTo>
                  <a:lnTo>
                    <a:pt x="1563965" y="1357821"/>
                  </a:lnTo>
                  <a:lnTo>
                    <a:pt x="1565551" y="1347336"/>
                  </a:lnTo>
                  <a:lnTo>
                    <a:pt x="1567138" y="1336533"/>
                  </a:lnTo>
                  <a:lnTo>
                    <a:pt x="1569359" y="1326047"/>
                  </a:lnTo>
                  <a:lnTo>
                    <a:pt x="1571580" y="1315562"/>
                  </a:lnTo>
                  <a:lnTo>
                    <a:pt x="1574436" y="1305076"/>
                  </a:lnTo>
                  <a:lnTo>
                    <a:pt x="1577609" y="1294590"/>
                  </a:lnTo>
                  <a:lnTo>
                    <a:pt x="1581100" y="1284105"/>
                  </a:lnTo>
                  <a:lnTo>
                    <a:pt x="1584908" y="1273937"/>
                  </a:lnTo>
                  <a:lnTo>
                    <a:pt x="1588716" y="1263769"/>
                  </a:lnTo>
                  <a:lnTo>
                    <a:pt x="1593158" y="1253602"/>
                  </a:lnTo>
                  <a:lnTo>
                    <a:pt x="1598552" y="1242481"/>
                  </a:lnTo>
                  <a:lnTo>
                    <a:pt x="1604582" y="1231677"/>
                  </a:lnTo>
                  <a:lnTo>
                    <a:pt x="1610293" y="1221192"/>
                  </a:lnTo>
                  <a:lnTo>
                    <a:pt x="1616322" y="1211024"/>
                  </a:lnTo>
                  <a:lnTo>
                    <a:pt x="1622986" y="1201174"/>
                  </a:lnTo>
                  <a:lnTo>
                    <a:pt x="1629650" y="1191642"/>
                  </a:lnTo>
                  <a:lnTo>
                    <a:pt x="1636631" y="1182109"/>
                  </a:lnTo>
                  <a:lnTo>
                    <a:pt x="1643612" y="1173213"/>
                  </a:lnTo>
                  <a:lnTo>
                    <a:pt x="1650910" y="1164316"/>
                  </a:lnTo>
                  <a:lnTo>
                    <a:pt x="1658526" y="1156055"/>
                  </a:lnTo>
                  <a:lnTo>
                    <a:pt x="1666141" y="1148111"/>
                  </a:lnTo>
                  <a:lnTo>
                    <a:pt x="1673757" y="1140485"/>
                  </a:lnTo>
                  <a:lnTo>
                    <a:pt x="1682325" y="1132859"/>
                  </a:lnTo>
                  <a:lnTo>
                    <a:pt x="1690258" y="1125551"/>
                  </a:lnTo>
                  <a:lnTo>
                    <a:pt x="1698508" y="1119196"/>
                  </a:lnTo>
                  <a:lnTo>
                    <a:pt x="1707076" y="1112841"/>
                  </a:lnTo>
                  <a:lnTo>
                    <a:pt x="1715643" y="1106804"/>
                  </a:lnTo>
                  <a:lnTo>
                    <a:pt x="1724211" y="1101403"/>
                  </a:lnTo>
                  <a:lnTo>
                    <a:pt x="1733096" y="1096001"/>
                  </a:lnTo>
                  <a:lnTo>
                    <a:pt x="1741981" y="1091235"/>
                  </a:lnTo>
                  <a:lnTo>
                    <a:pt x="1750866" y="1086469"/>
                  </a:lnTo>
                  <a:lnTo>
                    <a:pt x="1759751" y="1082656"/>
                  </a:lnTo>
                  <a:lnTo>
                    <a:pt x="1768953" y="1078843"/>
                  </a:lnTo>
                  <a:lnTo>
                    <a:pt x="1778155" y="1075666"/>
                  </a:lnTo>
                  <a:lnTo>
                    <a:pt x="1787357" y="1073124"/>
                  </a:lnTo>
                  <a:lnTo>
                    <a:pt x="1796560" y="1070582"/>
                  </a:lnTo>
                  <a:lnTo>
                    <a:pt x="1805444" y="1068357"/>
                  </a:lnTo>
                  <a:lnTo>
                    <a:pt x="1814647" y="1067086"/>
                  </a:lnTo>
                  <a:lnTo>
                    <a:pt x="1824166" y="1066133"/>
                  </a:lnTo>
                  <a:lnTo>
                    <a:pt x="1833051" y="1065180"/>
                  </a:lnTo>
                  <a:lnTo>
                    <a:pt x="1842254" y="1064862"/>
                  </a:lnTo>
                  <a:lnTo>
                    <a:pt x="1850821" y="1065180"/>
                  </a:lnTo>
                  <a:lnTo>
                    <a:pt x="1795290" y="1041349"/>
                  </a:lnTo>
                  <a:lnTo>
                    <a:pt x="1740077" y="1016883"/>
                  </a:lnTo>
                  <a:lnTo>
                    <a:pt x="1684863" y="991781"/>
                  </a:lnTo>
                  <a:lnTo>
                    <a:pt x="1630284" y="966044"/>
                  </a:lnTo>
                  <a:lnTo>
                    <a:pt x="1575388" y="939672"/>
                  </a:lnTo>
                  <a:lnTo>
                    <a:pt x="1521127" y="912663"/>
                  </a:lnTo>
                  <a:lnTo>
                    <a:pt x="1467182" y="885655"/>
                  </a:lnTo>
                  <a:lnTo>
                    <a:pt x="1413556" y="857694"/>
                  </a:lnTo>
                  <a:close/>
                  <a:moveTo>
                    <a:pt x="1297417" y="692150"/>
                  </a:moveTo>
                  <a:lnTo>
                    <a:pt x="1336764" y="713756"/>
                  </a:lnTo>
                  <a:lnTo>
                    <a:pt x="1376112" y="734727"/>
                  </a:lnTo>
                  <a:lnTo>
                    <a:pt x="1415459" y="755698"/>
                  </a:lnTo>
                  <a:lnTo>
                    <a:pt x="1454807" y="776352"/>
                  </a:lnTo>
                  <a:lnTo>
                    <a:pt x="1494789" y="796687"/>
                  </a:lnTo>
                  <a:lnTo>
                    <a:pt x="1534454" y="816387"/>
                  </a:lnTo>
                  <a:lnTo>
                    <a:pt x="1574119" y="836405"/>
                  </a:lnTo>
                  <a:lnTo>
                    <a:pt x="1613784" y="855470"/>
                  </a:lnTo>
                  <a:lnTo>
                    <a:pt x="1654083" y="874852"/>
                  </a:lnTo>
                  <a:lnTo>
                    <a:pt x="1694066" y="893599"/>
                  </a:lnTo>
                  <a:lnTo>
                    <a:pt x="1734048" y="912028"/>
                  </a:lnTo>
                  <a:lnTo>
                    <a:pt x="1774664" y="930139"/>
                  </a:lnTo>
                  <a:lnTo>
                    <a:pt x="1814964" y="947933"/>
                  </a:lnTo>
                  <a:lnTo>
                    <a:pt x="1855264" y="965409"/>
                  </a:lnTo>
                  <a:lnTo>
                    <a:pt x="1896198" y="982885"/>
                  </a:lnTo>
                  <a:lnTo>
                    <a:pt x="1936815" y="999725"/>
                  </a:lnTo>
                  <a:lnTo>
                    <a:pt x="1977749" y="1016565"/>
                  </a:lnTo>
                  <a:lnTo>
                    <a:pt x="2018683" y="1032770"/>
                  </a:lnTo>
                  <a:lnTo>
                    <a:pt x="2059934" y="1049293"/>
                  </a:lnTo>
                  <a:lnTo>
                    <a:pt x="2101186" y="1064862"/>
                  </a:lnTo>
                  <a:lnTo>
                    <a:pt x="2142437" y="1080749"/>
                  </a:lnTo>
                  <a:lnTo>
                    <a:pt x="2184006" y="1095683"/>
                  </a:lnTo>
                  <a:lnTo>
                    <a:pt x="2225575" y="1110617"/>
                  </a:lnTo>
                  <a:lnTo>
                    <a:pt x="2267461" y="1125233"/>
                  </a:lnTo>
                  <a:lnTo>
                    <a:pt x="2309347" y="1139850"/>
                  </a:lnTo>
                  <a:lnTo>
                    <a:pt x="2351233" y="1153830"/>
                  </a:lnTo>
                  <a:lnTo>
                    <a:pt x="2393437" y="1167811"/>
                  </a:lnTo>
                  <a:lnTo>
                    <a:pt x="2435957" y="1181474"/>
                  </a:lnTo>
                  <a:lnTo>
                    <a:pt x="2478478" y="1194819"/>
                  </a:lnTo>
                  <a:lnTo>
                    <a:pt x="2520999" y="1207529"/>
                  </a:lnTo>
                  <a:lnTo>
                    <a:pt x="2563837" y="1220556"/>
                  </a:lnTo>
                  <a:lnTo>
                    <a:pt x="2606675" y="1233266"/>
                  </a:lnTo>
                  <a:lnTo>
                    <a:pt x="2415332" y="1938338"/>
                  </a:lnTo>
                  <a:lnTo>
                    <a:pt x="2366782" y="1924357"/>
                  </a:lnTo>
                  <a:lnTo>
                    <a:pt x="2318549" y="1910059"/>
                  </a:lnTo>
                  <a:lnTo>
                    <a:pt x="2270317" y="1895443"/>
                  </a:lnTo>
                  <a:lnTo>
                    <a:pt x="2222402" y="1880509"/>
                  </a:lnTo>
                  <a:lnTo>
                    <a:pt x="2174486" y="1865257"/>
                  </a:lnTo>
                  <a:lnTo>
                    <a:pt x="2126889" y="1849370"/>
                  </a:lnTo>
                  <a:lnTo>
                    <a:pt x="2079608" y="1833800"/>
                  </a:lnTo>
                  <a:lnTo>
                    <a:pt x="2032010" y="1817278"/>
                  </a:lnTo>
                  <a:lnTo>
                    <a:pt x="1984730" y="1800755"/>
                  </a:lnTo>
                  <a:lnTo>
                    <a:pt x="1937766" y="1783915"/>
                  </a:lnTo>
                  <a:lnTo>
                    <a:pt x="1890803" y="1766757"/>
                  </a:lnTo>
                  <a:lnTo>
                    <a:pt x="1844157" y="1749281"/>
                  </a:lnTo>
                  <a:lnTo>
                    <a:pt x="1797512" y="1731169"/>
                  </a:lnTo>
                  <a:lnTo>
                    <a:pt x="1751183" y="1713058"/>
                  </a:lnTo>
                  <a:lnTo>
                    <a:pt x="1704854" y="1694629"/>
                  </a:lnTo>
                  <a:lnTo>
                    <a:pt x="1658526" y="1675564"/>
                  </a:lnTo>
                  <a:lnTo>
                    <a:pt x="1612514" y="1656500"/>
                  </a:lnTo>
                  <a:lnTo>
                    <a:pt x="1566503" y="1636800"/>
                  </a:lnTo>
                  <a:lnTo>
                    <a:pt x="1520809" y="1617100"/>
                  </a:lnTo>
                  <a:lnTo>
                    <a:pt x="1475115" y="1596764"/>
                  </a:lnTo>
                  <a:lnTo>
                    <a:pt x="1429739" y="1576111"/>
                  </a:lnTo>
                  <a:lnTo>
                    <a:pt x="1384045" y="1555140"/>
                  </a:lnTo>
                  <a:lnTo>
                    <a:pt x="1338986" y="1534169"/>
                  </a:lnTo>
                  <a:lnTo>
                    <a:pt x="1293926" y="1512562"/>
                  </a:lnTo>
                  <a:lnTo>
                    <a:pt x="1248867" y="1490638"/>
                  </a:lnTo>
                  <a:lnTo>
                    <a:pt x="1204125" y="1468396"/>
                  </a:lnTo>
                  <a:lnTo>
                    <a:pt x="1159066" y="1446154"/>
                  </a:lnTo>
                  <a:lnTo>
                    <a:pt x="1114324" y="1422959"/>
                  </a:lnTo>
                  <a:lnTo>
                    <a:pt x="1069899" y="1399446"/>
                  </a:lnTo>
                  <a:lnTo>
                    <a:pt x="1025474" y="1376250"/>
                  </a:lnTo>
                  <a:lnTo>
                    <a:pt x="981050" y="1352102"/>
                  </a:lnTo>
                  <a:lnTo>
                    <a:pt x="936625" y="1327636"/>
                  </a:lnTo>
                  <a:lnTo>
                    <a:pt x="1297417" y="692150"/>
                  </a:lnTo>
                  <a:close/>
                  <a:moveTo>
                    <a:pt x="2337312" y="325877"/>
                  </a:moveTo>
                  <a:lnTo>
                    <a:pt x="2306540" y="337312"/>
                  </a:lnTo>
                  <a:lnTo>
                    <a:pt x="2313202" y="355098"/>
                  </a:lnTo>
                  <a:lnTo>
                    <a:pt x="2305271" y="358910"/>
                  </a:lnTo>
                  <a:lnTo>
                    <a:pt x="2297974" y="363356"/>
                  </a:lnTo>
                  <a:lnTo>
                    <a:pt x="2291312" y="367803"/>
                  </a:lnTo>
                  <a:lnTo>
                    <a:pt x="2285285" y="372250"/>
                  </a:lnTo>
                  <a:lnTo>
                    <a:pt x="2280209" y="376696"/>
                  </a:lnTo>
                  <a:lnTo>
                    <a:pt x="2275450" y="381778"/>
                  </a:lnTo>
                  <a:lnTo>
                    <a:pt x="2271644" y="386543"/>
                  </a:lnTo>
                  <a:lnTo>
                    <a:pt x="2268154" y="391625"/>
                  </a:lnTo>
                  <a:lnTo>
                    <a:pt x="2265299" y="396706"/>
                  </a:lnTo>
                  <a:lnTo>
                    <a:pt x="2263078" y="402106"/>
                  </a:lnTo>
                  <a:lnTo>
                    <a:pt x="2261809" y="407506"/>
                  </a:lnTo>
                  <a:lnTo>
                    <a:pt x="2261175" y="413223"/>
                  </a:lnTo>
                  <a:lnTo>
                    <a:pt x="2260540" y="418622"/>
                  </a:lnTo>
                  <a:lnTo>
                    <a:pt x="2261492" y="424657"/>
                  </a:lnTo>
                  <a:lnTo>
                    <a:pt x="2262444" y="431009"/>
                  </a:lnTo>
                  <a:lnTo>
                    <a:pt x="2264664" y="436727"/>
                  </a:lnTo>
                  <a:lnTo>
                    <a:pt x="2265933" y="440538"/>
                  </a:lnTo>
                  <a:lnTo>
                    <a:pt x="2267202" y="444032"/>
                  </a:lnTo>
                  <a:lnTo>
                    <a:pt x="2269106" y="447526"/>
                  </a:lnTo>
                  <a:lnTo>
                    <a:pt x="2271009" y="450702"/>
                  </a:lnTo>
                  <a:lnTo>
                    <a:pt x="2273230" y="453560"/>
                  </a:lnTo>
                  <a:lnTo>
                    <a:pt x="2275450" y="456419"/>
                  </a:lnTo>
                  <a:lnTo>
                    <a:pt x="2277671" y="458325"/>
                  </a:lnTo>
                  <a:lnTo>
                    <a:pt x="2280209" y="460866"/>
                  </a:lnTo>
                  <a:lnTo>
                    <a:pt x="2285285" y="464359"/>
                  </a:lnTo>
                  <a:lnTo>
                    <a:pt x="2290678" y="467536"/>
                  </a:lnTo>
                  <a:lnTo>
                    <a:pt x="2296388" y="469759"/>
                  </a:lnTo>
                  <a:lnTo>
                    <a:pt x="2301781" y="471347"/>
                  </a:lnTo>
                  <a:lnTo>
                    <a:pt x="2308761" y="472300"/>
                  </a:lnTo>
                  <a:lnTo>
                    <a:pt x="2318278" y="473253"/>
                  </a:lnTo>
                  <a:lnTo>
                    <a:pt x="2329698" y="474206"/>
                  </a:lnTo>
                  <a:lnTo>
                    <a:pt x="2343657" y="474841"/>
                  </a:lnTo>
                  <a:lnTo>
                    <a:pt x="2359519" y="475158"/>
                  </a:lnTo>
                  <a:lnTo>
                    <a:pt x="2372209" y="476111"/>
                  </a:lnTo>
                  <a:lnTo>
                    <a:pt x="2381726" y="477064"/>
                  </a:lnTo>
                  <a:lnTo>
                    <a:pt x="2387119" y="478017"/>
                  </a:lnTo>
                  <a:lnTo>
                    <a:pt x="2389340" y="478335"/>
                  </a:lnTo>
                  <a:lnTo>
                    <a:pt x="2390926" y="479288"/>
                  </a:lnTo>
                  <a:lnTo>
                    <a:pt x="2392829" y="480558"/>
                  </a:lnTo>
                  <a:lnTo>
                    <a:pt x="2394098" y="481828"/>
                  </a:lnTo>
                  <a:lnTo>
                    <a:pt x="2396002" y="483734"/>
                  </a:lnTo>
                  <a:lnTo>
                    <a:pt x="2396953" y="485640"/>
                  </a:lnTo>
                  <a:lnTo>
                    <a:pt x="2398222" y="488181"/>
                  </a:lnTo>
                  <a:lnTo>
                    <a:pt x="2399491" y="490722"/>
                  </a:lnTo>
                  <a:lnTo>
                    <a:pt x="2400443" y="493580"/>
                  </a:lnTo>
                  <a:lnTo>
                    <a:pt x="2400760" y="496439"/>
                  </a:lnTo>
                  <a:lnTo>
                    <a:pt x="2400760" y="499298"/>
                  </a:lnTo>
                  <a:lnTo>
                    <a:pt x="2400126" y="501839"/>
                  </a:lnTo>
                  <a:lnTo>
                    <a:pt x="2398540" y="503744"/>
                  </a:lnTo>
                  <a:lnTo>
                    <a:pt x="2396953" y="505650"/>
                  </a:lnTo>
                  <a:lnTo>
                    <a:pt x="2394415" y="507238"/>
                  </a:lnTo>
                  <a:lnTo>
                    <a:pt x="2391560" y="508826"/>
                  </a:lnTo>
                  <a:lnTo>
                    <a:pt x="2387753" y="509779"/>
                  </a:lnTo>
                  <a:lnTo>
                    <a:pt x="2384581" y="510097"/>
                  </a:lnTo>
                  <a:lnTo>
                    <a:pt x="2382360" y="509779"/>
                  </a:lnTo>
                  <a:lnTo>
                    <a:pt x="2380774" y="509461"/>
                  </a:lnTo>
                  <a:lnTo>
                    <a:pt x="2379822" y="508826"/>
                  </a:lnTo>
                  <a:lnTo>
                    <a:pt x="2378236" y="506603"/>
                  </a:lnTo>
                  <a:lnTo>
                    <a:pt x="2376016" y="503427"/>
                  </a:lnTo>
                  <a:lnTo>
                    <a:pt x="2373795" y="498980"/>
                  </a:lnTo>
                  <a:lnTo>
                    <a:pt x="2371574" y="493263"/>
                  </a:lnTo>
                  <a:lnTo>
                    <a:pt x="2368719" y="485640"/>
                  </a:lnTo>
                  <a:lnTo>
                    <a:pt x="2334140" y="498662"/>
                  </a:lnTo>
                  <a:lnTo>
                    <a:pt x="2299243" y="510732"/>
                  </a:lnTo>
                  <a:lnTo>
                    <a:pt x="2300830" y="516449"/>
                  </a:lnTo>
                  <a:lnTo>
                    <a:pt x="2301781" y="519943"/>
                  </a:lnTo>
                  <a:lnTo>
                    <a:pt x="2304002" y="525025"/>
                  </a:lnTo>
                  <a:lnTo>
                    <a:pt x="2306223" y="529154"/>
                  </a:lnTo>
                  <a:lnTo>
                    <a:pt x="2309078" y="533600"/>
                  </a:lnTo>
                  <a:lnTo>
                    <a:pt x="2312568" y="537094"/>
                  </a:lnTo>
                  <a:lnTo>
                    <a:pt x="2316057" y="539953"/>
                  </a:lnTo>
                  <a:lnTo>
                    <a:pt x="2320181" y="542811"/>
                  </a:lnTo>
                  <a:lnTo>
                    <a:pt x="2324940" y="545035"/>
                  </a:lnTo>
                  <a:lnTo>
                    <a:pt x="2329698" y="546623"/>
                  </a:lnTo>
                  <a:lnTo>
                    <a:pt x="2334774" y="548211"/>
                  </a:lnTo>
                  <a:lnTo>
                    <a:pt x="2340485" y="548846"/>
                  </a:lnTo>
                  <a:lnTo>
                    <a:pt x="2346829" y="549164"/>
                  </a:lnTo>
                  <a:lnTo>
                    <a:pt x="2353174" y="548846"/>
                  </a:lnTo>
                  <a:lnTo>
                    <a:pt x="2360154" y="548211"/>
                  </a:lnTo>
                  <a:lnTo>
                    <a:pt x="2367450" y="546940"/>
                  </a:lnTo>
                  <a:lnTo>
                    <a:pt x="2375381" y="545670"/>
                  </a:lnTo>
                  <a:lnTo>
                    <a:pt x="2383312" y="543447"/>
                  </a:lnTo>
                  <a:lnTo>
                    <a:pt x="2389022" y="558375"/>
                  </a:lnTo>
                  <a:lnTo>
                    <a:pt x="2421381" y="545988"/>
                  </a:lnTo>
                  <a:lnTo>
                    <a:pt x="2415353" y="531377"/>
                  </a:lnTo>
                  <a:lnTo>
                    <a:pt x="2423602" y="527248"/>
                  </a:lnTo>
                  <a:lnTo>
                    <a:pt x="2431533" y="523119"/>
                  </a:lnTo>
                  <a:lnTo>
                    <a:pt x="2438512" y="518672"/>
                  </a:lnTo>
                  <a:lnTo>
                    <a:pt x="2444222" y="514226"/>
                  </a:lnTo>
                  <a:lnTo>
                    <a:pt x="2449932" y="509779"/>
                  </a:lnTo>
                  <a:lnTo>
                    <a:pt x="2455008" y="505650"/>
                  </a:lnTo>
                  <a:lnTo>
                    <a:pt x="2459450" y="500568"/>
                  </a:lnTo>
                  <a:lnTo>
                    <a:pt x="2462939" y="496121"/>
                  </a:lnTo>
                  <a:lnTo>
                    <a:pt x="2465477" y="491675"/>
                  </a:lnTo>
                  <a:lnTo>
                    <a:pt x="2467698" y="486593"/>
                  </a:lnTo>
                  <a:lnTo>
                    <a:pt x="2469284" y="481828"/>
                  </a:lnTo>
                  <a:lnTo>
                    <a:pt x="2470553" y="477064"/>
                  </a:lnTo>
                  <a:lnTo>
                    <a:pt x="2470553" y="471982"/>
                  </a:lnTo>
                  <a:lnTo>
                    <a:pt x="2470236" y="466900"/>
                  </a:lnTo>
                  <a:lnTo>
                    <a:pt x="2468967" y="461818"/>
                  </a:lnTo>
                  <a:lnTo>
                    <a:pt x="2467381" y="456737"/>
                  </a:lnTo>
                  <a:lnTo>
                    <a:pt x="2465477" y="453243"/>
                  </a:lnTo>
                  <a:lnTo>
                    <a:pt x="2463891" y="450067"/>
                  </a:lnTo>
                  <a:lnTo>
                    <a:pt x="2461988" y="446890"/>
                  </a:lnTo>
                  <a:lnTo>
                    <a:pt x="2459767" y="444032"/>
                  </a:lnTo>
                  <a:lnTo>
                    <a:pt x="2457546" y="441491"/>
                  </a:lnTo>
                  <a:lnTo>
                    <a:pt x="2454691" y="438950"/>
                  </a:lnTo>
                  <a:lnTo>
                    <a:pt x="2451836" y="436409"/>
                  </a:lnTo>
                  <a:lnTo>
                    <a:pt x="2448981" y="434503"/>
                  </a:lnTo>
                  <a:lnTo>
                    <a:pt x="2442636" y="431009"/>
                  </a:lnTo>
                  <a:lnTo>
                    <a:pt x="2435974" y="428151"/>
                  </a:lnTo>
                  <a:lnTo>
                    <a:pt x="2429312" y="425927"/>
                  </a:lnTo>
                  <a:lnTo>
                    <a:pt x="2422650" y="424657"/>
                  </a:lnTo>
                  <a:lnTo>
                    <a:pt x="2414402" y="424022"/>
                  </a:lnTo>
                  <a:lnTo>
                    <a:pt x="2403298" y="422751"/>
                  </a:lnTo>
                  <a:lnTo>
                    <a:pt x="2372843" y="421481"/>
                  </a:lnTo>
                  <a:lnTo>
                    <a:pt x="2362691" y="420846"/>
                  </a:lnTo>
                  <a:lnTo>
                    <a:pt x="2358567" y="420210"/>
                  </a:lnTo>
                  <a:lnTo>
                    <a:pt x="2355078" y="419257"/>
                  </a:lnTo>
                  <a:lnTo>
                    <a:pt x="2351905" y="418622"/>
                  </a:lnTo>
                  <a:lnTo>
                    <a:pt x="2349050" y="417669"/>
                  </a:lnTo>
                  <a:lnTo>
                    <a:pt x="2347147" y="416717"/>
                  </a:lnTo>
                  <a:lnTo>
                    <a:pt x="2345243" y="415128"/>
                  </a:lnTo>
                  <a:lnTo>
                    <a:pt x="2342705" y="411635"/>
                  </a:lnTo>
                  <a:lnTo>
                    <a:pt x="2339850" y="407188"/>
                  </a:lnTo>
                  <a:lnTo>
                    <a:pt x="2336678" y="401153"/>
                  </a:lnTo>
                  <a:lnTo>
                    <a:pt x="2333823" y="393848"/>
                  </a:lnTo>
                  <a:lnTo>
                    <a:pt x="2332871" y="390672"/>
                  </a:lnTo>
                  <a:lnTo>
                    <a:pt x="2332554" y="388448"/>
                  </a:lnTo>
                  <a:lnTo>
                    <a:pt x="2332871" y="385590"/>
                  </a:lnTo>
                  <a:lnTo>
                    <a:pt x="2333505" y="383366"/>
                  </a:lnTo>
                  <a:lnTo>
                    <a:pt x="2334774" y="381461"/>
                  </a:lnTo>
                  <a:lnTo>
                    <a:pt x="2336995" y="379237"/>
                  </a:lnTo>
                  <a:lnTo>
                    <a:pt x="2339533" y="377967"/>
                  </a:lnTo>
                  <a:lnTo>
                    <a:pt x="2342705" y="376379"/>
                  </a:lnTo>
                  <a:lnTo>
                    <a:pt x="2346512" y="375108"/>
                  </a:lnTo>
                  <a:lnTo>
                    <a:pt x="2349685" y="375108"/>
                  </a:lnTo>
                  <a:lnTo>
                    <a:pt x="2350954" y="375108"/>
                  </a:lnTo>
                  <a:lnTo>
                    <a:pt x="2352223" y="375426"/>
                  </a:lnTo>
                  <a:lnTo>
                    <a:pt x="2353492" y="376061"/>
                  </a:lnTo>
                  <a:lnTo>
                    <a:pt x="2354443" y="377332"/>
                  </a:lnTo>
                  <a:lnTo>
                    <a:pt x="2356664" y="379873"/>
                  </a:lnTo>
                  <a:lnTo>
                    <a:pt x="2358885" y="384637"/>
                  </a:lnTo>
                  <a:lnTo>
                    <a:pt x="2362057" y="391307"/>
                  </a:lnTo>
                  <a:lnTo>
                    <a:pt x="2365229" y="399565"/>
                  </a:lnTo>
                  <a:lnTo>
                    <a:pt x="2369671" y="410999"/>
                  </a:lnTo>
                  <a:lnTo>
                    <a:pt x="2403615" y="397659"/>
                  </a:lnTo>
                  <a:lnTo>
                    <a:pt x="2436926" y="384637"/>
                  </a:lnTo>
                  <a:lnTo>
                    <a:pt x="2433436" y="375426"/>
                  </a:lnTo>
                  <a:lnTo>
                    <a:pt x="2429946" y="368121"/>
                  </a:lnTo>
                  <a:lnTo>
                    <a:pt x="2426457" y="361768"/>
                  </a:lnTo>
                  <a:lnTo>
                    <a:pt x="2422333" y="356051"/>
                  </a:lnTo>
                  <a:lnTo>
                    <a:pt x="2420429" y="353510"/>
                  </a:lnTo>
                  <a:lnTo>
                    <a:pt x="2417891" y="351287"/>
                  </a:lnTo>
                  <a:lnTo>
                    <a:pt x="2415671" y="349381"/>
                  </a:lnTo>
                  <a:lnTo>
                    <a:pt x="2412815" y="347158"/>
                  </a:lnTo>
                  <a:lnTo>
                    <a:pt x="2410595" y="345570"/>
                  </a:lnTo>
                  <a:lnTo>
                    <a:pt x="2407740" y="343982"/>
                  </a:lnTo>
                  <a:lnTo>
                    <a:pt x="2405202" y="343029"/>
                  </a:lnTo>
                  <a:lnTo>
                    <a:pt x="2402029" y="341758"/>
                  </a:lnTo>
                  <a:lnTo>
                    <a:pt x="2399491" y="340805"/>
                  </a:lnTo>
                  <a:lnTo>
                    <a:pt x="2396319" y="340170"/>
                  </a:lnTo>
                  <a:lnTo>
                    <a:pt x="2389974" y="339217"/>
                  </a:lnTo>
                  <a:lnTo>
                    <a:pt x="2383629" y="338900"/>
                  </a:lnTo>
                  <a:lnTo>
                    <a:pt x="2377284" y="338582"/>
                  </a:lnTo>
                  <a:lnTo>
                    <a:pt x="2370940" y="338900"/>
                  </a:lnTo>
                  <a:lnTo>
                    <a:pt x="2364278" y="339535"/>
                  </a:lnTo>
                  <a:lnTo>
                    <a:pt x="2357616" y="340488"/>
                  </a:lnTo>
                  <a:lnTo>
                    <a:pt x="2350954" y="342394"/>
                  </a:lnTo>
                  <a:lnTo>
                    <a:pt x="2344292" y="343982"/>
                  </a:lnTo>
                  <a:lnTo>
                    <a:pt x="2337312" y="325877"/>
                  </a:lnTo>
                  <a:close/>
                  <a:moveTo>
                    <a:pt x="2259588" y="275058"/>
                  </a:moveTo>
                  <a:lnTo>
                    <a:pt x="2219933" y="289351"/>
                  </a:lnTo>
                  <a:lnTo>
                    <a:pt x="2179961" y="303326"/>
                  </a:lnTo>
                  <a:lnTo>
                    <a:pt x="2139672" y="316984"/>
                  </a:lnTo>
                  <a:lnTo>
                    <a:pt x="2099700" y="329689"/>
                  </a:lnTo>
                  <a:lnTo>
                    <a:pt x="2059727" y="342394"/>
                  </a:lnTo>
                  <a:lnTo>
                    <a:pt x="2019121" y="354463"/>
                  </a:lnTo>
                  <a:lnTo>
                    <a:pt x="1978514" y="366533"/>
                  </a:lnTo>
                  <a:lnTo>
                    <a:pt x="1937590" y="377967"/>
                  </a:lnTo>
                  <a:lnTo>
                    <a:pt x="1937907" y="378285"/>
                  </a:lnTo>
                  <a:lnTo>
                    <a:pt x="1939493" y="384637"/>
                  </a:lnTo>
                  <a:lnTo>
                    <a:pt x="1940128" y="390672"/>
                  </a:lnTo>
                  <a:lnTo>
                    <a:pt x="1940128" y="397024"/>
                  </a:lnTo>
                  <a:lnTo>
                    <a:pt x="1939493" y="403059"/>
                  </a:lnTo>
                  <a:lnTo>
                    <a:pt x="1938542" y="409094"/>
                  </a:lnTo>
                  <a:lnTo>
                    <a:pt x="1936638" y="414811"/>
                  </a:lnTo>
                  <a:lnTo>
                    <a:pt x="1934100" y="420528"/>
                  </a:lnTo>
                  <a:lnTo>
                    <a:pt x="1931562" y="425610"/>
                  </a:lnTo>
                  <a:lnTo>
                    <a:pt x="1928390" y="431009"/>
                  </a:lnTo>
                  <a:lnTo>
                    <a:pt x="1924583" y="435456"/>
                  </a:lnTo>
                  <a:lnTo>
                    <a:pt x="1919824" y="439903"/>
                  </a:lnTo>
                  <a:lnTo>
                    <a:pt x="1915383" y="443714"/>
                  </a:lnTo>
                  <a:lnTo>
                    <a:pt x="1910307" y="447208"/>
                  </a:lnTo>
                  <a:lnTo>
                    <a:pt x="1904597" y="450384"/>
                  </a:lnTo>
                  <a:lnTo>
                    <a:pt x="1898569" y="452925"/>
                  </a:lnTo>
                  <a:lnTo>
                    <a:pt x="1892542" y="454513"/>
                  </a:lnTo>
                  <a:lnTo>
                    <a:pt x="1891590" y="454831"/>
                  </a:lnTo>
                  <a:lnTo>
                    <a:pt x="1955038" y="703844"/>
                  </a:lnTo>
                  <a:lnTo>
                    <a:pt x="1955673" y="703209"/>
                  </a:lnTo>
                  <a:lnTo>
                    <a:pt x="1962652" y="701939"/>
                  </a:lnTo>
                  <a:lnTo>
                    <a:pt x="1969314" y="701303"/>
                  </a:lnTo>
                  <a:lnTo>
                    <a:pt x="1976293" y="700986"/>
                  </a:lnTo>
                  <a:lnTo>
                    <a:pt x="1982955" y="701303"/>
                  </a:lnTo>
                  <a:lnTo>
                    <a:pt x="1989300" y="702256"/>
                  </a:lnTo>
                  <a:lnTo>
                    <a:pt x="1995645" y="704162"/>
                  </a:lnTo>
                  <a:lnTo>
                    <a:pt x="2001355" y="706068"/>
                  </a:lnTo>
                  <a:lnTo>
                    <a:pt x="2007383" y="708609"/>
                  </a:lnTo>
                  <a:lnTo>
                    <a:pt x="2012776" y="711785"/>
                  </a:lnTo>
                  <a:lnTo>
                    <a:pt x="2017852" y="715279"/>
                  </a:lnTo>
                  <a:lnTo>
                    <a:pt x="2022293" y="719408"/>
                  </a:lnTo>
                  <a:lnTo>
                    <a:pt x="2026417" y="723854"/>
                  </a:lnTo>
                  <a:lnTo>
                    <a:pt x="2030541" y="728936"/>
                  </a:lnTo>
                  <a:lnTo>
                    <a:pt x="2033396" y="734018"/>
                  </a:lnTo>
                  <a:lnTo>
                    <a:pt x="2036252" y="740053"/>
                  </a:lnTo>
                  <a:lnTo>
                    <a:pt x="2038472" y="745770"/>
                  </a:lnTo>
                  <a:lnTo>
                    <a:pt x="2039107" y="749582"/>
                  </a:lnTo>
                  <a:lnTo>
                    <a:pt x="2083838" y="736877"/>
                  </a:lnTo>
                  <a:lnTo>
                    <a:pt x="2127934" y="723537"/>
                  </a:lnTo>
                  <a:lnTo>
                    <a:pt x="2172347" y="709879"/>
                  </a:lnTo>
                  <a:lnTo>
                    <a:pt x="2216444" y="695904"/>
                  </a:lnTo>
                  <a:lnTo>
                    <a:pt x="2260223" y="681611"/>
                  </a:lnTo>
                  <a:lnTo>
                    <a:pt x="2304319" y="667318"/>
                  </a:lnTo>
                  <a:lnTo>
                    <a:pt x="2348098" y="652390"/>
                  </a:lnTo>
                  <a:lnTo>
                    <a:pt x="2391560" y="637144"/>
                  </a:lnTo>
                  <a:lnTo>
                    <a:pt x="2383947" y="636827"/>
                  </a:lnTo>
                  <a:lnTo>
                    <a:pt x="2376016" y="635874"/>
                  </a:lnTo>
                  <a:lnTo>
                    <a:pt x="2368719" y="634921"/>
                  </a:lnTo>
                  <a:lnTo>
                    <a:pt x="2361105" y="633333"/>
                  </a:lnTo>
                  <a:lnTo>
                    <a:pt x="2353809" y="631427"/>
                  </a:lnTo>
                  <a:lnTo>
                    <a:pt x="2346512" y="629839"/>
                  </a:lnTo>
                  <a:lnTo>
                    <a:pt x="2339533" y="627298"/>
                  </a:lnTo>
                  <a:lnTo>
                    <a:pt x="2332554" y="624440"/>
                  </a:lnTo>
                  <a:lnTo>
                    <a:pt x="2325892" y="621581"/>
                  </a:lnTo>
                  <a:lnTo>
                    <a:pt x="2319230" y="618087"/>
                  </a:lnTo>
                  <a:lnTo>
                    <a:pt x="2312568" y="614593"/>
                  </a:lnTo>
                  <a:lnTo>
                    <a:pt x="2306223" y="611100"/>
                  </a:lnTo>
                  <a:lnTo>
                    <a:pt x="2300195" y="606970"/>
                  </a:lnTo>
                  <a:lnTo>
                    <a:pt x="2294168" y="602841"/>
                  </a:lnTo>
                  <a:lnTo>
                    <a:pt x="2288140" y="598395"/>
                  </a:lnTo>
                  <a:lnTo>
                    <a:pt x="2282747" y="593313"/>
                  </a:lnTo>
                  <a:lnTo>
                    <a:pt x="2277037" y="588549"/>
                  </a:lnTo>
                  <a:lnTo>
                    <a:pt x="2271961" y="583467"/>
                  </a:lnTo>
                  <a:lnTo>
                    <a:pt x="2266568" y="578067"/>
                  </a:lnTo>
                  <a:lnTo>
                    <a:pt x="2261809" y="572668"/>
                  </a:lnTo>
                  <a:lnTo>
                    <a:pt x="2256733" y="566950"/>
                  </a:lnTo>
                  <a:lnTo>
                    <a:pt x="2252292" y="560916"/>
                  </a:lnTo>
                  <a:lnTo>
                    <a:pt x="2248168" y="554881"/>
                  </a:lnTo>
                  <a:lnTo>
                    <a:pt x="2244044" y="548528"/>
                  </a:lnTo>
                  <a:lnTo>
                    <a:pt x="2239920" y="542176"/>
                  </a:lnTo>
                  <a:lnTo>
                    <a:pt x="2236113" y="535506"/>
                  </a:lnTo>
                  <a:lnTo>
                    <a:pt x="2232623" y="528836"/>
                  </a:lnTo>
                  <a:lnTo>
                    <a:pt x="2229133" y="522166"/>
                  </a:lnTo>
                  <a:lnTo>
                    <a:pt x="2225961" y="515178"/>
                  </a:lnTo>
                  <a:lnTo>
                    <a:pt x="2223106" y="508509"/>
                  </a:lnTo>
                  <a:lnTo>
                    <a:pt x="2220251" y="500886"/>
                  </a:lnTo>
                  <a:lnTo>
                    <a:pt x="2217713" y="493898"/>
                  </a:lnTo>
                  <a:lnTo>
                    <a:pt x="2215492" y="485640"/>
                  </a:lnTo>
                  <a:lnTo>
                    <a:pt x="2212954" y="477699"/>
                  </a:lnTo>
                  <a:lnTo>
                    <a:pt x="2210734" y="469441"/>
                  </a:lnTo>
                  <a:lnTo>
                    <a:pt x="2209465" y="461183"/>
                  </a:lnTo>
                  <a:lnTo>
                    <a:pt x="2207878" y="453243"/>
                  </a:lnTo>
                  <a:lnTo>
                    <a:pt x="2206609" y="444985"/>
                  </a:lnTo>
                  <a:lnTo>
                    <a:pt x="2205658" y="436727"/>
                  </a:lnTo>
                  <a:lnTo>
                    <a:pt x="2205023" y="429104"/>
                  </a:lnTo>
                  <a:lnTo>
                    <a:pt x="2204706" y="421163"/>
                  </a:lnTo>
                  <a:lnTo>
                    <a:pt x="2204706" y="413223"/>
                  </a:lnTo>
                  <a:lnTo>
                    <a:pt x="2204706" y="405600"/>
                  </a:lnTo>
                  <a:lnTo>
                    <a:pt x="2205023" y="397659"/>
                  </a:lnTo>
                  <a:lnTo>
                    <a:pt x="2205658" y="390036"/>
                  </a:lnTo>
                  <a:lnTo>
                    <a:pt x="2206292" y="382414"/>
                  </a:lnTo>
                  <a:lnTo>
                    <a:pt x="2207244" y="375108"/>
                  </a:lnTo>
                  <a:lnTo>
                    <a:pt x="2208830" y="367803"/>
                  </a:lnTo>
                  <a:lnTo>
                    <a:pt x="2210099" y="360816"/>
                  </a:lnTo>
                  <a:lnTo>
                    <a:pt x="2212320" y="353828"/>
                  </a:lnTo>
                  <a:lnTo>
                    <a:pt x="2213906" y="346840"/>
                  </a:lnTo>
                  <a:lnTo>
                    <a:pt x="2216444" y="340170"/>
                  </a:lnTo>
                  <a:lnTo>
                    <a:pt x="2218982" y="333500"/>
                  </a:lnTo>
                  <a:lnTo>
                    <a:pt x="2221202" y="327465"/>
                  </a:lnTo>
                  <a:lnTo>
                    <a:pt x="2224375" y="321113"/>
                  </a:lnTo>
                  <a:lnTo>
                    <a:pt x="2227547" y="315078"/>
                  </a:lnTo>
                  <a:lnTo>
                    <a:pt x="2230720" y="309679"/>
                  </a:lnTo>
                  <a:lnTo>
                    <a:pt x="2234209" y="303962"/>
                  </a:lnTo>
                  <a:lnTo>
                    <a:pt x="2238016" y="298244"/>
                  </a:lnTo>
                  <a:lnTo>
                    <a:pt x="2241823" y="293163"/>
                  </a:lnTo>
                  <a:lnTo>
                    <a:pt x="2245947" y="288398"/>
                  </a:lnTo>
                  <a:lnTo>
                    <a:pt x="2250388" y="283634"/>
                  </a:lnTo>
                  <a:lnTo>
                    <a:pt x="2254830" y="279187"/>
                  </a:lnTo>
                  <a:lnTo>
                    <a:pt x="2259588" y="275058"/>
                  </a:lnTo>
                  <a:close/>
                  <a:moveTo>
                    <a:pt x="2637421" y="114660"/>
                  </a:moveTo>
                  <a:lnTo>
                    <a:pt x="2599352" y="132765"/>
                  </a:lnTo>
                  <a:lnTo>
                    <a:pt x="2561601" y="150551"/>
                  </a:lnTo>
                  <a:lnTo>
                    <a:pt x="2523849" y="167703"/>
                  </a:lnTo>
                  <a:lnTo>
                    <a:pt x="2485463" y="184537"/>
                  </a:lnTo>
                  <a:lnTo>
                    <a:pt x="2447077" y="201053"/>
                  </a:lnTo>
                  <a:lnTo>
                    <a:pt x="2408374" y="216934"/>
                  </a:lnTo>
                  <a:lnTo>
                    <a:pt x="2369671" y="233133"/>
                  </a:lnTo>
                  <a:lnTo>
                    <a:pt x="2330650" y="248061"/>
                  </a:lnTo>
                  <a:lnTo>
                    <a:pt x="2336995" y="248378"/>
                  </a:lnTo>
                  <a:lnTo>
                    <a:pt x="2343340" y="248696"/>
                  </a:lnTo>
                  <a:lnTo>
                    <a:pt x="2349685" y="249331"/>
                  </a:lnTo>
                  <a:lnTo>
                    <a:pt x="2355712" y="250284"/>
                  </a:lnTo>
                  <a:lnTo>
                    <a:pt x="2362374" y="251554"/>
                  </a:lnTo>
                  <a:lnTo>
                    <a:pt x="2368719" y="253143"/>
                  </a:lnTo>
                  <a:lnTo>
                    <a:pt x="2375064" y="255048"/>
                  </a:lnTo>
                  <a:lnTo>
                    <a:pt x="2381409" y="257272"/>
                  </a:lnTo>
                  <a:lnTo>
                    <a:pt x="2387436" y="259495"/>
                  </a:lnTo>
                  <a:lnTo>
                    <a:pt x="2393781" y="262353"/>
                  </a:lnTo>
                  <a:lnTo>
                    <a:pt x="2400126" y="265212"/>
                  </a:lnTo>
                  <a:lnTo>
                    <a:pt x="2405836" y="268706"/>
                  </a:lnTo>
                  <a:lnTo>
                    <a:pt x="2412181" y="272200"/>
                  </a:lnTo>
                  <a:lnTo>
                    <a:pt x="2418208" y="276011"/>
                  </a:lnTo>
                  <a:lnTo>
                    <a:pt x="2424236" y="280140"/>
                  </a:lnTo>
                  <a:lnTo>
                    <a:pt x="2429946" y="284269"/>
                  </a:lnTo>
                  <a:lnTo>
                    <a:pt x="2435974" y="289034"/>
                  </a:lnTo>
                  <a:lnTo>
                    <a:pt x="2441684" y="293798"/>
                  </a:lnTo>
                  <a:lnTo>
                    <a:pt x="2447077" y="299197"/>
                  </a:lnTo>
                  <a:lnTo>
                    <a:pt x="2452788" y="304279"/>
                  </a:lnTo>
                  <a:lnTo>
                    <a:pt x="2457863" y="309996"/>
                  </a:lnTo>
                  <a:lnTo>
                    <a:pt x="2463257" y="315714"/>
                  </a:lnTo>
                  <a:lnTo>
                    <a:pt x="2468015" y="321748"/>
                  </a:lnTo>
                  <a:lnTo>
                    <a:pt x="2472774" y="328101"/>
                  </a:lnTo>
                  <a:lnTo>
                    <a:pt x="2477850" y="334453"/>
                  </a:lnTo>
                  <a:lnTo>
                    <a:pt x="2482291" y="340805"/>
                  </a:lnTo>
                  <a:lnTo>
                    <a:pt x="2486732" y="347793"/>
                  </a:lnTo>
                  <a:lnTo>
                    <a:pt x="2490856" y="354781"/>
                  </a:lnTo>
                  <a:lnTo>
                    <a:pt x="2495298" y="362086"/>
                  </a:lnTo>
                  <a:lnTo>
                    <a:pt x="2499105" y="370026"/>
                  </a:lnTo>
                  <a:lnTo>
                    <a:pt x="2502912" y="377332"/>
                  </a:lnTo>
                  <a:lnTo>
                    <a:pt x="2506401" y="385272"/>
                  </a:lnTo>
                  <a:lnTo>
                    <a:pt x="2509256" y="392260"/>
                  </a:lnTo>
                  <a:lnTo>
                    <a:pt x="2511794" y="399565"/>
                  </a:lnTo>
                  <a:lnTo>
                    <a:pt x="2514015" y="406553"/>
                  </a:lnTo>
                  <a:lnTo>
                    <a:pt x="2516553" y="413858"/>
                  </a:lnTo>
                  <a:lnTo>
                    <a:pt x="2518139" y="421163"/>
                  </a:lnTo>
                  <a:lnTo>
                    <a:pt x="2520042" y="428468"/>
                  </a:lnTo>
                  <a:lnTo>
                    <a:pt x="2521311" y="436091"/>
                  </a:lnTo>
                  <a:lnTo>
                    <a:pt x="2522580" y="443397"/>
                  </a:lnTo>
                  <a:lnTo>
                    <a:pt x="2523849" y="450702"/>
                  </a:lnTo>
                  <a:lnTo>
                    <a:pt x="2524484" y="458325"/>
                  </a:lnTo>
                  <a:lnTo>
                    <a:pt x="2524801" y="465948"/>
                  </a:lnTo>
                  <a:lnTo>
                    <a:pt x="2525118" y="473570"/>
                  </a:lnTo>
                  <a:lnTo>
                    <a:pt x="2525118" y="480876"/>
                  </a:lnTo>
                  <a:lnTo>
                    <a:pt x="2524801" y="488181"/>
                  </a:lnTo>
                  <a:lnTo>
                    <a:pt x="2524167" y="495486"/>
                  </a:lnTo>
                  <a:lnTo>
                    <a:pt x="2523215" y="502791"/>
                  </a:lnTo>
                  <a:lnTo>
                    <a:pt x="2521946" y="510097"/>
                  </a:lnTo>
                  <a:lnTo>
                    <a:pt x="2520677" y="517402"/>
                  </a:lnTo>
                  <a:lnTo>
                    <a:pt x="2518774" y="524389"/>
                  </a:lnTo>
                  <a:lnTo>
                    <a:pt x="2516870" y="531695"/>
                  </a:lnTo>
                  <a:lnTo>
                    <a:pt x="2514649" y="538682"/>
                  </a:lnTo>
                  <a:lnTo>
                    <a:pt x="2512112" y="545670"/>
                  </a:lnTo>
                  <a:lnTo>
                    <a:pt x="2509256" y="552340"/>
                  </a:lnTo>
                  <a:lnTo>
                    <a:pt x="2506084" y="559010"/>
                  </a:lnTo>
                  <a:lnTo>
                    <a:pt x="2502594" y="565680"/>
                  </a:lnTo>
                  <a:lnTo>
                    <a:pt x="2499105" y="572032"/>
                  </a:lnTo>
                  <a:lnTo>
                    <a:pt x="2494980" y="578385"/>
                  </a:lnTo>
                  <a:lnTo>
                    <a:pt x="2490222" y="584737"/>
                  </a:lnTo>
                  <a:lnTo>
                    <a:pt x="2485781" y="590772"/>
                  </a:lnTo>
                  <a:lnTo>
                    <a:pt x="2481022" y="596489"/>
                  </a:lnTo>
                  <a:lnTo>
                    <a:pt x="2475312" y="602206"/>
                  </a:lnTo>
                  <a:lnTo>
                    <a:pt x="2469601" y="607923"/>
                  </a:lnTo>
                  <a:lnTo>
                    <a:pt x="2512112" y="590454"/>
                  </a:lnTo>
                  <a:lnTo>
                    <a:pt x="2554622" y="572985"/>
                  </a:lnTo>
                  <a:lnTo>
                    <a:pt x="2596815" y="555199"/>
                  </a:lnTo>
                  <a:lnTo>
                    <a:pt x="2639008" y="537094"/>
                  </a:lnTo>
                  <a:lnTo>
                    <a:pt x="2680883" y="518355"/>
                  </a:lnTo>
                  <a:lnTo>
                    <a:pt x="2722759" y="499615"/>
                  </a:lnTo>
                  <a:lnTo>
                    <a:pt x="2764634" y="480558"/>
                  </a:lnTo>
                  <a:lnTo>
                    <a:pt x="2805876" y="460866"/>
                  </a:lnTo>
                  <a:lnTo>
                    <a:pt x="2803972" y="457372"/>
                  </a:lnTo>
                  <a:lnTo>
                    <a:pt x="2801434" y="451655"/>
                  </a:lnTo>
                  <a:lnTo>
                    <a:pt x="2799848" y="445620"/>
                  </a:lnTo>
                  <a:lnTo>
                    <a:pt x="2798579" y="439585"/>
                  </a:lnTo>
                  <a:lnTo>
                    <a:pt x="2798262" y="433233"/>
                  </a:lnTo>
                  <a:lnTo>
                    <a:pt x="2798579" y="427198"/>
                  </a:lnTo>
                  <a:lnTo>
                    <a:pt x="2799214" y="421163"/>
                  </a:lnTo>
                  <a:lnTo>
                    <a:pt x="2800800" y="414811"/>
                  </a:lnTo>
                  <a:lnTo>
                    <a:pt x="2802703" y="409411"/>
                  </a:lnTo>
                  <a:lnTo>
                    <a:pt x="2805241" y="403377"/>
                  </a:lnTo>
                  <a:lnTo>
                    <a:pt x="2808414" y="397659"/>
                  </a:lnTo>
                  <a:lnTo>
                    <a:pt x="2812220" y="392577"/>
                  </a:lnTo>
                  <a:lnTo>
                    <a:pt x="2816345" y="387813"/>
                  </a:lnTo>
                  <a:lnTo>
                    <a:pt x="2821103" y="382731"/>
                  </a:lnTo>
                  <a:lnTo>
                    <a:pt x="2826179" y="378602"/>
                  </a:lnTo>
                  <a:lnTo>
                    <a:pt x="2831889" y="374473"/>
                  </a:lnTo>
                  <a:lnTo>
                    <a:pt x="2837917" y="371297"/>
                  </a:lnTo>
                  <a:lnTo>
                    <a:pt x="2841724" y="369391"/>
                  </a:lnTo>
                  <a:lnTo>
                    <a:pt x="2725614" y="140388"/>
                  </a:lnTo>
                  <a:lnTo>
                    <a:pt x="2722124" y="141976"/>
                  </a:lnTo>
                  <a:lnTo>
                    <a:pt x="2716097" y="144834"/>
                  </a:lnTo>
                  <a:lnTo>
                    <a:pt x="2710069" y="147058"/>
                  </a:lnTo>
                  <a:lnTo>
                    <a:pt x="2704042" y="148328"/>
                  </a:lnTo>
                  <a:lnTo>
                    <a:pt x="2697697" y="148963"/>
                  </a:lnTo>
                  <a:lnTo>
                    <a:pt x="2691669" y="149281"/>
                  </a:lnTo>
                  <a:lnTo>
                    <a:pt x="2685324" y="148646"/>
                  </a:lnTo>
                  <a:lnTo>
                    <a:pt x="2679614" y="147693"/>
                  </a:lnTo>
                  <a:lnTo>
                    <a:pt x="2673587" y="146422"/>
                  </a:lnTo>
                  <a:lnTo>
                    <a:pt x="2667876" y="144199"/>
                  </a:lnTo>
                  <a:lnTo>
                    <a:pt x="2662483" y="141341"/>
                  </a:lnTo>
                  <a:lnTo>
                    <a:pt x="2657407" y="138164"/>
                  </a:lnTo>
                  <a:lnTo>
                    <a:pt x="2652649" y="134353"/>
                  </a:lnTo>
                  <a:lnTo>
                    <a:pt x="2648207" y="130224"/>
                  </a:lnTo>
                  <a:lnTo>
                    <a:pt x="2644083" y="125777"/>
                  </a:lnTo>
                  <a:lnTo>
                    <a:pt x="2640594" y="120378"/>
                  </a:lnTo>
                  <a:lnTo>
                    <a:pt x="2637421" y="114978"/>
                  </a:lnTo>
                  <a:lnTo>
                    <a:pt x="2637421" y="114660"/>
                  </a:lnTo>
                  <a:close/>
                  <a:moveTo>
                    <a:pt x="2724345" y="0"/>
                  </a:moveTo>
                  <a:lnTo>
                    <a:pt x="2962275" y="451019"/>
                  </a:lnTo>
                  <a:lnTo>
                    <a:pt x="2931186" y="467218"/>
                  </a:lnTo>
                  <a:lnTo>
                    <a:pt x="2899779" y="482781"/>
                  </a:lnTo>
                  <a:lnTo>
                    <a:pt x="2868055" y="498345"/>
                  </a:lnTo>
                  <a:lnTo>
                    <a:pt x="2836331" y="513590"/>
                  </a:lnTo>
                  <a:lnTo>
                    <a:pt x="2804924" y="528518"/>
                  </a:lnTo>
                  <a:lnTo>
                    <a:pt x="2773200" y="543129"/>
                  </a:lnTo>
                  <a:lnTo>
                    <a:pt x="2741159" y="557739"/>
                  </a:lnTo>
                  <a:lnTo>
                    <a:pt x="2709435" y="572032"/>
                  </a:lnTo>
                  <a:lnTo>
                    <a:pt x="2677394" y="586008"/>
                  </a:lnTo>
                  <a:lnTo>
                    <a:pt x="2645352" y="599983"/>
                  </a:lnTo>
                  <a:lnTo>
                    <a:pt x="2613311" y="613640"/>
                  </a:lnTo>
                  <a:lnTo>
                    <a:pt x="2581270" y="626980"/>
                  </a:lnTo>
                  <a:lnTo>
                    <a:pt x="2548911" y="640003"/>
                  </a:lnTo>
                  <a:lnTo>
                    <a:pt x="2516870" y="652708"/>
                  </a:lnTo>
                  <a:lnTo>
                    <a:pt x="2483877" y="665412"/>
                  </a:lnTo>
                  <a:lnTo>
                    <a:pt x="2451519" y="677800"/>
                  </a:lnTo>
                  <a:lnTo>
                    <a:pt x="2419160" y="690187"/>
                  </a:lnTo>
                  <a:lnTo>
                    <a:pt x="2386484" y="701939"/>
                  </a:lnTo>
                  <a:lnTo>
                    <a:pt x="2353809" y="713373"/>
                  </a:lnTo>
                  <a:lnTo>
                    <a:pt x="2320499" y="725125"/>
                  </a:lnTo>
                  <a:lnTo>
                    <a:pt x="2287823" y="736242"/>
                  </a:lnTo>
                  <a:lnTo>
                    <a:pt x="2254830" y="747358"/>
                  </a:lnTo>
                  <a:lnTo>
                    <a:pt x="2221520" y="758157"/>
                  </a:lnTo>
                  <a:lnTo>
                    <a:pt x="2188209" y="768639"/>
                  </a:lnTo>
                  <a:lnTo>
                    <a:pt x="2155217" y="779120"/>
                  </a:lnTo>
                  <a:lnTo>
                    <a:pt x="2121589" y="789284"/>
                  </a:lnTo>
                  <a:lnTo>
                    <a:pt x="2087962" y="798813"/>
                  </a:lnTo>
                  <a:lnTo>
                    <a:pt x="2054334" y="808341"/>
                  </a:lnTo>
                  <a:lnTo>
                    <a:pt x="2020707" y="817870"/>
                  </a:lnTo>
                  <a:lnTo>
                    <a:pt x="1986445" y="827081"/>
                  </a:lnTo>
                  <a:lnTo>
                    <a:pt x="1952817" y="835974"/>
                  </a:lnTo>
                  <a:lnTo>
                    <a:pt x="1918556" y="844550"/>
                  </a:lnTo>
                  <a:lnTo>
                    <a:pt x="1800225" y="349064"/>
                  </a:lnTo>
                  <a:lnTo>
                    <a:pt x="1830363" y="341123"/>
                  </a:lnTo>
                  <a:lnTo>
                    <a:pt x="1860501" y="333183"/>
                  </a:lnTo>
                  <a:lnTo>
                    <a:pt x="1890321" y="324925"/>
                  </a:lnTo>
                  <a:lnTo>
                    <a:pt x="1920142" y="316349"/>
                  </a:lnTo>
                  <a:lnTo>
                    <a:pt x="1950280" y="308091"/>
                  </a:lnTo>
                  <a:lnTo>
                    <a:pt x="1979783" y="299515"/>
                  </a:lnTo>
                  <a:lnTo>
                    <a:pt x="2009603" y="290304"/>
                  </a:lnTo>
                  <a:lnTo>
                    <a:pt x="2039107" y="281411"/>
                  </a:lnTo>
                  <a:lnTo>
                    <a:pt x="2068293" y="271882"/>
                  </a:lnTo>
                  <a:lnTo>
                    <a:pt x="2098113" y="262353"/>
                  </a:lnTo>
                  <a:lnTo>
                    <a:pt x="2127299" y="252825"/>
                  </a:lnTo>
                  <a:lnTo>
                    <a:pt x="2156168" y="242661"/>
                  </a:lnTo>
                  <a:lnTo>
                    <a:pt x="2185354" y="232497"/>
                  </a:lnTo>
                  <a:lnTo>
                    <a:pt x="2214223" y="222333"/>
                  </a:lnTo>
                  <a:lnTo>
                    <a:pt x="2243409" y="211534"/>
                  </a:lnTo>
                  <a:lnTo>
                    <a:pt x="2272278" y="200735"/>
                  </a:lnTo>
                  <a:lnTo>
                    <a:pt x="2301147" y="189936"/>
                  </a:lnTo>
                  <a:lnTo>
                    <a:pt x="2329698" y="178820"/>
                  </a:lnTo>
                  <a:lnTo>
                    <a:pt x="2358250" y="167068"/>
                  </a:lnTo>
                  <a:lnTo>
                    <a:pt x="2386802" y="155633"/>
                  </a:lnTo>
                  <a:lnTo>
                    <a:pt x="2415353" y="143881"/>
                  </a:lnTo>
                  <a:lnTo>
                    <a:pt x="2443588" y="132130"/>
                  </a:lnTo>
                  <a:lnTo>
                    <a:pt x="2472139" y="119742"/>
                  </a:lnTo>
                  <a:lnTo>
                    <a:pt x="2500374" y="107355"/>
                  </a:lnTo>
                  <a:lnTo>
                    <a:pt x="2528608" y="94650"/>
                  </a:lnTo>
                  <a:lnTo>
                    <a:pt x="2556842" y="81628"/>
                  </a:lnTo>
                  <a:lnTo>
                    <a:pt x="2584759" y="68923"/>
                  </a:lnTo>
                  <a:lnTo>
                    <a:pt x="2612994" y="55583"/>
                  </a:lnTo>
                  <a:lnTo>
                    <a:pt x="2640911" y="41926"/>
                  </a:lnTo>
                  <a:lnTo>
                    <a:pt x="2668828" y="28268"/>
                  </a:lnTo>
                  <a:lnTo>
                    <a:pt x="2696428" y="14293"/>
                  </a:lnTo>
                  <a:lnTo>
                    <a:pt x="2724345" y="0"/>
                  </a:lnTo>
                  <a:close/>
                </a:path>
              </a:pathLst>
            </a:custGeom>
            <a:grpFill/>
            <a:ln>
              <a:noFill/>
            </a:ln>
          </p:spPr>
          <p:txBody>
            <a:bodyPr anchor="ctr">
              <a:scene3d>
                <a:camera prst="orthographicFront"/>
                <a:lightRig rig="threePt" dir="t"/>
              </a:scene3d>
              <a:sp3d contourW="12700">
                <a:contourClr>
                  <a:srgbClr val="FFFFFF"/>
                </a:contourClr>
              </a:sp3d>
            </a:bodyPr>
            <a:lstStyle/>
            <a:p>
              <a:pPr algn="ctr" eaLnBrk="1" fontAlgn="auto" hangingPunct="1">
                <a:spcBef>
                  <a:spcPts val="0"/>
                </a:spcBef>
                <a:spcAft>
                  <a:spcPts val="0"/>
                </a:spcAft>
                <a:defRPr/>
              </a:pPr>
              <a:endParaRPr lang="zh-CN" altLang="en-US">
                <a:latin typeface="+mn-lt"/>
                <a:ea typeface="+mn-ea"/>
              </a:endParaRPr>
            </a:p>
          </p:txBody>
        </p:sp>
        <p:sp>
          <p:nvSpPr>
            <p:cNvPr id="90" name="文本框 34"/>
            <p:cNvSpPr txBox="1">
              <a:spLocks noChangeArrowheads="1"/>
            </p:cNvSpPr>
            <p:nvPr/>
          </p:nvSpPr>
          <p:spPr bwMode="auto">
            <a:xfrm>
              <a:off x="1209298" y="3722362"/>
              <a:ext cx="2236510" cy="75597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Segoe UI" panose="020B0502040204020203" pitchFamily="34" charset="0"/>
                  <a:ea typeface="微软雅黑" panose="020B0503020204020204" pitchFamily="34" charset="-122"/>
                </a:defRPr>
              </a:lvl9pPr>
            </a:lstStyle>
            <a:p>
              <a:pPr algn="ctr" eaLnBrk="1" hangingPunct="1">
                <a:lnSpc>
                  <a:spcPct val="125000"/>
                </a:lnSpc>
                <a:spcAft>
                  <a:spcPts val="800"/>
                </a:spcAft>
              </a:pPr>
              <a:r>
                <a:rPr lang="zh-CN" altLang="en-US" sz="4000" dirty="0">
                  <a:solidFill>
                    <a:schemeClr val="bg1"/>
                  </a:solidFill>
                  <a:latin typeface="黑体" panose="02010609060101010101" pitchFamily="49" charset="-122"/>
                  <a:ea typeface="黑体" panose="02010609060101010101" pitchFamily="49" charset="-122"/>
                </a:rPr>
                <a:t>教</a:t>
              </a:r>
              <a:r>
                <a:rPr lang="zh-CN" altLang="en-US" sz="4000" dirty="0" smtClean="0">
                  <a:solidFill>
                    <a:schemeClr val="bg1"/>
                  </a:solidFill>
                  <a:latin typeface="黑体" panose="02010609060101010101" pitchFamily="49" charset="-122"/>
                  <a:ea typeface="黑体" panose="02010609060101010101" pitchFamily="49" charset="-122"/>
                </a:rPr>
                <a:t>学过程</a:t>
              </a:r>
              <a:endParaRPr lang="zh-CN" altLang="en-US" sz="4000" dirty="0">
                <a:solidFill>
                  <a:schemeClr val="bg1"/>
                </a:solidFill>
                <a:latin typeface="黑体" panose="02010609060101010101" pitchFamily="49" charset="-122"/>
                <a:ea typeface="黑体" panose="02010609060101010101" pitchFamily="49" charset="-122"/>
              </a:endParaRPr>
            </a:p>
          </p:txBody>
        </p:sp>
      </p:grpSp>
      <p:grpSp>
        <p:nvGrpSpPr>
          <p:cNvPr id="31" name="组合 30"/>
          <p:cNvGrpSpPr/>
          <p:nvPr/>
        </p:nvGrpSpPr>
        <p:grpSpPr>
          <a:xfrm>
            <a:off x="619317" y="612033"/>
            <a:ext cx="4639516" cy="1516229"/>
            <a:chOff x="587000" y="509069"/>
            <a:chExt cx="4639515" cy="1516228"/>
          </a:xfrm>
        </p:grpSpPr>
        <p:sp>
          <p:nvSpPr>
            <p:cNvPr id="32" name="Text Box 7"/>
            <p:cNvSpPr txBox="1">
              <a:spLocks noChangeArrowheads="1"/>
            </p:cNvSpPr>
            <p:nvPr/>
          </p:nvSpPr>
          <p:spPr bwMode="auto">
            <a:xfrm>
              <a:off x="2861381" y="748025"/>
              <a:ext cx="2365134" cy="1277272"/>
            </a:xfrm>
            <a:prstGeom prst="rect">
              <a:avLst/>
            </a:prstGeom>
            <a:noFill/>
            <a:ln w="9525">
              <a:noFill/>
              <a:miter lim="800000"/>
            </a:ln>
          </p:spPr>
          <p:txBody>
            <a:bodyPr wrap="none" lIns="45720" tIns="22860" rIns="45720" bIns="22860">
              <a:spAutoFit/>
            </a:bodyPr>
            <a:lstStyle/>
            <a:p>
              <a:pPr algn="ctr" defTabSz="1087755"/>
              <a:r>
                <a:rPr lang="en-CA" sz="2000" spc="-150" dirty="0" smtClean="0">
                  <a:latin typeface="微软雅黑" panose="020B0503020204020204" pitchFamily="34" charset="-122"/>
                  <a:ea typeface="微软雅黑" panose="020B0503020204020204" pitchFamily="34" charset="-122"/>
                  <a:cs typeface="Open Sans" panose="020B0606030504020204" pitchFamily="34" charset="0"/>
                </a:rPr>
                <a:t>TEACHING PROCESS </a:t>
              </a:r>
            </a:p>
            <a:p>
              <a:pPr algn="ctr" defTabSz="1087755"/>
              <a:endParaRPr lang="en-CA" sz="2000" spc="-150" dirty="0">
                <a:latin typeface="微软雅黑" panose="020B0503020204020204" pitchFamily="34" charset="-122"/>
                <a:ea typeface="微软雅黑" panose="020B0503020204020204" pitchFamily="34" charset="-122"/>
                <a:cs typeface="Open Sans" panose="020B0606030504020204" pitchFamily="34" charset="0"/>
              </a:endParaRPr>
            </a:p>
            <a:p>
              <a:pPr algn="ctr" defTabSz="1087755"/>
              <a:endParaRPr lang="en-CA" sz="2000" spc="-150" dirty="0" smtClean="0">
                <a:latin typeface="微软雅黑" panose="020B0503020204020204" pitchFamily="34" charset="-122"/>
                <a:ea typeface="微软雅黑" panose="020B0503020204020204" pitchFamily="34" charset="-122"/>
                <a:cs typeface="Open Sans" panose="020B0606030504020204" pitchFamily="34" charset="0"/>
              </a:endParaRPr>
            </a:p>
            <a:p>
              <a:pPr algn="ctr" defTabSz="1087755"/>
              <a:endParaRPr lang="en-CA" sz="2000" spc="-150" dirty="0">
                <a:latin typeface="微软雅黑" panose="020B0503020204020204" pitchFamily="34" charset="-122"/>
                <a:ea typeface="微软雅黑" panose="020B0503020204020204" pitchFamily="34" charset="-122"/>
                <a:cs typeface="Open Sans" panose="020B0606030504020204" pitchFamily="34" charset="0"/>
              </a:endParaRPr>
            </a:p>
          </p:txBody>
        </p:sp>
        <p:sp>
          <p:nvSpPr>
            <p:cNvPr id="33" name="矩形 32"/>
            <p:cNvSpPr/>
            <p:nvPr/>
          </p:nvSpPr>
          <p:spPr>
            <a:xfrm>
              <a:off x="587000" y="509069"/>
              <a:ext cx="1980029" cy="631069"/>
            </a:xfrm>
            <a:prstGeom prst="rect">
              <a:avLst/>
            </a:prstGeom>
          </p:spPr>
          <p:txBody>
            <a:bodyPr wrap="none">
              <a:spAutoFit/>
            </a:bodyPr>
            <a:lstStyle/>
            <a:p>
              <a:pPr algn="ctr" defTabSz="1087755"/>
              <a:r>
                <a:rPr lang="zh-CN" altLang="en-US" sz="3500" dirty="0" smtClean="0">
                  <a:latin typeface="微软雅黑" panose="020B0503020204020204" pitchFamily="34" charset="-122"/>
                  <a:ea typeface="微软雅黑" panose="020B0503020204020204" pitchFamily="34" charset="-122"/>
                  <a:cs typeface="Open Sans" panose="020B0606030504020204" pitchFamily="34" charset="0"/>
                </a:rPr>
                <a:t>教学过程</a:t>
              </a:r>
              <a:endParaRPr lang="en-CA" altLang="zh-CN" sz="3500" dirty="0">
                <a:latin typeface="微软雅黑" panose="020B0503020204020204" pitchFamily="34" charset="-122"/>
                <a:ea typeface="微软雅黑" panose="020B0503020204020204" pitchFamily="34" charset="-122"/>
                <a:cs typeface="Open Sans" panose="020B0606030504020204" pitchFamily="34" charset="0"/>
              </a:endParaRPr>
            </a:p>
          </p:txBody>
        </p:sp>
      </p:grpSp>
      <p:sp>
        <p:nvSpPr>
          <p:cNvPr id="34" name="矩形 33"/>
          <p:cNvSpPr/>
          <p:nvPr/>
        </p:nvSpPr>
        <p:spPr>
          <a:xfrm>
            <a:off x="4131" y="696085"/>
            <a:ext cx="411010" cy="462967"/>
          </a:xfrm>
          <a:prstGeom prst="rect">
            <a:avLst/>
          </a:prstGeom>
          <a:solidFill>
            <a:srgbClr val="779F0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p:cNvSpPr/>
          <p:nvPr/>
        </p:nvSpPr>
        <p:spPr>
          <a:xfrm>
            <a:off x="-2935" y="715567"/>
            <a:ext cx="349776" cy="477054"/>
          </a:xfrm>
          <a:prstGeom prst="rect">
            <a:avLst/>
          </a:prstGeom>
        </p:spPr>
        <p:txBody>
          <a:bodyPr wrap="none">
            <a:spAutoFit/>
          </a:bodyPr>
          <a:lstStyle/>
          <a:p>
            <a:r>
              <a:rPr lang="en-CA" altLang="zh-CN" sz="2500" spc="-150" dirty="0" smtClean="0">
                <a:solidFill>
                  <a:schemeClr val="bg1"/>
                </a:solidFill>
                <a:latin typeface="微软雅黑" panose="020B0503020204020204" pitchFamily="34" charset="-122"/>
                <a:ea typeface="微软雅黑" panose="020B0503020204020204" pitchFamily="34" charset="-122"/>
                <a:cs typeface="Open Sans" panose="020B0606030504020204" pitchFamily="34" charset="0"/>
              </a:rPr>
              <a:t>T</a:t>
            </a:r>
            <a:endParaRPr lang="zh-CN" altLang="en-US" sz="2500" dirty="0">
              <a:solidFill>
                <a:schemeClr val="bg1"/>
              </a:solidFill>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p:cTn id="7" dur="500" fill="hold"/>
                                        <p:tgtEl>
                                          <p:spTgt spid="34"/>
                                        </p:tgtEl>
                                        <p:attrNameLst>
                                          <p:attrName>ppt_w</p:attrName>
                                        </p:attrNameLst>
                                      </p:cBhvr>
                                      <p:tavLst>
                                        <p:tav tm="0">
                                          <p:val>
                                            <p:fltVal val="0"/>
                                          </p:val>
                                        </p:tav>
                                        <p:tav tm="100000">
                                          <p:val>
                                            <p:strVal val="#ppt_w"/>
                                          </p:val>
                                        </p:tav>
                                      </p:tavLst>
                                    </p:anim>
                                    <p:anim calcmode="lin" valueType="num">
                                      <p:cBhvr>
                                        <p:cTn id="8" dur="500" fill="hold"/>
                                        <p:tgtEl>
                                          <p:spTgt spid="34"/>
                                        </p:tgtEl>
                                        <p:attrNameLst>
                                          <p:attrName>ppt_h</p:attrName>
                                        </p:attrNameLst>
                                      </p:cBhvr>
                                      <p:tavLst>
                                        <p:tav tm="0">
                                          <p:val>
                                            <p:fltVal val="0"/>
                                          </p:val>
                                        </p:tav>
                                        <p:tav tm="100000">
                                          <p:val>
                                            <p:strVal val="#ppt_h"/>
                                          </p:val>
                                        </p:tav>
                                      </p:tavLst>
                                    </p:anim>
                                    <p:animEffect transition="in" filter="fade">
                                      <p:cBhvr>
                                        <p:cTn id="9" dur="500"/>
                                        <p:tgtEl>
                                          <p:spTgt spid="34"/>
                                        </p:tgtEl>
                                      </p:cBhvr>
                                    </p:animEffect>
                                  </p:childTnLst>
                                </p:cTn>
                              </p:par>
                            </p:childTnLst>
                          </p:cTn>
                        </p:par>
                        <p:par>
                          <p:cTn id="10" fill="hold">
                            <p:stCondLst>
                              <p:cond delay="500"/>
                            </p:stCondLst>
                            <p:childTnLst>
                              <p:par>
                                <p:cTn id="11" presetID="22" presetClass="entr" presetSubtype="4" fill="hold" nodeType="afterEffect">
                                  <p:stCondLst>
                                    <p:cond delay="0"/>
                                  </p:stCondLst>
                                  <p:childTnLst>
                                    <p:set>
                                      <p:cBhvr>
                                        <p:cTn id="12" dur="1" fill="hold">
                                          <p:stCondLst>
                                            <p:cond delay="0"/>
                                          </p:stCondLst>
                                        </p:cTn>
                                        <p:tgtEl>
                                          <p:spTgt spid="35">
                                            <p:txEl>
                                              <p:pRg st="0" end="0"/>
                                            </p:txEl>
                                          </p:spTgt>
                                        </p:tgtEl>
                                        <p:attrNameLst>
                                          <p:attrName>style.visibility</p:attrName>
                                        </p:attrNameLst>
                                      </p:cBhvr>
                                      <p:to>
                                        <p:strVal val="visible"/>
                                      </p:to>
                                    </p:set>
                                    <p:animEffect transition="in" filter="wipe(down)">
                                      <p:cBhvr>
                                        <p:cTn id="13" dur="500"/>
                                        <p:tgtEl>
                                          <p:spTgt spid="35">
                                            <p:txEl>
                                              <p:pRg st="0" end="0"/>
                                            </p:txEl>
                                          </p:spTgt>
                                        </p:tgtEl>
                                      </p:cBhvr>
                                    </p:animEffect>
                                  </p:childTnLst>
                                </p:cTn>
                              </p:par>
                            </p:childTnLst>
                          </p:cTn>
                        </p:par>
                        <p:par>
                          <p:cTn id="14" fill="hold">
                            <p:stCondLst>
                              <p:cond delay="1000"/>
                            </p:stCondLst>
                            <p:childTnLst>
                              <p:par>
                                <p:cTn id="15" presetID="22" presetClass="entr" presetSubtype="8" fill="hold" nodeType="afterEffect">
                                  <p:stCondLst>
                                    <p:cond delay="0"/>
                                  </p:stCondLst>
                                  <p:childTnLst>
                                    <p:set>
                                      <p:cBhvr>
                                        <p:cTn id="16" dur="1" fill="hold">
                                          <p:stCondLst>
                                            <p:cond delay="0"/>
                                          </p:stCondLst>
                                        </p:cTn>
                                        <p:tgtEl>
                                          <p:spTgt spid="31"/>
                                        </p:tgtEl>
                                        <p:attrNameLst>
                                          <p:attrName>style.visibility</p:attrName>
                                        </p:attrNameLst>
                                      </p:cBhvr>
                                      <p:to>
                                        <p:strVal val="visible"/>
                                      </p:to>
                                    </p:set>
                                    <p:animEffect transition="in" filter="wipe(left)">
                                      <p:cBhvr>
                                        <p:cTn id="17" dur="500"/>
                                        <p:tgtEl>
                                          <p:spTgt spid="31"/>
                                        </p:tgtEl>
                                      </p:cBhvr>
                                    </p:animEffect>
                                  </p:childTnLst>
                                </p:cTn>
                              </p:par>
                            </p:childTnLst>
                          </p:cTn>
                        </p:par>
                        <p:par>
                          <p:cTn id="18" fill="hold">
                            <p:stCondLst>
                              <p:cond delay="1500"/>
                            </p:stCondLst>
                            <p:childTnLst>
                              <p:par>
                                <p:cTn id="19" presetID="21" presetClass="entr" presetSubtype="1" fill="hold" nodeType="afterEffect">
                                  <p:stCondLst>
                                    <p:cond delay="0"/>
                                  </p:stCondLst>
                                  <p:childTnLst>
                                    <p:set>
                                      <p:cBhvr>
                                        <p:cTn id="20" dur="1" fill="hold">
                                          <p:stCondLst>
                                            <p:cond delay="0"/>
                                          </p:stCondLst>
                                        </p:cTn>
                                        <p:tgtEl>
                                          <p:spTgt spid="87"/>
                                        </p:tgtEl>
                                        <p:attrNameLst>
                                          <p:attrName>style.visibility</p:attrName>
                                        </p:attrNameLst>
                                      </p:cBhvr>
                                      <p:to>
                                        <p:strVal val="visible"/>
                                      </p:to>
                                    </p:set>
                                    <p:animEffect transition="in" filter="wheel(1)">
                                      <p:cBhvr>
                                        <p:cTn id="21" dur="2000"/>
                                        <p:tgtEl>
                                          <p:spTgt spid="87"/>
                                        </p:tgtEl>
                                      </p:cBhvr>
                                    </p:animEffect>
                                  </p:childTnLst>
                                </p:cTn>
                              </p:par>
                            </p:childTnLst>
                          </p:cTn>
                        </p:par>
                        <p:par>
                          <p:cTn id="22" fill="hold">
                            <p:stCondLst>
                              <p:cond delay="3500"/>
                            </p:stCondLst>
                            <p:childTnLst>
                              <p:par>
                                <p:cTn id="23" presetID="22" presetClass="entr" presetSubtype="8" fill="hold" nodeType="afterEffect">
                                  <p:stCondLst>
                                    <p:cond delay="0"/>
                                  </p:stCondLst>
                                  <p:childTnLst>
                                    <p:set>
                                      <p:cBhvr>
                                        <p:cTn id="24" dur="1" fill="hold">
                                          <p:stCondLst>
                                            <p:cond delay="0"/>
                                          </p:stCondLst>
                                        </p:cTn>
                                        <p:tgtEl>
                                          <p:spTgt spid="66"/>
                                        </p:tgtEl>
                                        <p:attrNameLst>
                                          <p:attrName>style.visibility</p:attrName>
                                        </p:attrNameLst>
                                      </p:cBhvr>
                                      <p:to>
                                        <p:strVal val="visible"/>
                                      </p:to>
                                    </p:set>
                                    <p:animEffect transition="in" filter="wipe(left)">
                                      <p:cBhvr>
                                        <p:cTn id="25" dur="500"/>
                                        <p:tgtEl>
                                          <p:spTgt spid="66"/>
                                        </p:tgtEl>
                                      </p:cBhvr>
                                    </p:animEffect>
                                  </p:childTnLst>
                                </p:cTn>
                              </p:par>
                            </p:childTnLst>
                          </p:cTn>
                        </p:par>
                        <p:par>
                          <p:cTn id="26" fill="hold">
                            <p:stCondLst>
                              <p:cond delay="4000"/>
                            </p:stCondLst>
                            <p:childTnLst>
                              <p:par>
                                <p:cTn id="27" presetID="22" presetClass="entr" presetSubtype="8" fill="hold" nodeType="afterEffect">
                                  <p:stCondLst>
                                    <p:cond delay="0"/>
                                  </p:stCondLst>
                                  <p:childTnLst>
                                    <p:set>
                                      <p:cBhvr>
                                        <p:cTn id="28" dur="1" fill="hold">
                                          <p:stCondLst>
                                            <p:cond delay="0"/>
                                          </p:stCondLst>
                                        </p:cTn>
                                        <p:tgtEl>
                                          <p:spTgt spid="77"/>
                                        </p:tgtEl>
                                        <p:attrNameLst>
                                          <p:attrName>style.visibility</p:attrName>
                                        </p:attrNameLst>
                                      </p:cBhvr>
                                      <p:to>
                                        <p:strVal val="visible"/>
                                      </p:to>
                                    </p:set>
                                    <p:animEffect transition="in" filter="wipe(left)">
                                      <p:cBhvr>
                                        <p:cTn id="29" dur="500"/>
                                        <p:tgtEl>
                                          <p:spTgt spid="77"/>
                                        </p:tgtEl>
                                      </p:cBhvr>
                                    </p:animEffect>
                                  </p:childTnLst>
                                </p:cTn>
                              </p:par>
                            </p:childTnLst>
                          </p:cTn>
                        </p:par>
                        <p:par>
                          <p:cTn id="30" fill="hold">
                            <p:stCondLst>
                              <p:cond delay="4500"/>
                            </p:stCondLst>
                            <p:childTnLst>
                              <p:par>
                                <p:cTn id="31" presetID="22" presetClass="entr" presetSubtype="8" fill="hold" nodeType="afterEffect">
                                  <p:stCondLst>
                                    <p:cond delay="0"/>
                                  </p:stCondLst>
                                  <p:childTnLst>
                                    <p:set>
                                      <p:cBhvr>
                                        <p:cTn id="32" dur="1" fill="hold">
                                          <p:stCondLst>
                                            <p:cond delay="0"/>
                                          </p:stCondLst>
                                        </p:cTn>
                                        <p:tgtEl>
                                          <p:spTgt spid="72"/>
                                        </p:tgtEl>
                                        <p:attrNameLst>
                                          <p:attrName>style.visibility</p:attrName>
                                        </p:attrNameLst>
                                      </p:cBhvr>
                                      <p:to>
                                        <p:strVal val="visible"/>
                                      </p:to>
                                    </p:set>
                                    <p:animEffect transition="in" filter="wipe(left)">
                                      <p:cBhvr>
                                        <p:cTn id="33" dur="500"/>
                                        <p:tgtEl>
                                          <p:spTgt spid="72"/>
                                        </p:tgtEl>
                                      </p:cBhvr>
                                    </p:animEffect>
                                  </p:childTnLst>
                                </p:cTn>
                              </p:par>
                            </p:childTnLst>
                          </p:cTn>
                        </p:par>
                        <p:par>
                          <p:cTn id="34" fill="hold">
                            <p:stCondLst>
                              <p:cond delay="5000"/>
                            </p:stCondLst>
                            <p:childTnLst>
                              <p:par>
                                <p:cTn id="35" presetID="22" presetClass="entr" presetSubtype="8" fill="hold" nodeType="afterEffect">
                                  <p:stCondLst>
                                    <p:cond delay="0"/>
                                  </p:stCondLst>
                                  <p:childTnLst>
                                    <p:set>
                                      <p:cBhvr>
                                        <p:cTn id="36" dur="1" fill="hold">
                                          <p:stCondLst>
                                            <p:cond delay="0"/>
                                          </p:stCondLst>
                                        </p:cTn>
                                        <p:tgtEl>
                                          <p:spTgt spid="82"/>
                                        </p:tgtEl>
                                        <p:attrNameLst>
                                          <p:attrName>style.visibility</p:attrName>
                                        </p:attrNameLst>
                                      </p:cBhvr>
                                      <p:to>
                                        <p:strVal val="visible"/>
                                      </p:to>
                                    </p:set>
                                    <p:animEffect transition="in" filter="wipe(left)">
                                      <p:cBhvr>
                                        <p:cTn id="37" dur="500"/>
                                        <p:tgtEl>
                                          <p:spTgt spid="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Freeform 9"/>
          <p:cNvSpPr/>
          <p:nvPr/>
        </p:nvSpPr>
        <p:spPr bwMode="auto">
          <a:xfrm>
            <a:off x="268818" y="1902461"/>
            <a:ext cx="11654367" cy="736600"/>
          </a:xfrm>
          <a:custGeom>
            <a:avLst/>
            <a:gdLst>
              <a:gd name="T0" fmla="*/ 2 w 4909"/>
              <a:gd name="T1" fmla="*/ 0 h 310"/>
              <a:gd name="T2" fmla="*/ 609 w 4909"/>
              <a:gd name="T3" fmla="*/ 115 h 310"/>
              <a:gd name="T4" fmla="*/ 1222 w 4909"/>
              <a:gd name="T5" fmla="*/ 195 h 310"/>
              <a:gd name="T6" fmla="*/ 1838 w 4909"/>
              <a:gd name="T7" fmla="*/ 245 h 310"/>
              <a:gd name="T8" fmla="*/ 2456 w 4909"/>
              <a:gd name="T9" fmla="*/ 264 h 310"/>
              <a:gd name="T10" fmla="*/ 3073 w 4909"/>
              <a:gd name="T11" fmla="*/ 252 h 310"/>
              <a:gd name="T12" fmla="*/ 3382 w 4909"/>
              <a:gd name="T13" fmla="*/ 233 h 310"/>
              <a:gd name="T14" fmla="*/ 3535 w 4909"/>
              <a:gd name="T15" fmla="*/ 220 h 310"/>
              <a:gd name="T16" fmla="*/ 3689 w 4909"/>
              <a:gd name="T17" fmla="*/ 205 h 310"/>
              <a:gd name="T18" fmla="*/ 3996 w 4909"/>
              <a:gd name="T19" fmla="*/ 168 h 310"/>
              <a:gd name="T20" fmla="*/ 4302 w 4909"/>
              <a:gd name="T21" fmla="*/ 122 h 310"/>
              <a:gd name="T22" fmla="*/ 4606 w 4909"/>
              <a:gd name="T23" fmla="*/ 66 h 310"/>
              <a:gd name="T24" fmla="*/ 4757 w 4909"/>
              <a:gd name="T25" fmla="*/ 34 h 310"/>
              <a:gd name="T26" fmla="*/ 4908 w 4909"/>
              <a:gd name="T27" fmla="*/ 0 h 310"/>
              <a:gd name="T28" fmla="*/ 4909 w 4909"/>
              <a:gd name="T29" fmla="*/ 6 h 310"/>
              <a:gd name="T30" fmla="*/ 4760 w 4909"/>
              <a:gd name="T31" fmla="*/ 46 h 310"/>
              <a:gd name="T32" fmla="*/ 4609 w 4909"/>
              <a:gd name="T33" fmla="*/ 82 h 310"/>
              <a:gd name="T34" fmla="*/ 4306 w 4909"/>
              <a:gd name="T35" fmla="*/ 146 h 310"/>
              <a:gd name="T36" fmla="*/ 4001 w 4909"/>
              <a:gd name="T37" fmla="*/ 199 h 310"/>
              <a:gd name="T38" fmla="*/ 3693 w 4909"/>
              <a:gd name="T39" fmla="*/ 241 h 310"/>
              <a:gd name="T40" fmla="*/ 3075 w 4909"/>
              <a:gd name="T41" fmla="*/ 294 h 310"/>
              <a:gd name="T42" fmla="*/ 2455 w 4909"/>
              <a:gd name="T43" fmla="*/ 309 h 310"/>
              <a:gd name="T44" fmla="*/ 1836 w 4909"/>
              <a:gd name="T45" fmla="*/ 288 h 310"/>
              <a:gd name="T46" fmla="*/ 1218 w 4909"/>
              <a:gd name="T47" fmla="*/ 231 h 310"/>
              <a:gd name="T48" fmla="*/ 605 w 4909"/>
              <a:gd name="T49" fmla="*/ 140 h 310"/>
              <a:gd name="T50" fmla="*/ 301 w 4909"/>
              <a:gd name="T51" fmla="*/ 79 h 310"/>
              <a:gd name="T52" fmla="*/ 150 w 4909"/>
              <a:gd name="T53" fmla="*/ 45 h 310"/>
              <a:gd name="T54" fmla="*/ 0 w 4909"/>
              <a:gd name="T55" fmla="*/ 6 h 310"/>
              <a:gd name="T56" fmla="*/ 2 w 4909"/>
              <a:gd name="T57"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909" h="310">
                <a:moveTo>
                  <a:pt x="2" y="0"/>
                </a:moveTo>
                <a:cubicBezTo>
                  <a:pt x="203" y="46"/>
                  <a:pt x="406" y="83"/>
                  <a:pt x="609" y="115"/>
                </a:cubicBezTo>
                <a:cubicBezTo>
                  <a:pt x="813" y="147"/>
                  <a:pt x="1017" y="173"/>
                  <a:pt x="1222" y="195"/>
                </a:cubicBezTo>
                <a:cubicBezTo>
                  <a:pt x="1427" y="217"/>
                  <a:pt x="1633" y="234"/>
                  <a:pt x="1838" y="245"/>
                </a:cubicBezTo>
                <a:cubicBezTo>
                  <a:pt x="2044" y="257"/>
                  <a:pt x="2250" y="264"/>
                  <a:pt x="2456" y="264"/>
                </a:cubicBezTo>
                <a:cubicBezTo>
                  <a:pt x="2662" y="266"/>
                  <a:pt x="2868" y="262"/>
                  <a:pt x="3073" y="252"/>
                </a:cubicBezTo>
                <a:cubicBezTo>
                  <a:pt x="3176" y="247"/>
                  <a:pt x="3279" y="241"/>
                  <a:pt x="3382" y="233"/>
                </a:cubicBezTo>
                <a:cubicBezTo>
                  <a:pt x="3433" y="229"/>
                  <a:pt x="3484" y="225"/>
                  <a:pt x="3535" y="220"/>
                </a:cubicBezTo>
                <a:cubicBezTo>
                  <a:pt x="3587" y="215"/>
                  <a:pt x="3638" y="210"/>
                  <a:pt x="3689" y="205"/>
                </a:cubicBezTo>
                <a:cubicBezTo>
                  <a:pt x="3792" y="194"/>
                  <a:pt x="3894" y="182"/>
                  <a:pt x="3996" y="168"/>
                </a:cubicBezTo>
                <a:cubicBezTo>
                  <a:pt x="4098" y="154"/>
                  <a:pt x="4200" y="139"/>
                  <a:pt x="4302" y="122"/>
                </a:cubicBezTo>
                <a:cubicBezTo>
                  <a:pt x="4403" y="105"/>
                  <a:pt x="4505" y="86"/>
                  <a:pt x="4606" y="66"/>
                </a:cubicBezTo>
                <a:cubicBezTo>
                  <a:pt x="4656" y="56"/>
                  <a:pt x="4707" y="45"/>
                  <a:pt x="4757" y="34"/>
                </a:cubicBezTo>
                <a:cubicBezTo>
                  <a:pt x="4807" y="23"/>
                  <a:pt x="4858" y="12"/>
                  <a:pt x="4908" y="0"/>
                </a:cubicBezTo>
                <a:cubicBezTo>
                  <a:pt x="4909" y="6"/>
                  <a:pt x="4909" y="6"/>
                  <a:pt x="4909" y="6"/>
                </a:cubicBezTo>
                <a:cubicBezTo>
                  <a:pt x="4860" y="20"/>
                  <a:pt x="4810" y="33"/>
                  <a:pt x="4760" y="46"/>
                </a:cubicBezTo>
                <a:cubicBezTo>
                  <a:pt x="4710" y="58"/>
                  <a:pt x="4659" y="70"/>
                  <a:pt x="4609" y="82"/>
                </a:cubicBezTo>
                <a:cubicBezTo>
                  <a:pt x="4508" y="105"/>
                  <a:pt x="4407" y="127"/>
                  <a:pt x="4306" y="146"/>
                </a:cubicBezTo>
                <a:cubicBezTo>
                  <a:pt x="4204" y="166"/>
                  <a:pt x="4103" y="183"/>
                  <a:pt x="4001" y="199"/>
                </a:cubicBezTo>
                <a:cubicBezTo>
                  <a:pt x="3898" y="215"/>
                  <a:pt x="3796" y="229"/>
                  <a:pt x="3693" y="241"/>
                </a:cubicBezTo>
                <a:cubicBezTo>
                  <a:pt x="3488" y="266"/>
                  <a:pt x="3282" y="283"/>
                  <a:pt x="3075" y="294"/>
                </a:cubicBezTo>
                <a:cubicBezTo>
                  <a:pt x="2869" y="305"/>
                  <a:pt x="2662" y="310"/>
                  <a:pt x="2455" y="309"/>
                </a:cubicBezTo>
                <a:cubicBezTo>
                  <a:pt x="2249" y="308"/>
                  <a:pt x="2042" y="301"/>
                  <a:pt x="1836" y="288"/>
                </a:cubicBezTo>
                <a:cubicBezTo>
                  <a:pt x="1629" y="274"/>
                  <a:pt x="1423" y="256"/>
                  <a:pt x="1218" y="231"/>
                </a:cubicBezTo>
                <a:cubicBezTo>
                  <a:pt x="1013" y="207"/>
                  <a:pt x="809" y="176"/>
                  <a:pt x="605" y="140"/>
                </a:cubicBezTo>
                <a:cubicBezTo>
                  <a:pt x="504" y="121"/>
                  <a:pt x="402" y="101"/>
                  <a:pt x="301" y="79"/>
                </a:cubicBezTo>
                <a:cubicBezTo>
                  <a:pt x="251" y="68"/>
                  <a:pt x="200" y="57"/>
                  <a:pt x="150" y="45"/>
                </a:cubicBezTo>
                <a:cubicBezTo>
                  <a:pt x="100" y="33"/>
                  <a:pt x="50" y="20"/>
                  <a:pt x="0" y="6"/>
                </a:cubicBezTo>
                <a:lnTo>
                  <a:pt x="2" y="0"/>
                </a:lnTo>
                <a:close/>
              </a:path>
            </a:pathLst>
          </a:custGeom>
          <a:solidFill>
            <a:srgbClr val="BDBBAB"/>
          </a:solidFill>
          <a:ln>
            <a:noFill/>
          </a:ln>
          <a:extLst>
            <a:ext uri="{91240B29-F687-4F45-9708-019B960494DF}">
              <a14:hiddenLine xmlns:a14="http://schemas.microsoft.com/office/drawing/2010/main" w="9525">
                <a:solidFill>
                  <a:srgbClr val="000000"/>
                </a:solidFill>
                <a:round/>
              </a14:hiddenLine>
            </a:ext>
          </a:extLst>
        </p:spPr>
        <p:txBody>
          <a:bodyPr vert="horz" wrap="square" lIns="121921" tIns="60960" rIns="121921" bIns="60960" numCol="1" anchor="t" anchorCtr="0" compatLnSpc="1"/>
          <a:lstStyle/>
          <a:p>
            <a:pPr defTabSz="1219200" eaLnBrk="0" fontAlgn="base" hangingPunct="0">
              <a:spcBef>
                <a:spcPct val="0"/>
              </a:spcBef>
              <a:spcAft>
                <a:spcPct val="0"/>
              </a:spcAft>
            </a:pPr>
            <a:endParaRPr lang="zh-CN" altLang="en-US" sz="2400"/>
          </a:p>
        </p:txBody>
      </p:sp>
      <p:grpSp>
        <p:nvGrpSpPr>
          <p:cNvPr id="2" name="组合 1"/>
          <p:cNvGrpSpPr/>
          <p:nvPr/>
        </p:nvGrpSpPr>
        <p:grpSpPr>
          <a:xfrm>
            <a:off x="2434170" y="2209378"/>
            <a:ext cx="1653117" cy="2470152"/>
            <a:chOff x="2434167" y="2209378"/>
            <a:chExt cx="1653117" cy="2470151"/>
          </a:xfrm>
        </p:grpSpPr>
        <p:sp>
          <p:nvSpPr>
            <p:cNvPr id="11" name="Freeform 7"/>
            <p:cNvSpPr>
              <a:spLocks noEditPoints="1"/>
            </p:cNvSpPr>
            <p:nvPr/>
          </p:nvSpPr>
          <p:spPr bwMode="auto">
            <a:xfrm>
              <a:off x="2434167" y="2787229"/>
              <a:ext cx="1653117" cy="1892300"/>
            </a:xfrm>
            <a:custGeom>
              <a:avLst/>
              <a:gdLst>
                <a:gd name="T0" fmla="*/ 123 w 696"/>
                <a:gd name="T1" fmla="*/ 224 h 796"/>
                <a:gd name="T2" fmla="*/ 123 w 696"/>
                <a:gd name="T3" fmla="*/ 673 h 796"/>
                <a:gd name="T4" fmla="*/ 572 w 696"/>
                <a:gd name="T5" fmla="*/ 673 h 796"/>
                <a:gd name="T6" fmla="*/ 572 w 696"/>
                <a:gd name="T7" fmla="*/ 224 h 796"/>
                <a:gd name="T8" fmla="*/ 348 w 696"/>
                <a:gd name="T9" fmla="*/ 0 h 796"/>
                <a:gd name="T10" fmla="*/ 123 w 696"/>
                <a:gd name="T11" fmla="*/ 224 h 796"/>
                <a:gd name="T12" fmla="*/ 361 w 696"/>
                <a:gd name="T13" fmla="*/ 101 h 796"/>
                <a:gd name="T14" fmla="*/ 328 w 696"/>
                <a:gd name="T15" fmla="*/ 101 h 796"/>
                <a:gd name="T16" fmla="*/ 328 w 696"/>
                <a:gd name="T17" fmla="*/ 67 h 796"/>
                <a:gd name="T18" fmla="*/ 361 w 696"/>
                <a:gd name="T19" fmla="*/ 67 h 796"/>
                <a:gd name="T20" fmla="*/ 361 w 696"/>
                <a:gd name="T21" fmla="*/ 101 h 7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96" h="796">
                  <a:moveTo>
                    <a:pt x="123" y="224"/>
                  </a:moveTo>
                  <a:cubicBezTo>
                    <a:pt x="0" y="348"/>
                    <a:pt x="0" y="549"/>
                    <a:pt x="123" y="673"/>
                  </a:cubicBezTo>
                  <a:cubicBezTo>
                    <a:pt x="247" y="796"/>
                    <a:pt x="448" y="796"/>
                    <a:pt x="572" y="673"/>
                  </a:cubicBezTo>
                  <a:cubicBezTo>
                    <a:pt x="696" y="549"/>
                    <a:pt x="696" y="348"/>
                    <a:pt x="572" y="224"/>
                  </a:cubicBezTo>
                  <a:cubicBezTo>
                    <a:pt x="348" y="0"/>
                    <a:pt x="348" y="0"/>
                    <a:pt x="348" y="0"/>
                  </a:cubicBezTo>
                  <a:lnTo>
                    <a:pt x="123" y="224"/>
                  </a:lnTo>
                  <a:close/>
                  <a:moveTo>
                    <a:pt x="361" y="101"/>
                  </a:moveTo>
                  <a:cubicBezTo>
                    <a:pt x="352" y="110"/>
                    <a:pt x="337" y="110"/>
                    <a:pt x="328" y="101"/>
                  </a:cubicBezTo>
                  <a:cubicBezTo>
                    <a:pt x="318" y="92"/>
                    <a:pt x="318" y="76"/>
                    <a:pt x="328" y="67"/>
                  </a:cubicBezTo>
                  <a:cubicBezTo>
                    <a:pt x="337" y="58"/>
                    <a:pt x="352" y="58"/>
                    <a:pt x="361" y="67"/>
                  </a:cubicBezTo>
                  <a:cubicBezTo>
                    <a:pt x="371" y="76"/>
                    <a:pt x="371" y="92"/>
                    <a:pt x="361" y="101"/>
                  </a:cubicBezTo>
                  <a:close/>
                </a:path>
              </a:pathLst>
            </a:custGeom>
            <a:solidFill>
              <a:srgbClr val="779F08"/>
            </a:solidFill>
            <a:ln>
              <a:noFill/>
            </a:ln>
          </p:spPr>
          <p:txBody>
            <a:bodyPr vert="horz" wrap="square" lIns="121921" tIns="60960" rIns="121921" bIns="60960" numCol="1" anchor="t" anchorCtr="0" compatLnSpc="1"/>
            <a:lstStyle/>
            <a:p>
              <a:pPr defTabSz="1219200" eaLnBrk="0" fontAlgn="base" hangingPunct="0">
                <a:spcBef>
                  <a:spcPct val="0"/>
                </a:spcBef>
                <a:spcAft>
                  <a:spcPct val="0"/>
                </a:spcAft>
              </a:pPr>
              <a:endParaRPr lang="zh-CN" altLang="en-US" sz="2400">
                <a:solidFill>
                  <a:schemeClr val="bg1"/>
                </a:solidFill>
              </a:endParaRPr>
            </a:p>
          </p:txBody>
        </p:sp>
        <p:sp>
          <p:nvSpPr>
            <p:cNvPr id="14" name="Freeform 10"/>
            <p:cNvSpPr/>
            <p:nvPr/>
          </p:nvSpPr>
          <p:spPr bwMode="auto">
            <a:xfrm>
              <a:off x="2988734" y="2209378"/>
              <a:ext cx="446617" cy="833967"/>
            </a:xfrm>
            <a:custGeom>
              <a:avLst/>
              <a:gdLst>
                <a:gd name="T0" fmla="*/ 107 w 188"/>
                <a:gd name="T1" fmla="*/ 336 h 351"/>
                <a:gd name="T2" fmla="*/ 179 w 188"/>
                <a:gd name="T3" fmla="*/ 161 h 351"/>
                <a:gd name="T4" fmla="*/ 129 w 188"/>
                <a:gd name="T5" fmla="*/ 20 h 351"/>
                <a:gd name="T6" fmla="*/ 10 w 188"/>
                <a:gd name="T7" fmla="*/ 91 h 351"/>
                <a:gd name="T8" fmla="*/ 61 w 188"/>
                <a:gd name="T9" fmla="*/ 279 h 351"/>
                <a:gd name="T10" fmla="*/ 85 w 188"/>
                <a:gd name="T11" fmla="*/ 260 h 351"/>
                <a:gd name="T12" fmla="*/ 34 w 188"/>
                <a:gd name="T13" fmla="*/ 120 h 351"/>
                <a:gd name="T14" fmla="*/ 51 w 188"/>
                <a:gd name="T15" fmla="*/ 54 h 351"/>
                <a:gd name="T16" fmla="*/ 123 w 188"/>
                <a:gd name="T17" fmla="*/ 51 h 351"/>
                <a:gd name="T18" fmla="*/ 150 w 188"/>
                <a:gd name="T19" fmla="*/ 185 h 351"/>
                <a:gd name="T20" fmla="*/ 90 w 188"/>
                <a:gd name="T21" fmla="*/ 322 h 351"/>
                <a:gd name="T22" fmla="*/ 107 w 188"/>
                <a:gd name="T23" fmla="*/ 336 h 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8" h="351">
                  <a:moveTo>
                    <a:pt x="107" y="336"/>
                  </a:moveTo>
                  <a:cubicBezTo>
                    <a:pt x="146" y="287"/>
                    <a:pt x="168" y="223"/>
                    <a:pt x="179" y="161"/>
                  </a:cubicBezTo>
                  <a:cubicBezTo>
                    <a:pt x="188" y="110"/>
                    <a:pt x="186" y="41"/>
                    <a:pt x="129" y="20"/>
                  </a:cubicBezTo>
                  <a:cubicBezTo>
                    <a:pt x="74" y="0"/>
                    <a:pt x="20" y="36"/>
                    <a:pt x="10" y="91"/>
                  </a:cubicBezTo>
                  <a:cubicBezTo>
                    <a:pt x="0" y="151"/>
                    <a:pt x="26" y="230"/>
                    <a:pt x="61" y="279"/>
                  </a:cubicBezTo>
                  <a:cubicBezTo>
                    <a:pt x="70" y="292"/>
                    <a:pt x="93" y="271"/>
                    <a:pt x="85" y="260"/>
                  </a:cubicBezTo>
                  <a:cubicBezTo>
                    <a:pt x="58" y="222"/>
                    <a:pt x="38" y="166"/>
                    <a:pt x="34" y="120"/>
                  </a:cubicBezTo>
                  <a:cubicBezTo>
                    <a:pt x="32" y="98"/>
                    <a:pt x="34" y="70"/>
                    <a:pt x="51" y="54"/>
                  </a:cubicBezTo>
                  <a:cubicBezTo>
                    <a:pt x="70" y="37"/>
                    <a:pt x="103" y="41"/>
                    <a:pt x="123" y="51"/>
                  </a:cubicBezTo>
                  <a:cubicBezTo>
                    <a:pt x="169" y="71"/>
                    <a:pt x="158" y="146"/>
                    <a:pt x="150" y="185"/>
                  </a:cubicBezTo>
                  <a:cubicBezTo>
                    <a:pt x="140" y="232"/>
                    <a:pt x="121" y="283"/>
                    <a:pt x="90" y="322"/>
                  </a:cubicBezTo>
                  <a:cubicBezTo>
                    <a:pt x="78" y="337"/>
                    <a:pt x="95" y="351"/>
                    <a:pt x="107" y="336"/>
                  </a:cubicBezTo>
                  <a:close/>
                </a:path>
              </a:pathLst>
            </a:custGeom>
            <a:solidFill>
              <a:srgbClr val="BDBBAB"/>
            </a:solidFill>
            <a:ln>
              <a:noFill/>
            </a:ln>
            <a:extLst>
              <a:ext uri="{91240B29-F687-4F45-9708-019B960494DF}">
                <a14:hiddenLine xmlns:a14="http://schemas.microsoft.com/office/drawing/2010/main" w="9525">
                  <a:solidFill>
                    <a:srgbClr val="000000"/>
                  </a:solidFill>
                  <a:round/>
                </a14:hiddenLine>
              </a:ext>
            </a:extLst>
          </p:spPr>
          <p:txBody>
            <a:bodyPr vert="horz" wrap="square" lIns="121921" tIns="60960" rIns="121921" bIns="60960" numCol="1" anchor="t" anchorCtr="0" compatLnSpc="1"/>
            <a:lstStyle/>
            <a:p>
              <a:pPr defTabSz="1219200" eaLnBrk="0" fontAlgn="base" hangingPunct="0">
                <a:spcBef>
                  <a:spcPct val="0"/>
                </a:spcBef>
                <a:spcAft>
                  <a:spcPct val="0"/>
                </a:spcAft>
              </a:pPr>
              <a:endParaRPr lang="zh-CN" altLang="en-US" sz="2400">
                <a:solidFill>
                  <a:schemeClr val="bg1"/>
                </a:solidFill>
              </a:endParaRPr>
            </a:p>
          </p:txBody>
        </p:sp>
        <p:grpSp>
          <p:nvGrpSpPr>
            <p:cNvPr id="18" name="组合 17"/>
            <p:cNvGrpSpPr/>
            <p:nvPr/>
          </p:nvGrpSpPr>
          <p:grpSpPr>
            <a:xfrm>
              <a:off x="2557775" y="3142190"/>
              <a:ext cx="1415772" cy="1126091"/>
              <a:chOff x="1918331" y="2394742"/>
              <a:chExt cx="1061829" cy="844568"/>
            </a:xfrm>
          </p:grpSpPr>
          <p:sp>
            <p:nvSpPr>
              <p:cNvPr id="19" name="矩形 18"/>
              <p:cNvSpPr/>
              <p:nvPr/>
            </p:nvSpPr>
            <p:spPr>
              <a:xfrm>
                <a:off x="2058984" y="2394742"/>
                <a:ext cx="697547" cy="500089"/>
              </a:xfrm>
              <a:prstGeom prst="rect">
                <a:avLst/>
              </a:prstGeom>
            </p:spPr>
            <p:txBody>
              <a:bodyPr wrap="none">
                <a:spAutoFit/>
              </a:bodyPr>
              <a:lstStyle/>
              <a:p>
                <a:pPr defTabSz="1219200" eaLnBrk="0" fontAlgn="base" hangingPunct="0">
                  <a:spcBef>
                    <a:spcPct val="0"/>
                  </a:spcBef>
                  <a:spcAft>
                    <a:spcPct val="0"/>
                  </a:spcAft>
                </a:pPr>
                <a:r>
                  <a:rPr lang="en-US" altLang="zh-CN" sz="3735" b="1" dirty="0">
                    <a:solidFill>
                      <a:schemeClr val="bg1"/>
                    </a:solidFill>
                    <a:latin typeface="Arial" panose="020B0604020202020204" pitchFamily="34" charset="0"/>
                    <a:ea typeface="微软雅黑" panose="020B0503020204020204" pitchFamily="34" charset="-122"/>
                    <a:cs typeface="Arial" panose="020B0604020202020204" pitchFamily="34" charset="0"/>
                  </a:rPr>
                  <a:t>18</a:t>
                </a:r>
                <a:r>
                  <a:rPr lang="en-US" altLang="zh-CN" sz="1865" b="1" dirty="0">
                    <a:solidFill>
                      <a:schemeClr val="bg1"/>
                    </a:solidFill>
                    <a:latin typeface="Arial" panose="020B0604020202020204" pitchFamily="34" charset="0"/>
                    <a:ea typeface="微软雅黑" panose="020B0503020204020204" pitchFamily="34" charset="-122"/>
                    <a:cs typeface="Arial" panose="020B0604020202020204" pitchFamily="34" charset="0"/>
                  </a:rPr>
                  <a:t>%</a:t>
                </a:r>
                <a:endParaRPr lang="zh-CN" altLang="en-US" sz="8000" b="1" dirty="0">
                  <a:solidFill>
                    <a:schemeClr val="bg1"/>
                  </a:solidFill>
                  <a:latin typeface="Arial" panose="020B0604020202020204" pitchFamily="34" charset="0"/>
                  <a:cs typeface="Arial" panose="020B0604020202020204" pitchFamily="34" charset="0"/>
                </a:endParaRPr>
              </a:p>
            </p:txBody>
          </p:sp>
          <p:grpSp>
            <p:nvGrpSpPr>
              <p:cNvPr id="20" name="组合 19"/>
              <p:cNvGrpSpPr/>
              <p:nvPr/>
            </p:nvGrpSpPr>
            <p:grpSpPr>
              <a:xfrm>
                <a:off x="1918331" y="2871311"/>
                <a:ext cx="1061829" cy="367999"/>
                <a:chOff x="2787011" y="2193131"/>
                <a:chExt cx="1061829" cy="367999"/>
              </a:xfrm>
            </p:grpSpPr>
            <p:sp>
              <p:nvSpPr>
                <p:cNvPr id="21" name="任意多边形 20"/>
                <p:cNvSpPr/>
                <p:nvPr/>
              </p:nvSpPr>
              <p:spPr>
                <a:xfrm>
                  <a:off x="2849423" y="2193131"/>
                  <a:ext cx="919143" cy="0"/>
                </a:xfrm>
                <a:custGeom>
                  <a:avLst/>
                  <a:gdLst>
                    <a:gd name="connsiteX0" fmla="*/ 0 w 1028700"/>
                    <a:gd name="connsiteY0" fmla="*/ 0 h 0"/>
                    <a:gd name="connsiteX1" fmla="*/ 1028700 w 1028700"/>
                    <a:gd name="connsiteY1" fmla="*/ 0 h 0"/>
                    <a:gd name="connsiteX0-1" fmla="*/ 0 w 8935"/>
                    <a:gd name="connsiteY0-2" fmla="*/ 2382 h 0"/>
                    <a:gd name="connsiteX1-3" fmla="*/ 8935 w 8935"/>
                    <a:gd name="connsiteY1-4" fmla="*/ 0 h 0"/>
                  </a:gdLst>
                  <a:ahLst/>
                  <a:cxnLst>
                    <a:cxn ang="0">
                      <a:pos x="connsiteX0-1" y="connsiteY0-2"/>
                    </a:cxn>
                    <a:cxn ang="0">
                      <a:pos x="connsiteX1-3" y="connsiteY1-4"/>
                    </a:cxn>
                  </a:cxnLst>
                  <a:rect l="l" t="t" r="r" b="b"/>
                  <a:pathLst>
                    <a:path w="8935">
                      <a:moveTo>
                        <a:pt x="0" y="2382"/>
                      </a:moveTo>
                      <a:cubicBezTo>
                        <a:pt x="3333" y="2382"/>
                        <a:pt x="5602" y="0"/>
                        <a:pt x="8935" y="0"/>
                      </a:cubicBez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eaLnBrk="0" fontAlgn="base" hangingPunct="0">
                    <a:spcBef>
                      <a:spcPct val="0"/>
                    </a:spcBef>
                    <a:spcAft>
                      <a:spcPct val="0"/>
                    </a:spcAft>
                  </a:pPr>
                  <a:endParaRPr lang="zh-CN" altLang="en-US" sz="2400">
                    <a:solidFill>
                      <a:schemeClr val="bg1"/>
                    </a:solidFill>
                  </a:endParaRPr>
                </a:p>
              </p:txBody>
            </p:sp>
            <p:sp>
              <p:nvSpPr>
                <p:cNvPr id="22" name="矩形 21"/>
                <p:cNvSpPr/>
                <p:nvPr/>
              </p:nvSpPr>
              <p:spPr>
                <a:xfrm>
                  <a:off x="2787011" y="2214881"/>
                  <a:ext cx="1061829" cy="346249"/>
                </a:xfrm>
                <a:prstGeom prst="rect">
                  <a:avLst/>
                </a:prstGeom>
              </p:spPr>
              <p:txBody>
                <a:bodyPr wrap="none">
                  <a:spAutoFit/>
                </a:bodyPr>
                <a:lstStyle/>
                <a:p>
                  <a:pPr lvl="0">
                    <a:lnSpc>
                      <a:spcPct val="150000"/>
                    </a:lnSpc>
                    <a:defRPr/>
                  </a:pPr>
                  <a:r>
                    <a:rPr lang="zh-CN" altLang="en-US" sz="1600" b="1" kern="0" dirty="0">
                      <a:solidFill>
                        <a:schemeClr val="bg1"/>
                      </a:solidFill>
                      <a:latin typeface="微软雅黑" panose="020B0503020204020204" pitchFamily="34" charset="-122"/>
                      <a:ea typeface="微软雅黑" panose="020B0503020204020204" pitchFamily="34" charset="-122"/>
                      <a:cs typeface="华文黑体" pitchFamily="2" charset="-122"/>
                    </a:rPr>
                    <a:t>点击添加标题</a:t>
                  </a:r>
                </a:p>
              </p:txBody>
            </p:sp>
          </p:grpSp>
        </p:grpSp>
      </p:grpSp>
      <p:grpSp>
        <p:nvGrpSpPr>
          <p:cNvPr id="3" name="组合 2"/>
          <p:cNvGrpSpPr/>
          <p:nvPr/>
        </p:nvGrpSpPr>
        <p:grpSpPr>
          <a:xfrm>
            <a:off x="4394198" y="2349079"/>
            <a:ext cx="1653116" cy="2484967"/>
            <a:chOff x="4394200" y="2349078"/>
            <a:chExt cx="1653117" cy="2484968"/>
          </a:xfrm>
        </p:grpSpPr>
        <p:sp>
          <p:nvSpPr>
            <p:cNvPr id="12" name="Freeform 8"/>
            <p:cNvSpPr>
              <a:spLocks noEditPoints="1"/>
            </p:cNvSpPr>
            <p:nvPr/>
          </p:nvSpPr>
          <p:spPr bwMode="auto">
            <a:xfrm>
              <a:off x="4394200" y="2939629"/>
              <a:ext cx="1653117" cy="1894417"/>
            </a:xfrm>
            <a:custGeom>
              <a:avLst/>
              <a:gdLst>
                <a:gd name="T0" fmla="*/ 572 w 696"/>
                <a:gd name="T1" fmla="*/ 225 h 797"/>
                <a:gd name="T2" fmla="*/ 572 w 696"/>
                <a:gd name="T3" fmla="*/ 673 h 797"/>
                <a:gd name="T4" fmla="*/ 123 w 696"/>
                <a:gd name="T5" fmla="*/ 673 h 797"/>
                <a:gd name="T6" fmla="*/ 123 w 696"/>
                <a:gd name="T7" fmla="*/ 225 h 797"/>
                <a:gd name="T8" fmla="*/ 348 w 696"/>
                <a:gd name="T9" fmla="*/ 0 h 797"/>
                <a:gd name="T10" fmla="*/ 572 w 696"/>
                <a:gd name="T11" fmla="*/ 225 h 797"/>
                <a:gd name="T12" fmla="*/ 334 w 696"/>
                <a:gd name="T13" fmla="*/ 101 h 797"/>
                <a:gd name="T14" fmla="*/ 368 w 696"/>
                <a:gd name="T15" fmla="*/ 101 h 797"/>
                <a:gd name="T16" fmla="*/ 368 w 696"/>
                <a:gd name="T17" fmla="*/ 68 h 797"/>
                <a:gd name="T18" fmla="*/ 334 w 696"/>
                <a:gd name="T19" fmla="*/ 68 h 797"/>
                <a:gd name="T20" fmla="*/ 334 w 696"/>
                <a:gd name="T21" fmla="*/ 101 h 7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96" h="797">
                  <a:moveTo>
                    <a:pt x="572" y="225"/>
                  </a:moveTo>
                  <a:cubicBezTo>
                    <a:pt x="696" y="348"/>
                    <a:pt x="696" y="549"/>
                    <a:pt x="572" y="673"/>
                  </a:cubicBezTo>
                  <a:cubicBezTo>
                    <a:pt x="448" y="797"/>
                    <a:pt x="247" y="797"/>
                    <a:pt x="123" y="673"/>
                  </a:cubicBezTo>
                  <a:cubicBezTo>
                    <a:pt x="0" y="549"/>
                    <a:pt x="0" y="348"/>
                    <a:pt x="123" y="225"/>
                  </a:cubicBezTo>
                  <a:cubicBezTo>
                    <a:pt x="348" y="0"/>
                    <a:pt x="348" y="0"/>
                    <a:pt x="348" y="0"/>
                  </a:cubicBezTo>
                  <a:lnTo>
                    <a:pt x="572" y="225"/>
                  </a:lnTo>
                  <a:close/>
                  <a:moveTo>
                    <a:pt x="334" y="101"/>
                  </a:moveTo>
                  <a:cubicBezTo>
                    <a:pt x="343" y="111"/>
                    <a:pt x="358" y="111"/>
                    <a:pt x="368" y="101"/>
                  </a:cubicBezTo>
                  <a:cubicBezTo>
                    <a:pt x="377" y="92"/>
                    <a:pt x="377" y="77"/>
                    <a:pt x="368" y="68"/>
                  </a:cubicBezTo>
                  <a:cubicBezTo>
                    <a:pt x="359" y="58"/>
                    <a:pt x="343" y="58"/>
                    <a:pt x="334" y="68"/>
                  </a:cubicBezTo>
                  <a:cubicBezTo>
                    <a:pt x="325" y="77"/>
                    <a:pt x="325" y="92"/>
                    <a:pt x="334" y="101"/>
                  </a:cubicBezTo>
                  <a:close/>
                </a:path>
              </a:pathLst>
            </a:custGeom>
            <a:solidFill>
              <a:srgbClr val="779F08"/>
            </a:solidFill>
            <a:ln>
              <a:noFill/>
            </a:ln>
          </p:spPr>
          <p:txBody>
            <a:bodyPr vert="horz" wrap="square" lIns="121921" tIns="60960" rIns="121921" bIns="60960" numCol="1" anchor="t" anchorCtr="0" compatLnSpc="1"/>
            <a:lstStyle/>
            <a:p>
              <a:pPr defTabSz="1219200" eaLnBrk="0" fontAlgn="base" hangingPunct="0">
                <a:spcBef>
                  <a:spcPct val="0"/>
                </a:spcBef>
                <a:spcAft>
                  <a:spcPct val="0"/>
                </a:spcAft>
              </a:pPr>
              <a:endParaRPr lang="zh-CN" altLang="en-US" sz="2400">
                <a:solidFill>
                  <a:schemeClr val="bg1"/>
                </a:solidFill>
              </a:endParaRPr>
            </a:p>
          </p:txBody>
        </p:sp>
        <p:sp>
          <p:nvSpPr>
            <p:cNvPr id="16" name="Freeform 12"/>
            <p:cNvSpPr/>
            <p:nvPr/>
          </p:nvSpPr>
          <p:spPr bwMode="auto">
            <a:xfrm>
              <a:off x="4988984" y="2349078"/>
              <a:ext cx="448733" cy="836084"/>
            </a:xfrm>
            <a:custGeom>
              <a:avLst/>
              <a:gdLst>
                <a:gd name="T0" fmla="*/ 108 w 189"/>
                <a:gd name="T1" fmla="*/ 335 h 351"/>
                <a:gd name="T2" fmla="*/ 180 w 189"/>
                <a:gd name="T3" fmla="*/ 161 h 351"/>
                <a:gd name="T4" fmla="*/ 129 w 189"/>
                <a:gd name="T5" fmla="*/ 19 h 351"/>
                <a:gd name="T6" fmla="*/ 11 w 189"/>
                <a:gd name="T7" fmla="*/ 90 h 351"/>
                <a:gd name="T8" fmla="*/ 56 w 189"/>
                <a:gd name="T9" fmla="*/ 269 h 351"/>
                <a:gd name="T10" fmla="*/ 80 w 189"/>
                <a:gd name="T11" fmla="*/ 250 h 351"/>
                <a:gd name="T12" fmla="*/ 35 w 189"/>
                <a:gd name="T13" fmla="*/ 119 h 351"/>
                <a:gd name="T14" fmla="*/ 52 w 189"/>
                <a:gd name="T15" fmla="*/ 54 h 351"/>
                <a:gd name="T16" fmla="*/ 124 w 189"/>
                <a:gd name="T17" fmla="*/ 50 h 351"/>
                <a:gd name="T18" fmla="*/ 151 w 189"/>
                <a:gd name="T19" fmla="*/ 184 h 351"/>
                <a:gd name="T20" fmla="*/ 91 w 189"/>
                <a:gd name="T21" fmla="*/ 321 h 351"/>
                <a:gd name="T22" fmla="*/ 108 w 189"/>
                <a:gd name="T23" fmla="*/ 335 h 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9" h="351">
                  <a:moveTo>
                    <a:pt x="108" y="335"/>
                  </a:moveTo>
                  <a:cubicBezTo>
                    <a:pt x="147" y="286"/>
                    <a:pt x="169" y="222"/>
                    <a:pt x="180" y="161"/>
                  </a:cubicBezTo>
                  <a:cubicBezTo>
                    <a:pt x="189" y="110"/>
                    <a:pt x="187" y="40"/>
                    <a:pt x="129" y="19"/>
                  </a:cubicBezTo>
                  <a:cubicBezTo>
                    <a:pt x="75" y="0"/>
                    <a:pt x="21" y="35"/>
                    <a:pt x="11" y="90"/>
                  </a:cubicBezTo>
                  <a:cubicBezTo>
                    <a:pt x="0" y="150"/>
                    <a:pt x="22" y="220"/>
                    <a:pt x="56" y="269"/>
                  </a:cubicBezTo>
                  <a:cubicBezTo>
                    <a:pt x="66" y="283"/>
                    <a:pt x="90" y="266"/>
                    <a:pt x="80" y="250"/>
                  </a:cubicBezTo>
                  <a:cubicBezTo>
                    <a:pt x="56" y="210"/>
                    <a:pt x="38" y="165"/>
                    <a:pt x="35" y="119"/>
                  </a:cubicBezTo>
                  <a:cubicBezTo>
                    <a:pt x="33" y="97"/>
                    <a:pt x="35" y="69"/>
                    <a:pt x="52" y="54"/>
                  </a:cubicBezTo>
                  <a:cubicBezTo>
                    <a:pt x="70" y="37"/>
                    <a:pt x="103" y="41"/>
                    <a:pt x="124" y="50"/>
                  </a:cubicBezTo>
                  <a:cubicBezTo>
                    <a:pt x="170" y="71"/>
                    <a:pt x="159" y="146"/>
                    <a:pt x="151" y="184"/>
                  </a:cubicBezTo>
                  <a:cubicBezTo>
                    <a:pt x="140" y="232"/>
                    <a:pt x="122" y="283"/>
                    <a:pt x="91" y="321"/>
                  </a:cubicBezTo>
                  <a:cubicBezTo>
                    <a:pt x="79" y="336"/>
                    <a:pt x="96" y="351"/>
                    <a:pt x="108" y="335"/>
                  </a:cubicBezTo>
                  <a:close/>
                </a:path>
              </a:pathLst>
            </a:custGeom>
            <a:solidFill>
              <a:srgbClr val="BDBBAB"/>
            </a:solidFill>
            <a:ln>
              <a:noFill/>
            </a:ln>
            <a:extLst>
              <a:ext uri="{91240B29-F687-4F45-9708-019B960494DF}">
                <a14:hiddenLine xmlns:a14="http://schemas.microsoft.com/office/drawing/2010/main" w="9525">
                  <a:solidFill>
                    <a:srgbClr val="000000"/>
                  </a:solidFill>
                  <a:round/>
                </a14:hiddenLine>
              </a:ext>
            </a:extLst>
          </p:spPr>
          <p:txBody>
            <a:bodyPr vert="horz" wrap="square" lIns="121921" tIns="60960" rIns="121921" bIns="60960" numCol="1" anchor="t" anchorCtr="0" compatLnSpc="1"/>
            <a:lstStyle/>
            <a:p>
              <a:pPr defTabSz="1219200" eaLnBrk="0" fontAlgn="base" hangingPunct="0">
                <a:spcBef>
                  <a:spcPct val="0"/>
                </a:spcBef>
                <a:spcAft>
                  <a:spcPct val="0"/>
                </a:spcAft>
              </a:pPr>
              <a:endParaRPr lang="zh-CN" altLang="en-US" sz="2400">
                <a:solidFill>
                  <a:schemeClr val="bg1"/>
                </a:solidFill>
              </a:endParaRPr>
            </a:p>
          </p:txBody>
        </p:sp>
        <p:grpSp>
          <p:nvGrpSpPr>
            <p:cNvPr id="24" name="组合 23"/>
            <p:cNvGrpSpPr/>
            <p:nvPr/>
          </p:nvGrpSpPr>
          <p:grpSpPr>
            <a:xfrm>
              <a:off x="4549134" y="3213306"/>
              <a:ext cx="1415773" cy="1126091"/>
              <a:chOff x="1918331" y="2394742"/>
              <a:chExt cx="1061830" cy="844569"/>
            </a:xfrm>
          </p:grpSpPr>
          <p:sp>
            <p:nvSpPr>
              <p:cNvPr id="25" name="矩形 24"/>
              <p:cNvSpPr/>
              <p:nvPr/>
            </p:nvSpPr>
            <p:spPr>
              <a:xfrm>
                <a:off x="2058984" y="2394742"/>
                <a:ext cx="697547" cy="500090"/>
              </a:xfrm>
              <a:prstGeom prst="rect">
                <a:avLst/>
              </a:prstGeom>
            </p:spPr>
            <p:txBody>
              <a:bodyPr wrap="none">
                <a:spAutoFit/>
              </a:bodyPr>
              <a:lstStyle/>
              <a:p>
                <a:pPr defTabSz="1219200" eaLnBrk="0" fontAlgn="base" hangingPunct="0">
                  <a:spcBef>
                    <a:spcPct val="0"/>
                  </a:spcBef>
                  <a:spcAft>
                    <a:spcPct val="0"/>
                  </a:spcAft>
                </a:pPr>
                <a:r>
                  <a:rPr lang="en-US" altLang="zh-CN" sz="3735" b="1" dirty="0">
                    <a:solidFill>
                      <a:schemeClr val="bg1"/>
                    </a:solidFill>
                    <a:latin typeface="Arial" panose="020B0604020202020204" pitchFamily="34" charset="0"/>
                    <a:ea typeface="微软雅黑" panose="020B0503020204020204" pitchFamily="34" charset="-122"/>
                    <a:cs typeface="Arial" panose="020B0604020202020204" pitchFamily="34" charset="0"/>
                  </a:rPr>
                  <a:t>32</a:t>
                </a:r>
                <a:r>
                  <a:rPr lang="en-US" altLang="zh-CN" sz="1865" b="1" dirty="0">
                    <a:solidFill>
                      <a:schemeClr val="bg1"/>
                    </a:solidFill>
                    <a:latin typeface="Arial" panose="020B0604020202020204" pitchFamily="34" charset="0"/>
                    <a:ea typeface="微软雅黑" panose="020B0503020204020204" pitchFamily="34" charset="-122"/>
                    <a:cs typeface="Arial" panose="020B0604020202020204" pitchFamily="34" charset="0"/>
                  </a:rPr>
                  <a:t>%</a:t>
                </a:r>
                <a:endParaRPr lang="zh-CN" altLang="en-US" sz="8000" b="1" dirty="0">
                  <a:solidFill>
                    <a:schemeClr val="bg1"/>
                  </a:solidFill>
                  <a:latin typeface="Arial" panose="020B0604020202020204" pitchFamily="34" charset="0"/>
                  <a:cs typeface="Arial" panose="020B0604020202020204" pitchFamily="34" charset="0"/>
                </a:endParaRPr>
              </a:p>
            </p:txBody>
          </p:sp>
          <p:grpSp>
            <p:nvGrpSpPr>
              <p:cNvPr id="26" name="组合 25"/>
              <p:cNvGrpSpPr/>
              <p:nvPr/>
            </p:nvGrpSpPr>
            <p:grpSpPr>
              <a:xfrm>
                <a:off x="1918331" y="2871311"/>
                <a:ext cx="1061830" cy="368000"/>
                <a:chOff x="2787011" y="2193131"/>
                <a:chExt cx="1061830" cy="368000"/>
              </a:xfrm>
            </p:grpSpPr>
            <p:sp>
              <p:nvSpPr>
                <p:cNvPr id="27" name="任意多边形 26"/>
                <p:cNvSpPr/>
                <p:nvPr/>
              </p:nvSpPr>
              <p:spPr>
                <a:xfrm>
                  <a:off x="2849423" y="2193131"/>
                  <a:ext cx="919143" cy="0"/>
                </a:xfrm>
                <a:custGeom>
                  <a:avLst/>
                  <a:gdLst>
                    <a:gd name="connsiteX0" fmla="*/ 0 w 1028700"/>
                    <a:gd name="connsiteY0" fmla="*/ 0 h 0"/>
                    <a:gd name="connsiteX1" fmla="*/ 1028700 w 1028700"/>
                    <a:gd name="connsiteY1" fmla="*/ 0 h 0"/>
                    <a:gd name="connsiteX0-1" fmla="*/ 0 w 8935"/>
                    <a:gd name="connsiteY0-2" fmla="*/ 2382 h 0"/>
                    <a:gd name="connsiteX1-3" fmla="*/ 8935 w 8935"/>
                    <a:gd name="connsiteY1-4" fmla="*/ 0 h 0"/>
                  </a:gdLst>
                  <a:ahLst/>
                  <a:cxnLst>
                    <a:cxn ang="0">
                      <a:pos x="connsiteX0-1" y="connsiteY0-2"/>
                    </a:cxn>
                    <a:cxn ang="0">
                      <a:pos x="connsiteX1-3" y="connsiteY1-4"/>
                    </a:cxn>
                  </a:cxnLst>
                  <a:rect l="l" t="t" r="r" b="b"/>
                  <a:pathLst>
                    <a:path w="8935">
                      <a:moveTo>
                        <a:pt x="0" y="2382"/>
                      </a:moveTo>
                      <a:cubicBezTo>
                        <a:pt x="3333" y="2382"/>
                        <a:pt x="5602" y="0"/>
                        <a:pt x="8935" y="0"/>
                      </a:cubicBez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eaLnBrk="0" fontAlgn="base" hangingPunct="0">
                    <a:spcBef>
                      <a:spcPct val="0"/>
                    </a:spcBef>
                    <a:spcAft>
                      <a:spcPct val="0"/>
                    </a:spcAft>
                  </a:pPr>
                  <a:endParaRPr lang="zh-CN" altLang="en-US" sz="2400">
                    <a:solidFill>
                      <a:schemeClr val="bg1"/>
                    </a:solidFill>
                  </a:endParaRPr>
                </a:p>
              </p:txBody>
            </p:sp>
            <p:sp>
              <p:nvSpPr>
                <p:cNvPr id="28" name="矩形 27"/>
                <p:cNvSpPr/>
                <p:nvPr/>
              </p:nvSpPr>
              <p:spPr>
                <a:xfrm>
                  <a:off x="2787011" y="2214882"/>
                  <a:ext cx="1061830" cy="346249"/>
                </a:xfrm>
                <a:prstGeom prst="rect">
                  <a:avLst/>
                </a:prstGeom>
              </p:spPr>
              <p:txBody>
                <a:bodyPr wrap="none">
                  <a:spAutoFit/>
                </a:bodyPr>
                <a:lstStyle/>
                <a:p>
                  <a:pPr lvl="0">
                    <a:lnSpc>
                      <a:spcPct val="150000"/>
                    </a:lnSpc>
                    <a:defRPr/>
                  </a:pPr>
                  <a:r>
                    <a:rPr lang="zh-CN" altLang="en-US" sz="1600" b="1" kern="0" dirty="0">
                      <a:solidFill>
                        <a:schemeClr val="bg1"/>
                      </a:solidFill>
                      <a:latin typeface="微软雅黑" panose="020B0503020204020204" pitchFamily="34" charset="-122"/>
                      <a:ea typeface="微软雅黑" panose="020B0503020204020204" pitchFamily="34" charset="-122"/>
                      <a:cs typeface="华文黑体" pitchFamily="2" charset="-122"/>
                    </a:rPr>
                    <a:t>点击添加标题</a:t>
                  </a:r>
                </a:p>
              </p:txBody>
            </p:sp>
          </p:grpSp>
        </p:grpSp>
      </p:grpSp>
      <p:grpSp>
        <p:nvGrpSpPr>
          <p:cNvPr id="5" name="组合 4"/>
          <p:cNvGrpSpPr/>
          <p:nvPr/>
        </p:nvGrpSpPr>
        <p:grpSpPr>
          <a:xfrm>
            <a:off x="6356350" y="2363895"/>
            <a:ext cx="1651000" cy="2484967"/>
            <a:chOff x="6356351" y="2363895"/>
            <a:chExt cx="1651000" cy="2484967"/>
          </a:xfrm>
        </p:grpSpPr>
        <p:sp>
          <p:nvSpPr>
            <p:cNvPr id="9" name="Freeform 5"/>
            <p:cNvSpPr>
              <a:spLocks noEditPoints="1"/>
            </p:cNvSpPr>
            <p:nvPr/>
          </p:nvSpPr>
          <p:spPr bwMode="auto">
            <a:xfrm>
              <a:off x="6356351" y="2956562"/>
              <a:ext cx="1651000" cy="1892300"/>
            </a:xfrm>
            <a:custGeom>
              <a:avLst/>
              <a:gdLst>
                <a:gd name="T0" fmla="*/ 572 w 696"/>
                <a:gd name="T1" fmla="*/ 224 h 796"/>
                <a:gd name="T2" fmla="*/ 572 w 696"/>
                <a:gd name="T3" fmla="*/ 672 h 796"/>
                <a:gd name="T4" fmla="*/ 124 w 696"/>
                <a:gd name="T5" fmla="*/ 672 h 796"/>
                <a:gd name="T6" fmla="*/ 124 w 696"/>
                <a:gd name="T7" fmla="*/ 224 h 796"/>
                <a:gd name="T8" fmla="*/ 348 w 696"/>
                <a:gd name="T9" fmla="*/ 0 h 796"/>
                <a:gd name="T10" fmla="*/ 572 w 696"/>
                <a:gd name="T11" fmla="*/ 224 h 796"/>
                <a:gd name="T12" fmla="*/ 334 w 696"/>
                <a:gd name="T13" fmla="*/ 101 h 796"/>
                <a:gd name="T14" fmla="*/ 368 w 696"/>
                <a:gd name="T15" fmla="*/ 101 h 796"/>
                <a:gd name="T16" fmla="*/ 368 w 696"/>
                <a:gd name="T17" fmla="*/ 67 h 796"/>
                <a:gd name="T18" fmla="*/ 334 w 696"/>
                <a:gd name="T19" fmla="*/ 67 h 796"/>
                <a:gd name="T20" fmla="*/ 334 w 696"/>
                <a:gd name="T21" fmla="*/ 101 h 7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96" h="796">
                  <a:moveTo>
                    <a:pt x="572" y="224"/>
                  </a:moveTo>
                  <a:cubicBezTo>
                    <a:pt x="696" y="348"/>
                    <a:pt x="696" y="548"/>
                    <a:pt x="572" y="672"/>
                  </a:cubicBezTo>
                  <a:cubicBezTo>
                    <a:pt x="448" y="796"/>
                    <a:pt x="247" y="796"/>
                    <a:pt x="124" y="672"/>
                  </a:cubicBezTo>
                  <a:cubicBezTo>
                    <a:pt x="0" y="548"/>
                    <a:pt x="0" y="348"/>
                    <a:pt x="124" y="224"/>
                  </a:cubicBezTo>
                  <a:cubicBezTo>
                    <a:pt x="348" y="0"/>
                    <a:pt x="348" y="0"/>
                    <a:pt x="348" y="0"/>
                  </a:cubicBezTo>
                  <a:lnTo>
                    <a:pt x="572" y="224"/>
                  </a:lnTo>
                  <a:close/>
                  <a:moveTo>
                    <a:pt x="334" y="101"/>
                  </a:moveTo>
                  <a:cubicBezTo>
                    <a:pt x="343" y="110"/>
                    <a:pt x="359" y="110"/>
                    <a:pt x="368" y="101"/>
                  </a:cubicBezTo>
                  <a:cubicBezTo>
                    <a:pt x="377" y="91"/>
                    <a:pt x="377" y="76"/>
                    <a:pt x="368" y="67"/>
                  </a:cubicBezTo>
                  <a:cubicBezTo>
                    <a:pt x="359" y="57"/>
                    <a:pt x="343" y="57"/>
                    <a:pt x="334" y="67"/>
                  </a:cubicBezTo>
                  <a:cubicBezTo>
                    <a:pt x="325" y="76"/>
                    <a:pt x="325" y="91"/>
                    <a:pt x="334" y="101"/>
                  </a:cubicBezTo>
                  <a:close/>
                </a:path>
              </a:pathLst>
            </a:custGeom>
            <a:solidFill>
              <a:srgbClr val="779F08"/>
            </a:solidFill>
            <a:ln>
              <a:noFill/>
            </a:ln>
          </p:spPr>
          <p:txBody>
            <a:bodyPr vert="horz" wrap="square" lIns="121921" tIns="60960" rIns="121921" bIns="60960" numCol="1" anchor="t" anchorCtr="0" compatLnSpc="1"/>
            <a:lstStyle/>
            <a:p>
              <a:pPr defTabSz="1219200" eaLnBrk="0" fontAlgn="base" hangingPunct="0">
                <a:spcBef>
                  <a:spcPct val="0"/>
                </a:spcBef>
                <a:spcAft>
                  <a:spcPct val="0"/>
                </a:spcAft>
              </a:pPr>
              <a:endParaRPr lang="zh-CN" altLang="en-US" sz="2400">
                <a:solidFill>
                  <a:schemeClr val="bg1"/>
                </a:solidFill>
              </a:endParaRPr>
            </a:p>
          </p:txBody>
        </p:sp>
        <p:sp>
          <p:nvSpPr>
            <p:cNvPr id="17" name="Freeform 13"/>
            <p:cNvSpPr/>
            <p:nvPr/>
          </p:nvSpPr>
          <p:spPr bwMode="auto">
            <a:xfrm>
              <a:off x="6951134" y="2363895"/>
              <a:ext cx="448733" cy="833967"/>
            </a:xfrm>
            <a:custGeom>
              <a:avLst/>
              <a:gdLst>
                <a:gd name="T0" fmla="*/ 108 w 189"/>
                <a:gd name="T1" fmla="*/ 336 h 351"/>
                <a:gd name="T2" fmla="*/ 180 w 189"/>
                <a:gd name="T3" fmla="*/ 161 h 351"/>
                <a:gd name="T4" fmla="*/ 129 w 189"/>
                <a:gd name="T5" fmla="*/ 19 h 351"/>
                <a:gd name="T6" fmla="*/ 11 w 189"/>
                <a:gd name="T7" fmla="*/ 90 h 351"/>
                <a:gd name="T8" fmla="*/ 56 w 189"/>
                <a:gd name="T9" fmla="*/ 270 h 351"/>
                <a:gd name="T10" fmla="*/ 80 w 189"/>
                <a:gd name="T11" fmla="*/ 250 h 351"/>
                <a:gd name="T12" fmla="*/ 35 w 189"/>
                <a:gd name="T13" fmla="*/ 119 h 351"/>
                <a:gd name="T14" fmla="*/ 52 w 189"/>
                <a:gd name="T15" fmla="*/ 54 h 351"/>
                <a:gd name="T16" fmla="*/ 124 w 189"/>
                <a:gd name="T17" fmla="*/ 50 h 351"/>
                <a:gd name="T18" fmla="*/ 151 w 189"/>
                <a:gd name="T19" fmla="*/ 184 h 351"/>
                <a:gd name="T20" fmla="*/ 91 w 189"/>
                <a:gd name="T21" fmla="*/ 322 h 351"/>
                <a:gd name="T22" fmla="*/ 108 w 189"/>
                <a:gd name="T23" fmla="*/ 336 h 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9" h="351">
                  <a:moveTo>
                    <a:pt x="108" y="336"/>
                  </a:moveTo>
                  <a:cubicBezTo>
                    <a:pt x="147" y="286"/>
                    <a:pt x="169" y="222"/>
                    <a:pt x="180" y="161"/>
                  </a:cubicBezTo>
                  <a:cubicBezTo>
                    <a:pt x="189" y="110"/>
                    <a:pt x="187" y="40"/>
                    <a:pt x="129" y="19"/>
                  </a:cubicBezTo>
                  <a:cubicBezTo>
                    <a:pt x="75" y="0"/>
                    <a:pt x="21" y="35"/>
                    <a:pt x="11" y="90"/>
                  </a:cubicBezTo>
                  <a:cubicBezTo>
                    <a:pt x="0" y="150"/>
                    <a:pt x="20" y="222"/>
                    <a:pt x="56" y="270"/>
                  </a:cubicBezTo>
                  <a:cubicBezTo>
                    <a:pt x="69" y="286"/>
                    <a:pt x="88" y="262"/>
                    <a:pt x="80" y="250"/>
                  </a:cubicBezTo>
                  <a:cubicBezTo>
                    <a:pt x="53" y="212"/>
                    <a:pt x="38" y="166"/>
                    <a:pt x="35" y="119"/>
                  </a:cubicBezTo>
                  <a:cubicBezTo>
                    <a:pt x="33" y="98"/>
                    <a:pt x="35" y="70"/>
                    <a:pt x="52" y="54"/>
                  </a:cubicBezTo>
                  <a:cubicBezTo>
                    <a:pt x="70" y="37"/>
                    <a:pt x="103" y="41"/>
                    <a:pt x="124" y="50"/>
                  </a:cubicBezTo>
                  <a:cubicBezTo>
                    <a:pt x="170" y="71"/>
                    <a:pt x="159" y="146"/>
                    <a:pt x="151" y="184"/>
                  </a:cubicBezTo>
                  <a:cubicBezTo>
                    <a:pt x="140" y="232"/>
                    <a:pt x="122" y="283"/>
                    <a:pt x="91" y="322"/>
                  </a:cubicBezTo>
                  <a:cubicBezTo>
                    <a:pt x="79" y="337"/>
                    <a:pt x="96" y="351"/>
                    <a:pt x="108" y="336"/>
                  </a:cubicBezTo>
                  <a:close/>
                </a:path>
              </a:pathLst>
            </a:custGeom>
            <a:solidFill>
              <a:srgbClr val="BDBBAB"/>
            </a:solidFill>
            <a:ln>
              <a:noFill/>
            </a:ln>
            <a:extLst>
              <a:ext uri="{91240B29-F687-4F45-9708-019B960494DF}">
                <a14:hiddenLine xmlns:a14="http://schemas.microsoft.com/office/drawing/2010/main" w="9525">
                  <a:solidFill>
                    <a:srgbClr val="000000"/>
                  </a:solidFill>
                  <a:round/>
                </a14:hiddenLine>
              </a:ext>
            </a:extLst>
          </p:spPr>
          <p:txBody>
            <a:bodyPr vert="horz" wrap="square" lIns="121921" tIns="60960" rIns="121921" bIns="60960" numCol="1" anchor="t" anchorCtr="0" compatLnSpc="1"/>
            <a:lstStyle/>
            <a:p>
              <a:pPr defTabSz="1219200" eaLnBrk="0" fontAlgn="base" hangingPunct="0">
                <a:spcBef>
                  <a:spcPct val="0"/>
                </a:spcBef>
                <a:spcAft>
                  <a:spcPct val="0"/>
                </a:spcAft>
              </a:pPr>
              <a:endParaRPr lang="zh-CN" altLang="en-US" sz="2400">
                <a:solidFill>
                  <a:schemeClr val="bg1"/>
                </a:solidFill>
              </a:endParaRPr>
            </a:p>
          </p:txBody>
        </p:sp>
        <p:grpSp>
          <p:nvGrpSpPr>
            <p:cNvPr id="30" name="组合 29"/>
            <p:cNvGrpSpPr/>
            <p:nvPr/>
          </p:nvGrpSpPr>
          <p:grpSpPr>
            <a:xfrm>
              <a:off x="6518427" y="3314909"/>
              <a:ext cx="1415772" cy="1076208"/>
              <a:chOff x="1909400" y="2394742"/>
              <a:chExt cx="1061829" cy="807156"/>
            </a:xfrm>
          </p:grpSpPr>
          <p:sp>
            <p:nvSpPr>
              <p:cNvPr id="31" name="矩形 30"/>
              <p:cNvSpPr/>
              <p:nvPr/>
            </p:nvSpPr>
            <p:spPr>
              <a:xfrm>
                <a:off x="2058984" y="2394742"/>
                <a:ext cx="697547" cy="500090"/>
              </a:xfrm>
              <a:prstGeom prst="rect">
                <a:avLst/>
              </a:prstGeom>
            </p:spPr>
            <p:txBody>
              <a:bodyPr wrap="none">
                <a:spAutoFit/>
              </a:bodyPr>
              <a:lstStyle/>
              <a:p>
                <a:pPr defTabSz="1219200" eaLnBrk="0" fontAlgn="base" hangingPunct="0">
                  <a:spcBef>
                    <a:spcPct val="0"/>
                  </a:spcBef>
                  <a:spcAft>
                    <a:spcPct val="0"/>
                  </a:spcAft>
                </a:pPr>
                <a:r>
                  <a:rPr lang="en-US" altLang="zh-CN" sz="3735" b="1" dirty="0">
                    <a:solidFill>
                      <a:schemeClr val="bg1"/>
                    </a:solidFill>
                    <a:latin typeface="Arial" panose="020B0604020202020204" pitchFamily="34" charset="0"/>
                    <a:ea typeface="微软雅黑" panose="020B0503020204020204" pitchFamily="34" charset="-122"/>
                    <a:cs typeface="Arial" panose="020B0604020202020204" pitchFamily="34" charset="0"/>
                  </a:rPr>
                  <a:t>68</a:t>
                </a:r>
                <a:r>
                  <a:rPr lang="en-US" altLang="zh-CN" sz="1865" b="1" dirty="0">
                    <a:solidFill>
                      <a:schemeClr val="bg1"/>
                    </a:solidFill>
                    <a:latin typeface="Arial" panose="020B0604020202020204" pitchFamily="34" charset="0"/>
                    <a:ea typeface="微软雅黑" panose="020B0503020204020204" pitchFamily="34" charset="-122"/>
                    <a:cs typeface="Arial" panose="020B0604020202020204" pitchFamily="34" charset="0"/>
                  </a:rPr>
                  <a:t>%</a:t>
                </a:r>
                <a:endParaRPr lang="zh-CN" altLang="en-US" sz="8000" b="1" dirty="0">
                  <a:solidFill>
                    <a:schemeClr val="bg1"/>
                  </a:solidFill>
                  <a:latin typeface="Arial" panose="020B0604020202020204" pitchFamily="34" charset="0"/>
                  <a:cs typeface="Arial" panose="020B0604020202020204" pitchFamily="34" charset="0"/>
                </a:endParaRPr>
              </a:p>
            </p:txBody>
          </p:sp>
          <p:grpSp>
            <p:nvGrpSpPr>
              <p:cNvPr id="32" name="组合 31"/>
              <p:cNvGrpSpPr/>
              <p:nvPr/>
            </p:nvGrpSpPr>
            <p:grpSpPr>
              <a:xfrm>
                <a:off x="1909400" y="2855649"/>
                <a:ext cx="1061829" cy="346249"/>
                <a:chOff x="2778080" y="2177469"/>
                <a:chExt cx="1061829" cy="346249"/>
              </a:xfrm>
            </p:grpSpPr>
            <p:sp>
              <p:nvSpPr>
                <p:cNvPr id="33" name="任意多边形 32"/>
                <p:cNvSpPr/>
                <p:nvPr/>
              </p:nvSpPr>
              <p:spPr>
                <a:xfrm>
                  <a:off x="2849423" y="2193131"/>
                  <a:ext cx="919143" cy="0"/>
                </a:xfrm>
                <a:custGeom>
                  <a:avLst/>
                  <a:gdLst>
                    <a:gd name="connsiteX0" fmla="*/ 0 w 1028700"/>
                    <a:gd name="connsiteY0" fmla="*/ 0 h 0"/>
                    <a:gd name="connsiteX1" fmla="*/ 1028700 w 1028700"/>
                    <a:gd name="connsiteY1" fmla="*/ 0 h 0"/>
                    <a:gd name="connsiteX0-1" fmla="*/ 0 w 8935"/>
                    <a:gd name="connsiteY0-2" fmla="*/ 2382 h 0"/>
                    <a:gd name="connsiteX1-3" fmla="*/ 8935 w 8935"/>
                    <a:gd name="connsiteY1-4" fmla="*/ 0 h 0"/>
                  </a:gdLst>
                  <a:ahLst/>
                  <a:cxnLst>
                    <a:cxn ang="0">
                      <a:pos x="connsiteX0-1" y="connsiteY0-2"/>
                    </a:cxn>
                    <a:cxn ang="0">
                      <a:pos x="connsiteX1-3" y="connsiteY1-4"/>
                    </a:cxn>
                  </a:cxnLst>
                  <a:rect l="l" t="t" r="r" b="b"/>
                  <a:pathLst>
                    <a:path w="8935">
                      <a:moveTo>
                        <a:pt x="0" y="2382"/>
                      </a:moveTo>
                      <a:cubicBezTo>
                        <a:pt x="3333" y="2382"/>
                        <a:pt x="5602" y="0"/>
                        <a:pt x="8935" y="0"/>
                      </a:cubicBez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eaLnBrk="0" fontAlgn="base" hangingPunct="0">
                    <a:spcBef>
                      <a:spcPct val="0"/>
                    </a:spcBef>
                    <a:spcAft>
                      <a:spcPct val="0"/>
                    </a:spcAft>
                  </a:pPr>
                  <a:endParaRPr lang="zh-CN" altLang="en-US" sz="2400">
                    <a:solidFill>
                      <a:schemeClr val="bg1"/>
                    </a:solidFill>
                  </a:endParaRPr>
                </a:p>
              </p:txBody>
            </p:sp>
            <p:sp>
              <p:nvSpPr>
                <p:cNvPr id="34" name="矩形 33"/>
                <p:cNvSpPr/>
                <p:nvPr/>
              </p:nvSpPr>
              <p:spPr>
                <a:xfrm>
                  <a:off x="2778080" y="2177469"/>
                  <a:ext cx="1061829" cy="346249"/>
                </a:xfrm>
                <a:prstGeom prst="rect">
                  <a:avLst/>
                </a:prstGeom>
              </p:spPr>
              <p:txBody>
                <a:bodyPr wrap="none">
                  <a:spAutoFit/>
                </a:bodyPr>
                <a:lstStyle/>
                <a:p>
                  <a:pPr lvl="0">
                    <a:lnSpc>
                      <a:spcPct val="150000"/>
                    </a:lnSpc>
                    <a:defRPr/>
                  </a:pPr>
                  <a:r>
                    <a:rPr lang="zh-CN" altLang="en-US" sz="1600" b="1" kern="0" dirty="0">
                      <a:solidFill>
                        <a:schemeClr val="bg1"/>
                      </a:solidFill>
                      <a:latin typeface="微软雅黑" panose="020B0503020204020204" pitchFamily="34" charset="-122"/>
                      <a:ea typeface="微软雅黑" panose="020B0503020204020204" pitchFamily="34" charset="-122"/>
                      <a:cs typeface="华文黑体" pitchFamily="2" charset="-122"/>
                    </a:rPr>
                    <a:t>点击添加标题</a:t>
                  </a:r>
                </a:p>
              </p:txBody>
            </p:sp>
          </p:grpSp>
        </p:grpSp>
      </p:grpSp>
      <p:grpSp>
        <p:nvGrpSpPr>
          <p:cNvPr id="23" name="组合 22"/>
          <p:cNvGrpSpPr/>
          <p:nvPr/>
        </p:nvGrpSpPr>
        <p:grpSpPr>
          <a:xfrm>
            <a:off x="8316380" y="2224195"/>
            <a:ext cx="1653115" cy="2472267"/>
            <a:chOff x="8316384" y="2224195"/>
            <a:chExt cx="1653117" cy="2472267"/>
          </a:xfrm>
        </p:grpSpPr>
        <p:sp>
          <p:nvSpPr>
            <p:cNvPr id="10" name="Freeform 6"/>
            <p:cNvSpPr>
              <a:spLocks noEditPoints="1"/>
            </p:cNvSpPr>
            <p:nvPr/>
          </p:nvSpPr>
          <p:spPr bwMode="auto">
            <a:xfrm>
              <a:off x="8316384" y="2802045"/>
              <a:ext cx="1653117" cy="1894417"/>
            </a:xfrm>
            <a:custGeom>
              <a:avLst/>
              <a:gdLst>
                <a:gd name="T0" fmla="*/ 124 w 696"/>
                <a:gd name="T1" fmla="*/ 224 h 797"/>
                <a:gd name="T2" fmla="*/ 124 w 696"/>
                <a:gd name="T3" fmla="*/ 673 h 797"/>
                <a:gd name="T4" fmla="*/ 572 w 696"/>
                <a:gd name="T5" fmla="*/ 673 h 797"/>
                <a:gd name="T6" fmla="*/ 572 w 696"/>
                <a:gd name="T7" fmla="*/ 224 h 797"/>
                <a:gd name="T8" fmla="*/ 348 w 696"/>
                <a:gd name="T9" fmla="*/ 0 h 797"/>
                <a:gd name="T10" fmla="*/ 124 w 696"/>
                <a:gd name="T11" fmla="*/ 224 h 797"/>
                <a:gd name="T12" fmla="*/ 362 w 696"/>
                <a:gd name="T13" fmla="*/ 101 h 797"/>
                <a:gd name="T14" fmla="*/ 328 w 696"/>
                <a:gd name="T15" fmla="*/ 101 h 797"/>
                <a:gd name="T16" fmla="*/ 328 w 696"/>
                <a:gd name="T17" fmla="*/ 67 h 797"/>
                <a:gd name="T18" fmla="*/ 361 w 696"/>
                <a:gd name="T19" fmla="*/ 67 h 797"/>
                <a:gd name="T20" fmla="*/ 362 w 696"/>
                <a:gd name="T21" fmla="*/ 101 h 7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96" h="797">
                  <a:moveTo>
                    <a:pt x="124" y="224"/>
                  </a:moveTo>
                  <a:cubicBezTo>
                    <a:pt x="0" y="348"/>
                    <a:pt x="0" y="549"/>
                    <a:pt x="124" y="673"/>
                  </a:cubicBezTo>
                  <a:cubicBezTo>
                    <a:pt x="247" y="797"/>
                    <a:pt x="448" y="797"/>
                    <a:pt x="572" y="673"/>
                  </a:cubicBezTo>
                  <a:cubicBezTo>
                    <a:pt x="696" y="549"/>
                    <a:pt x="696" y="348"/>
                    <a:pt x="572" y="224"/>
                  </a:cubicBezTo>
                  <a:cubicBezTo>
                    <a:pt x="348" y="0"/>
                    <a:pt x="348" y="0"/>
                    <a:pt x="348" y="0"/>
                  </a:cubicBezTo>
                  <a:lnTo>
                    <a:pt x="124" y="224"/>
                  </a:lnTo>
                  <a:close/>
                  <a:moveTo>
                    <a:pt x="362" y="101"/>
                  </a:moveTo>
                  <a:cubicBezTo>
                    <a:pt x="352" y="110"/>
                    <a:pt x="337" y="110"/>
                    <a:pt x="328" y="101"/>
                  </a:cubicBezTo>
                  <a:cubicBezTo>
                    <a:pt x="318" y="92"/>
                    <a:pt x="318" y="77"/>
                    <a:pt x="328" y="67"/>
                  </a:cubicBezTo>
                  <a:cubicBezTo>
                    <a:pt x="337" y="58"/>
                    <a:pt x="352" y="58"/>
                    <a:pt x="361" y="67"/>
                  </a:cubicBezTo>
                  <a:cubicBezTo>
                    <a:pt x="371" y="77"/>
                    <a:pt x="371" y="92"/>
                    <a:pt x="362" y="101"/>
                  </a:cubicBezTo>
                  <a:close/>
                </a:path>
              </a:pathLst>
            </a:custGeom>
            <a:solidFill>
              <a:srgbClr val="779F08"/>
            </a:solidFill>
            <a:ln>
              <a:noFill/>
            </a:ln>
          </p:spPr>
          <p:txBody>
            <a:bodyPr vert="horz" wrap="square" lIns="121921" tIns="60960" rIns="121921" bIns="60960" numCol="1" anchor="t" anchorCtr="0" compatLnSpc="1"/>
            <a:lstStyle/>
            <a:p>
              <a:pPr defTabSz="1219200" eaLnBrk="0" fontAlgn="base" hangingPunct="0">
                <a:spcBef>
                  <a:spcPct val="0"/>
                </a:spcBef>
                <a:spcAft>
                  <a:spcPct val="0"/>
                </a:spcAft>
              </a:pPr>
              <a:endParaRPr lang="zh-CN" altLang="en-US" sz="2400">
                <a:solidFill>
                  <a:schemeClr val="bg1"/>
                </a:solidFill>
              </a:endParaRPr>
            </a:p>
          </p:txBody>
        </p:sp>
        <p:sp>
          <p:nvSpPr>
            <p:cNvPr id="15" name="Freeform 11"/>
            <p:cNvSpPr/>
            <p:nvPr/>
          </p:nvSpPr>
          <p:spPr bwMode="auto">
            <a:xfrm>
              <a:off x="8913284" y="2224195"/>
              <a:ext cx="448733" cy="833967"/>
            </a:xfrm>
            <a:custGeom>
              <a:avLst/>
              <a:gdLst>
                <a:gd name="T0" fmla="*/ 108 w 189"/>
                <a:gd name="T1" fmla="*/ 336 h 351"/>
                <a:gd name="T2" fmla="*/ 180 w 189"/>
                <a:gd name="T3" fmla="*/ 162 h 351"/>
                <a:gd name="T4" fmla="*/ 129 w 189"/>
                <a:gd name="T5" fmla="*/ 20 h 351"/>
                <a:gd name="T6" fmla="*/ 11 w 189"/>
                <a:gd name="T7" fmla="*/ 91 h 351"/>
                <a:gd name="T8" fmla="*/ 56 w 189"/>
                <a:gd name="T9" fmla="*/ 270 h 351"/>
                <a:gd name="T10" fmla="*/ 80 w 189"/>
                <a:gd name="T11" fmla="*/ 251 h 351"/>
                <a:gd name="T12" fmla="*/ 35 w 189"/>
                <a:gd name="T13" fmla="*/ 120 h 351"/>
                <a:gd name="T14" fmla="*/ 52 w 189"/>
                <a:gd name="T15" fmla="*/ 55 h 351"/>
                <a:gd name="T16" fmla="*/ 124 w 189"/>
                <a:gd name="T17" fmla="*/ 51 h 351"/>
                <a:gd name="T18" fmla="*/ 151 w 189"/>
                <a:gd name="T19" fmla="*/ 185 h 351"/>
                <a:gd name="T20" fmla="*/ 91 w 189"/>
                <a:gd name="T21" fmla="*/ 322 h 351"/>
                <a:gd name="T22" fmla="*/ 108 w 189"/>
                <a:gd name="T23" fmla="*/ 336 h 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9" h="351">
                  <a:moveTo>
                    <a:pt x="108" y="336"/>
                  </a:moveTo>
                  <a:cubicBezTo>
                    <a:pt x="147" y="287"/>
                    <a:pt x="169" y="223"/>
                    <a:pt x="180" y="162"/>
                  </a:cubicBezTo>
                  <a:cubicBezTo>
                    <a:pt x="189" y="111"/>
                    <a:pt x="187" y="41"/>
                    <a:pt x="129" y="20"/>
                  </a:cubicBezTo>
                  <a:cubicBezTo>
                    <a:pt x="75" y="0"/>
                    <a:pt x="21" y="36"/>
                    <a:pt x="11" y="91"/>
                  </a:cubicBezTo>
                  <a:cubicBezTo>
                    <a:pt x="0" y="151"/>
                    <a:pt x="22" y="221"/>
                    <a:pt x="56" y="270"/>
                  </a:cubicBezTo>
                  <a:cubicBezTo>
                    <a:pt x="65" y="284"/>
                    <a:pt x="88" y="262"/>
                    <a:pt x="80" y="251"/>
                  </a:cubicBezTo>
                  <a:cubicBezTo>
                    <a:pt x="53" y="213"/>
                    <a:pt x="38" y="166"/>
                    <a:pt x="35" y="120"/>
                  </a:cubicBezTo>
                  <a:cubicBezTo>
                    <a:pt x="33" y="98"/>
                    <a:pt x="35" y="70"/>
                    <a:pt x="52" y="55"/>
                  </a:cubicBezTo>
                  <a:cubicBezTo>
                    <a:pt x="70" y="38"/>
                    <a:pt x="103" y="41"/>
                    <a:pt x="124" y="51"/>
                  </a:cubicBezTo>
                  <a:cubicBezTo>
                    <a:pt x="170" y="72"/>
                    <a:pt x="159" y="147"/>
                    <a:pt x="151" y="185"/>
                  </a:cubicBezTo>
                  <a:cubicBezTo>
                    <a:pt x="140" y="233"/>
                    <a:pt x="122" y="284"/>
                    <a:pt x="91" y="322"/>
                  </a:cubicBezTo>
                  <a:cubicBezTo>
                    <a:pt x="79" y="337"/>
                    <a:pt x="96" y="351"/>
                    <a:pt x="108" y="336"/>
                  </a:cubicBezTo>
                  <a:close/>
                </a:path>
              </a:pathLst>
            </a:custGeom>
            <a:solidFill>
              <a:srgbClr val="BDBBAB"/>
            </a:solidFill>
            <a:ln>
              <a:noFill/>
            </a:ln>
            <a:extLst>
              <a:ext uri="{91240B29-F687-4F45-9708-019B960494DF}">
                <a14:hiddenLine xmlns:a14="http://schemas.microsoft.com/office/drawing/2010/main" w="9525">
                  <a:solidFill>
                    <a:srgbClr val="000000"/>
                  </a:solidFill>
                  <a:round/>
                </a14:hiddenLine>
              </a:ext>
            </a:extLst>
          </p:spPr>
          <p:txBody>
            <a:bodyPr vert="horz" wrap="square" lIns="121921" tIns="60960" rIns="121921" bIns="60960" numCol="1" anchor="t" anchorCtr="0" compatLnSpc="1"/>
            <a:lstStyle/>
            <a:p>
              <a:pPr defTabSz="1219200" eaLnBrk="0" fontAlgn="base" hangingPunct="0">
                <a:spcBef>
                  <a:spcPct val="0"/>
                </a:spcBef>
                <a:spcAft>
                  <a:spcPct val="0"/>
                </a:spcAft>
              </a:pPr>
              <a:endParaRPr lang="zh-CN" altLang="en-US" sz="2400">
                <a:solidFill>
                  <a:schemeClr val="bg1"/>
                </a:solidFill>
              </a:endParaRPr>
            </a:p>
          </p:txBody>
        </p:sp>
        <p:grpSp>
          <p:nvGrpSpPr>
            <p:cNvPr id="36" name="组合 35"/>
            <p:cNvGrpSpPr/>
            <p:nvPr/>
          </p:nvGrpSpPr>
          <p:grpSpPr>
            <a:xfrm>
              <a:off x="8488317" y="3162510"/>
              <a:ext cx="1415773" cy="1201971"/>
              <a:chOff x="1908538" y="2394742"/>
              <a:chExt cx="1061830" cy="901478"/>
            </a:xfrm>
          </p:grpSpPr>
          <p:sp>
            <p:nvSpPr>
              <p:cNvPr id="37" name="矩形 36"/>
              <p:cNvSpPr/>
              <p:nvPr/>
            </p:nvSpPr>
            <p:spPr>
              <a:xfrm>
                <a:off x="2058984" y="2394742"/>
                <a:ext cx="697548" cy="500090"/>
              </a:xfrm>
              <a:prstGeom prst="rect">
                <a:avLst/>
              </a:prstGeom>
            </p:spPr>
            <p:txBody>
              <a:bodyPr wrap="none">
                <a:spAutoFit/>
              </a:bodyPr>
              <a:lstStyle/>
              <a:p>
                <a:pPr defTabSz="1219200" eaLnBrk="0" fontAlgn="base" hangingPunct="0">
                  <a:spcBef>
                    <a:spcPct val="0"/>
                  </a:spcBef>
                  <a:spcAft>
                    <a:spcPct val="0"/>
                  </a:spcAft>
                </a:pPr>
                <a:r>
                  <a:rPr lang="en-US" altLang="zh-CN" sz="3735" b="1" dirty="0">
                    <a:solidFill>
                      <a:schemeClr val="bg1"/>
                    </a:solidFill>
                    <a:latin typeface="Arial" panose="020B0604020202020204" pitchFamily="34" charset="0"/>
                    <a:ea typeface="微软雅黑" panose="020B0503020204020204" pitchFamily="34" charset="-122"/>
                    <a:cs typeface="Arial" panose="020B0604020202020204" pitchFamily="34" charset="0"/>
                  </a:rPr>
                  <a:t>29</a:t>
                </a:r>
                <a:r>
                  <a:rPr lang="en-US" altLang="zh-CN" sz="1865" b="1" dirty="0">
                    <a:solidFill>
                      <a:schemeClr val="bg1"/>
                    </a:solidFill>
                    <a:latin typeface="Arial" panose="020B0604020202020204" pitchFamily="34" charset="0"/>
                    <a:ea typeface="微软雅黑" panose="020B0503020204020204" pitchFamily="34" charset="-122"/>
                    <a:cs typeface="Arial" panose="020B0604020202020204" pitchFamily="34" charset="0"/>
                  </a:rPr>
                  <a:t>%</a:t>
                </a:r>
                <a:endParaRPr lang="zh-CN" altLang="en-US" sz="8000" b="1" dirty="0">
                  <a:solidFill>
                    <a:schemeClr val="bg1"/>
                  </a:solidFill>
                  <a:latin typeface="Arial" panose="020B0604020202020204" pitchFamily="34" charset="0"/>
                  <a:cs typeface="Arial" panose="020B0604020202020204" pitchFamily="34" charset="0"/>
                </a:endParaRPr>
              </a:p>
            </p:txBody>
          </p:sp>
          <p:grpSp>
            <p:nvGrpSpPr>
              <p:cNvPr id="38" name="组合 37"/>
              <p:cNvGrpSpPr/>
              <p:nvPr/>
            </p:nvGrpSpPr>
            <p:grpSpPr>
              <a:xfrm>
                <a:off x="1908538" y="2871311"/>
                <a:ext cx="1061830" cy="424909"/>
                <a:chOff x="2777218" y="2193131"/>
                <a:chExt cx="1061830" cy="424909"/>
              </a:xfrm>
            </p:grpSpPr>
            <p:sp>
              <p:nvSpPr>
                <p:cNvPr id="39" name="任意多边形 38"/>
                <p:cNvSpPr/>
                <p:nvPr/>
              </p:nvSpPr>
              <p:spPr>
                <a:xfrm>
                  <a:off x="2849423" y="2193131"/>
                  <a:ext cx="919143" cy="0"/>
                </a:xfrm>
                <a:custGeom>
                  <a:avLst/>
                  <a:gdLst>
                    <a:gd name="connsiteX0" fmla="*/ 0 w 1028700"/>
                    <a:gd name="connsiteY0" fmla="*/ 0 h 0"/>
                    <a:gd name="connsiteX1" fmla="*/ 1028700 w 1028700"/>
                    <a:gd name="connsiteY1" fmla="*/ 0 h 0"/>
                    <a:gd name="connsiteX0-1" fmla="*/ 0 w 8935"/>
                    <a:gd name="connsiteY0-2" fmla="*/ 2382 h 0"/>
                    <a:gd name="connsiteX1-3" fmla="*/ 8935 w 8935"/>
                    <a:gd name="connsiteY1-4" fmla="*/ 0 h 0"/>
                  </a:gdLst>
                  <a:ahLst/>
                  <a:cxnLst>
                    <a:cxn ang="0">
                      <a:pos x="connsiteX0-1" y="connsiteY0-2"/>
                    </a:cxn>
                    <a:cxn ang="0">
                      <a:pos x="connsiteX1-3" y="connsiteY1-4"/>
                    </a:cxn>
                  </a:cxnLst>
                  <a:rect l="l" t="t" r="r" b="b"/>
                  <a:pathLst>
                    <a:path w="8935">
                      <a:moveTo>
                        <a:pt x="0" y="2382"/>
                      </a:moveTo>
                      <a:cubicBezTo>
                        <a:pt x="3333" y="2382"/>
                        <a:pt x="5602" y="0"/>
                        <a:pt x="8935" y="0"/>
                      </a:cubicBez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eaLnBrk="0" fontAlgn="base" hangingPunct="0">
                    <a:spcBef>
                      <a:spcPct val="0"/>
                    </a:spcBef>
                    <a:spcAft>
                      <a:spcPct val="0"/>
                    </a:spcAft>
                  </a:pPr>
                  <a:endParaRPr lang="zh-CN" altLang="en-US" sz="2400">
                    <a:solidFill>
                      <a:schemeClr val="bg1"/>
                    </a:solidFill>
                  </a:endParaRPr>
                </a:p>
              </p:txBody>
            </p:sp>
            <p:sp>
              <p:nvSpPr>
                <p:cNvPr id="40" name="矩形 39"/>
                <p:cNvSpPr/>
                <p:nvPr/>
              </p:nvSpPr>
              <p:spPr>
                <a:xfrm>
                  <a:off x="2777218" y="2271791"/>
                  <a:ext cx="1061830" cy="346249"/>
                </a:xfrm>
                <a:prstGeom prst="rect">
                  <a:avLst/>
                </a:prstGeom>
              </p:spPr>
              <p:txBody>
                <a:bodyPr wrap="none">
                  <a:spAutoFit/>
                </a:bodyPr>
                <a:lstStyle/>
                <a:p>
                  <a:pPr lvl="0">
                    <a:lnSpc>
                      <a:spcPct val="150000"/>
                    </a:lnSpc>
                    <a:defRPr/>
                  </a:pPr>
                  <a:r>
                    <a:rPr lang="zh-CN" altLang="en-US" sz="1600" b="1" kern="0" dirty="0">
                      <a:solidFill>
                        <a:schemeClr val="bg1"/>
                      </a:solidFill>
                      <a:latin typeface="微软雅黑" panose="020B0503020204020204" pitchFamily="34" charset="-122"/>
                      <a:ea typeface="微软雅黑" panose="020B0503020204020204" pitchFamily="34" charset="-122"/>
                      <a:cs typeface="华文黑体" pitchFamily="2" charset="-122"/>
                    </a:rPr>
                    <a:t>点击添加标题</a:t>
                  </a:r>
                </a:p>
              </p:txBody>
            </p:sp>
          </p:grpSp>
        </p:grpSp>
      </p:grpSp>
      <p:sp>
        <p:nvSpPr>
          <p:cNvPr id="42" name="文本框 66"/>
          <p:cNvSpPr txBox="1">
            <a:spLocks noChangeArrowheads="1"/>
          </p:cNvSpPr>
          <p:nvPr/>
        </p:nvSpPr>
        <p:spPr bwMode="auto">
          <a:xfrm>
            <a:off x="2670090" y="5626628"/>
            <a:ext cx="7649568" cy="398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r>
              <a:rPr lang="zh-CN" altLang="en-US" sz="1000" spc="301" dirty="0">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点击输入本栏的具体文字，简明扼要的说明分项内容，此为概念图解，请根据您的具体内容酌情修改点 </a:t>
            </a:r>
          </a:p>
          <a:p>
            <a:endParaRPr lang="en-GB" altLang="zh-CN" sz="1000" spc="301" dirty="0">
              <a:latin typeface="微软雅黑" panose="020B0503020204020204" pitchFamily="34" charset="-122"/>
              <a:ea typeface="微软雅黑" panose="020B0503020204020204" pitchFamily="34" charset="-122"/>
              <a:cs typeface="Arial" panose="020B0604020202020204" pitchFamily="34" charset="0"/>
            </a:endParaRPr>
          </a:p>
        </p:txBody>
      </p:sp>
      <p:sp>
        <p:nvSpPr>
          <p:cNvPr id="43" name="矩形 42"/>
          <p:cNvSpPr/>
          <p:nvPr/>
        </p:nvSpPr>
        <p:spPr>
          <a:xfrm>
            <a:off x="5257022" y="5127004"/>
            <a:ext cx="2185214" cy="553998"/>
          </a:xfrm>
          <a:prstGeom prst="rect">
            <a:avLst/>
          </a:prstGeom>
        </p:spPr>
        <p:txBody>
          <a:bodyPr wrap="none">
            <a:spAutoFit/>
          </a:bodyPr>
          <a:lstStyle/>
          <a:p>
            <a:pPr lvl="0">
              <a:lnSpc>
                <a:spcPct val="150000"/>
              </a:lnSpc>
              <a:defRPr/>
            </a:pPr>
            <a:r>
              <a:rPr lang="zh-CN" altLang="en-US" sz="2000" b="1" kern="0" spc="600" dirty="0">
                <a:latin typeface="微软雅黑" panose="020B0503020204020204" pitchFamily="34" charset="-122"/>
                <a:ea typeface="微软雅黑" panose="020B0503020204020204" pitchFamily="34" charset="-122"/>
                <a:cs typeface="华文黑体" pitchFamily="2" charset="-122"/>
              </a:rPr>
              <a:t>点击添加标题</a:t>
            </a:r>
          </a:p>
        </p:txBody>
      </p:sp>
      <p:grpSp>
        <p:nvGrpSpPr>
          <p:cNvPr id="47" name="组合 46"/>
          <p:cNvGrpSpPr/>
          <p:nvPr/>
        </p:nvGrpSpPr>
        <p:grpSpPr>
          <a:xfrm>
            <a:off x="619317" y="612033"/>
            <a:ext cx="4639516" cy="1516229"/>
            <a:chOff x="587000" y="509069"/>
            <a:chExt cx="4639515" cy="1516228"/>
          </a:xfrm>
        </p:grpSpPr>
        <p:sp>
          <p:nvSpPr>
            <p:cNvPr id="48" name="Text Box 7"/>
            <p:cNvSpPr txBox="1">
              <a:spLocks noChangeArrowheads="1"/>
            </p:cNvSpPr>
            <p:nvPr/>
          </p:nvSpPr>
          <p:spPr bwMode="auto">
            <a:xfrm>
              <a:off x="2861381" y="748025"/>
              <a:ext cx="2365134" cy="1277272"/>
            </a:xfrm>
            <a:prstGeom prst="rect">
              <a:avLst/>
            </a:prstGeom>
            <a:noFill/>
            <a:ln w="9525">
              <a:noFill/>
              <a:miter lim="800000"/>
            </a:ln>
          </p:spPr>
          <p:txBody>
            <a:bodyPr wrap="none" lIns="45720" tIns="22860" rIns="45720" bIns="22860">
              <a:spAutoFit/>
            </a:bodyPr>
            <a:lstStyle/>
            <a:p>
              <a:pPr algn="ctr" defTabSz="1087755"/>
              <a:r>
                <a:rPr lang="en-CA" sz="2000" spc="-150" dirty="0" smtClean="0">
                  <a:latin typeface="微软雅黑" panose="020B0503020204020204" pitchFamily="34" charset="-122"/>
                  <a:ea typeface="微软雅黑" panose="020B0503020204020204" pitchFamily="34" charset="-122"/>
                  <a:cs typeface="Open Sans" panose="020B0606030504020204" pitchFamily="34" charset="0"/>
                </a:rPr>
                <a:t>TEACHING PROCESS </a:t>
              </a:r>
            </a:p>
            <a:p>
              <a:pPr algn="ctr" defTabSz="1087755"/>
              <a:endParaRPr lang="en-CA" sz="2000" spc="-150" dirty="0">
                <a:latin typeface="微软雅黑" panose="020B0503020204020204" pitchFamily="34" charset="-122"/>
                <a:ea typeface="微软雅黑" panose="020B0503020204020204" pitchFamily="34" charset="-122"/>
                <a:cs typeface="Open Sans" panose="020B0606030504020204" pitchFamily="34" charset="0"/>
              </a:endParaRPr>
            </a:p>
            <a:p>
              <a:pPr algn="ctr" defTabSz="1087755"/>
              <a:endParaRPr lang="en-CA" sz="2000" spc="-150" dirty="0" smtClean="0">
                <a:latin typeface="微软雅黑" panose="020B0503020204020204" pitchFamily="34" charset="-122"/>
                <a:ea typeface="微软雅黑" panose="020B0503020204020204" pitchFamily="34" charset="-122"/>
                <a:cs typeface="Open Sans" panose="020B0606030504020204" pitchFamily="34" charset="0"/>
              </a:endParaRPr>
            </a:p>
            <a:p>
              <a:pPr algn="ctr" defTabSz="1087755"/>
              <a:endParaRPr lang="en-CA" sz="2000" spc="-150" dirty="0">
                <a:latin typeface="微软雅黑" panose="020B0503020204020204" pitchFamily="34" charset="-122"/>
                <a:ea typeface="微软雅黑" panose="020B0503020204020204" pitchFamily="34" charset="-122"/>
                <a:cs typeface="Open Sans" panose="020B0606030504020204" pitchFamily="34" charset="0"/>
              </a:endParaRPr>
            </a:p>
          </p:txBody>
        </p:sp>
        <p:sp>
          <p:nvSpPr>
            <p:cNvPr id="49" name="矩形 48"/>
            <p:cNvSpPr/>
            <p:nvPr/>
          </p:nvSpPr>
          <p:spPr>
            <a:xfrm>
              <a:off x="587000" y="509069"/>
              <a:ext cx="1980029" cy="631069"/>
            </a:xfrm>
            <a:prstGeom prst="rect">
              <a:avLst/>
            </a:prstGeom>
          </p:spPr>
          <p:txBody>
            <a:bodyPr wrap="none">
              <a:spAutoFit/>
            </a:bodyPr>
            <a:lstStyle/>
            <a:p>
              <a:pPr algn="ctr" defTabSz="1087755"/>
              <a:r>
                <a:rPr lang="zh-CN" altLang="en-US" sz="3500" dirty="0" smtClean="0">
                  <a:latin typeface="微软雅黑" panose="020B0503020204020204" pitchFamily="34" charset="-122"/>
                  <a:ea typeface="微软雅黑" panose="020B0503020204020204" pitchFamily="34" charset="-122"/>
                  <a:cs typeface="Open Sans" panose="020B0606030504020204" pitchFamily="34" charset="0"/>
                </a:rPr>
                <a:t>教学过程</a:t>
              </a:r>
              <a:endParaRPr lang="en-CA" altLang="zh-CN" sz="3500" dirty="0">
                <a:latin typeface="微软雅黑" panose="020B0503020204020204" pitchFamily="34" charset="-122"/>
                <a:ea typeface="微软雅黑" panose="020B0503020204020204" pitchFamily="34" charset="-122"/>
                <a:cs typeface="Open Sans" panose="020B0606030504020204" pitchFamily="34" charset="0"/>
              </a:endParaRPr>
            </a:p>
          </p:txBody>
        </p:sp>
      </p:grpSp>
      <p:sp>
        <p:nvSpPr>
          <p:cNvPr id="50" name="矩形 49"/>
          <p:cNvSpPr/>
          <p:nvPr/>
        </p:nvSpPr>
        <p:spPr>
          <a:xfrm>
            <a:off x="4131" y="696085"/>
            <a:ext cx="411010" cy="462967"/>
          </a:xfrm>
          <a:prstGeom prst="rect">
            <a:avLst/>
          </a:prstGeom>
          <a:solidFill>
            <a:srgbClr val="779F0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矩形 50"/>
          <p:cNvSpPr/>
          <p:nvPr/>
        </p:nvSpPr>
        <p:spPr>
          <a:xfrm>
            <a:off x="-2935" y="715567"/>
            <a:ext cx="349776" cy="477054"/>
          </a:xfrm>
          <a:prstGeom prst="rect">
            <a:avLst/>
          </a:prstGeom>
        </p:spPr>
        <p:txBody>
          <a:bodyPr wrap="none">
            <a:spAutoFit/>
          </a:bodyPr>
          <a:lstStyle/>
          <a:p>
            <a:r>
              <a:rPr lang="en-CA" altLang="zh-CN" sz="2500" spc="-150" dirty="0" smtClean="0">
                <a:solidFill>
                  <a:schemeClr val="bg1"/>
                </a:solidFill>
                <a:latin typeface="微软雅黑" panose="020B0503020204020204" pitchFamily="34" charset="-122"/>
                <a:ea typeface="微软雅黑" panose="020B0503020204020204" pitchFamily="34" charset="-122"/>
                <a:cs typeface="Open Sans" panose="020B0606030504020204" pitchFamily="34" charset="0"/>
              </a:rPr>
              <a:t>T</a:t>
            </a:r>
            <a:endParaRPr lang="zh-CN" altLang="en-US" sz="2500" dirty="0">
              <a:solidFill>
                <a:schemeClr val="bg1"/>
              </a:solidFill>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cBhvr>
                                        <p:cTn id="7" dur="500" fill="hold"/>
                                        <p:tgtEl>
                                          <p:spTgt spid="50"/>
                                        </p:tgtEl>
                                        <p:attrNameLst>
                                          <p:attrName>ppt_w</p:attrName>
                                        </p:attrNameLst>
                                      </p:cBhvr>
                                      <p:tavLst>
                                        <p:tav tm="0">
                                          <p:val>
                                            <p:fltVal val="0"/>
                                          </p:val>
                                        </p:tav>
                                        <p:tav tm="100000">
                                          <p:val>
                                            <p:strVal val="#ppt_w"/>
                                          </p:val>
                                        </p:tav>
                                      </p:tavLst>
                                    </p:anim>
                                    <p:anim calcmode="lin" valueType="num">
                                      <p:cBhvr>
                                        <p:cTn id="8" dur="500" fill="hold"/>
                                        <p:tgtEl>
                                          <p:spTgt spid="50"/>
                                        </p:tgtEl>
                                        <p:attrNameLst>
                                          <p:attrName>ppt_h</p:attrName>
                                        </p:attrNameLst>
                                      </p:cBhvr>
                                      <p:tavLst>
                                        <p:tav tm="0">
                                          <p:val>
                                            <p:fltVal val="0"/>
                                          </p:val>
                                        </p:tav>
                                        <p:tav tm="100000">
                                          <p:val>
                                            <p:strVal val="#ppt_h"/>
                                          </p:val>
                                        </p:tav>
                                      </p:tavLst>
                                    </p:anim>
                                    <p:animEffect transition="in" filter="fade">
                                      <p:cBhvr>
                                        <p:cTn id="9" dur="500"/>
                                        <p:tgtEl>
                                          <p:spTgt spid="50"/>
                                        </p:tgtEl>
                                      </p:cBhvr>
                                    </p:animEffect>
                                  </p:childTnLst>
                                </p:cTn>
                              </p:par>
                            </p:childTnLst>
                          </p:cTn>
                        </p:par>
                        <p:par>
                          <p:cTn id="10" fill="hold">
                            <p:stCondLst>
                              <p:cond delay="500"/>
                            </p:stCondLst>
                            <p:childTnLst>
                              <p:par>
                                <p:cTn id="11" presetID="22" presetClass="entr" presetSubtype="4" fill="hold" nodeType="afterEffect">
                                  <p:stCondLst>
                                    <p:cond delay="0"/>
                                  </p:stCondLst>
                                  <p:childTnLst>
                                    <p:set>
                                      <p:cBhvr>
                                        <p:cTn id="12" dur="1" fill="hold">
                                          <p:stCondLst>
                                            <p:cond delay="0"/>
                                          </p:stCondLst>
                                        </p:cTn>
                                        <p:tgtEl>
                                          <p:spTgt spid="51">
                                            <p:txEl>
                                              <p:pRg st="0" end="0"/>
                                            </p:txEl>
                                          </p:spTgt>
                                        </p:tgtEl>
                                        <p:attrNameLst>
                                          <p:attrName>style.visibility</p:attrName>
                                        </p:attrNameLst>
                                      </p:cBhvr>
                                      <p:to>
                                        <p:strVal val="visible"/>
                                      </p:to>
                                    </p:set>
                                    <p:animEffect transition="in" filter="wipe(down)">
                                      <p:cBhvr>
                                        <p:cTn id="13" dur="500"/>
                                        <p:tgtEl>
                                          <p:spTgt spid="51">
                                            <p:txEl>
                                              <p:pRg st="0" end="0"/>
                                            </p:txEl>
                                          </p:spTgt>
                                        </p:tgtEl>
                                      </p:cBhvr>
                                    </p:animEffect>
                                  </p:childTnLst>
                                </p:cTn>
                              </p:par>
                            </p:childTnLst>
                          </p:cTn>
                        </p:par>
                        <p:par>
                          <p:cTn id="14" fill="hold">
                            <p:stCondLst>
                              <p:cond delay="1000"/>
                            </p:stCondLst>
                            <p:childTnLst>
                              <p:par>
                                <p:cTn id="15" presetID="22" presetClass="entr" presetSubtype="8" fill="hold" nodeType="afterEffect">
                                  <p:stCondLst>
                                    <p:cond delay="0"/>
                                  </p:stCondLst>
                                  <p:childTnLst>
                                    <p:set>
                                      <p:cBhvr>
                                        <p:cTn id="16" dur="1" fill="hold">
                                          <p:stCondLst>
                                            <p:cond delay="0"/>
                                          </p:stCondLst>
                                        </p:cTn>
                                        <p:tgtEl>
                                          <p:spTgt spid="47"/>
                                        </p:tgtEl>
                                        <p:attrNameLst>
                                          <p:attrName>style.visibility</p:attrName>
                                        </p:attrNameLst>
                                      </p:cBhvr>
                                      <p:to>
                                        <p:strVal val="visible"/>
                                      </p:to>
                                    </p:set>
                                    <p:animEffect transition="in" filter="wipe(left)">
                                      <p:cBhvr>
                                        <p:cTn id="17" dur="500"/>
                                        <p:tgtEl>
                                          <p:spTgt spid="47"/>
                                        </p:tgtEl>
                                      </p:cBhvr>
                                    </p:animEffect>
                                  </p:childTnLst>
                                </p:cTn>
                              </p:par>
                            </p:childTnLst>
                          </p:cTn>
                        </p:par>
                        <p:par>
                          <p:cTn id="18" fill="hold">
                            <p:stCondLst>
                              <p:cond delay="1500"/>
                            </p:stCondLst>
                            <p:childTnLst>
                              <p:par>
                                <p:cTn id="19" presetID="42" presetClass="entr" presetSubtype="0" fill="hold" nodeType="after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fade">
                                      <p:cBhvr>
                                        <p:cTn id="21" dur="1000"/>
                                        <p:tgtEl>
                                          <p:spTgt spid="2"/>
                                        </p:tgtEl>
                                      </p:cBhvr>
                                    </p:animEffect>
                                    <p:anim calcmode="lin" valueType="num">
                                      <p:cBhvr>
                                        <p:cTn id="22" dur="1000" fill="hold"/>
                                        <p:tgtEl>
                                          <p:spTgt spid="2"/>
                                        </p:tgtEl>
                                        <p:attrNameLst>
                                          <p:attrName>ppt_x</p:attrName>
                                        </p:attrNameLst>
                                      </p:cBhvr>
                                      <p:tavLst>
                                        <p:tav tm="0">
                                          <p:val>
                                            <p:strVal val="#ppt_x"/>
                                          </p:val>
                                        </p:tav>
                                        <p:tav tm="100000">
                                          <p:val>
                                            <p:strVal val="#ppt_x"/>
                                          </p:val>
                                        </p:tav>
                                      </p:tavLst>
                                    </p:anim>
                                    <p:anim calcmode="lin" valueType="num">
                                      <p:cBhvr>
                                        <p:cTn id="23" dur="1000" fill="hold"/>
                                        <p:tgtEl>
                                          <p:spTgt spid="2"/>
                                        </p:tgtEl>
                                        <p:attrNameLst>
                                          <p:attrName>ppt_y</p:attrName>
                                        </p:attrNameLst>
                                      </p:cBhvr>
                                      <p:tavLst>
                                        <p:tav tm="0">
                                          <p:val>
                                            <p:strVal val="#ppt_y+.1"/>
                                          </p:val>
                                        </p:tav>
                                        <p:tav tm="100000">
                                          <p:val>
                                            <p:strVal val="#ppt_y"/>
                                          </p:val>
                                        </p:tav>
                                      </p:tavLst>
                                    </p:anim>
                                  </p:childTnLst>
                                </p:cTn>
                              </p:par>
                            </p:childTnLst>
                          </p:cTn>
                        </p:par>
                        <p:par>
                          <p:cTn id="24" fill="hold">
                            <p:stCondLst>
                              <p:cond delay="2500"/>
                            </p:stCondLst>
                            <p:childTnLst>
                              <p:par>
                                <p:cTn id="25" presetID="42" presetClass="entr" presetSubtype="0" fill="hold" nodeType="after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1000"/>
                                        <p:tgtEl>
                                          <p:spTgt spid="3"/>
                                        </p:tgtEl>
                                      </p:cBhvr>
                                    </p:animEffect>
                                    <p:anim calcmode="lin" valueType="num">
                                      <p:cBhvr>
                                        <p:cTn id="28" dur="1000" fill="hold"/>
                                        <p:tgtEl>
                                          <p:spTgt spid="3"/>
                                        </p:tgtEl>
                                        <p:attrNameLst>
                                          <p:attrName>ppt_x</p:attrName>
                                        </p:attrNameLst>
                                      </p:cBhvr>
                                      <p:tavLst>
                                        <p:tav tm="0">
                                          <p:val>
                                            <p:strVal val="#ppt_x"/>
                                          </p:val>
                                        </p:tav>
                                        <p:tav tm="100000">
                                          <p:val>
                                            <p:strVal val="#ppt_x"/>
                                          </p:val>
                                        </p:tav>
                                      </p:tavLst>
                                    </p:anim>
                                    <p:anim calcmode="lin" valueType="num">
                                      <p:cBhvr>
                                        <p:cTn id="29" dur="1000" fill="hold"/>
                                        <p:tgtEl>
                                          <p:spTgt spid="3"/>
                                        </p:tgtEl>
                                        <p:attrNameLst>
                                          <p:attrName>ppt_y</p:attrName>
                                        </p:attrNameLst>
                                      </p:cBhvr>
                                      <p:tavLst>
                                        <p:tav tm="0">
                                          <p:val>
                                            <p:strVal val="#ppt_y+.1"/>
                                          </p:val>
                                        </p:tav>
                                        <p:tav tm="100000">
                                          <p:val>
                                            <p:strVal val="#ppt_y"/>
                                          </p:val>
                                        </p:tav>
                                      </p:tavLst>
                                    </p:anim>
                                  </p:childTnLst>
                                </p:cTn>
                              </p:par>
                            </p:childTnLst>
                          </p:cTn>
                        </p:par>
                        <p:par>
                          <p:cTn id="30" fill="hold">
                            <p:stCondLst>
                              <p:cond delay="3500"/>
                            </p:stCondLst>
                            <p:childTnLst>
                              <p:par>
                                <p:cTn id="31" presetID="42" presetClass="entr" presetSubtype="0" fill="hold" nodeType="afterEffect">
                                  <p:stCondLst>
                                    <p:cond delay="0"/>
                                  </p:stCondLst>
                                  <p:childTnLst>
                                    <p:set>
                                      <p:cBhvr>
                                        <p:cTn id="32" dur="1" fill="hold">
                                          <p:stCondLst>
                                            <p:cond delay="0"/>
                                          </p:stCondLst>
                                        </p:cTn>
                                        <p:tgtEl>
                                          <p:spTgt spid="5"/>
                                        </p:tgtEl>
                                        <p:attrNameLst>
                                          <p:attrName>style.visibility</p:attrName>
                                        </p:attrNameLst>
                                      </p:cBhvr>
                                      <p:to>
                                        <p:strVal val="visible"/>
                                      </p:to>
                                    </p:set>
                                    <p:animEffect transition="in" filter="fade">
                                      <p:cBhvr>
                                        <p:cTn id="33" dur="1000"/>
                                        <p:tgtEl>
                                          <p:spTgt spid="5"/>
                                        </p:tgtEl>
                                      </p:cBhvr>
                                    </p:animEffect>
                                    <p:anim calcmode="lin" valueType="num">
                                      <p:cBhvr>
                                        <p:cTn id="34" dur="1000" fill="hold"/>
                                        <p:tgtEl>
                                          <p:spTgt spid="5"/>
                                        </p:tgtEl>
                                        <p:attrNameLst>
                                          <p:attrName>ppt_x</p:attrName>
                                        </p:attrNameLst>
                                      </p:cBhvr>
                                      <p:tavLst>
                                        <p:tav tm="0">
                                          <p:val>
                                            <p:strVal val="#ppt_x"/>
                                          </p:val>
                                        </p:tav>
                                        <p:tav tm="100000">
                                          <p:val>
                                            <p:strVal val="#ppt_x"/>
                                          </p:val>
                                        </p:tav>
                                      </p:tavLst>
                                    </p:anim>
                                    <p:anim calcmode="lin" valueType="num">
                                      <p:cBhvr>
                                        <p:cTn id="35" dur="1000" fill="hold"/>
                                        <p:tgtEl>
                                          <p:spTgt spid="5"/>
                                        </p:tgtEl>
                                        <p:attrNameLst>
                                          <p:attrName>ppt_y</p:attrName>
                                        </p:attrNameLst>
                                      </p:cBhvr>
                                      <p:tavLst>
                                        <p:tav tm="0">
                                          <p:val>
                                            <p:strVal val="#ppt_y+.1"/>
                                          </p:val>
                                        </p:tav>
                                        <p:tav tm="100000">
                                          <p:val>
                                            <p:strVal val="#ppt_y"/>
                                          </p:val>
                                        </p:tav>
                                      </p:tavLst>
                                    </p:anim>
                                  </p:childTnLst>
                                </p:cTn>
                              </p:par>
                            </p:childTnLst>
                          </p:cTn>
                        </p:par>
                        <p:par>
                          <p:cTn id="36" fill="hold">
                            <p:stCondLst>
                              <p:cond delay="4500"/>
                            </p:stCondLst>
                            <p:childTnLst>
                              <p:par>
                                <p:cTn id="37" presetID="42" presetClass="entr" presetSubtype="0" fill="hold" nodeType="afterEffect">
                                  <p:stCondLst>
                                    <p:cond delay="0"/>
                                  </p:stCondLst>
                                  <p:childTnLst>
                                    <p:set>
                                      <p:cBhvr>
                                        <p:cTn id="38" dur="1" fill="hold">
                                          <p:stCondLst>
                                            <p:cond delay="0"/>
                                          </p:stCondLst>
                                        </p:cTn>
                                        <p:tgtEl>
                                          <p:spTgt spid="23"/>
                                        </p:tgtEl>
                                        <p:attrNameLst>
                                          <p:attrName>style.visibility</p:attrName>
                                        </p:attrNameLst>
                                      </p:cBhvr>
                                      <p:to>
                                        <p:strVal val="visible"/>
                                      </p:to>
                                    </p:set>
                                    <p:animEffect transition="in" filter="fade">
                                      <p:cBhvr>
                                        <p:cTn id="39" dur="1000"/>
                                        <p:tgtEl>
                                          <p:spTgt spid="23"/>
                                        </p:tgtEl>
                                      </p:cBhvr>
                                    </p:animEffect>
                                    <p:anim calcmode="lin" valueType="num">
                                      <p:cBhvr>
                                        <p:cTn id="40" dur="1000" fill="hold"/>
                                        <p:tgtEl>
                                          <p:spTgt spid="23"/>
                                        </p:tgtEl>
                                        <p:attrNameLst>
                                          <p:attrName>ppt_x</p:attrName>
                                        </p:attrNameLst>
                                      </p:cBhvr>
                                      <p:tavLst>
                                        <p:tav tm="0">
                                          <p:val>
                                            <p:strVal val="#ppt_x"/>
                                          </p:val>
                                        </p:tav>
                                        <p:tav tm="100000">
                                          <p:val>
                                            <p:strVal val="#ppt_x"/>
                                          </p:val>
                                        </p:tav>
                                      </p:tavLst>
                                    </p:anim>
                                    <p:anim calcmode="lin" valueType="num">
                                      <p:cBhvr>
                                        <p:cTn id="41" dur="1000" fill="hold"/>
                                        <p:tgtEl>
                                          <p:spTgt spid="23"/>
                                        </p:tgtEl>
                                        <p:attrNameLst>
                                          <p:attrName>ppt_y</p:attrName>
                                        </p:attrNameLst>
                                      </p:cBhvr>
                                      <p:tavLst>
                                        <p:tav tm="0">
                                          <p:val>
                                            <p:strVal val="#ppt_y+.1"/>
                                          </p:val>
                                        </p:tav>
                                        <p:tav tm="100000">
                                          <p:val>
                                            <p:strVal val="#ppt_y"/>
                                          </p:val>
                                        </p:tav>
                                      </p:tavLst>
                                    </p:anim>
                                  </p:childTnLst>
                                </p:cTn>
                              </p:par>
                            </p:childTnLst>
                          </p:cTn>
                        </p:par>
                        <p:par>
                          <p:cTn id="42" fill="hold">
                            <p:stCondLst>
                              <p:cond delay="5500"/>
                            </p:stCondLst>
                            <p:childTnLst>
                              <p:par>
                                <p:cTn id="43" presetID="22" presetClass="entr" presetSubtype="8" fill="hold" grpId="0" nodeType="afterEffect">
                                  <p:stCondLst>
                                    <p:cond delay="0"/>
                                  </p:stCondLst>
                                  <p:childTnLst>
                                    <p:set>
                                      <p:cBhvr>
                                        <p:cTn id="44" dur="1" fill="hold">
                                          <p:stCondLst>
                                            <p:cond delay="0"/>
                                          </p:stCondLst>
                                        </p:cTn>
                                        <p:tgtEl>
                                          <p:spTgt spid="13"/>
                                        </p:tgtEl>
                                        <p:attrNameLst>
                                          <p:attrName>style.visibility</p:attrName>
                                        </p:attrNameLst>
                                      </p:cBhvr>
                                      <p:to>
                                        <p:strVal val="visible"/>
                                      </p:to>
                                    </p:set>
                                    <p:animEffect transition="in" filter="wipe(left)">
                                      <p:cBhvr>
                                        <p:cTn id="45" dur="500"/>
                                        <p:tgtEl>
                                          <p:spTgt spid="13"/>
                                        </p:tgtEl>
                                      </p:cBhvr>
                                    </p:animEffect>
                                  </p:childTnLst>
                                </p:cTn>
                              </p:par>
                            </p:childTnLst>
                          </p:cTn>
                        </p:par>
                        <p:par>
                          <p:cTn id="46" fill="hold">
                            <p:stCondLst>
                              <p:cond delay="6000"/>
                            </p:stCondLst>
                            <p:childTnLst>
                              <p:par>
                                <p:cTn id="47" presetID="42" presetClass="entr" presetSubtype="0" fill="hold" grpId="0" nodeType="afterEffect">
                                  <p:stCondLst>
                                    <p:cond delay="0"/>
                                  </p:stCondLst>
                                  <p:childTnLst>
                                    <p:set>
                                      <p:cBhvr>
                                        <p:cTn id="48" dur="1" fill="hold">
                                          <p:stCondLst>
                                            <p:cond delay="0"/>
                                          </p:stCondLst>
                                        </p:cTn>
                                        <p:tgtEl>
                                          <p:spTgt spid="43"/>
                                        </p:tgtEl>
                                        <p:attrNameLst>
                                          <p:attrName>style.visibility</p:attrName>
                                        </p:attrNameLst>
                                      </p:cBhvr>
                                      <p:to>
                                        <p:strVal val="visible"/>
                                      </p:to>
                                    </p:set>
                                    <p:animEffect transition="in" filter="fade">
                                      <p:cBhvr>
                                        <p:cTn id="49" dur="1000"/>
                                        <p:tgtEl>
                                          <p:spTgt spid="43"/>
                                        </p:tgtEl>
                                      </p:cBhvr>
                                    </p:animEffect>
                                    <p:anim calcmode="lin" valueType="num">
                                      <p:cBhvr>
                                        <p:cTn id="50" dur="1000" fill="hold"/>
                                        <p:tgtEl>
                                          <p:spTgt spid="43"/>
                                        </p:tgtEl>
                                        <p:attrNameLst>
                                          <p:attrName>ppt_x</p:attrName>
                                        </p:attrNameLst>
                                      </p:cBhvr>
                                      <p:tavLst>
                                        <p:tav tm="0">
                                          <p:val>
                                            <p:strVal val="#ppt_x"/>
                                          </p:val>
                                        </p:tav>
                                        <p:tav tm="100000">
                                          <p:val>
                                            <p:strVal val="#ppt_x"/>
                                          </p:val>
                                        </p:tav>
                                      </p:tavLst>
                                    </p:anim>
                                    <p:anim calcmode="lin" valueType="num">
                                      <p:cBhvr>
                                        <p:cTn id="51" dur="1000" fill="hold"/>
                                        <p:tgtEl>
                                          <p:spTgt spid="43"/>
                                        </p:tgtEl>
                                        <p:attrNameLst>
                                          <p:attrName>ppt_y</p:attrName>
                                        </p:attrNameLst>
                                      </p:cBhvr>
                                      <p:tavLst>
                                        <p:tav tm="0">
                                          <p:val>
                                            <p:strVal val="#ppt_y+.1"/>
                                          </p:val>
                                        </p:tav>
                                        <p:tav tm="100000">
                                          <p:val>
                                            <p:strVal val="#ppt_y"/>
                                          </p:val>
                                        </p:tav>
                                      </p:tavLst>
                                    </p:anim>
                                  </p:childTnLst>
                                </p:cTn>
                              </p:par>
                            </p:childTnLst>
                          </p:cTn>
                        </p:par>
                        <p:par>
                          <p:cTn id="52" fill="hold">
                            <p:stCondLst>
                              <p:cond delay="7000"/>
                            </p:stCondLst>
                            <p:childTnLst>
                              <p:par>
                                <p:cTn id="53" presetID="42" presetClass="entr" presetSubtype="0" fill="hold" grpId="0" nodeType="afterEffect">
                                  <p:stCondLst>
                                    <p:cond delay="0"/>
                                  </p:stCondLst>
                                  <p:childTnLst>
                                    <p:set>
                                      <p:cBhvr>
                                        <p:cTn id="54" dur="1" fill="hold">
                                          <p:stCondLst>
                                            <p:cond delay="0"/>
                                          </p:stCondLst>
                                        </p:cTn>
                                        <p:tgtEl>
                                          <p:spTgt spid="42"/>
                                        </p:tgtEl>
                                        <p:attrNameLst>
                                          <p:attrName>style.visibility</p:attrName>
                                        </p:attrNameLst>
                                      </p:cBhvr>
                                      <p:to>
                                        <p:strVal val="visible"/>
                                      </p:to>
                                    </p:set>
                                    <p:animEffect transition="in" filter="fade">
                                      <p:cBhvr>
                                        <p:cTn id="55" dur="1000"/>
                                        <p:tgtEl>
                                          <p:spTgt spid="42"/>
                                        </p:tgtEl>
                                      </p:cBhvr>
                                    </p:animEffect>
                                    <p:anim calcmode="lin" valueType="num">
                                      <p:cBhvr>
                                        <p:cTn id="56" dur="1000" fill="hold"/>
                                        <p:tgtEl>
                                          <p:spTgt spid="42"/>
                                        </p:tgtEl>
                                        <p:attrNameLst>
                                          <p:attrName>ppt_x</p:attrName>
                                        </p:attrNameLst>
                                      </p:cBhvr>
                                      <p:tavLst>
                                        <p:tav tm="0">
                                          <p:val>
                                            <p:strVal val="#ppt_x"/>
                                          </p:val>
                                        </p:tav>
                                        <p:tav tm="100000">
                                          <p:val>
                                            <p:strVal val="#ppt_x"/>
                                          </p:val>
                                        </p:tav>
                                      </p:tavLst>
                                    </p:anim>
                                    <p:anim calcmode="lin" valueType="num">
                                      <p:cBhvr>
                                        <p:cTn id="57" dur="1000" fill="hold"/>
                                        <p:tgtEl>
                                          <p:spTgt spid="4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42" grpId="0"/>
      <p:bldP spid="43" grpId="0"/>
      <p:bldP spid="50"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5" name="object  5"/>
          <p:cNvCxnSpPr/>
          <p:nvPr/>
        </p:nvCxnSpPr>
        <p:spPr>
          <a:xfrm>
            <a:off x="8290871" y="3979583"/>
            <a:ext cx="166383" cy="155839"/>
          </a:xfrm>
          <a:prstGeom prst="straightConnector1">
            <a:avLst/>
          </a:prstGeom>
          <a:ln w="3175" cap="sq" cmpd="sng">
            <a:solidFill>
              <a:schemeClr val="tx1"/>
            </a:solidFill>
            <a:prstDash val="dash"/>
            <a:headEnd type="diamond"/>
            <a:tailEnd type="diamond"/>
          </a:ln>
        </p:spPr>
        <p:style>
          <a:lnRef idx="1">
            <a:schemeClr val="accent1"/>
          </a:lnRef>
          <a:fillRef idx="0">
            <a:schemeClr val="accent1"/>
          </a:fillRef>
          <a:effectRef idx="0">
            <a:schemeClr val="accent1"/>
          </a:effectRef>
          <a:fontRef idx="minor">
            <a:schemeClr val="tx1"/>
          </a:fontRef>
        </p:style>
      </p:cxnSp>
      <p:cxnSp>
        <p:nvCxnSpPr>
          <p:cNvPr id="66" name="object  30"/>
          <p:cNvCxnSpPr>
            <a:cxnSpLocks noChangeAspect="1"/>
          </p:cNvCxnSpPr>
          <p:nvPr/>
        </p:nvCxnSpPr>
        <p:spPr>
          <a:xfrm flipV="1">
            <a:off x="6146800" y="3670492"/>
            <a:ext cx="212507" cy="99516"/>
          </a:xfrm>
          <a:prstGeom prst="straightConnector1">
            <a:avLst/>
          </a:prstGeom>
          <a:ln w="3175" cap="sq" cmpd="sng">
            <a:solidFill>
              <a:schemeClr val="tx1"/>
            </a:solidFill>
            <a:prstDash val="dash"/>
            <a:headEnd type="diamond"/>
            <a:tailEnd type="diamond"/>
          </a:ln>
        </p:spPr>
        <p:style>
          <a:lnRef idx="1">
            <a:schemeClr val="accent1"/>
          </a:lnRef>
          <a:fillRef idx="0">
            <a:schemeClr val="accent1"/>
          </a:fillRef>
          <a:effectRef idx="0">
            <a:schemeClr val="accent1"/>
          </a:effectRef>
          <a:fontRef idx="minor">
            <a:schemeClr val="tx1"/>
          </a:fontRef>
        </p:style>
      </p:cxnSp>
      <p:cxnSp>
        <p:nvCxnSpPr>
          <p:cNvPr id="67" name="object  32"/>
          <p:cNvCxnSpPr>
            <a:cxnSpLocks noChangeAspect="1"/>
          </p:cNvCxnSpPr>
          <p:nvPr/>
        </p:nvCxnSpPr>
        <p:spPr>
          <a:xfrm rot="-1080000">
            <a:off x="3793659" y="3355370"/>
            <a:ext cx="301752" cy="270810"/>
          </a:xfrm>
          <a:prstGeom prst="straightConnector1">
            <a:avLst/>
          </a:prstGeom>
          <a:ln w="3175" cap="sq" cmpd="sng">
            <a:solidFill>
              <a:schemeClr val="tx1"/>
            </a:solidFill>
            <a:prstDash val="dash"/>
            <a:headEnd type="diamond"/>
            <a:tailEnd type="diamond"/>
          </a:ln>
        </p:spPr>
        <p:style>
          <a:lnRef idx="1">
            <a:schemeClr val="accent1"/>
          </a:lnRef>
          <a:fillRef idx="0">
            <a:schemeClr val="accent1"/>
          </a:fillRef>
          <a:effectRef idx="0">
            <a:schemeClr val="accent1"/>
          </a:effectRef>
          <a:fontRef idx="minor">
            <a:schemeClr val="tx1"/>
          </a:fontRef>
        </p:style>
      </p:cxnSp>
      <p:sp>
        <p:nvSpPr>
          <p:cNvPr id="68" name="object  4"/>
          <p:cNvSpPr/>
          <p:nvPr/>
        </p:nvSpPr>
        <p:spPr>
          <a:xfrm>
            <a:off x="4127500" y="2963583"/>
            <a:ext cx="1981200" cy="1981200"/>
          </a:xfrm>
          <a:prstGeom prst="ellipse">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9" name="object  6"/>
          <p:cNvSpPr>
            <a:spLocks noChangeAspect="1"/>
          </p:cNvSpPr>
          <p:nvPr/>
        </p:nvSpPr>
        <p:spPr>
          <a:xfrm>
            <a:off x="5346700" y="2832773"/>
            <a:ext cx="640080" cy="640080"/>
          </a:xfrm>
          <a:prstGeom prst="ellipse">
            <a:avLst/>
          </a:prstGeom>
          <a:solidFill>
            <a:srgbClr val="779F0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0" name="Freeform 51"/>
          <p:cNvSpPr>
            <a:spLocks noChangeAspect="1" noEditPoints="1"/>
          </p:cNvSpPr>
          <p:nvPr/>
        </p:nvSpPr>
        <p:spPr bwMode="auto">
          <a:xfrm>
            <a:off x="5528632" y="2924213"/>
            <a:ext cx="301616" cy="457200"/>
          </a:xfrm>
          <a:custGeom>
            <a:avLst/>
            <a:gdLst/>
            <a:ahLst/>
            <a:cxnLst>
              <a:cxn ang="0">
                <a:pos x="30" y="24"/>
              </a:cxn>
              <a:cxn ang="0">
                <a:pos x="30" y="54"/>
              </a:cxn>
              <a:cxn ang="0">
                <a:pos x="26" y="58"/>
              </a:cxn>
              <a:cxn ang="0">
                <a:pos x="22" y="54"/>
              </a:cxn>
              <a:cxn ang="0">
                <a:pos x="22" y="40"/>
              </a:cxn>
              <a:cxn ang="0">
                <a:pos x="19" y="40"/>
              </a:cxn>
              <a:cxn ang="0">
                <a:pos x="19" y="54"/>
              </a:cxn>
              <a:cxn ang="0">
                <a:pos x="15" y="58"/>
              </a:cxn>
              <a:cxn ang="0">
                <a:pos x="11" y="54"/>
              </a:cxn>
              <a:cxn ang="0">
                <a:pos x="11" y="24"/>
              </a:cxn>
              <a:cxn ang="0">
                <a:pos x="1" y="14"/>
              </a:cxn>
              <a:cxn ang="0">
                <a:pos x="1" y="9"/>
              </a:cxn>
              <a:cxn ang="0">
                <a:pos x="6" y="9"/>
              </a:cxn>
              <a:cxn ang="0">
                <a:pos x="14" y="17"/>
              </a:cxn>
              <a:cxn ang="0">
                <a:pos x="27" y="17"/>
              </a:cxn>
              <a:cxn ang="0">
                <a:pos x="35" y="9"/>
              </a:cxn>
              <a:cxn ang="0">
                <a:pos x="40" y="9"/>
              </a:cxn>
              <a:cxn ang="0">
                <a:pos x="40" y="14"/>
              </a:cxn>
              <a:cxn ang="0">
                <a:pos x="30" y="24"/>
              </a:cxn>
              <a:cxn ang="0">
                <a:pos x="21" y="16"/>
              </a:cxn>
              <a:cxn ang="0">
                <a:pos x="13" y="8"/>
              </a:cxn>
              <a:cxn ang="0">
                <a:pos x="21" y="0"/>
              </a:cxn>
              <a:cxn ang="0">
                <a:pos x="29" y="8"/>
              </a:cxn>
              <a:cxn ang="0">
                <a:pos x="21" y="16"/>
              </a:cxn>
            </a:cxnLst>
            <a:rect l="0" t="0" r="r" b="b"/>
            <a:pathLst>
              <a:path w="41" h="58">
                <a:moveTo>
                  <a:pt x="30" y="24"/>
                </a:moveTo>
                <a:cubicBezTo>
                  <a:pt x="30" y="54"/>
                  <a:pt x="30" y="54"/>
                  <a:pt x="30" y="54"/>
                </a:cubicBezTo>
                <a:cubicBezTo>
                  <a:pt x="30" y="56"/>
                  <a:pt x="28" y="58"/>
                  <a:pt x="26" y="58"/>
                </a:cubicBezTo>
                <a:cubicBezTo>
                  <a:pt x="24" y="58"/>
                  <a:pt x="22" y="56"/>
                  <a:pt x="22" y="54"/>
                </a:cubicBezTo>
                <a:cubicBezTo>
                  <a:pt x="22" y="40"/>
                  <a:pt x="22" y="40"/>
                  <a:pt x="22" y="40"/>
                </a:cubicBezTo>
                <a:cubicBezTo>
                  <a:pt x="19" y="40"/>
                  <a:pt x="19" y="40"/>
                  <a:pt x="19" y="40"/>
                </a:cubicBezTo>
                <a:cubicBezTo>
                  <a:pt x="19" y="54"/>
                  <a:pt x="19" y="54"/>
                  <a:pt x="19" y="54"/>
                </a:cubicBezTo>
                <a:cubicBezTo>
                  <a:pt x="19" y="56"/>
                  <a:pt x="18" y="58"/>
                  <a:pt x="15" y="58"/>
                </a:cubicBezTo>
                <a:cubicBezTo>
                  <a:pt x="13" y="58"/>
                  <a:pt x="11" y="56"/>
                  <a:pt x="11" y="54"/>
                </a:cubicBezTo>
                <a:cubicBezTo>
                  <a:pt x="11" y="24"/>
                  <a:pt x="11" y="24"/>
                  <a:pt x="11" y="24"/>
                </a:cubicBezTo>
                <a:cubicBezTo>
                  <a:pt x="1" y="14"/>
                  <a:pt x="1" y="14"/>
                  <a:pt x="1" y="14"/>
                </a:cubicBezTo>
                <a:cubicBezTo>
                  <a:pt x="0" y="13"/>
                  <a:pt x="0" y="10"/>
                  <a:pt x="1" y="9"/>
                </a:cubicBezTo>
                <a:cubicBezTo>
                  <a:pt x="2" y="8"/>
                  <a:pt x="5" y="8"/>
                  <a:pt x="6" y="9"/>
                </a:cubicBezTo>
                <a:cubicBezTo>
                  <a:pt x="14" y="17"/>
                  <a:pt x="14" y="17"/>
                  <a:pt x="14" y="17"/>
                </a:cubicBezTo>
                <a:cubicBezTo>
                  <a:pt x="27" y="17"/>
                  <a:pt x="27" y="17"/>
                  <a:pt x="27" y="17"/>
                </a:cubicBezTo>
                <a:cubicBezTo>
                  <a:pt x="35" y="9"/>
                  <a:pt x="35" y="9"/>
                  <a:pt x="35" y="9"/>
                </a:cubicBezTo>
                <a:cubicBezTo>
                  <a:pt x="37" y="8"/>
                  <a:pt x="39" y="8"/>
                  <a:pt x="40" y="9"/>
                </a:cubicBezTo>
                <a:cubicBezTo>
                  <a:pt x="41" y="10"/>
                  <a:pt x="41" y="13"/>
                  <a:pt x="40" y="14"/>
                </a:cubicBezTo>
                <a:lnTo>
                  <a:pt x="30" y="24"/>
                </a:lnTo>
                <a:close/>
                <a:moveTo>
                  <a:pt x="21" y="16"/>
                </a:moveTo>
                <a:cubicBezTo>
                  <a:pt x="16" y="16"/>
                  <a:pt x="13" y="12"/>
                  <a:pt x="13" y="8"/>
                </a:cubicBezTo>
                <a:cubicBezTo>
                  <a:pt x="13" y="4"/>
                  <a:pt x="16" y="0"/>
                  <a:pt x="21" y="0"/>
                </a:cubicBezTo>
                <a:cubicBezTo>
                  <a:pt x="25" y="0"/>
                  <a:pt x="29" y="4"/>
                  <a:pt x="29" y="8"/>
                </a:cubicBezTo>
                <a:cubicBezTo>
                  <a:pt x="29" y="12"/>
                  <a:pt x="25" y="16"/>
                  <a:pt x="21" y="16"/>
                </a:cubicBezTo>
                <a:close/>
              </a:path>
            </a:pathLst>
          </a:custGeom>
          <a:solidFill>
            <a:schemeClr val="bg1"/>
          </a:solidFill>
          <a:ln w="9525">
            <a:noFill/>
            <a:round/>
          </a:ln>
        </p:spPr>
        <p:txBody>
          <a:bodyPr vert="horz" wrap="square" lIns="91440" tIns="45720" rIns="91440" bIns="45720" numCol="1" anchor="t" anchorCtr="0" compatLnSpc="1"/>
          <a:lstStyle/>
          <a:p>
            <a:endParaRPr lang="en-US"/>
          </a:p>
        </p:txBody>
      </p:sp>
      <p:sp>
        <p:nvSpPr>
          <p:cNvPr id="71" name="object  24"/>
          <p:cNvSpPr/>
          <p:nvPr/>
        </p:nvSpPr>
        <p:spPr>
          <a:xfrm>
            <a:off x="2030968" y="2260242"/>
            <a:ext cx="1715532" cy="1715531"/>
          </a:xfrm>
          <a:prstGeom prst="ellipse">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2" name="object  25"/>
          <p:cNvSpPr>
            <a:spLocks noChangeAspect="1"/>
          </p:cNvSpPr>
          <p:nvPr/>
        </p:nvSpPr>
        <p:spPr>
          <a:xfrm>
            <a:off x="3086680" y="2146973"/>
            <a:ext cx="554249" cy="554248"/>
          </a:xfrm>
          <a:prstGeom prst="ellipse">
            <a:avLst/>
          </a:prstGeom>
          <a:solidFill>
            <a:srgbClr val="779F0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3" name="Freeform 181"/>
          <p:cNvSpPr>
            <a:spLocks noChangeAspect="1"/>
          </p:cNvSpPr>
          <p:nvPr/>
        </p:nvSpPr>
        <p:spPr bwMode="auto">
          <a:xfrm>
            <a:off x="3274044" y="2254933"/>
            <a:ext cx="179521" cy="338328"/>
          </a:xfrm>
          <a:custGeom>
            <a:avLst/>
            <a:gdLst/>
            <a:ahLst/>
            <a:cxnLst>
              <a:cxn ang="0">
                <a:pos x="22" y="60"/>
              </a:cxn>
              <a:cxn ang="0">
                <a:pos x="22" y="67"/>
              </a:cxn>
              <a:cxn ang="0">
                <a:pos x="21" y="68"/>
              </a:cxn>
              <a:cxn ang="0">
                <a:pos x="16" y="68"/>
              </a:cxn>
              <a:cxn ang="0">
                <a:pos x="15" y="67"/>
              </a:cxn>
              <a:cxn ang="0">
                <a:pos x="15" y="60"/>
              </a:cxn>
              <a:cxn ang="0">
                <a:pos x="1" y="53"/>
              </a:cxn>
              <a:cxn ang="0">
                <a:pos x="1" y="52"/>
              </a:cxn>
              <a:cxn ang="0">
                <a:pos x="5" y="46"/>
              </a:cxn>
              <a:cxn ang="0">
                <a:pos x="6" y="46"/>
              </a:cxn>
              <a:cxn ang="0">
                <a:pos x="6" y="46"/>
              </a:cxn>
              <a:cxn ang="0">
                <a:pos x="19" y="51"/>
              </a:cxn>
              <a:cxn ang="0">
                <a:pos x="26" y="45"/>
              </a:cxn>
              <a:cxn ang="0">
                <a:pos x="17" y="38"/>
              </a:cxn>
              <a:cxn ang="0">
                <a:pos x="1" y="22"/>
              </a:cxn>
              <a:cxn ang="0">
                <a:pos x="15" y="8"/>
              </a:cxn>
              <a:cxn ang="0">
                <a:pos x="15" y="1"/>
              </a:cxn>
              <a:cxn ang="0">
                <a:pos x="16" y="0"/>
              </a:cxn>
              <a:cxn ang="0">
                <a:pos x="21" y="0"/>
              </a:cxn>
              <a:cxn ang="0">
                <a:pos x="22" y="1"/>
              </a:cxn>
              <a:cxn ang="0">
                <a:pos x="22" y="8"/>
              </a:cxn>
              <a:cxn ang="0">
                <a:pos x="34" y="13"/>
              </a:cxn>
              <a:cxn ang="0">
                <a:pos x="34" y="14"/>
              </a:cxn>
              <a:cxn ang="0">
                <a:pos x="31" y="20"/>
              </a:cxn>
              <a:cxn ang="0">
                <a:pos x="30" y="20"/>
              </a:cxn>
              <a:cxn ang="0">
                <a:pos x="29" y="20"/>
              </a:cxn>
              <a:cxn ang="0">
                <a:pos x="19" y="16"/>
              </a:cxn>
              <a:cxn ang="0">
                <a:pos x="11" y="22"/>
              </a:cxn>
              <a:cxn ang="0">
                <a:pos x="21" y="30"/>
              </a:cxn>
              <a:cxn ang="0">
                <a:pos x="36" y="45"/>
              </a:cxn>
              <a:cxn ang="0">
                <a:pos x="22" y="60"/>
              </a:cxn>
            </a:cxnLst>
            <a:rect l="0" t="0" r="r" b="b"/>
            <a:pathLst>
              <a:path w="36" h="68">
                <a:moveTo>
                  <a:pt x="22" y="60"/>
                </a:moveTo>
                <a:cubicBezTo>
                  <a:pt x="22" y="67"/>
                  <a:pt x="22" y="67"/>
                  <a:pt x="22" y="67"/>
                </a:cubicBezTo>
                <a:cubicBezTo>
                  <a:pt x="22" y="67"/>
                  <a:pt x="22" y="68"/>
                  <a:pt x="21" y="68"/>
                </a:cubicBezTo>
                <a:cubicBezTo>
                  <a:pt x="16" y="68"/>
                  <a:pt x="16" y="68"/>
                  <a:pt x="16" y="68"/>
                </a:cubicBezTo>
                <a:cubicBezTo>
                  <a:pt x="15" y="68"/>
                  <a:pt x="15" y="67"/>
                  <a:pt x="15" y="67"/>
                </a:cubicBezTo>
                <a:cubicBezTo>
                  <a:pt x="15" y="60"/>
                  <a:pt x="15" y="60"/>
                  <a:pt x="15" y="60"/>
                </a:cubicBezTo>
                <a:cubicBezTo>
                  <a:pt x="6" y="59"/>
                  <a:pt x="1" y="53"/>
                  <a:pt x="1" y="53"/>
                </a:cubicBezTo>
                <a:cubicBezTo>
                  <a:pt x="0" y="53"/>
                  <a:pt x="0" y="52"/>
                  <a:pt x="1" y="52"/>
                </a:cubicBezTo>
                <a:cubicBezTo>
                  <a:pt x="5" y="46"/>
                  <a:pt x="5" y="46"/>
                  <a:pt x="5" y="46"/>
                </a:cubicBezTo>
                <a:cubicBezTo>
                  <a:pt x="5" y="46"/>
                  <a:pt x="5" y="46"/>
                  <a:pt x="6" y="46"/>
                </a:cubicBezTo>
                <a:cubicBezTo>
                  <a:pt x="6" y="46"/>
                  <a:pt x="6" y="46"/>
                  <a:pt x="6" y="46"/>
                </a:cubicBezTo>
                <a:cubicBezTo>
                  <a:pt x="7" y="46"/>
                  <a:pt x="12" y="51"/>
                  <a:pt x="19" y="51"/>
                </a:cubicBezTo>
                <a:cubicBezTo>
                  <a:pt x="22" y="51"/>
                  <a:pt x="26" y="49"/>
                  <a:pt x="26" y="45"/>
                </a:cubicBezTo>
                <a:cubicBezTo>
                  <a:pt x="26" y="41"/>
                  <a:pt x="22" y="40"/>
                  <a:pt x="17" y="38"/>
                </a:cubicBezTo>
                <a:cubicBezTo>
                  <a:pt x="10" y="35"/>
                  <a:pt x="1" y="32"/>
                  <a:pt x="1" y="22"/>
                </a:cubicBezTo>
                <a:cubicBezTo>
                  <a:pt x="1" y="15"/>
                  <a:pt x="7" y="9"/>
                  <a:pt x="15" y="8"/>
                </a:cubicBezTo>
                <a:cubicBezTo>
                  <a:pt x="15" y="1"/>
                  <a:pt x="15" y="1"/>
                  <a:pt x="15" y="1"/>
                </a:cubicBezTo>
                <a:cubicBezTo>
                  <a:pt x="15" y="0"/>
                  <a:pt x="15" y="0"/>
                  <a:pt x="16" y="0"/>
                </a:cubicBezTo>
                <a:cubicBezTo>
                  <a:pt x="21" y="0"/>
                  <a:pt x="21" y="0"/>
                  <a:pt x="21" y="0"/>
                </a:cubicBezTo>
                <a:cubicBezTo>
                  <a:pt x="22" y="0"/>
                  <a:pt x="22" y="0"/>
                  <a:pt x="22" y="1"/>
                </a:cubicBezTo>
                <a:cubicBezTo>
                  <a:pt x="22" y="8"/>
                  <a:pt x="22" y="8"/>
                  <a:pt x="22" y="8"/>
                </a:cubicBezTo>
                <a:cubicBezTo>
                  <a:pt x="30" y="8"/>
                  <a:pt x="34" y="13"/>
                  <a:pt x="34" y="13"/>
                </a:cubicBezTo>
                <a:cubicBezTo>
                  <a:pt x="35" y="13"/>
                  <a:pt x="35" y="14"/>
                  <a:pt x="34" y="14"/>
                </a:cubicBezTo>
                <a:cubicBezTo>
                  <a:pt x="31" y="20"/>
                  <a:pt x="31" y="20"/>
                  <a:pt x="31" y="20"/>
                </a:cubicBezTo>
                <a:cubicBezTo>
                  <a:pt x="31" y="20"/>
                  <a:pt x="31" y="20"/>
                  <a:pt x="30" y="20"/>
                </a:cubicBezTo>
                <a:cubicBezTo>
                  <a:pt x="30" y="20"/>
                  <a:pt x="30" y="20"/>
                  <a:pt x="29" y="20"/>
                </a:cubicBezTo>
                <a:cubicBezTo>
                  <a:pt x="29" y="20"/>
                  <a:pt x="25" y="16"/>
                  <a:pt x="19" y="16"/>
                </a:cubicBezTo>
                <a:cubicBezTo>
                  <a:pt x="14" y="16"/>
                  <a:pt x="11" y="18"/>
                  <a:pt x="11" y="22"/>
                </a:cubicBezTo>
                <a:cubicBezTo>
                  <a:pt x="11" y="26"/>
                  <a:pt x="16" y="28"/>
                  <a:pt x="21" y="30"/>
                </a:cubicBezTo>
                <a:cubicBezTo>
                  <a:pt x="28" y="32"/>
                  <a:pt x="36" y="36"/>
                  <a:pt x="36" y="45"/>
                </a:cubicBezTo>
                <a:cubicBezTo>
                  <a:pt x="36" y="52"/>
                  <a:pt x="30" y="59"/>
                  <a:pt x="22" y="60"/>
                </a:cubicBezTo>
                <a:close/>
              </a:path>
            </a:pathLst>
          </a:custGeom>
          <a:solidFill>
            <a:schemeClr val="bg1"/>
          </a:solidFill>
          <a:ln w="9525">
            <a:noFill/>
            <a:round/>
          </a:ln>
        </p:spPr>
        <p:txBody>
          <a:bodyPr vert="horz" wrap="square" lIns="91440" tIns="45720" rIns="91440" bIns="45720" numCol="1" anchor="t" anchorCtr="0" compatLnSpc="1"/>
          <a:lstStyle/>
          <a:p>
            <a:endParaRPr lang="en-US"/>
          </a:p>
        </p:txBody>
      </p:sp>
      <p:sp>
        <p:nvSpPr>
          <p:cNvPr id="74" name="object  18"/>
          <p:cNvSpPr/>
          <p:nvPr/>
        </p:nvSpPr>
        <p:spPr>
          <a:xfrm>
            <a:off x="8404332" y="3847569"/>
            <a:ext cx="1499806" cy="1499804"/>
          </a:xfrm>
          <a:prstGeom prst="ellipse">
            <a:avLst/>
          </a:prstGeom>
          <a:noFill/>
          <a:ln w="571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5" name="object  19"/>
          <p:cNvSpPr>
            <a:spLocks noChangeAspect="1"/>
          </p:cNvSpPr>
          <p:nvPr/>
        </p:nvSpPr>
        <p:spPr>
          <a:xfrm>
            <a:off x="9351306" y="3748543"/>
            <a:ext cx="484552" cy="484552"/>
          </a:xfrm>
          <a:prstGeom prst="ellipse">
            <a:avLst/>
          </a:prstGeom>
          <a:solidFill>
            <a:srgbClr val="779F0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6" name="Freeform 35"/>
          <p:cNvSpPr>
            <a:spLocks noChangeAspect="1" noEditPoints="1"/>
          </p:cNvSpPr>
          <p:nvPr/>
        </p:nvSpPr>
        <p:spPr bwMode="auto">
          <a:xfrm>
            <a:off x="9443649" y="3858915"/>
            <a:ext cx="299866" cy="263807"/>
          </a:xfrm>
          <a:custGeom>
            <a:avLst/>
            <a:gdLst/>
            <a:ahLst/>
            <a:cxnLst>
              <a:cxn ang="0">
                <a:pos x="73" y="40"/>
              </a:cxn>
              <a:cxn ang="0">
                <a:pos x="73" y="53"/>
              </a:cxn>
              <a:cxn ang="0">
                <a:pos x="72" y="55"/>
              </a:cxn>
              <a:cxn ang="0">
                <a:pos x="68" y="55"/>
              </a:cxn>
              <a:cxn ang="0">
                <a:pos x="68" y="57"/>
              </a:cxn>
              <a:cxn ang="0">
                <a:pos x="61" y="64"/>
              </a:cxn>
              <a:cxn ang="0">
                <a:pos x="55" y="57"/>
              </a:cxn>
              <a:cxn ang="0">
                <a:pos x="55" y="55"/>
              </a:cxn>
              <a:cxn ang="0">
                <a:pos x="18" y="55"/>
              </a:cxn>
              <a:cxn ang="0">
                <a:pos x="18" y="57"/>
              </a:cxn>
              <a:cxn ang="0">
                <a:pos x="11" y="64"/>
              </a:cxn>
              <a:cxn ang="0">
                <a:pos x="4" y="57"/>
              </a:cxn>
              <a:cxn ang="0">
                <a:pos x="4" y="55"/>
              </a:cxn>
              <a:cxn ang="0">
                <a:pos x="1" y="55"/>
              </a:cxn>
              <a:cxn ang="0">
                <a:pos x="0" y="53"/>
              </a:cxn>
              <a:cxn ang="0">
                <a:pos x="0" y="40"/>
              </a:cxn>
              <a:cxn ang="0">
                <a:pos x="8" y="32"/>
              </a:cxn>
              <a:cxn ang="0">
                <a:pos x="9" y="32"/>
              </a:cxn>
              <a:cxn ang="0">
                <a:pos x="13" y="17"/>
              </a:cxn>
              <a:cxn ang="0">
                <a:pos x="23" y="9"/>
              </a:cxn>
              <a:cxn ang="0">
                <a:pos x="27" y="9"/>
              </a:cxn>
              <a:cxn ang="0">
                <a:pos x="27" y="1"/>
              </a:cxn>
              <a:cxn ang="0">
                <a:pos x="28" y="0"/>
              </a:cxn>
              <a:cxn ang="0">
                <a:pos x="44" y="0"/>
              </a:cxn>
              <a:cxn ang="0">
                <a:pos x="45" y="1"/>
              </a:cxn>
              <a:cxn ang="0">
                <a:pos x="45" y="9"/>
              </a:cxn>
              <a:cxn ang="0">
                <a:pos x="50" y="9"/>
              </a:cxn>
              <a:cxn ang="0">
                <a:pos x="60" y="17"/>
              </a:cxn>
              <a:cxn ang="0">
                <a:pos x="64" y="32"/>
              </a:cxn>
              <a:cxn ang="0">
                <a:pos x="65" y="32"/>
              </a:cxn>
              <a:cxn ang="0">
                <a:pos x="73" y="40"/>
              </a:cxn>
              <a:cxn ang="0">
                <a:pos x="17" y="43"/>
              </a:cxn>
              <a:cxn ang="0">
                <a:pos x="11" y="37"/>
              </a:cxn>
              <a:cxn ang="0">
                <a:pos x="5" y="43"/>
              </a:cxn>
              <a:cxn ang="0">
                <a:pos x="11" y="49"/>
              </a:cxn>
              <a:cxn ang="0">
                <a:pos x="17" y="43"/>
              </a:cxn>
              <a:cxn ang="0">
                <a:pos x="54" y="32"/>
              </a:cxn>
              <a:cxn ang="0">
                <a:pos x="51" y="19"/>
              </a:cxn>
              <a:cxn ang="0">
                <a:pos x="50" y="18"/>
              </a:cxn>
              <a:cxn ang="0">
                <a:pos x="23" y="18"/>
              </a:cxn>
              <a:cxn ang="0">
                <a:pos x="21" y="19"/>
              </a:cxn>
              <a:cxn ang="0">
                <a:pos x="18" y="32"/>
              </a:cxn>
              <a:cxn ang="0">
                <a:pos x="54" y="32"/>
              </a:cxn>
              <a:cxn ang="0">
                <a:pos x="67" y="43"/>
              </a:cxn>
              <a:cxn ang="0">
                <a:pos x="61" y="37"/>
              </a:cxn>
              <a:cxn ang="0">
                <a:pos x="56" y="43"/>
              </a:cxn>
              <a:cxn ang="0">
                <a:pos x="61" y="49"/>
              </a:cxn>
              <a:cxn ang="0">
                <a:pos x="67" y="43"/>
              </a:cxn>
            </a:cxnLst>
            <a:rect l="0" t="0" r="r" b="b"/>
            <a:pathLst>
              <a:path w="73" h="64">
                <a:moveTo>
                  <a:pt x="73" y="40"/>
                </a:moveTo>
                <a:cubicBezTo>
                  <a:pt x="73" y="53"/>
                  <a:pt x="73" y="53"/>
                  <a:pt x="73" y="53"/>
                </a:cubicBezTo>
                <a:cubicBezTo>
                  <a:pt x="73" y="54"/>
                  <a:pt x="72" y="55"/>
                  <a:pt x="72" y="55"/>
                </a:cubicBezTo>
                <a:cubicBezTo>
                  <a:pt x="68" y="55"/>
                  <a:pt x="68" y="55"/>
                  <a:pt x="68" y="55"/>
                </a:cubicBezTo>
                <a:cubicBezTo>
                  <a:pt x="68" y="57"/>
                  <a:pt x="68" y="57"/>
                  <a:pt x="68" y="57"/>
                </a:cubicBezTo>
                <a:cubicBezTo>
                  <a:pt x="68" y="61"/>
                  <a:pt x="65" y="64"/>
                  <a:pt x="61" y="64"/>
                </a:cubicBezTo>
                <a:cubicBezTo>
                  <a:pt x="58" y="64"/>
                  <a:pt x="55" y="61"/>
                  <a:pt x="55" y="57"/>
                </a:cubicBezTo>
                <a:cubicBezTo>
                  <a:pt x="55" y="55"/>
                  <a:pt x="55" y="55"/>
                  <a:pt x="55" y="55"/>
                </a:cubicBezTo>
                <a:cubicBezTo>
                  <a:pt x="18" y="55"/>
                  <a:pt x="18" y="55"/>
                  <a:pt x="18" y="55"/>
                </a:cubicBezTo>
                <a:cubicBezTo>
                  <a:pt x="18" y="57"/>
                  <a:pt x="18" y="57"/>
                  <a:pt x="18" y="57"/>
                </a:cubicBezTo>
                <a:cubicBezTo>
                  <a:pt x="18" y="61"/>
                  <a:pt x="15" y="64"/>
                  <a:pt x="11" y="64"/>
                </a:cubicBezTo>
                <a:cubicBezTo>
                  <a:pt x="7" y="64"/>
                  <a:pt x="4" y="61"/>
                  <a:pt x="4" y="57"/>
                </a:cubicBezTo>
                <a:cubicBezTo>
                  <a:pt x="4" y="55"/>
                  <a:pt x="4" y="55"/>
                  <a:pt x="4" y="55"/>
                </a:cubicBezTo>
                <a:cubicBezTo>
                  <a:pt x="1" y="55"/>
                  <a:pt x="1" y="55"/>
                  <a:pt x="1" y="55"/>
                </a:cubicBezTo>
                <a:cubicBezTo>
                  <a:pt x="0" y="55"/>
                  <a:pt x="0" y="54"/>
                  <a:pt x="0" y="53"/>
                </a:cubicBezTo>
                <a:cubicBezTo>
                  <a:pt x="0" y="40"/>
                  <a:pt x="0" y="40"/>
                  <a:pt x="0" y="40"/>
                </a:cubicBezTo>
                <a:cubicBezTo>
                  <a:pt x="0" y="35"/>
                  <a:pt x="3" y="32"/>
                  <a:pt x="8" y="32"/>
                </a:cubicBezTo>
                <a:cubicBezTo>
                  <a:pt x="9" y="32"/>
                  <a:pt x="9" y="32"/>
                  <a:pt x="9" y="32"/>
                </a:cubicBezTo>
                <a:cubicBezTo>
                  <a:pt x="13" y="17"/>
                  <a:pt x="13" y="17"/>
                  <a:pt x="13" y="17"/>
                </a:cubicBezTo>
                <a:cubicBezTo>
                  <a:pt x="14" y="12"/>
                  <a:pt x="18" y="9"/>
                  <a:pt x="23" y="9"/>
                </a:cubicBezTo>
                <a:cubicBezTo>
                  <a:pt x="27" y="9"/>
                  <a:pt x="27" y="9"/>
                  <a:pt x="27" y="9"/>
                </a:cubicBezTo>
                <a:cubicBezTo>
                  <a:pt x="27" y="1"/>
                  <a:pt x="27" y="1"/>
                  <a:pt x="27" y="1"/>
                </a:cubicBezTo>
                <a:cubicBezTo>
                  <a:pt x="27" y="0"/>
                  <a:pt x="28" y="0"/>
                  <a:pt x="28" y="0"/>
                </a:cubicBezTo>
                <a:cubicBezTo>
                  <a:pt x="44" y="0"/>
                  <a:pt x="44" y="0"/>
                  <a:pt x="44" y="0"/>
                </a:cubicBezTo>
                <a:cubicBezTo>
                  <a:pt x="45" y="0"/>
                  <a:pt x="45" y="0"/>
                  <a:pt x="45" y="1"/>
                </a:cubicBezTo>
                <a:cubicBezTo>
                  <a:pt x="45" y="9"/>
                  <a:pt x="45" y="9"/>
                  <a:pt x="45" y="9"/>
                </a:cubicBezTo>
                <a:cubicBezTo>
                  <a:pt x="50" y="9"/>
                  <a:pt x="50" y="9"/>
                  <a:pt x="50" y="9"/>
                </a:cubicBezTo>
                <a:cubicBezTo>
                  <a:pt x="55" y="9"/>
                  <a:pt x="59" y="12"/>
                  <a:pt x="60" y="17"/>
                </a:cubicBezTo>
                <a:cubicBezTo>
                  <a:pt x="64" y="32"/>
                  <a:pt x="64" y="32"/>
                  <a:pt x="64" y="32"/>
                </a:cubicBezTo>
                <a:cubicBezTo>
                  <a:pt x="65" y="32"/>
                  <a:pt x="65" y="32"/>
                  <a:pt x="65" y="32"/>
                </a:cubicBezTo>
                <a:cubicBezTo>
                  <a:pt x="69" y="32"/>
                  <a:pt x="73" y="35"/>
                  <a:pt x="73" y="40"/>
                </a:cubicBezTo>
                <a:close/>
                <a:moveTo>
                  <a:pt x="17" y="43"/>
                </a:moveTo>
                <a:cubicBezTo>
                  <a:pt x="17" y="40"/>
                  <a:pt x="14" y="37"/>
                  <a:pt x="11" y="37"/>
                </a:cubicBezTo>
                <a:cubicBezTo>
                  <a:pt x="8" y="37"/>
                  <a:pt x="5" y="40"/>
                  <a:pt x="5" y="43"/>
                </a:cubicBezTo>
                <a:cubicBezTo>
                  <a:pt x="5" y="46"/>
                  <a:pt x="8" y="49"/>
                  <a:pt x="11" y="49"/>
                </a:cubicBezTo>
                <a:cubicBezTo>
                  <a:pt x="14" y="49"/>
                  <a:pt x="17" y="46"/>
                  <a:pt x="17" y="43"/>
                </a:cubicBezTo>
                <a:close/>
                <a:moveTo>
                  <a:pt x="54" y="32"/>
                </a:moveTo>
                <a:cubicBezTo>
                  <a:pt x="51" y="19"/>
                  <a:pt x="51" y="19"/>
                  <a:pt x="51" y="19"/>
                </a:cubicBezTo>
                <a:cubicBezTo>
                  <a:pt x="51" y="19"/>
                  <a:pt x="50" y="18"/>
                  <a:pt x="50" y="18"/>
                </a:cubicBezTo>
                <a:cubicBezTo>
                  <a:pt x="23" y="18"/>
                  <a:pt x="23" y="18"/>
                  <a:pt x="23" y="18"/>
                </a:cubicBezTo>
                <a:cubicBezTo>
                  <a:pt x="22" y="18"/>
                  <a:pt x="21" y="19"/>
                  <a:pt x="21" y="19"/>
                </a:cubicBezTo>
                <a:cubicBezTo>
                  <a:pt x="18" y="32"/>
                  <a:pt x="18" y="32"/>
                  <a:pt x="18" y="32"/>
                </a:cubicBezTo>
                <a:lnTo>
                  <a:pt x="54" y="32"/>
                </a:lnTo>
                <a:close/>
                <a:moveTo>
                  <a:pt x="67" y="43"/>
                </a:moveTo>
                <a:cubicBezTo>
                  <a:pt x="67" y="40"/>
                  <a:pt x="65" y="37"/>
                  <a:pt x="61" y="37"/>
                </a:cubicBezTo>
                <a:cubicBezTo>
                  <a:pt x="58" y="37"/>
                  <a:pt x="56" y="40"/>
                  <a:pt x="56" y="43"/>
                </a:cubicBezTo>
                <a:cubicBezTo>
                  <a:pt x="56" y="46"/>
                  <a:pt x="58" y="49"/>
                  <a:pt x="61" y="49"/>
                </a:cubicBezTo>
                <a:cubicBezTo>
                  <a:pt x="65" y="49"/>
                  <a:pt x="67" y="46"/>
                  <a:pt x="67" y="43"/>
                </a:cubicBezTo>
                <a:close/>
              </a:path>
            </a:pathLst>
          </a:custGeom>
          <a:solidFill>
            <a:schemeClr val="bg1"/>
          </a:solidFill>
          <a:ln w="9525">
            <a:noFill/>
            <a:round/>
          </a:ln>
        </p:spPr>
        <p:txBody>
          <a:bodyPr vert="horz" wrap="square" lIns="91440" tIns="45720" rIns="91440" bIns="45720" numCol="1" anchor="t" anchorCtr="0" compatLnSpc="1"/>
          <a:lstStyle/>
          <a:p>
            <a:endParaRPr lang="en-US"/>
          </a:p>
        </p:txBody>
      </p:sp>
      <p:sp>
        <p:nvSpPr>
          <p:cNvPr id="77" name="object  21"/>
          <p:cNvSpPr/>
          <p:nvPr/>
        </p:nvSpPr>
        <p:spPr>
          <a:xfrm>
            <a:off x="6359952" y="2272173"/>
            <a:ext cx="2084602" cy="2084600"/>
          </a:xfrm>
          <a:prstGeom prst="ellipse">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8" name="object  22"/>
          <p:cNvSpPr>
            <a:spLocks noChangeAspect="1"/>
          </p:cNvSpPr>
          <p:nvPr/>
        </p:nvSpPr>
        <p:spPr>
          <a:xfrm>
            <a:off x="7642783" y="2134535"/>
            <a:ext cx="673487" cy="673486"/>
          </a:xfrm>
          <a:prstGeom prst="ellipse">
            <a:avLst/>
          </a:prstGeom>
          <a:solidFill>
            <a:srgbClr val="779F0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79" name="Freeform 114"/>
          <p:cNvSpPr/>
          <p:nvPr/>
        </p:nvSpPr>
        <p:spPr bwMode="auto">
          <a:xfrm>
            <a:off x="7887451" y="2352608"/>
            <a:ext cx="184150" cy="237341"/>
          </a:xfrm>
          <a:custGeom>
            <a:avLst/>
            <a:gdLst/>
            <a:ahLst/>
            <a:cxnLst>
              <a:cxn ang="0">
                <a:pos x="34" y="18"/>
              </a:cxn>
              <a:cxn ang="0">
                <a:pos x="27" y="18"/>
              </a:cxn>
              <a:cxn ang="0">
                <a:pos x="27" y="49"/>
              </a:cxn>
              <a:cxn ang="0">
                <a:pos x="26" y="50"/>
              </a:cxn>
              <a:cxn ang="0">
                <a:pos x="1" y="50"/>
              </a:cxn>
              <a:cxn ang="0">
                <a:pos x="0" y="49"/>
              </a:cxn>
              <a:cxn ang="0">
                <a:pos x="0" y="48"/>
              </a:cxn>
              <a:cxn ang="0">
                <a:pos x="6" y="41"/>
              </a:cxn>
              <a:cxn ang="0">
                <a:pos x="7" y="41"/>
              </a:cxn>
              <a:cxn ang="0">
                <a:pos x="18" y="41"/>
              </a:cxn>
              <a:cxn ang="0">
                <a:pos x="18" y="18"/>
              </a:cxn>
              <a:cxn ang="0">
                <a:pos x="11" y="18"/>
              </a:cxn>
              <a:cxn ang="0">
                <a:pos x="9" y="17"/>
              </a:cxn>
              <a:cxn ang="0">
                <a:pos x="9" y="14"/>
              </a:cxn>
              <a:cxn ang="0">
                <a:pos x="21" y="1"/>
              </a:cxn>
              <a:cxn ang="0">
                <a:pos x="24" y="1"/>
              </a:cxn>
              <a:cxn ang="0">
                <a:pos x="36" y="14"/>
              </a:cxn>
              <a:cxn ang="0">
                <a:pos x="36" y="17"/>
              </a:cxn>
              <a:cxn ang="0">
                <a:pos x="34" y="18"/>
              </a:cxn>
            </a:cxnLst>
            <a:rect l="0" t="0" r="r" b="b"/>
            <a:pathLst>
              <a:path w="37" h="50">
                <a:moveTo>
                  <a:pt x="34" y="18"/>
                </a:moveTo>
                <a:cubicBezTo>
                  <a:pt x="27" y="18"/>
                  <a:pt x="27" y="18"/>
                  <a:pt x="27" y="18"/>
                </a:cubicBezTo>
                <a:cubicBezTo>
                  <a:pt x="27" y="49"/>
                  <a:pt x="27" y="49"/>
                  <a:pt x="27" y="49"/>
                </a:cubicBezTo>
                <a:cubicBezTo>
                  <a:pt x="27" y="50"/>
                  <a:pt x="27" y="50"/>
                  <a:pt x="26" y="50"/>
                </a:cubicBezTo>
                <a:cubicBezTo>
                  <a:pt x="1" y="50"/>
                  <a:pt x="1" y="50"/>
                  <a:pt x="1" y="50"/>
                </a:cubicBezTo>
                <a:cubicBezTo>
                  <a:pt x="0" y="50"/>
                  <a:pt x="0" y="50"/>
                  <a:pt x="0" y="49"/>
                </a:cubicBezTo>
                <a:cubicBezTo>
                  <a:pt x="0" y="49"/>
                  <a:pt x="0" y="48"/>
                  <a:pt x="0" y="48"/>
                </a:cubicBezTo>
                <a:cubicBezTo>
                  <a:pt x="6" y="41"/>
                  <a:pt x="6" y="41"/>
                  <a:pt x="6" y="41"/>
                </a:cubicBezTo>
                <a:cubicBezTo>
                  <a:pt x="6" y="41"/>
                  <a:pt x="6" y="41"/>
                  <a:pt x="7" y="41"/>
                </a:cubicBezTo>
                <a:cubicBezTo>
                  <a:pt x="18" y="41"/>
                  <a:pt x="18" y="41"/>
                  <a:pt x="18" y="41"/>
                </a:cubicBezTo>
                <a:cubicBezTo>
                  <a:pt x="18" y="18"/>
                  <a:pt x="18" y="18"/>
                  <a:pt x="18" y="18"/>
                </a:cubicBezTo>
                <a:cubicBezTo>
                  <a:pt x="11" y="18"/>
                  <a:pt x="11" y="18"/>
                  <a:pt x="11" y="18"/>
                </a:cubicBezTo>
                <a:cubicBezTo>
                  <a:pt x="10" y="18"/>
                  <a:pt x="10" y="18"/>
                  <a:pt x="9" y="17"/>
                </a:cubicBezTo>
                <a:cubicBezTo>
                  <a:pt x="9" y="16"/>
                  <a:pt x="9" y="15"/>
                  <a:pt x="9" y="14"/>
                </a:cubicBezTo>
                <a:cubicBezTo>
                  <a:pt x="21" y="1"/>
                  <a:pt x="21" y="1"/>
                  <a:pt x="21" y="1"/>
                </a:cubicBezTo>
                <a:cubicBezTo>
                  <a:pt x="22" y="0"/>
                  <a:pt x="24" y="0"/>
                  <a:pt x="24" y="1"/>
                </a:cubicBezTo>
                <a:cubicBezTo>
                  <a:pt x="36" y="14"/>
                  <a:pt x="36" y="14"/>
                  <a:pt x="36" y="14"/>
                </a:cubicBezTo>
                <a:cubicBezTo>
                  <a:pt x="36" y="15"/>
                  <a:pt x="37" y="16"/>
                  <a:pt x="36" y="17"/>
                </a:cubicBezTo>
                <a:cubicBezTo>
                  <a:pt x="36" y="18"/>
                  <a:pt x="35" y="18"/>
                  <a:pt x="34" y="18"/>
                </a:cubicBezTo>
                <a:close/>
              </a:path>
            </a:pathLst>
          </a:custGeom>
          <a:solidFill>
            <a:schemeClr val="bg1"/>
          </a:solidFill>
          <a:ln w="9525">
            <a:noFill/>
            <a:round/>
          </a:ln>
        </p:spPr>
        <p:txBody>
          <a:bodyPr vert="horz" wrap="square" lIns="91440" tIns="45720" rIns="91440" bIns="45720" numCol="1" anchor="t" anchorCtr="0" compatLnSpc="1"/>
          <a:lstStyle/>
          <a:p>
            <a:endParaRPr lang="en-US"/>
          </a:p>
        </p:txBody>
      </p:sp>
      <p:sp>
        <p:nvSpPr>
          <p:cNvPr id="80" name="object  45"/>
          <p:cNvSpPr txBox="1"/>
          <p:nvPr/>
        </p:nvSpPr>
        <p:spPr>
          <a:xfrm>
            <a:off x="2096254" y="2676653"/>
            <a:ext cx="1584960" cy="707886"/>
          </a:xfrm>
          <a:prstGeom prst="rect">
            <a:avLst/>
          </a:prstGeom>
          <a:noFill/>
        </p:spPr>
        <p:txBody>
          <a:bodyPr wrap="square" rtlCol="0">
            <a:spAutoFit/>
          </a:bodyPr>
          <a:lstStyle/>
          <a:p>
            <a:pPr algn="ctr"/>
            <a:r>
              <a:rPr lang="zh-CN" altLang="en-US" sz="1000" dirty="0">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GB" altLang="zh-CN" sz="1000" dirty="0">
              <a:latin typeface="微软雅黑" panose="020B0503020204020204" pitchFamily="34" charset="-122"/>
              <a:ea typeface="微软雅黑" panose="020B0503020204020204" pitchFamily="34" charset="-122"/>
            </a:endParaRPr>
          </a:p>
        </p:txBody>
      </p:sp>
      <p:sp>
        <p:nvSpPr>
          <p:cNvPr id="81" name="object  46"/>
          <p:cNvSpPr txBox="1"/>
          <p:nvPr/>
        </p:nvSpPr>
        <p:spPr>
          <a:xfrm>
            <a:off x="4338900" y="3569462"/>
            <a:ext cx="1584960" cy="707886"/>
          </a:xfrm>
          <a:prstGeom prst="rect">
            <a:avLst/>
          </a:prstGeom>
          <a:noFill/>
        </p:spPr>
        <p:txBody>
          <a:bodyPr wrap="square" rtlCol="0">
            <a:spAutoFit/>
          </a:bodyPr>
          <a:lstStyle/>
          <a:p>
            <a:pPr algn="ctr"/>
            <a:r>
              <a:rPr lang="zh-CN" altLang="en-US" sz="1000" dirty="0">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GB" altLang="zh-CN" sz="1000" dirty="0">
              <a:latin typeface="微软雅黑" panose="020B0503020204020204" pitchFamily="34" charset="-122"/>
              <a:ea typeface="微软雅黑" panose="020B0503020204020204" pitchFamily="34" charset="-122"/>
            </a:endParaRPr>
          </a:p>
        </p:txBody>
      </p:sp>
      <p:sp>
        <p:nvSpPr>
          <p:cNvPr id="82" name="object  49"/>
          <p:cNvSpPr txBox="1"/>
          <p:nvPr/>
        </p:nvSpPr>
        <p:spPr>
          <a:xfrm>
            <a:off x="6609773" y="2929753"/>
            <a:ext cx="1584960" cy="707886"/>
          </a:xfrm>
          <a:prstGeom prst="rect">
            <a:avLst/>
          </a:prstGeom>
          <a:noFill/>
        </p:spPr>
        <p:txBody>
          <a:bodyPr wrap="square" rtlCol="0">
            <a:spAutoFit/>
          </a:bodyPr>
          <a:lstStyle/>
          <a:p>
            <a:pPr algn="ctr"/>
            <a:r>
              <a:rPr lang="zh-CN" altLang="en-US" sz="1000" dirty="0">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GB" altLang="zh-CN" sz="1000" dirty="0">
              <a:latin typeface="微软雅黑" panose="020B0503020204020204" pitchFamily="34" charset="-122"/>
              <a:ea typeface="微软雅黑" panose="020B0503020204020204" pitchFamily="34" charset="-122"/>
            </a:endParaRPr>
          </a:p>
        </p:txBody>
      </p:sp>
      <p:sp>
        <p:nvSpPr>
          <p:cNvPr id="83" name="object 50"/>
          <p:cNvSpPr txBox="1"/>
          <p:nvPr/>
        </p:nvSpPr>
        <p:spPr>
          <a:xfrm>
            <a:off x="8361755" y="4212751"/>
            <a:ext cx="1584960" cy="707886"/>
          </a:xfrm>
          <a:prstGeom prst="rect">
            <a:avLst/>
          </a:prstGeom>
          <a:noFill/>
        </p:spPr>
        <p:txBody>
          <a:bodyPr wrap="square" rtlCol="0">
            <a:spAutoFit/>
          </a:bodyPr>
          <a:lstStyle/>
          <a:p>
            <a:pPr algn="ctr"/>
            <a:r>
              <a:rPr lang="zh-CN" altLang="en-US" sz="1000" dirty="0">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GB" altLang="zh-CN" sz="1000" dirty="0">
              <a:latin typeface="微软雅黑" panose="020B0503020204020204" pitchFamily="34" charset="-122"/>
              <a:ea typeface="微软雅黑" panose="020B0503020204020204" pitchFamily="34" charset="-122"/>
            </a:endParaRPr>
          </a:p>
        </p:txBody>
      </p:sp>
      <p:grpSp>
        <p:nvGrpSpPr>
          <p:cNvPr id="25" name="组合 24"/>
          <p:cNvGrpSpPr/>
          <p:nvPr/>
        </p:nvGrpSpPr>
        <p:grpSpPr>
          <a:xfrm>
            <a:off x="619317" y="612033"/>
            <a:ext cx="4639516" cy="1516229"/>
            <a:chOff x="587000" y="509069"/>
            <a:chExt cx="4639515" cy="1516228"/>
          </a:xfrm>
        </p:grpSpPr>
        <p:sp>
          <p:nvSpPr>
            <p:cNvPr id="26" name="Text Box 7"/>
            <p:cNvSpPr txBox="1">
              <a:spLocks noChangeArrowheads="1"/>
            </p:cNvSpPr>
            <p:nvPr/>
          </p:nvSpPr>
          <p:spPr bwMode="auto">
            <a:xfrm>
              <a:off x="2861381" y="748025"/>
              <a:ext cx="2365134" cy="1277272"/>
            </a:xfrm>
            <a:prstGeom prst="rect">
              <a:avLst/>
            </a:prstGeom>
            <a:noFill/>
            <a:ln w="9525">
              <a:noFill/>
              <a:miter lim="800000"/>
            </a:ln>
          </p:spPr>
          <p:txBody>
            <a:bodyPr wrap="none" lIns="45720" tIns="22860" rIns="45720" bIns="22860">
              <a:spAutoFit/>
            </a:bodyPr>
            <a:lstStyle/>
            <a:p>
              <a:pPr algn="ctr" defTabSz="1087755"/>
              <a:r>
                <a:rPr lang="en-CA" sz="2000" spc="-150" dirty="0" smtClean="0">
                  <a:latin typeface="微软雅黑" panose="020B0503020204020204" pitchFamily="34" charset="-122"/>
                  <a:ea typeface="微软雅黑" panose="020B0503020204020204" pitchFamily="34" charset="-122"/>
                  <a:cs typeface="Open Sans" panose="020B0606030504020204" pitchFamily="34" charset="0"/>
                </a:rPr>
                <a:t>TEACHING PROCESS </a:t>
              </a:r>
            </a:p>
            <a:p>
              <a:pPr algn="ctr" defTabSz="1087755"/>
              <a:endParaRPr lang="en-CA" sz="2000" spc="-150" dirty="0">
                <a:latin typeface="微软雅黑" panose="020B0503020204020204" pitchFamily="34" charset="-122"/>
                <a:ea typeface="微软雅黑" panose="020B0503020204020204" pitchFamily="34" charset="-122"/>
                <a:cs typeface="Open Sans" panose="020B0606030504020204" pitchFamily="34" charset="0"/>
              </a:endParaRPr>
            </a:p>
            <a:p>
              <a:pPr algn="ctr" defTabSz="1087755"/>
              <a:endParaRPr lang="en-CA" sz="2000" spc="-150" dirty="0" smtClean="0">
                <a:latin typeface="微软雅黑" panose="020B0503020204020204" pitchFamily="34" charset="-122"/>
                <a:ea typeface="微软雅黑" panose="020B0503020204020204" pitchFamily="34" charset="-122"/>
                <a:cs typeface="Open Sans" panose="020B0606030504020204" pitchFamily="34" charset="0"/>
              </a:endParaRPr>
            </a:p>
            <a:p>
              <a:pPr algn="ctr" defTabSz="1087755"/>
              <a:endParaRPr lang="en-CA" sz="2000" spc="-150" dirty="0">
                <a:latin typeface="微软雅黑" panose="020B0503020204020204" pitchFamily="34" charset="-122"/>
                <a:ea typeface="微软雅黑" panose="020B0503020204020204" pitchFamily="34" charset="-122"/>
                <a:cs typeface="Open Sans" panose="020B0606030504020204" pitchFamily="34" charset="0"/>
              </a:endParaRPr>
            </a:p>
          </p:txBody>
        </p:sp>
        <p:sp>
          <p:nvSpPr>
            <p:cNvPr id="27" name="矩形 26"/>
            <p:cNvSpPr/>
            <p:nvPr/>
          </p:nvSpPr>
          <p:spPr>
            <a:xfrm>
              <a:off x="587000" y="509069"/>
              <a:ext cx="1980029" cy="631069"/>
            </a:xfrm>
            <a:prstGeom prst="rect">
              <a:avLst/>
            </a:prstGeom>
          </p:spPr>
          <p:txBody>
            <a:bodyPr wrap="none">
              <a:spAutoFit/>
            </a:bodyPr>
            <a:lstStyle/>
            <a:p>
              <a:pPr algn="ctr" defTabSz="1087755"/>
              <a:r>
                <a:rPr lang="zh-CN" altLang="en-US" sz="3500" dirty="0" smtClean="0">
                  <a:latin typeface="微软雅黑" panose="020B0503020204020204" pitchFamily="34" charset="-122"/>
                  <a:ea typeface="微软雅黑" panose="020B0503020204020204" pitchFamily="34" charset="-122"/>
                  <a:cs typeface="Open Sans" panose="020B0606030504020204" pitchFamily="34" charset="0"/>
                </a:rPr>
                <a:t>教学过程</a:t>
              </a:r>
              <a:endParaRPr lang="en-CA" altLang="zh-CN" sz="3500" dirty="0">
                <a:latin typeface="微软雅黑" panose="020B0503020204020204" pitchFamily="34" charset="-122"/>
                <a:ea typeface="微软雅黑" panose="020B0503020204020204" pitchFamily="34" charset="-122"/>
                <a:cs typeface="Open Sans" panose="020B0606030504020204" pitchFamily="34" charset="0"/>
              </a:endParaRPr>
            </a:p>
          </p:txBody>
        </p:sp>
      </p:grpSp>
      <p:sp>
        <p:nvSpPr>
          <p:cNvPr id="28" name="矩形 27"/>
          <p:cNvSpPr/>
          <p:nvPr/>
        </p:nvSpPr>
        <p:spPr>
          <a:xfrm>
            <a:off x="4131" y="696085"/>
            <a:ext cx="411010" cy="462967"/>
          </a:xfrm>
          <a:prstGeom prst="rect">
            <a:avLst/>
          </a:prstGeom>
          <a:solidFill>
            <a:srgbClr val="779F0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a:off x="-2935" y="715567"/>
            <a:ext cx="349776" cy="477054"/>
          </a:xfrm>
          <a:prstGeom prst="rect">
            <a:avLst/>
          </a:prstGeom>
        </p:spPr>
        <p:txBody>
          <a:bodyPr wrap="none">
            <a:spAutoFit/>
          </a:bodyPr>
          <a:lstStyle/>
          <a:p>
            <a:r>
              <a:rPr lang="en-CA" altLang="zh-CN" sz="2500" spc="-150" dirty="0" smtClean="0">
                <a:solidFill>
                  <a:schemeClr val="bg1"/>
                </a:solidFill>
                <a:latin typeface="微软雅黑" panose="020B0503020204020204" pitchFamily="34" charset="-122"/>
                <a:ea typeface="微软雅黑" panose="020B0503020204020204" pitchFamily="34" charset="-122"/>
                <a:cs typeface="Open Sans" panose="020B0606030504020204" pitchFamily="34" charset="0"/>
              </a:rPr>
              <a:t>T</a:t>
            </a:r>
            <a:endParaRPr lang="zh-CN" altLang="en-US" sz="2500" dirty="0">
              <a:solidFill>
                <a:schemeClr val="bg1"/>
              </a:solidFill>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p:cTn id="7" dur="500" fill="hold"/>
                                        <p:tgtEl>
                                          <p:spTgt spid="28"/>
                                        </p:tgtEl>
                                        <p:attrNameLst>
                                          <p:attrName>ppt_w</p:attrName>
                                        </p:attrNameLst>
                                      </p:cBhvr>
                                      <p:tavLst>
                                        <p:tav tm="0">
                                          <p:val>
                                            <p:fltVal val="0"/>
                                          </p:val>
                                        </p:tav>
                                        <p:tav tm="100000">
                                          <p:val>
                                            <p:strVal val="#ppt_w"/>
                                          </p:val>
                                        </p:tav>
                                      </p:tavLst>
                                    </p:anim>
                                    <p:anim calcmode="lin" valueType="num">
                                      <p:cBhvr>
                                        <p:cTn id="8" dur="500" fill="hold"/>
                                        <p:tgtEl>
                                          <p:spTgt spid="28"/>
                                        </p:tgtEl>
                                        <p:attrNameLst>
                                          <p:attrName>ppt_h</p:attrName>
                                        </p:attrNameLst>
                                      </p:cBhvr>
                                      <p:tavLst>
                                        <p:tav tm="0">
                                          <p:val>
                                            <p:fltVal val="0"/>
                                          </p:val>
                                        </p:tav>
                                        <p:tav tm="100000">
                                          <p:val>
                                            <p:strVal val="#ppt_h"/>
                                          </p:val>
                                        </p:tav>
                                      </p:tavLst>
                                    </p:anim>
                                    <p:animEffect transition="in" filter="fade">
                                      <p:cBhvr>
                                        <p:cTn id="9" dur="500"/>
                                        <p:tgtEl>
                                          <p:spTgt spid="28"/>
                                        </p:tgtEl>
                                      </p:cBhvr>
                                    </p:animEffect>
                                  </p:childTnLst>
                                </p:cTn>
                              </p:par>
                            </p:childTnLst>
                          </p:cTn>
                        </p:par>
                        <p:par>
                          <p:cTn id="10" fill="hold">
                            <p:stCondLst>
                              <p:cond delay="500"/>
                            </p:stCondLst>
                            <p:childTnLst>
                              <p:par>
                                <p:cTn id="11" presetID="22" presetClass="entr" presetSubtype="4" fill="hold" nodeType="afterEffect">
                                  <p:stCondLst>
                                    <p:cond delay="0"/>
                                  </p:stCondLst>
                                  <p:childTnLst>
                                    <p:set>
                                      <p:cBhvr>
                                        <p:cTn id="12" dur="1" fill="hold">
                                          <p:stCondLst>
                                            <p:cond delay="0"/>
                                          </p:stCondLst>
                                        </p:cTn>
                                        <p:tgtEl>
                                          <p:spTgt spid="29">
                                            <p:txEl>
                                              <p:pRg st="0" end="0"/>
                                            </p:txEl>
                                          </p:spTgt>
                                        </p:tgtEl>
                                        <p:attrNameLst>
                                          <p:attrName>style.visibility</p:attrName>
                                        </p:attrNameLst>
                                      </p:cBhvr>
                                      <p:to>
                                        <p:strVal val="visible"/>
                                      </p:to>
                                    </p:set>
                                    <p:animEffect transition="in" filter="wipe(down)">
                                      <p:cBhvr>
                                        <p:cTn id="13" dur="500"/>
                                        <p:tgtEl>
                                          <p:spTgt spid="29">
                                            <p:txEl>
                                              <p:pRg st="0" end="0"/>
                                            </p:txEl>
                                          </p:spTgt>
                                        </p:tgtEl>
                                      </p:cBhvr>
                                    </p:animEffect>
                                  </p:childTnLst>
                                </p:cTn>
                              </p:par>
                            </p:childTnLst>
                          </p:cTn>
                        </p:par>
                        <p:par>
                          <p:cTn id="14" fill="hold">
                            <p:stCondLst>
                              <p:cond delay="1000"/>
                            </p:stCondLst>
                            <p:childTnLst>
                              <p:par>
                                <p:cTn id="15" presetID="22" presetClass="entr" presetSubtype="8" fill="hold" nodeType="after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wipe(left)">
                                      <p:cBhvr>
                                        <p:cTn id="17" dur="500"/>
                                        <p:tgtEl>
                                          <p:spTgt spid="25"/>
                                        </p:tgtEl>
                                      </p:cBhvr>
                                    </p:animEffect>
                                  </p:childTnLst>
                                </p:cTn>
                              </p:par>
                            </p:childTnLst>
                          </p:cTn>
                        </p:par>
                        <p:par>
                          <p:cTn id="18" fill="hold">
                            <p:stCondLst>
                              <p:cond delay="1500"/>
                            </p:stCondLst>
                            <p:childTnLst>
                              <p:par>
                                <p:cTn id="19" presetID="21" presetClass="entr" presetSubtype="1" fill="hold" grpId="0" nodeType="afterEffect">
                                  <p:stCondLst>
                                    <p:cond delay="0"/>
                                  </p:stCondLst>
                                  <p:childTnLst>
                                    <p:set>
                                      <p:cBhvr>
                                        <p:cTn id="20" dur="1" fill="hold">
                                          <p:stCondLst>
                                            <p:cond delay="0"/>
                                          </p:stCondLst>
                                        </p:cTn>
                                        <p:tgtEl>
                                          <p:spTgt spid="71"/>
                                        </p:tgtEl>
                                        <p:attrNameLst>
                                          <p:attrName>style.visibility</p:attrName>
                                        </p:attrNameLst>
                                      </p:cBhvr>
                                      <p:to>
                                        <p:strVal val="visible"/>
                                      </p:to>
                                    </p:set>
                                    <p:animEffect transition="in" filter="wheel(1)">
                                      <p:cBhvr>
                                        <p:cTn id="21" dur="750"/>
                                        <p:tgtEl>
                                          <p:spTgt spid="71"/>
                                        </p:tgtEl>
                                      </p:cBhvr>
                                    </p:animEffect>
                                  </p:childTnLst>
                                </p:cTn>
                              </p:par>
                            </p:childTnLst>
                          </p:cTn>
                        </p:par>
                        <p:par>
                          <p:cTn id="22" fill="hold">
                            <p:stCondLst>
                              <p:cond delay="2500"/>
                            </p:stCondLst>
                            <p:childTnLst>
                              <p:par>
                                <p:cTn id="23" presetID="53" presetClass="entr" presetSubtype="16" fill="hold" grpId="0" nodeType="afterEffect">
                                  <p:stCondLst>
                                    <p:cond delay="0"/>
                                  </p:stCondLst>
                                  <p:childTnLst>
                                    <p:set>
                                      <p:cBhvr>
                                        <p:cTn id="24" dur="1" fill="hold">
                                          <p:stCondLst>
                                            <p:cond delay="0"/>
                                          </p:stCondLst>
                                        </p:cTn>
                                        <p:tgtEl>
                                          <p:spTgt spid="72"/>
                                        </p:tgtEl>
                                        <p:attrNameLst>
                                          <p:attrName>style.visibility</p:attrName>
                                        </p:attrNameLst>
                                      </p:cBhvr>
                                      <p:to>
                                        <p:strVal val="visible"/>
                                      </p:to>
                                    </p:set>
                                    <p:anim calcmode="lin" valueType="num">
                                      <p:cBhvr>
                                        <p:cTn id="25" dur="500" fill="hold"/>
                                        <p:tgtEl>
                                          <p:spTgt spid="72"/>
                                        </p:tgtEl>
                                        <p:attrNameLst>
                                          <p:attrName>ppt_w</p:attrName>
                                        </p:attrNameLst>
                                      </p:cBhvr>
                                      <p:tavLst>
                                        <p:tav tm="0">
                                          <p:val>
                                            <p:fltVal val="0"/>
                                          </p:val>
                                        </p:tav>
                                        <p:tav tm="100000">
                                          <p:val>
                                            <p:strVal val="#ppt_w"/>
                                          </p:val>
                                        </p:tav>
                                      </p:tavLst>
                                    </p:anim>
                                    <p:anim calcmode="lin" valueType="num">
                                      <p:cBhvr>
                                        <p:cTn id="26" dur="500" fill="hold"/>
                                        <p:tgtEl>
                                          <p:spTgt spid="72"/>
                                        </p:tgtEl>
                                        <p:attrNameLst>
                                          <p:attrName>ppt_h</p:attrName>
                                        </p:attrNameLst>
                                      </p:cBhvr>
                                      <p:tavLst>
                                        <p:tav tm="0">
                                          <p:val>
                                            <p:fltVal val="0"/>
                                          </p:val>
                                        </p:tav>
                                        <p:tav tm="100000">
                                          <p:val>
                                            <p:strVal val="#ppt_h"/>
                                          </p:val>
                                        </p:tav>
                                      </p:tavLst>
                                    </p:anim>
                                    <p:animEffect transition="in" filter="fade">
                                      <p:cBhvr>
                                        <p:cTn id="27" dur="500"/>
                                        <p:tgtEl>
                                          <p:spTgt spid="72"/>
                                        </p:tgtEl>
                                      </p:cBhvr>
                                    </p:animEffect>
                                  </p:childTnLst>
                                </p:cTn>
                              </p:par>
                            </p:childTnLst>
                          </p:cTn>
                        </p:par>
                        <p:par>
                          <p:cTn id="28" fill="hold">
                            <p:stCondLst>
                              <p:cond delay="3000"/>
                            </p:stCondLst>
                            <p:childTnLst>
                              <p:par>
                                <p:cTn id="29" presetID="6" presetClass="entr" presetSubtype="32" fill="hold" grpId="0" nodeType="afterEffect">
                                  <p:stCondLst>
                                    <p:cond delay="0"/>
                                  </p:stCondLst>
                                  <p:childTnLst>
                                    <p:set>
                                      <p:cBhvr>
                                        <p:cTn id="30" dur="1" fill="hold">
                                          <p:stCondLst>
                                            <p:cond delay="0"/>
                                          </p:stCondLst>
                                        </p:cTn>
                                        <p:tgtEl>
                                          <p:spTgt spid="73"/>
                                        </p:tgtEl>
                                        <p:attrNameLst>
                                          <p:attrName>style.visibility</p:attrName>
                                        </p:attrNameLst>
                                      </p:cBhvr>
                                      <p:to>
                                        <p:strVal val="visible"/>
                                      </p:to>
                                    </p:set>
                                    <p:animEffect transition="in" filter="circle(out)">
                                      <p:cBhvr>
                                        <p:cTn id="31" dur="500"/>
                                        <p:tgtEl>
                                          <p:spTgt spid="73"/>
                                        </p:tgtEl>
                                      </p:cBhvr>
                                    </p:animEffect>
                                  </p:childTnLst>
                                </p:cTn>
                              </p:par>
                            </p:childTnLst>
                          </p:cTn>
                        </p:par>
                        <p:par>
                          <p:cTn id="32" fill="hold">
                            <p:stCondLst>
                              <p:cond delay="3500"/>
                            </p:stCondLst>
                            <p:childTnLst>
                              <p:par>
                                <p:cTn id="33" presetID="22" presetClass="entr" presetSubtype="1" fill="hold" grpId="0" nodeType="afterEffect">
                                  <p:stCondLst>
                                    <p:cond delay="0"/>
                                  </p:stCondLst>
                                  <p:childTnLst>
                                    <p:set>
                                      <p:cBhvr>
                                        <p:cTn id="34" dur="1" fill="hold">
                                          <p:stCondLst>
                                            <p:cond delay="0"/>
                                          </p:stCondLst>
                                        </p:cTn>
                                        <p:tgtEl>
                                          <p:spTgt spid="80"/>
                                        </p:tgtEl>
                                        <p:attrNameLst>
                                          <p:attrName>style.visibility</p:attrName>
                                        </p:attrNameLst>
                                      </p:cBhvr>
                                      <p:to>
                                        <p:strVal val="visible"/>
                                      </p:to>
                                    </p:set>
                                    <p:animEffect transition="in" filter="wipe(up)">
                                      <p:cBhvr>
                                        <p:cTn id="35" dur="500"/>
                                        <p:tgtEl>
                                          <p:spTgt spid="80"/>
                                        </p:tgtEl>
                                      </p:cBhvr>
                                    </p:animEffect>
                                  </p:childTnLst>
                                </p:cTn>
                              </p:par>
                            </p:childTnLst>
                          </p:cTn>
                        </p:par>
                        <p:par>
                          <p:cTn id="36" fill="hold">
                            <p:stCondLst>
                              <p:cond delay="4000"/>
                            </p:stCondLst>
                            <p:childTnLst>
                              <p:par>
                                <p:cTn id="37" presetID="18" presetClass="entr" presetSubtype="6" fill="hold" nodeType="afterEffect">
                                  <p:stCondLst>
                                    <p:cond delay="0"/>
                                  </p:stCondLst>
                                  <p:childTnLst>
                                    <p:set>
                                      <p:cBhvr>
                                        <p:cTn id="38" dur="1" fill="hold">
                                          <p:stCondLst>
                                            <p:cond delay="0"/>
                                          </p:stCondLst>
                                        </p:cTn>
                                        <p:tgtEl>
                                          <p:spTgt spid="67"/>
                                        </p:tgtEl>
                                        <p:attrNameLst>
                                          <p:attrName>style.visibility</p:attrName>
                                        </p:attrNameLst>
                                      </p:cBhvr>
                                      <p:to>
                                        <p:strVal val="visible"/>
                                      </p:to>
                                    </p:set>
                                    <p:animEffect transition="in" filter="strips(downRight)">
                                      <p:cBhvr>
                                        <p:cTn id="39" dur="500"/>
                                        <p:tgtEl>
                                          <p:spTgt spid="67"/>
                                        </p:tgtEl>
                                      </p:cBhvr>
                                    </p:animEffect>
                                  </p:childTnLst>
                                </p:cTn>
                              </p:par>
                            </p:childTnLst>
                          </p:cTn>
                        </p:par>
                        <p:par>
                          <p:cTn id="40" fill="hold">
                            <p:stCondLst>
                              <p:cond delay="4500"/>
                            </p:stCondLst>
                            <p:childTnLst>
                              <p:par>
                                <p:cTn id="41" presetID="22" presetClass="entr" presetSubtype="1" fill="hold" grpId="0" nodeType="afterEffect">
                                  <p:stCondLst>
                                    <p:cond delay="0"/>
                                  </p:stCondLst>
                                  <p:childTnLst>
                                    <p:set>
                                      <p:cBhvr>
                                        <p:cTn id="42" dur="1" fill="hold">
                                          <p:stCondLst>
                                            <p:cond delay="0"/>
                                          </p:stCondLst>
                                        </p:cTn>
                                        <p:tgtEl>
                                          <p:spTgt spid="68"/>
                                        </p:tgtEl>
                                        <p:attrNameLst>
                                          <p:attrName>style.visibility</p:attrName>
                                        </p:attrNameLst>
                                      </p:cBhvr>
                                      <p:to>
                                        <p:strVal val="visible"/>
                                      </p:to>
                                    </p:set>
                                    <p:animEffect transition="in" filter="wipe(up)">
                                      <p:cBhvr>
                                        <p:cTn id="43" dur="750"/>
                                        <p:tgtEl>
                                          <p:spTgt spid="68"/>
                                        </p:tgtEl>
                                      </p:cBhvr>
                                    </p:animEffect>
                                  </p:childTnLst>
                                </p:cTn>
                              </p:par>
                            </p:childTnLst>
                          </p:cTn>
                        </p:par>
                        <p:par>
                          <p:cTn id="44" fill="hold">
                            <p:stCondLst>
                              <p:cond delay="5500"/>
                            </p:stCondLst>
                            <p:childTnLst>
                              <p:par>
                                <p:cTn id="45" presetID="53" presetClass="entr" presetSubtype="16" fill="hold" grpId="0" nodeType="afterEffect">
                                  <p:stCondLst>
                                    <p:cond delay="0"/>
                                  </p:stCondLst>
                                  <p:childTnLst>
                                    <p:set>
                                      <p:cBhvr>
                                        <p:cTn id="46" dur="1" fill="hold">
                                          <p:stCondLst>
                                            <p:cond delay="0"/>
                                          </p:stCondLst>
                                        </p:cTn>
                                        <p:tgtEl>
                                          <p:spTgt spid="69"/>
                                        </p:tgtEl>
                                        <p:attrNameLst>
                                          <p:attrName>style.visibility</p:attrName>
                                        </p:attrNameLst>
                                      </p:cBhvr>
                                      <p:to>
                                        <p:strVal val="visible"/>
                                      </p:to>
                                    </p:set>
                                    <p:anim calcmode="lin" valueType="num">
                                      <p:cBhvr>
                                        <p:cTn id="47" dur="500" fill="hold"/>
                                        <p:tgtEl>
                                          <p:spTgt spid="69"/>
                                        </p:tgtEl>
                                        <p:attrNameLst>
                                          <p:attrName>ppt_w</p:attrName>
                                        </p:attrNameLst>
                                      </p:cBhvr>
                                      <p:tavLst>
                                        <p:tav tm="0">
                                          <p:val>
                                            <p:fltVal val="0"/>
                                          </p:val>
                                        </p:tav>
                                        <p:tav tm="100000">
                                          <p:val>
                                            <p:strVal val="#ppt_w"/>
                                          </p:val>
                                        </p:tav>
                                      </p:tavLst>
                                    </p:anim>
                                    <p:anim calcmode="lin" valueType="num">
                                      <p:cBhvr>
                                        <p:cTn id="48" dur="500" fill="hold"/>
                                        <p:tgtEl>
                                          <p:spTgt spid="69"/>
                                        </p:tgtEl>
                                        <p:attrNameLst>
                                          <p:attrName>ppt_h</p:attrName>
                                        </p:attrNameLst>
                                      </p:cBhvr>
                                      <p:tavLst>
                                        <p:tav tm="0">
                                          <p:val>
                                            <p:fltVal val="0"/>
                                          </p:val>
                                        </p:tav>
                                        <p:tav tm="100000">
                                          <p:val>
                                            <p:strVal val="#ppt_h"/>
                                          </p:val>
                                        </p:tav>
                                      </p:tavLst>
                                    </p:anim>
                                    <p:animEffect transition="in" filter="fade">
                                      <p:cBhvr>
                                        <p:cTn id="49" dur="500"/>
                                        <p:tgtEl>
                                          <p:spTgt spid="69"/>
                                        </p:tgtEl>
                                      </p:cBhvr>
                                    </p:animEffect>
                                  </p:childTnLst>
                                </p:cTn>
                              </p:par>
                            </p:childTnLst>
                          </p:cTn>
                        </p:par>
                        <p:par>
                          <p:cTn id="50" fill="hold">
                            <p:stCondLst>
                              <p:cond delay="6000"/>
                            </p:stCondLst>
                            <p:childTnLst>
                              <p:par>
                                <p:cTn id="51" presetID="6" presetClass="entr" presetSubtype="32" fill="hold" grpId="0" nodeType="afterEffect">
                                  <p:stCondLst>
                                    <p:cond delay="0"/>
                                  </p:stCondLst>
                                  <p:childTnLst>
                                    <p:set>
                                      <p:cBhvr>
                                        <p:cTn id="52" dur="1" fill="hold">
                                          <p:stCondLst>
                                            <p:cond delay="0"/>
                                          </p:stCondLst>
                                        </p:cTn>
                                        <p:tgtEl>
                                          <p:spTgt spid="70"/>
                                        </p:tgtEl>
                                        <p:attrNameLst>
                                          <p:attrName>style.visibility</p:attrName>
                                        </p:attrNameLst>
                                      </p:cBhvr>
                                      <p:to>
                                        <p:strVal val="visible"/>
                                      </p:to>
                                    </p:set>
                                    <p:animEffect transition="in" filter="circle(out)">
                                      <p:cBhvr>
                                        <p:cTn id="53" dur="500"/>
                                        <p:tgtEl>
                                          <p:spTgt spid="70"/>
                                        </p:tgtEl>
                                      </p:cBhvr>
                                    </p:animEffect>
                                  </p:childTnLst>
                                </p:cTn>
                              </p:par>
                            </p:childTnLst>
                          </p:cTn>
                        </p:par>
                        <p:par>
                          <p:cTn id="54" fill="hold">
                            <p:stCondLst>
                              <p:cond delay="6500"/>
                            </p:stCondLst>
                            <p:childTnLst>
                              <p:par>
                                <p:cTn id="55" presetID="22" presetClass="entr" presetSubtype="1" fill="hold" grpId="0" nodeType="afterEffect">
                                  <p:stCondLst>
                                    <p:cond delay="0"/>
                                  </p:stCondLst>
                                  <p:childTnLst>
                                    <p:set>
                                      <p:cBhvr>
                                        <p:cTn id="56" dur="1" fill="hold">
                                          <p:stCondLst>
                                            <p:cond delay="0"/>
                                          </p:stCondLst>
                                        </p:cTn>
                                        <p:tgtEl>
                                          <p:spTgt spid="81"/>
                                        </p:tgtEl>
                                        <p:attrNameLst>
                                          <p:attrName>style.visibility</p:attrName>
                                        </p:attrNameLst>
                                      </p:cBhvr>
                                      <p:to>
                                        <p:strVal val="visible"/>
                                      </p:to>
                                    </p:set>
                                    <p:animEffect transition="in" filter="wipe(up)">
                                      <p:cBhvr>
                                        <p:cTn id="57" dur="500"/>
                                        <p:tgtEl>
                                          <p:spTgt spid="81"/>
                                        </p:tgtEl>
                                      </p:cBhvr>
                                    </p:animEffect>
                                  </p:childTnLst>
                                </p:cTn>
                              </p:par>
                            </p:childTnLst>
                          </p:cTn>
                        </p:par>
                        <p:par>
                          <p:cTn id="58" fill="hold">
                            <p:stCondLst>
                              <p:cond delay="7000"/>
                            </p:stCondLst>
                            <p:childTnLst>
                              <p:par>
                                <p:cTn id="59" presetID="18" presetClass="entr" presetSubtype="3" fill="hold" nodeType="afterEffect">
                                  <p:stCondLst>
                                    <p:cond delay="0"/>
                                  </p:stCondLst>
                                  <p:childTnLst>
                                    <p:set>
                                      <p:cBhvr>
                                        <p:cTn id="60" dur="1" fill="hold">
                                          <p:stCondLst>
                                            <p:cond delay="0"/>
                                          </p:stCondLst>
                                        </p:cTn>
                                        <p:tgtEl>
                                          <p:spTgt spid="66"/>
                                        </p:tgtEl>
                                        <p:attrNameLst>
                                          <p:attrName>style.visibility</p:attrName>
                                        </p:attrNameLst>
                                      </p:cBhvr>
                                      <p:to>
                                        <p:strVal val="visible"/>
                                      </p:to>
                                    </p:set>
                                    <p:animEffect transition="in" filter="strips(upRight)">
                                      <p:cBhvr>
                                        <p:cTn id="61" dur="500"/>
                                        <p:tgtEl>
                                          <p:spTgt spid="66"/>
                                        </p:tgtEl>
                                      </p:cBhvr>
                                    </p:animEffect>
                                  </p:childTnLst>
                                </p:cTn>
                              </p:par>
                            </p:childTnLst>
                          </p:cTn>
                        </p:par>
                        <p:par>
                          <p:cTn id="62" fill="hold">
                            <p:stCondLst>
                              <p:cond delay="7500"/>
                            </p:stCondLst>
                            <p:childTnLst>
                              <p:par>
                                <p:cTn id="63" presetID="22" presetClass="entr" presetSubtype="1" fill="hold" grpId="0" nodeType="afterEffect">
                                  <p:stCondLst>
                                    <p:cond delay="0"/>
                                  </p:stCondLst>
                                  <p:childTnLst>
                                    <p:set>
                                      <p:cBhvr>
                                        <p:cTn id="64" dur="1" fill="hold">
                                          <p:stCondLst>
                                            <p:cond delay="0"/>
                                          </p:stCondLst>
                                        </p:cTn>
                                        <p:tgtEl>
                                          <p:spTgt spid="77"/>
                                        </p:tgtEl>
                                        <p:attrNameLst>
                                          <p:attrName>style.visibility</p:attrName>
                                        </p:attrNameLst>
                                      </p:cBhvr>
                                      <p:to>
                                        <p:strVal val="visible"/>
                                      </p:to>
                                    </p:set>
                                    <p:animEffect transition="in" filter="wipe(up)">
                                      <p:cBhvr>
                                        <p:cTn id="65" dur="750"/>
                                        <p:tgtEl>
                                          <p:spTgt spid="77"/>
                                        </p:tgtEl>
                                      </p:cBhvr>
                                    </p:animEffect>
                                  </p:childTnLst>
                                </p:cTn>
                              </p:par>
                            </p:childTnLst>
                          </p:cTn>
                        </p:par>
                        <p:par>
                          <p:cTn id="66" fill="hold">
                            <p:stCondLst>
                              <p:cond delay="8500"/>
                            </p:stCondLst>
                            <p:childTnLst>
                              <p:par>
                                <p:cTn id="67" presetID="53" presetClass="entr" presetSubtype="16" fill="hold" grpId="0" nodeType="afterEffect">
                                  <p:stCondLst>
                                    <p:cond delay="0"/>
                                  </p:stCondLst>
                                  <p:childTnLst>
                                    <p:set>
                                      <p:cBhvr>
                                        <p:cTn id="68" dur="1" fill="hold">
                                          <p:stCondLst>
                                            <p:cond delay="0"/>
                                          </p:stCondLst>
                                        </p:cTn>
                                        <p:tgtEl>
                                          <p:spTgt spid="78"/>
                                        </p:tgtEl>
                                        <p:attrNameLst>
                                          <p:attrName>style.visibility</p:attrName>
                                        </p:attrNameLst>
                                      </p:cBhvr>
                                      <p:to>
                                        <p:strVal val="visible"/>
                                      </p:to>
                                    </p:set>
                                    <p:anim calcmode="lin" valueType="num">
                                      <p:cBhvr>
                                        <p:cTn id="69" dur="500" fill="hold"/>
                                        <p:tgtEl>
                                          <p:spTgt spid="78"/>
                                        </p:tgtEl>
                                        <p:attrNameLst>
                                          <p:attrName>ppt_w</p:attrName>
                                        </p:attrNameLst>
                                      </p:cBhvr>
                                      <p:tavLst>
                                        <p:tav tm="0">
                                          <p:val>
                                            <p:fltVal val="0"/>
                                          </p:val>
                                        </p:tav>
                                        <p:tav tm="100000">
                                          <p:val>
                                            <p:strVal val="#ppt_w"/>
                                          </p:val>
                                        </p:tav>
                                      </p:tavLst>
                                    </p:anim>
                                    <p:anim calcmode="lin" valueType="num">
                                      <p:cBhvr>
                                        <p:cTn id="70" dur="500" fill="hold"/>
                                        <p:tgtEl>
                                          <p:spTgt spid="78"/>
                                        </p:tgtEl>
                                        <p:attrNameLst>
                                          <p:attrName>ppt_h</p:attrName>
                                        </p:attrNameLst>
                                      </p:cBhvr>
                                      <p:tavLst>
                                        <p:tav tm="0">
                                          <p:val>
                                            <p:fltVal val="0"/>
                                          </p:val>
                                        </p:tav>
                                        <p:tav tm="100000">
                                          <p:val>
                                            <p:strVal val="#ppt_h"/>
                                          </p:val>
                                        </p:tav>
                                      </p:tavLst>
                                    </p:anim>
                                    <p:animEffect transition="in" filter="fade">
                                      <p:cBhvr>
                                        <p:cTn id="71" dur="500"/>
                                        <p:tgtEl>
                                          <p:spTgt spid="78"/>
                                        </p:tgtEl>
                                      </p:cBhvr>
                                    </p:animEffect>
                                  </p:childTnLst>
                                </p:cTn>
                              </p:par>
                            </p:childTnLst>
                          </p:cTn>
                        </p:par>
                        <p:par>
                          <p:cTn id="72" fill="hold">
                            <p:stCondLst>
                              <p:cond delay="9000"/>
                            </p:stCondLst>
                            <p:childTnLst>
                              <p:par>
                                <p:cTn id="73" presetID="6" presetClass="entr" presetSubtype="32" fill="hold" grpId="0" nodeType="afterEffect">
                                  <p:stCondLst>
                                    <p:cond delay="0"/>
                                  </p:stCondLst>
                                  <p:childTnLst>
                                    <p:set>
                                      <p:cBhvr>
                                        <p:cTn id="74" dur="1" fill="hold">
                                          <p:stCondLst>
                                            <p:cond delay="0"/>
                                          </p:stCondLst>
                                        </p:cTn>
                                        <p:tgtEl>
                                          <p:spTgt spid="79"/>
                                        </p:tgtEl>
                                        <p:attrNameLst>
                                          <p:attrName>style.visibility</p:attrName>
                                        </p:attrNameLst>
                                      </p:cBhvr>
                                      <p:to>
                                        <p:strVal val="visible"/>
                                      </p:to>
                                    </p:set>
                                    <p:animEffect transition="in" filter="circle(out)">
                                      <p:cBhvr>
                                        <p:cTn id="75" dur="500"/>
                                        <p:tgtEl>
                                          <p:spTgt spid="79"/>
                                        </p:tgtEl>
                                      </p:cBhvr>
                                    </p:animEffect>
                                  </p:childTnLst>
                                </p:cTn>
                              </p:par>
                            </p:childTnLst>
                          </p:cTn>
                        </p:par>
                        <p:par>
                          <p:cTn id="76" fill="hold">
                            <p:stCondLst>
                              <p:cond delay="9500"/>
                            </p:stCondLst>
                            <p:childTnLst>
                              <p:par>
                                <p:cTn id="77" presetID="22" presetClass="entr" presetSubtype="1" fill="hold" grpId="0" nodeType="afterEffect">
                                  <p:stCondLst>
                                    <p:cond delay="0"/>
                                  </p:stCondLst>
                                  <p:childTnLst>
                                    <p:set>
                                      <p:cBhvr>
                                        <p:cTn id="78" dur="1" fill="hold">
                                          <p:stCondLst>
                                            <p:cond delay="0"/>
                                          </p:stCondLst>
                                        </p:cTn>
                                        <p:tgtEl>
                                          <p:spTgt spid="82"/>
                                        </p:tgtEl>
                                        <p:attrNameLst>
                                          <p:attrName>style.visibility</p:attrName>
                                        </p:attrNameLst>
                                      </p:cBhvr>
                                      <p:to>
                                        <p:strVal val="visible"/>
                                      </p:to>
                                    </p:set>
                                    <p:animEffect transition="in" filter="wipe(up)">
                                      <p:cBhvr>
                                        <p:cTn id="79" dur="500"/>
                                        <p:tgtEl>
                                          <p:spTgt spid="82"/>
                                        </p:tgtEl>
                                      </p:cBhvr>
                                    </p:animEffect>
                                  </p:childTnLst>
                                </p:cTn>
                              </p:par>
                            </p:childTnLst>
                          </p:cTn>
                        </p:par>
                        <p:par>
                          <p:cTn id="80" fill="hold">
                            <p:stCondLst>
                              <p:cond delay="10000"/>
                            </p:stCondLst>
                            <p:childTnLst>
                              <p:par>
                                <p:cTn id="81" presetID="18" presetClass="entr" presetSubtype="6" fill="hold" nodeType="afterEffect">
                                  <p:stCondLst>
                                    <p:cond delay="0"/>
                                  </p:stCondLst>
                                  <p:childTnLst>
                                    <p:set>
                                      <p:cBhvr>
                                        <p:cTn id="82" dur="1" fill="hold">
                                          <p:stCondLst>
                                            <p:cond delay="0"/>
                                          </p:stCondLst>
                                        </p:cTn>
                                        <p:tgtEl>
                                          <p:spTgt spid="65"/>
                                        </p:tgtEl>
                                        <p:attrNameLst>
                                          <p:attrName>style.visibility</p:attrName>
                                        </p:attrNameLst>
                                      </p:cBhvr>
                                      <p:to>
                                        <p:strVal val="visible"/>
                                      </p:to>
                                    </p:set>
                                    <p:animEffect transition="in" filter="strips(downRight)">
                                      <p:cBhvr>
                                        <p:cTn id="83" dur="500"/>
                                        <p:tgtEl>
                                          <p:spTgt spid="65"/>
                                        </p:tgtEl>
                                      </p:cBhvr>
                                    </p:animEffect>
                                  </p:childTnLst>
                                </p:cTn>
                              </p:par>
                            </p:childTnLst>
                          </p:cTn>
                        </p:par>
                        <p:par>
                          <p:cTn id="84" fill="hold">
                            <p:stCondLst>
                              <p:cond delay="10500"/>
                            </p:stCondLst>
                            <p:childTnLst>
                              <p:par>
                                <p:cTn id="85" presetID="22" presetClass="entr" presetSubtype="1" fill="hold" grpId="0" nodeType="afterEffect">
                                  <p:stCondLst>
                                    <p:cond delay="0"/>
                                  </p:stCondLst>
                                  <p:childTnLst>
                                    <p:set>
                                      <p:cBhvr>
                                        <p:cTn id="86" dur="1" fill="hold">
                                          <p:stCondLst>
                                            <p:cond delay="0"/>
                                          </p:stCondLst>
                                        </p:cTn>
                                        <p:tgtEl>
                                          <p:spTgt spid="74"/>
                                        </p:tgtEl>
                                        <p:attrNameLst>
                                          <p:attrName>style.visibility</p:attrName>
                                        </p:attrNameLst>
                                      </p:cBhvr>
                                      <p:to>
                                        <p:strVal val="visible"/>
                                      </p:to>
                                    </p:set>
                                    <p:animEffect transition="in" filter="wipe(up)">
                                      <p:cBhvr>
                                        <p:cTn id="87" dur="750"/>
                                        <p:tgtEl>
                                          <p:spTgt spid="74"/>
                                        </p:tgtEl>
                                      </p:cBhvr>
                                    </p:animEffect>
                                  </p:childTnLst>
                                </p:cTn>
                              </p:par>
                            </p:childTnLst>
                          </p:cTn>
                        </p:par>
                        <p:par>
                          <p:cTn id="88" fill="hold">
                            <p:stCondLst>
                              <p:cond delay="11500"/>
                            </p:stCondLst>
                            <p:childTnLst>
                              <p:par>
                                <p:cTn id="89" presetID="53" presetClass="entr" presetSubtype="16" fill="hold" grpId="0" nodeType="afterEffect">
                                  <p:stCondLst>
                                    <p:cond delay="0"/>
                                  </p:stCondLst>
                                  <p:childTnLst>
                                    <p:set>
                                      <p:cBhvr>
                                        <p:cTn id="90" dur="1" fill="hold">
                                          <p:stCondLst>
                                            <p:cond delay="0"/>
                                          </p:stCondLst>
                                        </p:cTn>
                                        <p:tgtEl>
                                          <p:spTgt spid="75"/>
                                        </p:tgtEl>
                                        <p:attrNameLst>
                                          <p:attrName>style.visibility</p:attrName>
                                        </p:attrNameLst>
                                      </p:cBhvr>
                                      <p:to>
                                        <p:strVal val="visible"/>
                                      </p:to>
                                    </p:set>
                                    <p:anim calcmode="lin" valueType="num">
                                      <p:cBhvr>
                                        <p:cTn id="91" dur="500" fill="hold"/>
                                        <p:tgtEl>
                                          <p:spTgt spid="75"/>
                                        </p:tgtEl>
                                        <p:attrNameLst>
                                          <p:attrName>ppt_w</p:attrName>
                                        </p:attrNameLst>
                                      </p:cBhvr>
                                      <p:tavLst>
                                        <p:tav tm="0">
                                          <p:val>
                                            <p:fltVal val="0"/>
                                          </p:val>
                                        </p:tav>
                                        <p:tav tm="100000">
                                          <p:val>
                                            <p:strVal val="#ppt_w"/>
                                          </p:val>
                                        </p:tav>
                                      </p:tavLst>
                                    </p:anim>
                                    <p:anim calcmode="lin" valueType="num">
                                      <p:cBhvr>
                                        <p:cTn id="92" dur="500" fill="hold"/>
                                        <p:tgtEl>
                                          <p:spTgt spid="75"/>
                                        </p:tgtEl>
                                        <p:attrNameLst>
                                          <p:attrName>ppt_h</p:attrName>
                                        </p:attrNameLst>
                                      </p:cBhvr>
                                      <p:tavLst>
                                        <p:tav tm="0">
                                          <p:val>
                                            <p:fltVal val="0"/>
                                          </p:val>
                                        </p:tav>
                                        <p:tav tm="100000">
                                          <p:val>
                                            <p:strVal val="#ppt_h"/>
                                          </p:val>
                                        </p:tav>
                                      </p:tavLst>
                                    </p:anim>
                                    <p:animEffect transition="in" filter="fade">
                                      <p:cBhvr>
                                        <p:cTn id="93" dur="500"/>
                                        <p:tgtEl>
                                          <p:spTgt spid="75"/>
                                        </p:tgtEl>
                                      </p:cBhvr>
                                    </p:animEffect>
                                  </p:childTnLst>
                                </p:cTn>
                              </p:par>
                            </p:childTnLst>
                          </p:cTn>
                        </p:par>
                        <p:par>
                          <p:cTn id="94" fill="hold">
                            <p:stCondLst>
                              <p:cond delay="12000"/>
                            </p:stCondLst>
                            <p:childTnLst>
                              <p:par>
                                <p:cTn id="95" presetID="6" presetClass="entr" presetSubtype="32" fill="hold" grpId="0" nodeType="afterEffect">
                                  <p:stCondLst>
                                    <p:cond delay="0"/>
                                  </p:stCondLst>
                                  <p:childTnLst>
                                    <p:set>
                                      <p:cBhvr>
                                        <p:cTn id="96" dur="1" fill="hold">
                                          <p:stCondLst>
                                            <p:cond delay="0"/>
                                          </p:stCondLst>
                                        </p:cTn>
                                        <p:tgtEl>
                                          <p:spTgt spid="76"/>
                                        </p:tgtEl>
                                        <p:attrNameLst>
                                          <p:attrName>style.visibility</p:attrName>
                                        </p:attrNameLst>
                                      </p:cBhvr>
                                      <p:to>
                                        <p:strVal val="visible"/>
                                      </p:to>
                                    </p:set>
                                    <p:animEffect transition="in" filter="circle(out)">
                                      <p:cBhvr>
                                        <p:cTn id="97" dur="500"/>
                                        <p:tgtEl>
                                          <p:spTgt spid="76"/>
                                        </p:tgtEl>
                                      </p:cBhvr>
                                    </p:animEffect>
                                  </p:childTnLst>
                                </p:cTn>
                              </p:par>
                            </p:childTnLst>
                          </p:cTn>
                        </p:par>
                        <p:par>
                          <p:cTn id="98" fill="hold">
                            <p:stCondLst>
                              <p:cond delay="12500"/>
                            </p:stCondLst>
                            <p:childTnLst>
                              <p:par>
                                <p:cTn id="99" presetID="22" presetClass="entr" presetSubtype="1" fill="hold" grpId="0" nodeType="afterEffect">
                                  <p:stCondLst>
                                    <p:cond delay="0"/>
                                  </p:stCondLst>
                                  <p:childTnLst>
                                    <p:set>
                                      <p:cBhvr>
                                        <p:cTn id="100" dur="1" fill="hold">
                                          <p:stCondLst>
                                            <p:cond delay="0"/>
                                          </p:stCondLst>
                                        </p:cTn>
                                        <p:tgtEl>
                                          <p:spTgt spid="83"/>
                                        </p:tgtEl>
                                        <p:attrNameLst>
                                          <p:attrName>style.visibility</p:attrName>
                                        </p:attrNameLst>
                                      </p:cBhvr>
                                      <p:to>
                                        <p:strVal val="visible"/>
                                      </p:to>
                                    </p:set>
                                    <p:animEffect transition="in" filter="wipe(up)">
                                      <p:cBhvr>
                                        <p:cTn id="101" dur="500"/>
                                        <p:tgtEl>
                                          <p:spTgt spid="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 grpId="0" animBg="1"/>
      <p:bldP spid="69" grpId="0" animBg="1"/>
      <p:bldP spid="70" grpId="0" animBg="1"/>
      <p:bldP spid="71" grpId="0" animBg="1"/>
      <p:bldP spid="72" grpId="0" animBg="1"/>
      <p:bldP spid="73" grpId="0" animBg="1"/>
      <p:bldP spid="74" grpId="0" animBg="1"/>
      <p:bldP spid="75" grpId="0" animBg="1"/>
      <p:bldP spid="76" grpId="0" animBg="1"/>
      <p:bldP spid="77" grpId="0" animBg="1"/>
      <p:bldP spid="78" grpId="0" animBg="1"/>
      <p:bldP spid="79" grpId="0" animBg="1"/>
      <p:bldP spid="80" grpId="0"/>
      <p:bldP spid="81" grpId="0"/>
      <p:bldP spid="82" grpId="0"/>
      <p:bldP spid="83" grpId="0"/>
      <p:bldP spid="28"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3983774" y="2597226"/>
            <a:ext cx="4221480" cy="860425"/>
          </a:xfrm>
          <a:prstGeom prst="rect">
            <a:avLst/>
          </a:prstGeom>
        </p:spPr>
        <p:txBody>
          <a:bodyPr wrap="none">
            <a:spAutoFit/>
          </a:bodyPr>
          <a:lstStyle/>
          <a:p>
            <a:r>
              <a:rPr lang="zh-CN" altLang="en-US" sz="5000" b="1" spc="300" dirty="0">
                <a:solidFill>
                  <a:srgbClr val="779F08"/>
                </a:solidFill>
                <a:latin typeface="微软雅黑" panose="020B0503020204020204" pitchFamily="34" charset="-122"/>
                <a:ea typeface="微软雅黑" panose="020B0503020204020204" pitchFamily="34" charset="-122"/>
                <a:cs typeface="微软雅黑" panose="020B0503020204020204" pitchFamily="34" charset="-122"/>
              </a:rPr>
              <a:t>谢谢您的聆听</a:t>
            </a:r>
          </a:p>
        </p:txBody>
      </p:sp>
      <p:sp>
        <p:nvSpPr>
          <p:cNvPr id="6" name="矩形 5"/>
          <p:cNvSpPr/>
          <p:nvPr/>
        </p:nvSpPr>
        <p:spPr>
          <a:xfrm>
            <a:off x="3711654" y="3806121"/>
            <a:ext cx="4767068" cy="353943"/>
          </a:xfrm>
          <a:prstGeom prst="rect">
            <a:avLst/>
          </a:prstGeom>
        </p:spPr>
        <p:txBody>
          <a:bodyPr wrap="square">
            <a:spAutoFit/>
          </a:bodyPr>
          <a:lstStyle/>
          <a:p>
            <a:r>
              <a:rPr lang="zh-CN" altLang="en-US" sz="1700" b="1" spc="301" dirty="0">
                <a:latin typeface="微软雅黑" panose="020B0503020204020204" pitchFamily="34" charset="-122"/>
                <a:ea typeface="微软雅黑" panose="020B0503020204020204" pitchFamily="34" charset="-122"/>
              </a:rPr>
              <a:t>教育</a:t>
            </a:r>
            <a:r>
              <a:rPr lang="en-US" altLang="zh-CN" sz="1700" b="1" spc="301" dirty="0">
                <a:latin typeface="微软雅黑" panose="020B0503020204020204" pitchFamily="34" charset="-122"/>
                <a:ea typeface="微软雅黑" panose="020B0503020204020204" pitchFamily="34" charset="-122"/>
              </a:rPr>
              <a:t>/</a:t>
            </a:r>
            <a:r>
              <a:rPr lang="zh-CN" altLang="en-US" sz="1700" b="1" spc="301" dirty="0">
                <a:latin typeface="微软雅黑" panose="020B0503020204020204" pitchFamily="34" charset="-122"/>
                <a:ea typeface="微软雅黑" panose="020B0503020204020204" pitchFamily="34" charset="-122"/>
              </a:rPr>
              <a:t>培训</a:t>
            </a:r>
            <a:r>
              <a:rPr lang="en-US" altLang="zh-CN" sz="1700" b="1" spc="301" dirty="0">
                <a:latin typeface="微软雅黑" panose="020B0503020204020204" pitchFamily="34" charset="-122"/>
                <a:ea typeface="微软雅黑" panose="020B0503020204020204" pitchFamily="34" charset="-122"/>
              </a:rPr>
              <a:t>/</a:t>
            </a:r>
            <a:r>
              <a:rPr lang="zh-CN" altLang="en-US" sz="1700" b="1" spc="301" dirty="0">
                <a:latin typeface="微软雅黑" panose="020B0503020204020204" pitchFamily="34" charset="-122"/>
                <a:ea typeface="微软雅黑" panose="020B0503020204020204" pitchFamily="34" charset="-122"/>
              </a:rPr>
              <a:t>初中</a:t>
            </a:r>
            <a:r>
              <a:rPr lang="en-US" altLang="zh-CN" sz="1700" b="1" spc="301" dirty="0">
                <a:latin typeface="微软雅黑" panose="020B0503020204020204" pitchFamily="34" charset="-122"/>
                <a:ea typeface="微软雅黑" panose="020B0503020204020204" pitchFamily="34" charset="-122"/>
              </a:rPr>
              <a:t>/</a:t>
            </a:r>
            <a:r>
              <a:rPr lang="zh-CN" altLang="en-US" sz="1700" b="1" spc="301" dirty="0">
                <a:latin typeface="微软雅黑" panose="020B0503020204020204" pitchFamily="34" charset="-122"/>
                <a:ea typeface="微软雅黑" panose="020B0503020204020204" pitchFamily="34" charset="-122"/>
              </a:rPr>
              <a:t>高</a:t>
            </a:r>
            <a:r>
              <a:rPr lang="zh-CN" altLang="en-US" sz="1700" b="1" spc="301" dirty="0" smtClean="0">
                <a:latin typeface="微软雅黑" panose="020B0503020204020204" pitchFamily="34" charset="-122"/>
                <a:ea typeface="微软雅黑" panose="020B0503020204020204" pitchFamily="34" charset="-122"/>
              </a:rPr>
              <a:t>中</a:t>
            </a:r>
            <a:r>
              <a:rPr lang="en-US" altLang="zh-CN" sz="1700" b="1" spc="301" dirty="0" smtClean="0">
                <a:latin typeface="微软雅黑" panose="020B0503020204020204" pitchFamily="34" charset="-122"/>
                <a:ea typeface="微软雅黑" panose="020B0503020204020204" pitchFamily="34" charset="-122"/>
              </a:rPr>
              <a:t>/</a:t>
            </a:r>
            <a:r>
              <a:rPr lang="zh-CN" altLang="en-US" sz="1700" b="1" spc="301" dirty="0">
                <a:latin typeface="微软雅黑" panose="020B0503020204020204" pitchFamily="34" charset="-122"/>
                <a:ea typeface="微软雅黑" panose="020B0503020204020204" pitchFamily="34" charset="-122"/>
              </a:rPr>
              <a:t>大学</a:t>
            </a:r>
            <a:r>
              <a:rPr lang="en-US" altLang="zh-CN" sz="1700" b="1" spc="301" dirty="0">
                <a:latin typeface="微软雅黑" panose="020B0503020204020204" pitchFamily="34" charset="-122"/>
                <a:ea typeface="微软雅黑" panose="020B0503020204020204" pitchFamily="34" charset="-122"/>
              </a:rPr>
              <a:t>/</a:t>
            </a:r>
            <a:r>
              <a:rPr lang="zh-CN" altLang="en-US" sz="1700" b="1" spc="301" dirty="0">
                <a:latin typeface="微软雅黑" panose="020B0503020204020204" pitchFamily="34" charset="-122"/>
                <a:ea typeface="微软雅黑" panose="020B0503020204020204" pitchFamily="34" charset="-122"/>
              </a:rPr>
              <a:t>硕士</a:t>
            </a:r>
            <a:r>
              <a:rPr lang="en-US" altLang="zh-CN" sz="1700" b="1" spc="301" dirty="0">
                <a:latin typeface="微软雅黑" panose="020B0503020204020204" pitchFamily="34" charset="-122"/>
                <a:ea typeface="微软雅黑" panose="020B0503020204020204" pitchFamily="34" charset="-122"/>
              </a:rPr>
              <a:t>/</a:t>
            </a:r>
            <a:r>
              <a:rPr lang="zh-CN" altLang="en-US" sz="1700" b="1" spc="301" dirty="0">
                <a:latin typeface="微软雅黑" panose="020B0503020204020204" pitchFamily="34" charset="-122"/>
                <a:ea typeface="微软雅黑" panose="020B0503020204020204" pitchFamily="34" charset="-122"/>
              </a:rPr>
              <a:t>博士</a:t>
            </a:r>
          </a:p>
        </p:txBody>
      </p:sp>
      <p:grpSp>
        <p:nvGrpSpPr>
          <p:cNvPr id="8" name="组合 7"/>
          <p:cNvGrpSpPr/>
          <p:nvPr/>
        </p:nvGrpSpPr>
        <p:grpSpPr>
          <a:xfrm>
            <a:off x="3802868" y="4303395"/>
            <a:ext cx="4365137" cy="427990"/>
            <a:chOff x="4639771" y="2676819"/>
            <a:chExt cx="3162909" cy="428170"/>
          </a:xfrm>
          <a:solidFill>
            <a:schemeClr val="bg1"/>
          </a:solidFill>
        </p:grpSpPr>
        <p:sp>
          <p:nvSpPr>
            <p:cNvPr id="9" name="矩形 8"/>
            <p:cNvSpPr/>
            <p:nvPr/>
          </p:nvSpPr>
          <p:spPr>
            <a:xfrm>
              <a:off x="4639771" y="2676819"/>
              <a:ext cx="3150326" cy="428170"/>
            </a:xfrm>
            <a:prstGeom prst="rect">
              <a:avLst/>
            </a:prstGeom>
            <a:grp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u="sng">
                <a:solidFill>
                  <a:srgbClr val="3DA137"/>
                </a:solidFill>
              </a:endParaRPr>
            </a:p>
          </p:txBody>
        </p:sp>
        <p:sp>
          <p:nvSpPr>
            <p:cNvPr id="10" name="Text Box 7"/>
            <p:cNvSpPr txBox="1">
              <a:spLocks noChangeArrowheads="1"/>
            </p:cNvSpPr>
            <p:nvPr/>
          </p:nvSpPr>
          <p:spPr bwMode="auto">
            <a:xfrm>
              <a:off x="4639878" y="2744157"/>
              <a:ext cx="3162802" cy="291588"/>
            </a:xfrm>
            <a:prstGeom prst="rect">
              <a:avLst/>
            </a:prstGeom>
            <a:noFill/>
            <a:ln w="9525">
              <a:noFill/>
              <a:miter lim="800000"/>
            </a:ln>
          </p:spPr>
          <p:txBody>
            <a:bodyPr wrap="square" lIns="45720" tIns="22860" rIns="45720" bIns="22860">
              <a:spAutoFit/>
            </a:bodyPr>
            <a:lstStyle/>
            <a:p>
              <a:pPr algn="ctr" defTabSz="1087755"/>
              <a:r>
                <a:rPr lang="en-US" altLang="zh-CN" sz="1600" dirty="0" smtClean="0">
                  <a:solidFill>
                    <a:srgbClr val="3DA137"/>
                  </a:solidFill>
                  <a:latin typeface="黑体" panose="02010609060101010101" pitchFamily="49" charset="-122"/>
                  <a:ea typeface="黑体" panose="02010609060101010101" pitchFamily="49" charset="-122"/>
                  <a:cs typeface="Open Sans" panose="020B0606030504020204" pitchFamily="34" charset="0"/>
                </a:rPr>
                <a:t>讲课人：xxx   时间：20XX年12月30日</a:t>
              </a:r>
            </a:p>
          </p:txBody>
        </p:sp>
      </p:grpSp>
      <p:sp>
        <p:nvSpPr>
          <p:cNvPr id="11" name="矩形 10"/>
          <p:cNvSpPr/>
          <p:nvPr/>
        </p:nvSpPr>
        <p:spPr>
          <a:xfrm>
            <a:off x="2811889" y="3457691"/>
            <a:ext cx="6720622" cy="323165"/>
          </a:xfrm>
          <a:prstGeom prst="rect">
            <a:avLst/>
          </a:prstGeom>
        </p:spPr>
        <p:txBody>
          <a:bodyPr wrap="none">
            <a:spAutoFit/>
          </a:bodyPr>
          <a:lstStyle/>
          <a:p>
            <a:r>
              <a:rPr lang="en-US" altLang="zh-CN" sz="1500" i="0" spc="300" dirty="0" smtClean="0">
                <a:solidFill>
                  <a:schemeClr val="bg1">
                    <a:lumMod val="50000"/>
                  </a:schemeClr>
                </a:solidFill>
                <a:effectLst/>
                <a:latin typeface="Arial" panose="020B0604020202020204" pitchFamily="34" charset="0"/>
              </a:rPr>
              <a:t>TEACHERS GENERAL PUBLIC CLASS PPT TEMPLATE</a:t>
            </a:r>
            <a:endParaRPr lang="zh-CN" altLang="en-US" sz="1500" spc="300" dirty="0">
              <a:solidFill>
                <a:schemeClr val="bg1">
                  <a:lumMod val="50000"/>
                </a:schemeClr>
              </a:solidFill>
            </a:endParaRPr>
          </a:p>
        </p:txBody>
      </p:sp>
      <p:pic>
        <p:nvPicPr>
          <p:cNvPr id="13" name="V.A. - 花火の夜に">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46818" y="-1041818"/>
            <a:ext cx="609600" cy="609600"/>
          </a:xfrm>
          <a:prstGeom prst="rect">
            <a:avLst/>
          </a:prstGeom>
        </p:spPr>
      </p:pic>
      <p:pic>
        <p:nvPicPr>
          <p:cNvPr id="14" name="V.A. - 花火の夜に">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2994025" y="-965200"/>
            <a:ext cx="609600" cy="609600"/>
          </a:xfrm>
          <a:prstGeom prst="rect">
            <a:avLst/>
          </a:prstGeom>
        </p:spPr>
      </p:pic>
      <p:sp>
        <p:nvSpPr>
          <p:cNvPr id="60" name="Freeform 58"/>
          <p:cNvSpPr/>
          <p:nvPr/>
        </p:nvSpPr>
        <p:spPr bwMode="auto">
          <a:xfrm rot="2340000">
            <a:off x="6466523" y="5265103"/>
            <a:ext cx="3683000" cy="2959100"/>
          </a:xfrm>
          <a:custGeom>
            <a:avLst/>
            <a:gdLst>
              <a:gd name="T0" fmla="*/ 829 w 1012"/>
              <a:gd name="T1" fmla="*/ 0 h 813"/>
              <a:gd name="T2" fmla="*/ 330 w 1012"/>
              <a:gd name="T3" fmla="*/ 563 h 813"/>
              <a:gd name="T4" fmla="*/ 315 w 1012"/>
              <a:gd name="T5" fmla="*/ 564 h 813"/>
              <a:gd name="T6" fmla="*/ 0 w 1012"/>
              <a:gd name="T7" fmla="*/ 743 h 813"/>
              <a:gd name="T8" fmla="*/ 16 w 1012"/>
              <a:gd name="T9" fmla="*/ 765 h 813"/>
              <a:gd name="T10" fmla="*/ 16 w 1012"/>
              <a:gd name="T11" fmla="*/ 765 h 813"/>
              <a:gd name="T12" fmla="*/ 63 w 1012"/>
              <a:gd name="T13" fmla="*/ 813 h 813"/>
              <a:gd name="T14" fmla="*/ 378 w 1012"/>
              <a:gd name="T15" fmla="*/ 634 h 813"/>
              <a:gd name="T16" fmla="*/ 393 w 1012"/>
              <a:gd name="T17" fmla="*/ 633 h 813"/>
              <a:gd name="T18" fmla="*/ 892 w 1012"/>
              <a:gd name="T19" fmla="*/ 69 h 813"/>
              <a:gd name="T20" fmla="*/ 896 w 1012"/>
              <a:gd name="T21" fmla="*/ 69 h 813"/>
              <a:gd name="T22" fmla="*/ 1012 w 1012"/>
              <a:gd name="T23" fmla="*/ 88 h 813"/>
              <a:gd name="T24" fmla="*/ 1012 w 1012"/>
              <a:gd name="T25" fmla="*/ 48 h 813"/>
              <a:gd name="T26" fmla="*/ 834 w 1012"/>
              <a:gd name="T27" fmla="*/ 0 h 813"/>
              <a:gd name="T28" fmla="*/ 829 w 1012"/>
              <a:gd name="T29" fmla="*/ 0 h 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12" h="813">
                <a:moveTo>
                  <a:pt x="829" y="0"/>
                </a:moveTo>
                <a:cubicBezTo>
                  <a:pt x="579" y="0"/>
                  <a:pt x="600" y="547"/>
                  <a:pt x="330" y="563"/>
                </a:cubicBezTo>
                <a:cubicBezTo>
                  <a:pt x="325" y="564"/>
                  <a:pt x="320" y="564"/>
                  <a:pt x="315" y="564"/>
                </a:cubicBezTo>
                <a:cubicBezTo>
                  <a:pt x="186" y="575"/>
                  <a:pt x="72" y="643"/>
                  <a:pt x="0" y="743"/>
                </a:cubicBezTo>
                <a:cubicBezTo>
                  <a:pt x="5" y="751"/>
                  <a:pt x="11" y="758"/>
                  <a:pt x="16" y="765"/>
                </a:cubicBezTo>
                <a:cubicBezTo>
                  <a:pt x="16" y="765"/>
                  <a:pt x="16" y="765"/>
                  <a:pt x="16" y="765"/>
                </a:cubicBezTo>
                <a:cubicBezTo>
                  <a:pt x="30" y="782"/>
                  <a:pt x="45" y="798"/>
                  <a:pt x="63" y="813"/>
                </a:cubicBezTo>
                <a:cubicBezTo>
                  <a:pt x="135" y="712"/>
                  <a:pt x="249" y="644"/>
                  <a:pt x="378" y="634"/>
                </a:cubicBezTo>
                <a:cubicBezTo>
                  <a:pt x="383" y="633"/>
                  <a:pt x="388" y="633"/>
                  <a:pt x="393" y="633"/>
                </a:cubicBezTo>
                <a:cubicBezTo>
                  <a:pt x="663" y="617"/>
                  <a:pt x="642" y="69"/>
                  <a:pt x="892" y="69"/>
                </a:cubicBezTo>
                <a:cubicBezTo>
                  <a:pt x="894" y="69"/>
                  <a:pt x="895" y="69"/>
                  <a:pt x="896" y="69"/>
                </a:cubicBezTo>
                <a:cubicBezTo>
                  <a:pt x="939" y="70"/>
                  <a:pt x="977" y="76"/>
                  <a:pt x="1012" y="88"/>
                </a:cubicBezTo>
                <a:cubicBezTo>
                  <a:pt x="1012" y="48"/>
                  <a:pt x="1012" y="48"/>
                  <a:pt x="1012" y="48"/>
                </a:cubicBezTo>
                <a:cubicBezTo>
                  <a:pt x="962" y="18"/>
                  <a:pt x="903" y="1"/>
                  <a:pt x="834" y="0"/>
                </a:cubicBezTo>
                <a:cubicBezTo>
                  <a:pt x="832" y="0"/>
                  <a:pt x="831" y="0"/>
                  <a:pt x="829" y="0"/>
                </a:cubicBezTo>
              </a:path>
            </a:pathLst>
          </a:custGeom>
          <a:solidFill>
            <a:srgbClr val="779F0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grpSp>
        <p:nvGrpSpPr>
          <p:cNvPr id="166" name="组合 165"/>
          <p:cNvGrpSpPr/>
          <p:nvPr/>
        </p:nvGrpSpPr>
        <p:grpSpPr>
          <a:xfrm>
            <a:off x="240665" y="3675063"/>
            <a:ext cx="2224088" cy="3432175"/>
            <a:chOff x="238125" y="4713288"/>
            <a:chExt cx="2224088" cy="3432175"/>
          </a:xfrm>
        </p:grpSpPr>
        <p:sp>
          <p:nvSpPr>
            <p:cNvPr id="105" name="Freeform 103"/>
            <p:cNvSpPr/>
            <p:nvPr/>
          </p:nvSpPr>
          <p:spPr bwMode="auto">
            <a:xfrm>
              <a:off x="238125" y="4713288"/>
              <a:ext cx="2224088" cy="3432175"/>
            </a:xfrm>
            <a:custGeom>
              <a:avLst/>
              <a:gdLst>
                <a:gd name="T0" fmla="*/ 319 w 611"/>
                <a:gd name="T1" fmla="*/ 198 h 943"/>
                <a:gd name="T2" fmla="*/ 212 w 611"/>
                <a:gd name="T3" fmla="*/ 18 h 943"/>
                <a:gd name="T4" fmla="*/ 111 w 611"/>
                <a:gd name="T5" fmla="*/ 40 h 943"/>
                <a:gd name="T6" fmla="*/ 87 w 611"/>
                <a:gd name="T7" fmla="*/ 248 h 943"/>
                <a:gd name="T8" fmla="*/ 69 w 611"/>
                <a:gd name="T9" fmla="*/ 312 h 943"/>
                <a:gd name="T10" fmla="*/ 63 w 611"/>
                <a:gd name="T11" fmla="*/ 613 h 943"/>
                <a:gd name="T12" fmla="*/ 60 w 611"/>
                <a:gd name="T13" fmla="*/ 667 h 943"/>
                <a:gd name="T14" fmla="*/ 163 w 611"/>
                <a:gd name="T15" fmla="*/ 924 h 943"/>
                <a:gd name="T16" fmla="*/ 226 w 611"/>
                <a:gd name="T17" fmla="*/ 939 h 943"/>
                <a:gd name="T18" fmla="*/ 327 w 611"/>
                <a:gd name="T19" fmla="*/ 919 h 943"/>
                <a:gd name="T20" fmla="*/ 327 w 611"/>
                <a:gd name="T21" fmla="*/ 919 h 943"/>
                <a:gd name="T22" fmla="*/ 343 w 611"/>
                <a:gd name="T23" fmla="*/ 916 h 943"/>
                <a:gd name="T24" fmla="*/ 378 w 611"/>
                <a:gd name="T25" fmla="*/ 909 h 943"/>
                <a:gd name="T26" fmla="*/ 377 w 611"/>
                <a:gd name="T27" fmla="*/ 908 h 943"/>
                <a:gd name="T28" fmla="*/ 478 w 611"/>
                <a:gd name="T29" fmla="*/ 884 h 943"/>
                <a:gd name="T30" fmla="*/ 529 w 611"/>
                <a:gd name="T31" fmla="*/ 845 h 943"/>
                <a:gd name="T32" fmla="*/ 517 w 611"/>
                <a:gd name="T33" fmla="*/ 568 h 943"/>
                <a:gd name="T34" fmla="*/ 492 w 611"/>
                <a:gd name="T35" fmla="*/ 520 h 943"/>
                <a:gd name="T36" fmla="*/ 362 w 611"/>
                <a:gd name="T37" fmla="*/ 248 h 943"/>
                <a:gd name="T38" fmla="*/ 319 w 611"/>
                <a:gd name="T39" fmla="*/ 198 h 9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11" h="943">
                  <a:moveTo>
                    <a:pt x="319" y="198"/>
                  </a:moveTo>
                  <a:cubicBezTo>
                    <a:pt x="304" y="143"/>
                    <a:pt x="271" y="50"/>
                    <a:pt x="212" y="18"/>
                  </a:cubicBezTo>
                  <a:cubicBezTo>
                    <a:pt x="177" y="0"/>
                    <a:pt x="135" y="9"/>
                    <a:pt x="111" y="40"/>
                  </a:cubicBezTo>
                  <a:cubicBezTo>
                    <a:pt x="70" y="94"/>
                    <a:pt x="78" y="192"/>
                    <a:pt x="87" y="248"/>
                  </a:cubicBezTo>
                  <a:cubicBezTo>
                    <a:pt x="90" y="271"/>
                    <a:pt x="84" y="294"/>
                    <a:pt x="69" y="312"/>
                  </a:cubicBezTo>
                  <a:cubicBezTo>
                    <a:pt x="0" y="388"/>
                    <a:pt x="42" y="548"/>
                    <a:pt x="63" y="613"/>
                  </a:cubicBezTo>
                  <a:cubicBezTo>
                    <a:pt x="68" y="631"/>
                    <a:pt x="67" y="650"/>
                    <a:pt x="60" y="667"/>
                  </a:cubicBezTo>
                  <a:cubicBezTo>
                    <a:pt x="11" y="788"/>
                    <a:pt x="110" y="884"/>
                    <a:pt x="163" y="924"/>
                  </a:cubicBezTo>
                  <a:cubicBezTo>
                    <a:pt x="181" y="938"/>
                    <a:pt x="204" y="943"/>
                    <a:pt x="226" y="939"/>
                  </a:cubicBezTo>
                  <a:cubicBezTo>
                    <a:pt x="327" y="919"/>
                    <a:pt x="327" y="919"/>
                    <a:pt x="327" y="919"/>
                  </a:cubicBezTo>
                  <a:cubicBezTo>
                    <a:pt x="327" y="919"/>
                    <a:pt x="327" y="919"/>
                    <a:pt x="327" y="919"/>
                  </a:cubicBezTo>
                  <a:cubicBezTo>
                    <a:pt x="343" y="916"/>
                    <a:pt x="343" y="916"/>
                    <a:pt x="343" y="916"/>
                  </a:cubicBezTo>
                  <a:cubicBezTo>
                    <a:pt x="378" y="909"/>
                    <a:pt x="378" y="909"/>
                    <a:pt x="378" y="909"/>
                  </a:cubicBezTo>
                  <a:cubicBezTo>
                    <a:pt x="377" y="908"/>
                    <a:pt x="377" y="908"/>
                    <a:pt x="377" y="908"/>
                  </a:cubicBezTo>
                  <a:cubicBezTo>
                    <a:pt x="478" y="884"/>
                    <a:pt x="478" y="884"/>
                    <a:pt x="478" y="884"/>
                  </a:cubicBezTo>
                  <a:cubicBezTo>
                    <a:pt x="500" y="879"/>
                    <a:pt x="518" y="865"/>
                    <a:pt x="529" y="845"/>
                  </a:cubicBezTo>
                  <a:cubicBezTo>
                    <a:pt x="560" y="786"/>
                    <a:pt x="611" y="658"/>
                    <a:pt x="517" y="568"/>
                  </a:cubicBezTo>
                  <a:cubicBezTo>
                    <a:pt x="503" y="555"/>
                    <a:pt x="494" y="538"/>
                    <a:pt x="492" y="520"/>
                  </a:cubicBezTo>
                  <a:cubicBezTo>
                    <a:pt x="484" y="452"/>
                    <a:pt x="456" y="290"/>
                    <a:pt x="362" y="248"/>
                  </a:cubicBezTo>
                  <a:cubicBezTo>
                    <a:pt x="341" y="238"/>
                    <a:pt x="325" y="220"/>
                    <a:pt x="319" y="198"/>
                  </a:cubicBezTo>
                </a:path>
              </a:pathLst>
            </a:custGeom>
            <a:solidFill>
              <a:srgbClr val="779F0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63" name="Oval 61"/>
            <p:cNvSpPr>
              <a:spLocks noChangeArrowheads="1"/>
            </p:cNvSpPr>
            <p:nvPr/>
          </p:nvSpPr>
          <p:spPr bwMode="auto">
            <a:xfrm>
              <a:off x="852488" y="5138738"/>
              <a:ext cx="334963" cy="334963"/>
            </a:xfrm>
            <a:prstGeom prst="ellipse">
              <a:avLst/>
            </a:prstGeom>
            <a:solidFill>
              <a:srgbClr val="F0973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06" name="Freeform 104"/>
            <p:cNvSpPr/>
            <p:nvPr/>
          </p:nvSpPr>
          <p:spPr bwMode="auto">
            <a:xfrm>
              <a:off x="835025" y="4745038"/>
              <a:ext cx="549275" cy="1004888"/>
            </a:xfrm>
            <a:custGeom>
              <a:avLst/>
              <a:gdLst>
                <a:gd name="T0" fmla="*/ 10 w 151"/>
                <a:gd name="T1" fmla="*/ 0 h 276"/>
                <a:gd name="T2" fmla="*/ 0 w 151"/>
                <a:gd name="T3" fmla="*/ 0 h 276"/>
                <a:gd name="T4" fmla="*/ 11 w 151"/>
                <a:gd name="T5" fmla="*/ 51 h 276"/>
                <a:gd name="T6" fmla="*/ 12 w 151"/>
                <a:gd name="T7" fmla="*/ 51 h 276"/>
                <a:gd name="T8" fmla="*/ 14 w 151"/>
                <a:gd name="T9" fmla="*/ 51 h 276"/>
                <a:gd name="T10" fmla="*/ 27 w 151"/>
                <a:gd name="T11" fmla="*/ 63 h 276"/>
                <a:gd name="T12" fmla="*/ 27 w 151"/>
                <a:gd name="T13" fmla="*/ 63 h 276"/>
                <a:gd name="T14" fmla="*/ 29 w 151"/>
                <a:gd name="T15" fmla="*/ 73 h 276"/>
                <a:gd name="T16" fmla="*/ 34 w 151"/>
                <a:gd name="T17" fmla="*/ 103 h 276"/>
                <a:gd name="T18" fmla="*/ 43 w 151"/>
                <a:gd name="T19" fmla="*/ 150 h 276"/>
                <a:gd name="T20" fmla="*/ 54 w 151"/>
                <a:gd name="T21" fmla="*/ 210 h 276"/>
                <a:gd name="T22" fmla="*/ 68 w 151"/>
                <a:gd name="T23" fmla="*/ 276 h 276"/>
                <a:gd name="T24" fmla="*/ 151 w 151"/>
                <a:gd name="T25" fmla="*/ 173 h 276"/>
                <a:gd name="T26" fmla="*/ 72 w 151"/>
                <a:gd name="T27" fmla="*/ 27 h 276"/>
                <a:gd name="T28" fmla="*/ 62 w 151"/>
                <a:gd name="T29" fmla="*/ 19 h 276"/>
                <a:gd name="T30" fmla="*/ 48 w 151"/>
                <a:gd name="T31" fmla="*/ 9 h 276"/>
                <a:gd name="T32" fmla="*/ 10 w 151"/>
                <a:gd name="T33" fmla="*/ 0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1" h="276">
                  <a:moveTo>
                    <a:pt x="10" y="0"/>
                  </a:moveTo>
                  <a:cubicBezTo>
                    <a:pt x="7" y="0"/>
                    <a:pt x="3" y="0"/>
                    <a:pt x="0" y="0"/>
                  </a:cubicBezTo>
                  <a:cubicBezTo>
                    <a:pt x="11" y="51"/>
                    <a:pt x="11" y="51"/>
                    <a:pt x="11" y="51"/>
                  </a:cubicBezTo>
                  <a:cubicBezTo>
                    <a:pt x="11" y="51"/>
                    <a:pt x="12" y="51"/>
                    <a:pt x="12" y="51"/>
                  </a:cubicBezTo>
                  <a:cubicBezTo>
                    <a:pt x="12" y="51"/>
                    <a:pt x="13" y="51"/>
                    <a:pt x="14" y="51"/>
                  </a:cubicBezTo>
                  <a:cubicBezTo>
                    <a:pt x="20" y="51"/>
                    <a:pt x="26" y="56"/>
                    <a:pt x="27" y="63"/>
                  </a:cubicBezTo>
                  <a:cubicBezTo>
                    <a:pt x="27" y="63"/>
                    <a:pt x="27" y="63"/>
                    <a:pt x="27" y="63"/>
                  </a:cubicBezTo>
                  <a:cubicBezTo>
                    <a:pt x="27" y="63"/>
                    <a:pt x="28" y="66"/>
                    <a:pt x="29" y="73"/>
                  </a:cubicBezTo>
                  <a:cubicBezTo>
                    <a:pt x="30" y="80"/>
                    <a:pt x="32" y="90"/>
                    <a:pt x="34" y="103"/>
                  </a:cubicBezTo>
                  <a:cubicBezTo>
                    <a:pt x="37" y="116"/>
                    <a:pt x="40" y="132"/>
                    <a:pt x="43" y="150"/>
                  </a:cubicBezTo>
                  <a:cubicBezTo>
                    <a:pt x="46" y="168"/>
                    <a:pt x="50" y="188"/>
                    <a:pt x="54" y="210"/>
                  </a:cubicBezTo>
                  <a:cubicBezTo>
                    <a:pt x="58" y="230"/>
                    <a:pt x="63" y="253"/>
                    <a:pt x="68" y="276"/>
                  </a:cubicBezTo>
                  <a:cubicBezTo>
                    <a:pt x="151" y="173"/>
                    <a:pt x="151" y="173"/>
                    <a:pt x="151" y="173"/>
                  </a:cubicBezTo>
                  <a:cubicBezTo>
                    <a:pt x="137" y="127"/>
                    <a:pt x="112" y="63"/>
                    <a:pt x="72" y="27"/>
                  </a:cubicBezTo>
                  <a:cubicBezTo>
                    <a:pt x="69" y="24"/>
                    <a:pt x="66" y="21"/>
                    <a:pt x="62" y="19"/>
                  </a:cubicBezTo>
                  <a:cubicBezTo>
                    <a:pt x="58" y="15"/>
                    <a:pt x="53" y="12"/>
                    <a:pt x="48" y="9"/>
                  </a:cubicBezTo>
                  <a:cubicBezTo>
                    <a:pt x="36" y="3"/>
                    <a:pt x="23" y="0"/>
                    <a:pt x="10" y="0"/>
                  </a:cubicBezTo>
                </a:path>
              </a:pathLst>
            </a:custGeom>
            <a:solidFill>
              <a:srgbClr val="779F0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07" name="Freeform 105"/>
            <p:cNvSpPr/>
            <p:nvPr/>
          </p:nvSpPr>
          <p:spPr bwMode="auto">
            <a:xfrm>
              <a:off x="1100138" y="5459413"/>
              <a:ext cx="706438" cy="957263"/>
            </a:xfrm>
            <a:custGeom>
              <a:avLst/>
              <a:gdLst>
                <a:gd name="T0" fmla="*/ 85 w 194"/>
                <a:gd name="T1" fmla="*/ 0 h 263"/>
                <a:gd name="T2" fmla="*/ 0 w 194"/>
                <a:gd name="T3" fmla="*/ 106 h 263"/>
                <a:gd name="T4" fmla="*/ 13 w 194"/>
                <a:gd name="T5" fmla="*/ 164 h 263"/>
                <a:gd name="T6" fmla="*/ 32 w 194"/>
                <a:gd name="T7" fmla="*/ 248 h 263"/>
                <a:gd name="T8" fmla="*/ 35 w 194"/>
                <a:gd name="T9" fmla="*/ 263 h 263"/>
                <a:gd name="T10" fmla="*/ 194 w 194"/>
                <a:gd name="T11" fmla="*/ 109 h 263"/>
                <a:gd name="T12" fmla="*/ 157 w 194"/>
                <a:gd name="T13" fmla="*/ 63 h 263"/>
                <a:gd name="T14" fmla="*/ 125 w 194"/>
                <a:gd name="T15" fmla="*/ 43 h 263"/>
                <a:gd name="T16" fmla="*/ 103 w 194"/>
                <a:gd name="T17" fmla="*/ 28 h 263"/>
                <a:gd name="T18" fmla="*/ 85 w 194"/>
                <a:gd name="T19" fmla="*/ 0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4" h="263">
                  <a:moveTo>
                    <a:pt x="85" y="0"/>
                  </a:moveTo>
                  <a:cubicBezTo>
                    <a:pt x="0" y="106"/>
                    <a:pt x="0" y="106"/>
                    <a:pt x="0" y="106"/>
                  </a:cubicBezTo>
                  <a:cubicBezTo>
                    <a:pt x="4" y="124"/>
                    <a:pt x="8" y="144"/>
                    <a:pt x="13" y="164"/>
                  </a:cubicBezTo>
                  <a:cubicBezTo>
                    <a:pt x="19" y="191"/>
                    <a:pt x="25" y="220"/>
                    <a:pt x="32" y="248"/>
                  </a:cubicBezTo>
                  <a:cubicBezTo>
                    <a:pt x="33" y="253"/>
                    <a:pt x="34" y="258"/>
                    <a:pt x="35" y="263"/>
                  </a:cubicBezTo>
                  <a:cubicBezTo>
                    <a:pt x="194" y="109"/>
                    <a:pt x="194" y="109"/>
                    <a:pt x="194" y="109"/>
                  </a:cubicBezTo>
                  <a:cubicBezTo>
                    <a:pt x="184" y="92"/>
                    <a:pt x="172" y="76"/>
                    <a:pt x="157" y="63"/>
                  </a:cubicBezTo>
                  <a:cubicBezTo>
                    <a:pt x="148" y="55"/>
                    <a:pt x="137" y="48"/>
                    <a:pt x="125" y="43"/>
                  </a:cubicBezTo>
                  <a:cubicBezTo>
                    <a:pt x="117" y="39"/>
                    <a:pt x="109" y="34"/>
                    <a:pt x="103" y="28"/>
                  </a:cubicBezTo>
                  <a:cubicBezTo>
                    <a:pt x="95" y="20"/>
                    <a:pt x="89" y="11"/>
                    <a:pt x="85" y="0"/>
                  </a:cubicBezTo>
                </a:path>
              </a:pathLst>
            </a:custGeom>
            <a:solidFill>
              <a:srgbClr val="779F0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08" name="Freeform 106"/>
            <p:cNvSpPr/>
            <p:nvPr/>
          </p:nvSpPr>
          <p:spPr bwMode="auto">
            <a:xfrm>
              <a:off x="1246188" y="5921375"/>
              <a:ext cx="754063" cy="1089025"/>
            </a:xfrm>
            <a:custGeom>
              <a:avLst/>
              <a:gdLst>
                <a:gd name="T0" fmla="*/ 164 w 207"/>
                <a:gd name="T1" fmla="*/ 0 h 299"/>
                <a:gd name="T2" fmla="*/ 0 w 207"/>
                <a:gd name="T3" fmla="*/ 159 h 299"/>
                <a:gd name="T4" fmla="*/ 2 w 207"/>
                <a:gd name="T5" fmla="*/ 165 h 299"/>
                <a:gd name="T6" fmla="*/ 12 w 207"/>
                <a:gd name="T7" fmla="*/ 208 h 299"/>
                <a:gd name="T8" fmla="*/ 34 w 207"/>
                <a:gd name="T9" fmla="*/ 295 h 299"/>
                <a:gd name="T10" fmla="*/ 35 w 207"/>
                <a:gd name="T11" fmla="*/ 299 h 299"/>
                <a:gd name="T12" fmla="*/ 207 w 207"/>
                <a:gd name="T13" fmla="*/ 133 h 299"/>
                <a:gd name="T14" fmla="*/ 164 w 207"/>
                <a:gd name="T15" fmla="*/ 0 h 29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7" h="299">
                  <a:moveTo>
                    <a:pt x="164" y="0"/>
                  </a:moveTo>
                  <a:cubicBezTo>
                    <a:pt x="0" y="159"/>
                    <a:pt x="0" y="159"/>
                    <a:pt x="0" y="159"/>
                  </a:cubicBezTo>
                  <a:cubicBezTo>
                    <a:pt x="1" y="161"/>
                    <a:pt x="1" y="163"/>
                    <a:pt x="2" y="165"/>
                  </a:cubicBezTo>
                  <a:cubicBezTo>
                    <a:pt x="5" y="179"/>
                    <a:pt x="9" y="194"/>
                    <a:pt x="12" y="208"/>
                  </a:cubicBezTo>
                  <a:cubicBezTo>
                    <a:pt x="19" y="237"/>
                    <a:pt x="27" y="266"/>
                    <a:pt x="34" y="295"/>
                  </a:cubicBezTo>
                  <a:cubicBezTo>
                    <a:pt x="35" y="296"/>
                    <a:pt x="35" y="298"/>
                    <a:pt x="35" y="299"/>
                  </a:cubicBezTo>
                  <a:cubicBezTo>
                    <a:pt x="207" y="133"/>
                    <a:pt x="207" y="133"/>
                    <a:pt x="207" y="133"/>
                  </a:cubicBezTo>
                  <a:cubicBezTo>
                    <a:pt x="199" y="92"/>
                    <a:pt x="186" y="42"/>
                    <a:pt x="164" y="0"/>
                  </a:cubicBezTo>
                </a:path>
              </a:pathLst>
            </a:custGeom>
            <a:solidFill>
              <a:srgbClr val="779F0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09" name="Freeform 107"/>
            <p:cNvSpPr/>
            <p:nvPr/>
          </p:nvSpPr>
          <p:spPr bwMode="auto">
            <a:xfrm>
              <a:off x="1395413" y="6492875"/>
              <a:ext cx="847725" cy="1131888"/>
            </a:xfrm>
            <a:custGeom>
              <a:avLst/>
              <a:gdLst>
                <a:gd name="T0" fmla="*/ 170 w 233"/>
                <a:gd name="T1" fmla="*/ 0 h 311"/>
                <a:gd name="T2" fmla="*/ 0 w 233"/>
                <a:gd name="T3" fmla="*/ 165 h 311"/>
                <a:gd name="T4" fmla="*/ 4 w 233"/>
                <a:gd name="T5" fmla="*/ 180 h 311"/>
                <a:gd name="T6" fmla="*/ 15 w 233"/>
                <a:gd name="T7" fmla="*/ 221 h 311"/>
                <a:gd name="T8" fmla="*/ 37 w 233"/>
                <a:gd name="T9" fmla="*/ 299 h 311"/>
                <a:gd name="T10" fmla="*/ 40 w 233"/>
                <a:gd name="T11" fmla="*/ 311 h 311"/>
                <a:gd name="T12" fmla="*/ 233 w 233"/>
                <a:gd name="T13" fmla="*/ 124 h 311"/>
                <a:gd name="T14" fmla="*/ 199 w 233"/>
                <a:gd name="T15" fmla="*/ 79 h 311"/>
                <a:gd name="T16" fmla="*/ 177 w 233"/>
                <a:gd name="T17" fmla="*/ 43 h 311"/>
                <a:gd name="T18" fmla="*/ 174 w 233"/>
                <a:gd name="T19" fmla="*/ 31 h 311"/>
                <a:gd name="T20" fmla="*/ 170 w 233"/>
                <a:gd name="T21" fmla="*/ 0 h 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3" h="311">
                  <a:moveTo>
                    <a:pt x="170" y="0"/>
                  </a:moveTo>
                  <a:cubicBezTo>
                    <a:pt x="0" y="165"/>
                    <a:pt x="0" y="165"/>
                    <a:pt x="0" y="165"/>
                  </a:cubicBezTo>
                  <a:cubicBezTo>
                    <a:pt x="1" y="170"/>
                    <a:pt x="3" y="175"/>
                    <a:pt x="4" y="180"/>
                  </a:cubicBezTo>
                  <a:cubicBezTo>
                    <a:pt x="8" y="194"/>
                    <a:pt x="12" y="208"/>
                    <a:pt x="15" y="221"/>
                  </a:cubicBezTo>
                  <a:cubicBezTo>
                    <a:pt x="22" y="248"/>
                    <a:pt x="30" y="274"/>
                    <a:pt x="37" y="299"/>
                  </a:cubicBezTo>
                  <a:cubicBezTo>
                    <a:pt x="38" y="303"/>
                    <a:pt x="39" y="307"/>
                    <a:pt x="40" y="311"/>
                  </a:cubicBezTo>
                  <a:cubicBezTo>
                    <a:pt x="233" y="124"/>
                    <a:pt x="233" y="124"/>
                    <a:pt x="233" y="124"/>
                  </a:cubicBezTo>
                  <a:cubicBezTo>
                    <a:pt x="225" y="108"/>
                    <a:pt x="213" y="93"/>
                    <a:pt x="199" y="79"/>
                  </a:cubicBezTo>
                  <a:cubicBezTo>
                    <a:pt x="188" y="69"/>
                    <a:pt x="180" y="56"/>
                    <a:pt x="177" y="43"/>
                  </a:cubicBezTo>
                  <a:cubicBezTo>
                    <a:pt x="175" y="39"/>
                    <a:pt x="175" y="35"/>
                    <a:pt x="174" y="31"/>
                  </a:cubicBezTo>
                  <a:cubicBezTo>
                    <a:pt x="173" y="22"/>
                    <a:pt x="172" y="12"/>
                    <a:pt x="170" y="0"/>
                  </a:cubicBezTo>
                </a:path>
              </a:pathLst>
            </a:custGeom>
            <a:solidFill>
              <a:srgbClr val="779F0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10" name="Freeform 108"/>
            <p:cNvSpPr/>
            <p:nvPr/>
          </p:nvSpPr>
          <p:spPr bwMode="auto">
            <a:xfrm>
              <a:off x="1562100" y="7013575"/>
              <a:ext cx="754063" cy="735013"/>
            </a:xfrm>
            <a:custGeom>
              <a:avLst/>
              <a:gdLst>
                <a:gd name="T0" fmla="*/ 196 w 207"/>
                <a:gd name="T1" fmla="*/ 0 h 202"/>
                <a:gd name="T2" fmla="*/ 0 w 207"/>
                <a:gd name="T3" fmla="*/ 190 h 202"/>
                <a:gd name="T4" fmla="*/ 1 w 207"/>
                <a:gd name="T5" fmla="*/ 192 h 202"/>
                <a:gd name="T6" fmla="*/ 3 w 207"/>
                <a:gd name="T7" fmla="*/ 200 h 202"/>
                <a:gd name="T8" fmla="*/ 43 w 207"/>
                <a:gd name="T9" fmla="*/ 202 h 202"/>
                <a:gd name="T10" fmla="*/ 82 w 207"/>
                <a:gd name="T11" fmla="*/ 200 h 202"/>
                <a:gd name="T12" fmla="*/ 177 w 207"/>
                <a:gd name="T13" fmla="*/ 189 h 202"/>
                <a:gd name="T14" fmla="*/ 207 w 207"/>
                <a:gd name="T15" fmla="*/ 65 h 202"/>
                <a:gd name="T16" fmla="*/ 196 w 207"/>
                <a:gd name="T17" fmla="*/ 0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7" h="202">
                  <a:moveTo>
                    <a:pt x="196" y="0"/>
                  </a:moveTo>
                  <a:cubicBezTo>
                    <a:pt x="0" y="190"/>
                    <a:pt x="0" y="190"/>
                    <a:pt x="0" y="190"/>
                  </a:cubicBezTo>
                  <a:cubicBezTo>
                    <a:pt x="0" y="191"/>
                    <a:pt x="1" y="191"/>
                    <a:pt x="1" y="192"/>
                  </a:cubicBezTo>
                  <a:cubicBezTo>
                    <a:pt x="2" y="195"/>
                    <a:pt x="2" y="197"/>
                    <a:pt x="3" y="200"/>
                  </a:cubicBezTo>
                  <a:cubicBezTo>
                    <a:pt x="16" y="202"/>
                    <a:pt x="29" y="202"/>
                    <a:pt x="43" y="202"/>
                  </a:cubicBezTo>
                  <a:cubicBezTo>
                    <a:pt x="55" y="202"/>
                    <a:pt x="68" y="202"/>
                    <a:pt x="82" y="200"/>
                  </a:cubicBezTo>
                  <a:cubicBezTo>
                    <a:pt x="113" y="197"/>
                    <a:pt x="145" y="193"/>
                    <a:pt x="177" y="189"/>
                  </a:cubicBezTo>
                  <a:cubicBezTo>
                    <a:pt x="192" y="156"/>
                    <a:pt x="207" y="111"/>
                    <a:pt x="207" y="65"/>
                  </a:cubicBezTo>
                  <a:cubicBezTo>
                    <a:pt x="207" y="44"/>
                    <a:pt x="204" y="22"/>
                    <a:pt x="196" y="0"/>
                  </a:cubicBezTo>
                </a:path>
              </a:pathLst>
            </a:custGeom>
            <a:solidFill>
              <a:srgbClr val="779F0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11" name="Freeform 109"/>
            <p:cNvSpPr/>
            <p:nvPr/>
          </p:nvSpPr>
          <p:spPr bwMode="auto">
            <a:xfrm>
              <a:off x="431800" y="4930775"/>
              <a:ext cx="1022350" cy="2786063"/>
            </a:xfrm>
            <a:custGeom>
              <a:avLst/>
              <a:gdLst>
                <a:gd name="T0" fmla="*/ 122 w 281"/>
                <a:gd name="T1" fmla="*/ 0 h 765"/>
                <a:gd name="T2" fmla="*/ 111 w 281"/>
                <a:gd name="T3" fmla="*/ 16 h 765"/>
                <a:gd name="T4" fmla="*/ 112 w 281"/>
                <a:gd name="T5" fmla="*/ 26 h 765"/>
                <a:gd name="T6" fmla="*/ 116 w 281"/>
                <a:gd name="T7" fmla="*/ 57 h 765"/>
                <a:gd name="T8" fmla="*/ 122 w 281"/>
                <a:gd name="T9" fmla="*/ 104 h 765"/>
                <a:gd name="T10" fmla="*/ 131 w 281"/>
                <a:gd name="T11" fmla="*/ 165 h 765"/>
                <a:gd name="T12" fmla="*/ 141 w 281"/>
                <a:gd name="T13" fmla="*/ 235 h 765"/>
                <a:gd name="T14" fmla="*/ 33 w 281"/>
                <a:gd name="T15" fmla="*/ 183 h 765"/>
                <a:gd name="T16" fmla="*/ 34 w 281"/>
                <a:gd name="T17" fmla="*/ 188 h 765"/>
                <a:gd name="T18" fmla="*/ 35 w 281"/>
                <a:gd name="T19" fmla="*/ 201 h 765"/>
                <a:gd name="T20" fmla="*/ 35 w 281"/>
                <a:gd name="T21" fmla="*/ 206 h 765"/>
                <a:gd name="T22" fmla="*/ 145 w 281"/>
                <a:gd name="T23" fmla="*/ 260 h 765"/>
                <a:gd name="T24" fmla="*/ 155 w 281"/>
                <a:gd name="T25" fmla="*/ 317 h 765"/>
                <a:gd name="T26" fmla="*/ 170 w 281"/>
                <a:gd name="T27" fmla="*/ 403 h 765"/>
                <a:gd name="T28" fmla="*/ 174 w 281"/>
                <a:gd name="T29" fmla="*/ 424 h 765"/>
                <a:gd name="T30" fmla="*/ 0 w 281"/>
                <a:gd name="T31" fmla="*/ 340 h 765"/>
                <a:gd name="T32" fmla="*/ 24 w 281"/>
                <a:gd name="T33" fmla="*/ 370 h 765"/>
                <a:gd name="T34" fmla="*/ 24 w 281"/>
                <a:gd name="T35" fmla="*/ 370 h 765"/>
                <a:gd name="T36" fmla="*/ 27 w 281"/>
                <a:gd name="T37" fmla="*/ 375 h 765"/>
                <a:gd name="T38" fmla="*/ 178 w 281"/>
                <a:gd name="T39" fmla="*/ 448 h 765"/>
                <a:gd name="T40" fmla="*/ 186 w 281"/>
                <a:gd name="T41" fmla="*/ 491 h 765"/>
                <a:gd name="T42" fmla="*/ 204 w 281"/>
                <a:gd name="T43" fmla="*/ 579 h 765"/>
                <a:gd name="T44" fmla="*/ 205 w 281"/>
                <a:gd name="T45" fmla="*/ 586 h 765"/>
                <a:gd name="T46" fmla="*/ 98 w 281"/>
                <a:gd name="T47" fmla="*/ 534 h 765"/>
                <a:gd name="T48" fmla="*/ 108 w 281"/>
                <a:gd name="T49" fmla="*/ 561 h 765"/>
                <a:gd name="T50" fmla="*/ 210 w 281"/>
                <a:gd name="T51" fmla="*/ 611 h 765"/>
                <a:gd name="T52" fmla="*/ 213 w 281"/>
                <a:gd name="T53" fmla="*/ 622 h 765"/>
                <a:gd name="T54" fmla="*/ 222 w 281"/>
                <a:gd name="T55" fmla="*/ 665 h 765"/>
                <a:gd name="T56" fmla="*/ 240 w 281"/>
                <a:gd name="T57" fmla="*/ 744 h 765"/>
                <a:gd name="T58" fmla="*/ 241 w 281"/>
                <a:gd name="T59" fmla="*/ 750 h 765"/>
                <a:gd name="T60" fmla="*/ 281 w 281"/>
                <a:gd name="T61" fmla="*/ 765 h 765"/>
                <a:gd name="T62" fmla="*/ 122 w 281"/>
                <a:gd name="T63" fmla="*/ 0 h 7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81" h="765">
                  <a:moveTo>
                    <a:pt x="122" y="0"/>
                  </a:moveTo>
                  <a:cubicBezTo>
                    <a:pt x="115" y="2"/>
                    <a:pt x="110" y="8"/>
                    <a:pt x="111" y="16"/>
                  </a:cubicBezTo>
                  <a:cubicBezTo>
                    <a:pt x="111" y="16"/>
                    <a:pt x="111" y="19"/>
                    <a:pt x="112" y="26"/>
                  </a:cubicBezTo>
                  <a:cubicBezTo>
                    <a:pt x="113" y="33"/>
                    <a:pt x="114" y="44"/>
                    <a:pt x="116" y="57"/>
                  </a:cubicBezTo>
                  <a:cubicBezTo>
                    <a:pt x="117" y="70"/>
                    <a:pt x="119" y="86"/>
                    <a:pt x="122" y="104"/>
                  </a:cubicBezTo>
                  <a:cubicBezTo>
                    <a:pt x="124" y="122"/>
                    <a:pt x="127" y="142"/>
                    <a:pt x="131" y="165"/>
                  </a:cubicBezTo>
                  <a:cubicBezTo>
                    <a:pt x="134" y="187"/>
                    <a:pt x="137" y="210"/>
                    <a:pt x="141" y="235"/>
                  </a:cubicBezTo>
                  <a:cubicBezTo>
                    <a:pt x="33" y="183"/>
                    <a:pt x="33" y="183"/>
                    <a:pt x="33" y="183"/>
                  </a:cubicBezTo>
                  <a:cubicBezTo>
                    <a:pt x="33" y="185"/>
                    <a:pt x="34" y="187"/>
                    <a:pt x="34" y="188"/>
                  </a:cubicBezTo>
                  <a:cubicBezTo>
                    <a:pt x="35" y="192"/>
                    <a:pt x="35" y="196"/>
                    <a:pt x="35" y="201"/>
                  </a:cubicBezTo>
                  <a:cubicBezTo>
                    <a:pt x="35" y="202"/>
                    <a:pt x="35" y="204"/>
                    <a:pt x="35" y="206"/>
                  </a:cubicBezTo>
                  <a:cubicBezTo>
                    <a:pt x="145" y="260"/>
                    <a:pt x="145" y="260"/>
                    <a:pt x="145" y="260"/>
                  </a:cubicBezTo>
                  <a:cubicBezTo>
                    <a:pt x="148" y="278"/>
                    <a:pt x="151" y="297"/>
                    <a:pt x="155" y="317"/>
                  </a:cubicBezTo>
                  <a:cubicBezTo>
                    <a:pt x="159" y="345"/>
                    <a:pt x="164" y="374"/>
                    <a:pt x="170" y="403"/>
                  </a:cubicBezTo>
                  <a:cubicBezTo>
                    <a:pt x="171" y="410"/>
                    <a:pt x="172" y="417"/>
                    <a:pt x="174" y="424"/>
                  </a:cubicBezTo>
                  <a:cubicBezTo>
                    <a:pt x="0" y="340"/>
                    <a:pt x="0" y="340"/>
                    <a:pt x="0" y="340"/>
                  </a:cubicBezTo>
                  <a:cubicBezTo>
                    <a:pt x="9" y="349"/>
                    <a:pt x="17" y="359"/>
                    <a:pt x="24" y="370"/>
                  </a:cubicBezTo>
                  <a:cubicBezTo>
                    <a:pt x="24" y="370"/>
                    <a:pt x="24" y="370"/>
                    <a:pt x="24" y="370"/>
                  </a:cubicBezTo>
                  <a:cubicBezTo>
                    <a:pt x="25" y="372"/>
                    <a:pt x="26" y="374"/>
                    <a:pt x="27" y="375"/>
                  </a:cubicBezTo>
                  <a:cubicBezTo>
                    <a:pt x="178" y="448"/>
                    <a:pt x="178" y="448"/>
                    <a:pt x="178" y="448"/>
                  </a:cubicBezTo>
                  <a:cubicBezTo>
                    <a:pt x="181" y="463"/>
                    <a:pt x="184" y="477"/>
                    <a:pt x="186" y="491"/>
                  </a:cubicBezTo>
                  <a:cubicBezTo>
                    <a:pt x="192" y="521"/>
                    <a:pt x="198" y="550"/>
                    <a:pt x="204" y="579"/>
                  </a:cubicBezTo>
                  <a:cubicBezTo>
                    <a:pt x="204" y="582"/>
                    <a:pt x="205" y="584"/>
                    <a:pt x="205" y="586"/>
                  </a:cubicBezTo>
                  <a:cubicBezTo>
                    <a:pt x="98" y="534"/>
                    <a:pt x="98" y="534"/>
                    <a:pt x="98" y="534"/>
                  </a:cubicBezTo>
                  <a:cubicBezTo>
                    <a:pt x="102" y="543"/>
                    <a:pt x="105" y="552"/>
                    <a:pt x="108" y="561"/>
                  </a:cubicBezTo>
                  <a:cubicBezTo>
                    <a:pt x="210" y="611"/>
                    <a:pt x="210" y="611"/>
                    <a:pt x="210" y="611"/>
                  </a:cubicBezTo>
                  <a:cubicBezTo>
                    <a:pt x="211" y="615"/>
                    <a:pt x="212" y="619"/>
                    <a:pt x="213" y="622"/>
                  </a:cubicBezTo>
                  <a:cubicBezTo>
                    <a:pt x="216" y="637"/>
                    <a:pt x="219" y="651"/>
                    <a:pt x="222" y="665"/>
                  </a:cubicBezTo>
                  <a:cubicBezTo>
                    <a:pt x="228" y="692"/>
                    <a:pt x="234" y="719"/>
                    <a:pt x="240" y="744"/>
                  </a:cubicBezTo>
                  <a:cubicBezTo>
                    <a:pt x="240" y="746"/>
                    <a:pt x="241" y="748"/>
                    <a:pt x="241" y="750"/>
                  </a:cubicBezTo>
                  <a:cubicBezTo>
                    <a:pt x="254" y="756"/>
                    <a:pt x="267" y="761"/>
                    <a:pt x="281" y="765"/>
                  </a:cubicBezTo>
                  <a:cubicBezTo>
                    <a:pt x="122" y="0"/>
                    <a:pt x="122" y="0"/>
                    <a:pt x="122" y="0"/>
                  </a:cubicBezTo>
                </a:path>
              </a:pathLst>
            </a:custGeom>
            <a:solidFill>
              <a:srgbClr val="A3D2C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cs typeface="+mn-ea"/>
                <a:sym typeface="+mn-lt"/>
              </a:endParaRPr>
            </a:p>
          </p:txBody>
        </p:sp>
        <p:sp>
          <p:nvSpPr>
            <p:cNvPr id="112" name="Freeform 110"/>
            <p:cNvSpPr/>
            <p:nvPr/>
          </p:nvSpPr>
          <p:spPr bwMode="auto">
            <a:xfrm>
              <a:off x="874713" y="4930775"/>
              <a:ext cx="1401763" cy="2811463"/>
            </a:xfrm>
            <a:custGeom>
              <a:avLst/>
              <a:gdLst>
                <a:gd name="T0" fmla="*/ 3 w 385"/>
                <a:gd name="T1" fmla="*/ 0 h 772"/>
                <a:gd name="T2" fmla="*/ 1 w 385"/>
                <a:gd name="T3" fmla="*/ 0 h 772"/>
                <a:gd name="T4" fmla="*/ 0 w 385"/>
                <a:gd name="T5" fmla="*/ 0 h 772"/>
                <a:gd name="T6" fmla="*/ 159 w 385"/>
                <a:gd name="T7" fmla="*/ 765 h 772"/>
                <a:gd name="T8" fmla="*/ 192 w 385"/>
                <a:gd name="T9" fmla="*/ 772 h 772"/>
                <a:gd name="T10" fmla="*/ 190 w 385"/>
                <a:gd name="T11" fmla="*/ 764 h 772"/>
                <a:gd name="T12" fmla="*/ 189 w 385"/>
                <a:gd name="T13" fmla="*/ 762 h 772"/>
                <a:gd name="T14" fmla="*/ 385 w 385"/>
                <a:gd name="T15" fmla="*/ 572 h 772"/>
                <a:gd name="T16" fmla="*/ 376 w 385"/>
                <a:gd name="T17" fmla="*/ 553 h 772"/>
                <a:gd name="T18" fmla="*/ 183 w 385"/>
                <a:gd name="T19" fmla="*/ 740 h 772"/>
                <a:gd name="T20" fmla="*/ 180 w 385"/>
                <a:gd name="T21" fmla="*/ 728 h 772"/>
                <a:gd name="T22" fmla="*/ 158 w 385"/>
                <a:gd name="T23" fmla="*/ 650 h 772"/>
                <a:gd name="T24" fmla="*/ 147 w 385"/>
                <a:gd name="T25" fmla="*/ 609 h 772"/>
                <a:gd name="T26" fmla="*/ 143 w 385"/>
                <a:gd name="T27" fmla="*/ 594 h 772"/>
                <a:gd name="T28" fmla="*/ 313 w 385"/>
                <a:gd name="T29" fmla="*/ 429 h 772"/>
                <a:gd name="T30" fmla="*/ 309 w 385"/>
                <a:gd name="T31" fmla="*/ 405 h 772"/>
                <a:gd name="T32" fmla="*/ 137 w 385"/>
                <a:gd name="T33" fmla="*/ 571 h 772"/>
                <a:gd name="T34" fmla="*/ 136 w 385"/>
                <a:gd name="T35" fmla="*/ 567 h 772"/>
                <a:gd name="T36" fmla="*/ 114 w 385"/>
                <a:gd name="T37" fmla="*/ 480 h 772"/>
                <a:gd name="T38" fmla="*/ 104 w 385"/>
                <a:gd name="T39" fmla="*/ 437 h 772"/>
                <a:gd name="T40" fmla="*/ 102 w 385"/>
                <a:gd name="T41" fmla="*/ 431 h 772"/>
                <a:gd name="T42" fmla="*/ 266 w 385"/>
                <a:gd name="T43" fmla="*/ 272 h 772"/>
                <a:gd name="T44" fmla="*/ 256 w 385"/>
                <a:gd name="T45" fmla="*/ 254 h 772"/>
                <a:gd name="T46" fmla="*/ 97 w 385"/>
                <a:gd name="T47" fmla="*/ 408 h 772"/>
                <a:gd name="T48" fmla="*/ 94 w 385"/>
                <a:gd name="T49" fmla="*/ 393 h 772"/>
                <a:gd name="T50" fmla="*/ 75 w 385"/>
                <a:gd name="T51" fmla="*/ 309 h 772"/>
                <a:gd name="T52" fmla="*/ 62 w 385"/>
                <a:gd name="T53" fmla="*/ 251 h 772"/>
                <a:gd name="T54" fmla="*/ 147 w 385"/>
                <a:gd name="T55" fmla="*/ 145 h 772"/>
                <a:gd name="T56" fmla="*/ 144 w 385"/>
                <a:gd name="T57" fmla="*/ 138 h 772"/>
                <a:gd name="T58" fmla="*/ 140 w 385"/>
                <a:gd name="T59" fmla="*/ 122 h 772"/>
                <a:gd name="T60" fmla="*/ 57 w 385"/>
                <a:gd name="T61" fmla="*/ 225 h 772"/>
                <a:gd name="T62" fmla="*/ 43 w 385"/>
                <a:gd name="T63" fmla="*/ 159 h 772"/>
                <a:gd name="T64" fmla="*/ 32 w 385"/>
                <a:gd name="T65" fmla="*/ 99 h 772"/>
                <a:gd name="T66" fmla="*/ 23 w 385"/>
                <a:gd name="T67" fmla="*/ 52 h 772"/>
                <a:gd name="T68" fmla="*/ 18 w 385"/>
                <a:gd name="T69" fmla="*/ 22 h 772"/>
                <a:gd name="T70" fmla="*/ 16 w 385"/>
                <a:gd name="T71" fmla="*/ 12 h 772"/>
                <a:gd name="T72" fmla="*/ 16 w 385"/>
                <a:gd name="T73" fmla="*/ 12 h 772"/>
                <a:gd name="T74" fmla="*/ 3 w 385"/>
                <a:gd name="T75" fmla="*/ 0 h 7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85" h="772">
                  <a:moveTo>
                    <a:pt x="3" y="0"/>
                  </a:moveTo>
                  <a:cubicBezTo>
                    <a:pt x="2" y="0"/>
                    <a:pt x="1" y="0"/>
                    <a:pt x="1" y="0"/>
                  </a:cubicBezTo>
                  <a:cubicBezTo>
                    <a:pt x="1" y="0"/>
                    <a:pt x="0" y="0"/>
                    <a:pt x="0" y="0"/>
                  </a:cubicBezTo>
                  <a:cubicBezTo>
                    <a:pt x="159" y="765"/>
                    <a:pt x="159" y="765"/>
                    <a:pt x="159" y="765"/>
                  </a:cubicBezTo>
                  <a:cubicBezTo>
                    <a:pt x="170" y="768"/>
                    <a:pt x="181" y="770"/>
                    <a:pt x="192" y="772"/>
                  </a:cubicBezTo>
                  <a:cubicBezTo>
                    <a:pt x="191" y="769"/>
                    <a:pt x="191" y="767"/>
                    <a:pt x="190" y="764"/>
                  </a:cubicBezTo>
                  <a:cubicBezTo>
                    <a:pt x="190" y="763"/>
                    <a:pt x="189" y="763"/>
                    <a:pt x="189" y="762"/>
                  </a:cubicBezTo>
                  <a:cubicBezTo>
                    <a:pt x="385" y="572"/>
                    <a:pt x="385" y="572"/>
                    <a:pt x="385" y="572"/>
                  </a:cubicBezTo>
                  <a:cubicBezTo>
                    <a:pt x="382" y="566"/>
                    <a:pt x="379" y="559"/>
                    <a:pt x="376" y="553"/>
                  </a:cubicBezTo>
                  <a:cubicBezTo>
                    <a:pt x="183" y="740"/>
                    <a:pt x="183" y="740"/>
                    <a:pt x="183" y="740"/>
                  </a:cubicBezTo>
                  <a:cubicBezTo>
                    <a:pt x="182" y="736"/>
                    <a:pt x="181" y="732"/>
                    <a:pt x="180" y="728"/>
                  </a:cubicBezTo>
                  <a:cubicBezTo>
                    <a:pt x="173" y="703"/>
                    <a:pt x="165" y="677"/>
                    <a:pt x="158" y="650"/>
                  </a:cubicBezTo>
                  <a:cubicBezTo>
                    <a:pt x="155" y="637"/>
                    <a:pt x="151" y="623"/>
                    <a:pt x="147" y="609"/>
                  </a:cubicBezTo>
                  <a:cubicBezTo>
                    <a:pt x="146" y="604"/>
                    <a:pt x="144" y="599"/>
                    <a:pt x="143" y="594"/>
                  </a:cubicBezTo>
                  <a:cubicBezTo>
                    <a:pt x="313" y="429"/>
                    <a:pt x="313" y="429"/>
                    <a:pt x="313" y="429"/>
                  </a:cubicBezTo>
                  <a:cubicBezTo>
                    <a:pt x="312" y="422"/>
                    <a:pt x="311" y="414"/>
                    <a:pt x="309" y="405"/>
                  </a:cubicBezTo>
                  <a:cubicBezTo>
                    <a:pt x="137" y="571"/>
                    <a:pt x="137" y="571"/>
                    <a:pt x="137" y="571"/>
                  </a:cubicBezTo>
                  <a:cubicBezTo>
                    <a:pt x="137" y="570"/>
                    <a:pt x="137" y="568"/>
                    <a:pt x="136" y="567"/>
                  </a:cubicBezTo>
                  <a:cubicBezTo>
                    <a:pt x="129" y="538"/>
                    <a:pt x="121" y="509"/>
                    <a:pt x="114" y="480"/>
                  </a:cubicBezTo>
                  <a:cubicBezTo>
                    <a:pt x="111" y="466"/>
                    <a:pt x="107" y="451"/>
                    <a:pt x="104" y="437"/>
                  </a:cubicBezTo>
                  <a:cubicBezTo>
                    <a:pt x="103" y="435"/>
                    <a:pt x="103" y="433"/>
                    <a:pt x="102" y="431"/>
                  </a:cubicBezTo>
                  <a:cubicBezTo>
                    <a:pt x="266" y="272"/>
                    <a:pt x="266" y="272"/>
                    <a:pt x="266" y="272"/>
                  </a:cubicBezTo>
                  <a:cubicBezTo>
                    <a:pt x="263" y="266"/>
                    <a:pt x="260" y="260"/>
                    <a:pt x="256" y="254"/>
                  </a:cubicBezTo>
                  <a:cubicBezTo>
                    <a:pt x="97" y="408"/>
                    <a:pt x="97" y="408"/>
                    <a:pt x="97" y="408"/>
                  </a:cubicBezTo>
                  <a:cubicBezTo>
                    <a:pt x="96" y="403"/>
                    <a:pt x="95" y="398"/>
                    <a:pt x="94" y="393"/>
                  </a:cubicBezTo>
                  <a:cubicBezTo>
                    <a:pt x="87" y="365"/>
                    <a:pt x="81" y="336"/>
                    <a:pt x="75" y="309"/>
                  </a:cubicBezTo>
                  <a:cubicBezTo>
                    <a:pt x="70" y="289"/>
                    <a:pt x="66" y="269"/>
                    <a:pt x="62" y="251"/>
                  </a:cubicBezTo>
                  <a:cubicBezTo>
                    <a:pt x="147" y="145"/>
                    <a:pt x="147" y="145"/>
                    <a:pt x="147" y="145"/>
                  </a:cubicBezTo>
                  <a:cubicBezTo>
                    <a:pt x="146" y="143"/>
                    <a:pt x="145" y="140"/>
                    <a:pt x="144" y="138"/>
                  </a:cubicBezTo>
                  <a:cubicBezTo>
                    <a:pt x="143" y="133"/>
                    <a:pt x="142" y="127"/>
                    <a:pt x="140" y="122"/>
                  </a:cubicBezTo>
                  <a:cubicBezTo>
                    <a:pt x="57" y="225"/>
                    <a:pt x="57" y="225"/>
                    <a:pt x="57" y="225"/>
                  </a:cubicBezTo>
                  <a:cubicBezTo>
                    <a:pt x="52" y="202"/>
                    <a:pt x="47" y="179"/>
                    <a:pt x="43" y="159"/>
                  </a:cubicBezTo>
                  <a:cubicBezTo>
                    <a:pt x="39" y="137"/>
                    <a:pt x="35" y="117"/>
                    <a:pt x="32" y="99"/>
                  </a:cubicBezTo>
                  <a:cubicBezTo>
                    <a:pt x="29" y="81"/>
                    <a:pt x="26" y="65"/>
                    <a:pt x="23" y="52"/>
                  </a:cubicBezTo>
                  <a:cubicBezTo>
                    <a:pt x="21" y="39"/>
                    <a:pt x="19" y="29"/>
                    <a:pt x="18" y="22"/>
                  </a:cubicBezTo>
                  <a:cubicBezTo>
                    <a:pt x="17" y="15"/>
                    <a:pt x="16" y="12"/>
                    <a:pt x="16" y="12"/>
                  </a:cubicBezTo>
                  <a:cubicBezTo>
                    <a:pt x="16" y="12"/>
                    <a:pt x="16" y="12"/>
                    <a:pt x="16" y="12"/>
                  </a:cubicBezTo>
                  <a:cubicBezTo>
                    <a:pt x="15" y="5"/>
                    <a:pt x="9" y="0"/>
                    <a:pt x="3" y="0"/>
                  </a:cubicBezTo>
                </a:path>
              </a:pathLst>
            </a:custGeom>
            <a:solidFill>
              <a:srgbClr val="92CAB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grpSp>
      <p:sp>
        <p:nvSpPr>
          <p:cNvPr id="148" name="Freeform 146"/>
          <p:cNvSpPr/>
          <p:nvPr/>
        </p:nvSpPr>
        <p:spPr bwMode="auto">
          <a:xfrm>
            <a:off x="1914792" y="5100218"/>
            <a:ext cx="4829175" cy="1839913"/>
          </a:xfrm>
          <a:custGeom>
            <a:avLst/>
            <a:gdLst>
              <a:gd name="T0" fmla="*/ 2 w 1327"/>
              <a:gd name="T1" fmla="*/ 505 h 505"/>
              <a:gd name="T2" fmla="*/ 593 w 1327"/>
              <a:gd name="T3" fmla="*/ 35 h 505"/>
              <a:gd name="T4" fmla="*/ 1327 w 1327"/>
              <a:gd name="T5" fmla="*/ 505 h 505"/>
              <a:gd name="T6" fmla="*/ 825 w 1327"/>
              <a:gd name="T7" fmla="*/ 505 h 505"/>
              <a:gd name="T8" fmla="*/ 2 w 1327"/>
              <a:gd name="T9" fmla="*/ 505 h 505"/>
            </a:gdLst>
            <a:ahLst/>
            <a:cxnLst>
              <a:cxn ang="0">
                <a:pos x="T0" y="T1"/>
              </a:cxn>
              <a:cxn ang="0">
                <a:pos x="T2" y="T3"/>
              </a:cxn>
              <a:cxn ang="0">
                <a:pos x="T4" y="T5"/>
              </a:cxn>
              <a:cxn ang="0">
                <a:pos x="T6" y="T7"/>
              </a:cxn>
              <a:cxn ang="0">
                <a:pos x="T8" y="T9"/>
              </a:cxn>
            </a:cxnLst>
            <a:rect l="0" t="0" r="r" b="b"/>
            <a:pathLst>
              <a:path w="1327" h="505">
                <a:moveTo>
                  <a:pt x="2" y="505"/>
                </a:moveTo>
                <a:cubicBezTo>
                  <a:pt x="2" y="505"/>
                  <a:pt x="0" y="0"/>
                  <a:pt x="593" y="35"/>
                </a:cubicBezTo>
                <a:cubicBezTo>
                  <a:pt x="1185" y="69"/>
                  <a:pt x="975" y="411"/>
                  <a:pt x="1327" y="505"/>
                </a:cubicBezTo>
                <a:cubicBezTo>
                  <a:pt x="825" y="505"/>
                  <a:pt x="825" y="505"/>
                  <a:pt x="825" y="505"/>
                </a:cubicBezTo>
                <a:cubicBezTo>
                  <a:pt x="2" y="505"/>
                  <a:pt x="2" y="505"/>
                  <a:pt x="2" y="505"/>
                </a:cubicBezTo>
              </a:path>
            </a:pathLst>
          </a:custGeom>
          <a:solidFill>
            <a:srgbClr val="779F0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grpSp>
        <p:nvGrpSpPr>
          <p:cNvPr id="7" name="组合 6"/>
          <p:cNvGrpSpPr/>
          <p:nvPr/>
        </p:nvGrpSpPr>
        <p:grpSpPr>
          <a:xfrm rot="21060000" flipH="1">
            <a:off x="10004425" y="4445000"/>
            <a:ext cx="1787525" cy="2757805"/>
            <a:chOff x="238125" y="4713288"/>
            <a:chExt cx="2224088" cy="3432175"/>
          </a:xfrm>
        </p:grpSpPr>
        <p:sp>
          <p:nvSpPr>
            <p:cNvPr id="15" name="Freeform 103"/>
            <p:cNvSpPr/>
            <p:nvPr/>
          </p:nvSpPr>
          <p:spPr bwMode="auto">
            <a:xfrm>
              <a:off x="238125" y="4713288"/>
              <a:ext cx="2224088" cy="3432175"/>
            </a:xfrm>
            <a:custGeom>
              <a:avLst/>
              <a:gdLst>
                <a:gd name="T0" fmla="*/ 319 w 611"/>
                <a:gd name="T1" fmla="*/ 198 h 943"/>
                <a:gd name="T2" fmla="*/ 212 w 611"/>
                <a:gd name="T3" fmla="*/ 18 h 943"/>
                <a:gd name="T4" fmla="*/ 111 w 611"/>
                <a:gd name="T5" fmla="*/ 40 h 943"/>
                <a:gd name="T6" fmla="*/ 87 w 611"/>
                <a:gd name="T7" fmla="*/ 248 h 943"/>
                <a:gd name="T8" fmla="*/ 69 w 611"/>
                <a:gd name="T9" fmla="*/ 312 h 943"/>
                <a:gd name="T10" fmla="*/ 63 w 611"/>
                <a:gd name="T11" fmla="*/ 613 h 943"/>
                <a:gd name="T12" fmla="*/ 60 w 611"/>
                <a:gd name="T13" fmla="*/ 667 h 943"/>
                <a:gd name="T14" fmla="*/ 163 w 611"/>
                <a:gd name="T15" fmla="*/ 924 h 943"/>
                <a:gd name="T16" fmla="*/ 226 w 611"/>
                <a:gd name="T17" fmla="*/ 939 h 943"/>
                <a:gd name="T18" fmla="*/ 327 w 611"/>
                <a:gd name="T19" fmla="*/ 919 h 943"/>
                <a:gd name="T20" fmla="*/ 327 w 611"/>
                <a:gd name="T21" fmla="*/ 919 h 943"/>
                <a:gd name="T22" fmla="*/ 343 w 611"/>
                <a:gd name="T23" fmla="*/ 916 h 943"/>
                <a:gd name="T24" fmla="*/ 378 w 611"/>
                <a:gd name="T25" fmla="*/ 909 h 943"/>
                <a:gd name="T26" fmla="*/ 377 w 611"/>
                <a:gd name="T27" fmla="*/ 908 h 943"/>
                <a:gd name="T28" fmla="*/ 478 w 611"/>
                <a:gd name="T29" fmla="*/ 884 h 943"/>
                <a:gd name="T30" fmla="*/ 529 w 611"/>
                <a:gd name="T31" fmla="*/ 845 h 943"/>
                <a:gd name="T32" fmla="*/ 517 w 611"/>
                <a:gd name="T33" fmla="*/ 568 h 943"/>
                <a:gd name="T34" fmla="*/ 492 w 611"/>
                <a:gd name="T35" fmla="*/ 520 h 943"/>
                <a:gd name="T36" fmla="*/ 362 w 611"/>
                <a:gd name="T37" fmla="*/ 248 h 943"/>
                <a:gd name="T38" fmla="*/ 319 w 611"/>
                <a:gd name="T39" fmla="*/ 198 h 9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11" h="943">
                  <a:moveTo>
                    <a:pt x="319" y="198"/>
                  </a:moveTo>
                  <a:cubicBezTo>
                    <a:pt x="304" y="143"/>
                    <a:pt x="271" y="50"/>
                    <a:pt x="212" y="18"/>
                  </a:cubicBezTo>
                  <a:cubicBezTo>
                    <a:pt x="177" y="0"/>
                    <a:pt x="135" y="9"/>
                    <a:pt x="111" y="40"/>
                  </a:cubicBezTo>
                  <a:cubicBezTo>
                    <a:pt x="70" y="94"/>
                    <a:pt x="78" y="192"/>
                    <a:pt x="87" y="248"/>
                  </a:cubicBezTo>
                  <a:cubicBezTo>
                    <a:pt x="90" y="271"/>
                    <a:pt x="84" y="294"/>
                    <a:pt x="69" y="312"/>
                  </a:cubicBezTo>
                  <a:cubicBezTo>
                    <a:pt x="0" y="388"/>
                    <a:pt x="42" y="548"/>
                    <a:pt x="63" y="613"/>
                  </a:cubicBezTo>
                  <a:cubicBezTo>
                    <a:pt x="68" y="631"/>
                    <a:pt x="67" y="650"/>
                    <a:pt x="60" y="667"/>
                  </a:cubicBezTo>
                  <a:cubicBezTo>
                    <a:pt x="11" y="788"/>
                    <a:pt x="110" y="884"/>
                    <a:pt x="163" y="924"/>
                  </a:cubicBezTo>
                  <a:cubicBezTo>
                    <a:pt x="181" y="938"/>
                    <a:pt x="204" y="943"/>
                    <a:pt x="226" y="939"/>
                  </a:cubicBezTo>
                  <a:cubicBezTo>
                    <a:pt x="327" y="919"/>
                    <a:pt x="327" y="919"/>
                    <a:pt x="327" y="919"/>
                  </a:cubicBezTo>
                  <a:cubicBezTo>
                    <a:pt x="327" y="919"/>
                    <a:pt x="327" y="919"/>
                    <a:pt x="327" y="919"/>
                  </a:cubicBezTo>
                  <a:cubicBezTo>
                    <a:pt x="343" y="916"/>
                    <a:pt x="343" y="916"/>
                    <a:pt x="343" y="916"/>
                  </a:cubicBezTo>
                  <a:cubicBezTo>
                    <a:pt x="378" y="909"/>
                    <a:pt x="378" y="909"/>
                    <a:pt x="378" y="909"/>
                  </a:cubicBezTo>
                  <a:cubicBezTo>
                    <a:pt x="377" y="908"/>
                    <a:pt x="377" y="908"/>
                    <a:pt x="377" y="908"/>
                  </a:cubicBezTo>
                  <a:cubicBezTo>
                    <a:pt x="478" y="884"/>
                    <a:pt x="478" y="884"/>
                    <a:pt x="478" y="884"/>
                  </a:cubicBezTo>
                  <a:cubicBezTo>
                    <a:pt x="500" y="879"/>
                    <a:pt x="518" y="865"/>
                    <a:pt x="529" y="845"/>
                  </a:cubicBezTo>
                  <a:cubicBezTo>
                    <a:pt x="560" y="786"/>
                    <a:pt x="611" y="658"/>
                    <a:pt x="517" y="568"/>
                  </a:cubicBezTo>
                  <a:cubicBezTo>
                    <a:pt x="503" y="555"/>
                    <a:pt x="494" y="538"/>
                    <a:pt x="492" y="520"/>
                  </a:cubicBezTo>
                  <a:cubicBezTo>
                    <a:pt x="484" y="452"/>
                    <a:pt x="456" y="290"/>
                    <a:pt x="362" y="248"/>
                  </a:cubicBezTo>
                  <a:cubicBezTo>
                    <a:pt x="341" y="238"/>
                    <a:pt x="325" y="220"/>
                    <a:pt x="319" y="198"/>
                  </a:cubicBezTo>
                </a:path>
              </a:pathLst>
            </a:custGeom>
            <a:solidFill>
              <a:srgbClr val="779F0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6" name="Oval 61"/>
            <p:cNvSpPr>
              <a:spLocks noChangeArrowheads="1"/>
            </p:cNvSpPr>
            <p:nvPr/>
          </p:nvSpPr>
          <p:spPr bwMode="auto">
            <a:xfrm>
              <a:off x="852488" y="5138738"/>
              <a:ext cx="334963" cy="334963"/>
            </a:xfrm>
            <a:prstGeom prst="ellipse">
              <a:avLst/>
            </a:prstGeom>
            <a:solidFill>
              <a:srgbClr val="F0973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7" name="Freeform 104"/>
            <p:cNvSpPr/>
            <p:nvPr/>
          </p:nvSpPr>
          <p:spPr bwMode="auto">
            <a:xfrm>
              <a:off x="835025" y="4745038"/>
              <a:ext cx="549275" cy="1004888"/>
            </a:xfrm>
            <a:custGeom>
              <a:avLst/>
              <a:gdLst>
                <a:gd name="T0" fmla="*/ 10 w 151"/>
                <a:gd name="T1" fmla="*/ 0 h 276"/>
                <a:gd name="T2" fmla="*/ 0 w 151"/>
                <a:gd name="T3" fmla="*/ 0 h 276"/>
                <a:gd name="T4" fmla="*/ 11 w 151"/>
                <a:gd name="T5" fmla="*/ 51 h 276"/>
                <a:gd name="T6" fmla="*/ 12 w 151"/>
                <a:gd name="T7" fmla="*/ 51 h 276"/>
                <a:gd name="T8" fmla="*/ 14 w 151"/>
                <a:gd name="T9" fmla="*/ 51 h 276"/>
                <a:gd name="T10" fmla="*/ 27 w 151"/>
                <a:gd name="T11" fmla="*/ 63 h 276"/>
                <a:gd name="T12" fmla="*/ 27 w 151"/>
                <a:gd name="T13" fmla="*/ 63 h 276"/>
                <a:gd name="T14" fmla="*/ 29 w 151"/>
                <a:gd name="T15" fmla="*/ 73 h 276"/>
                <a:gd name="T16" fmla="*/ 34 w 151"/>
                <a:gd name="T17" fmla="*/ 103 h 276"/>
                <a:gd name="T18" fmla="*/ 43 w 151"/>
                <a:gd name="T19" fmla="*/ 150 h 276"/>
                <a:gd name="T20" fmla="*/ 54 w 151"/>
                <a:gd name="T21" fmla="*/ 210 h 276"/>
                <a:gd name="T22" fmla="*/ 68 w 151"/>
                <a:gd name="T23" fmla="*/ 276 h 276"/>
                <a:gd name="T24" fmla="*/ 151 w 151"/>
                <a:gd name="T25" fmla="*/ 173 h 276"/>
                <a:gd name="T26" fmla="*/ 72 w 151"/>
                <a:gd name="T27" fmla="*/ 27 h 276"/>
                <a:gd name="T28" fmla="*/ 62 w 151"/>
                <a:gd name="T29" fmla="*/ 19 h 276"/>
                <a:gd name="T30" fmla="*/ 48 w 151"/>
                <a:gd name="T31" fmla="*/ 9 h 276"/>
                <a:gd name="T32" fmla="*/ 10 w 151"/>
                <a:gd name="T33" fmla="*/ 0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1" h="276">
                  <a:moveTo>
                    <a:pt x="10" y="0"/>
                  </a:moveTo>
                  <a:cubicBezTo>
                    <a:pt x="7" y="0"/>
                    <a:pt x="3" y="0"/>
                    <a:pt x="0" y="0"/>
                  </a:cubicBezTo>
                  <a:cubicBezTo>
                    <a:pt x="11" y="51"/>
                    <a:pt x="11" y="51"/>
                    <a:pt x="11" y="51"/>
                  </a:cubicBezTo>
                  <a:cubicBezTo>
                    <a:pt x="11" y="51"/>
                    <a:pt x="12" y="51"/>
                    <a:pt x="12" y="51"/>
                  </a:cubicBezTo>
                  <a:cubicBezTo>
                    <a:pt x="12" y="51"/>
                    <a:pt x="13" y="51"/>
                    <a:pt x="14" y="51"/>
                  </a:cubicBezTo>
                  <a:cubicBezTo>
                    <a:pt x="20" y="51"/>
                    <a:pt x="26" y="56"/>
                    <a:pt x="27" y="63"/>
                  </a:cubicBezTo>
                  <a:cubicBezTo>
                    <a:pt x="27" y="63"/>
                    <a:pt x="27" y="63"/>
                    <a:pt x="27" y="63"/>
                  </a:cubicBezTo>
                  <a:cubicBezTo>
                    <a:pt x="27" y="63"/>
                    <a:pt x="28" y="66"/>
                    <a:pt x="29" y="73"/>
                  </a:cubicBezTo>
                  <a:cubicBezTo>
                    <a:pt x="30" y="80"/>
                    <a:pt x="32" y="90"/>
                    <a:pt x="34" y="103"/>
                  </a:cubicBezTo>
                  <a:cubicBezTo>
                    <a:pt x="37" y="116"/>
                    <a:pt x="40" y="132"/>
                    <a:pt x="43" y="150"/>
                  </a:cubicBezTo>
                  <a:cubicBezTo>
                    <a:pt x="46" y="168"/>
                    <a:pt x="50" y="188"/>
                    <a:pt x="54" y="210"/>
                  </a:cubicBezTo>
                  <a:cubicBezTo>
                    <a:pt x="58" y="230"/>
                    <a:pt x="63" y="253"/>
                    <a:pt x="68" y="276"/>
                  </a:cubicBezTo>
                  <a:cubicBezTo>
                    <a:pt x="151" y="173"/>
                    <a:pt x="151" y="173"/>
                    <a:pt x="151" y="173"/>
                  </a:cubicBezTo>
                  <a:cubicBezTo>
                    <a:pt x="137" y="127"/>
                    <a:pt x="112" y="63"/>
                    <a:pt x="72" y="27"/>
                  </a:cubicBezTo>
                  <a:cubicBezTo>
                    <a:pt x="69" y="24"/>
                    <a:pt x="66" y="21"/>
                    <a:pt x="62" y="19"/>
                  </a:cubicBezTo>
                  <a:cubicBezTo>
                    <a:pt x="58" y="15"/>
                    <a:pt x="53" y="12"/>
                    <a:pt x="48" y="9"/>
                  </a:cubicBezTo>
                  <a:cubicBezTo>
                    <a:pt x="36" y="3"/>
                    <a:pt x="23" y="0"/>
                    <a:pt x="10" y="0"/>
                  </a:cubicBezTo>
                </a:path>
              </a:pathLst>
            </a:custGeom>
            <a:solidFill>
              <a:srgbClr val="779F0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8" name="Freeform 105"/>
            <p:cNvSpPr/>
            <p:nvPr/>
          </p:nvSpPr>
          <p:spPr bwMode="auto">
            <a:xfrm>
              <a:off x="1100138" y="5459413"/>
              <a:ext cx="706438" cy="957263"/>
            </a:xfrm>
            <a:custGeom>
              <a:avLst/>
              <a:gdLst>
                <a:gd name="T0" fmla="*/ 85 w 194"/>
                <a:gd name="T1" fmla="*/ 0 h 263"/>
                <a:gd name="T2" fmla="*/ 0 w 194"/>
                <a:gd name="T3" fmla="*/ 106 h 263"/>
                <a:gd name="T4" fmla="*/ 13 w 194"/>
                <a:gd name="T5" fmla="*/ 164 h 263"/>
                <a:gd name="T6" fmla="*/ 32 w 194"/>
                <a:gd name="T7" fmla="*/ 248 h 263"/>
                <a:gd name="T8" fmla="*/ 35 w 194"/>
                <a:gd name="T9" fmla="*/ 263 h 263"/>
                <a:gd name="T10" fmla="*/ 194 w 194"/>
                <a:gd name="T11" fmla="*/ 109 h 263"/>
                <a:gd name="T12" fmla="*/ 157 w 194"/>
                <a:gd name="T13" fmla="*/ 63 h 263"/>
                <a:gd name="T14" fmla="*/ 125 w 194"/>
                <a:gd name="T15" fmla="*/ 43 h 263"/>
                <a:gd name="T16" fmla="*/ 103 w 194"/>
                <a:gd name="T17" fmla="*/ 28 h 263"/>
                <a:gd name="T18" fmla="*/ 85 w 194"/>
                <a:gd name="T19" fmla="*/ 0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4" h="263">
                  <a:moveTo>
                    <a:pt x="85" y="0"/>
                  </a:moveTo>
                  <a:cubicBezTo>
                    <a:pt x="0" y="106"/>
                    <a:pt x="0" y="106"/>
                    <a:pt x="0" y="106"/>
                  </a:cubicBezTo>
                  <a:cubicBezTo>
                    <a:pt x="4" y="124"/>
                    <a:pt x="8" y="144"/>
                    <a:pt x="13" y="164"/>
                  </a:cubicBezTo>
                  <a:cubicBezTo>
                    <a:pt x="19" y="191"/>
                    <a:pt x="25" y="220"/>
                    <a:pt x="32" y="248"/>
                  </a:cubicBezTo>
                  <a:cubicBezTo>
                    <a:pt x="33" y="253"/>
                    <a:pt x="34" y="258"/>
                    <a:pt x="35" y="263"/>
                  </a:cubicBezTo>
                  <a:cubicBezTo>
                    <a:pt x="194" y="109"/>
                    <a:pt x="194" y="109"/>
                    <a:pt x="194" y="109"/>
                  </a:cubicBezTo>
                  <a:cubicBezTo>
                    <a:pt x="184" y="92"/>
                    <a:pt x="172" y="76"/>
                    <a:pt x="157" y="63"/>
                  </a:cubicBezTo>
                  <a:cubicBezTo>
                    <a:pt x="148" y="55"/>
                    <a:pt x="137" y="48"/>
                    <a:pt x="125" y="43"/>
                  </a:cubicBezTo>
                  <a:cubicBezTo>
                    <a:pt x="117" y="39"/>
                    <a:pt x="109" y="34"/>
                    <a:pt x="103" y="28"/>
                  </a:cubicBezTo>
                  <a:cubicBezTo>
                    <a:pt x="95" y="20"/>
                    <a:pt x="89" y="11"/>
                    <a:pt x="85" y="0"/>
                  </a:cubicBezTo>
                </a:path>
              </a:pathLst>
            </a:custGeom>
            <a:solidFill>
              <a:srgbClr val="779F0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9" name="Freeform 106"/>
            <p:cNvSpPr/>
            <p:nvPr/>
          </p:nvSpPr>
          <p:spPr bwMode="auto">
            <a:xfrm>
              <a:off x="1246188" y="5921375"/>
              <a:ext cx="754063" cy="1089025"/>
            </a:xfrm>
            <a:custGeom>
              <a:avLst/>
              <a:gdLst>
                <a:gd name="T0" fmla="*/ 164 w 207"/>
                <a:gd name="T1" fmla="*/ 0 h 299"/>
                <a:gd name="T2" fmla="*/ 0 w 207"/>
                <a:gd name="T3" fmla="*/ 159 h 299"/>
                <a:gd name="T4" fmla="*/ 2 w 207"/>
                <a:gd name="T5" fmla="*/ 165 h 299"/>
                <a:gd name="T6" fmla="*/ 12 w 207"/>
                <a:gd name="T7" fmla="*/ 208 h 299"/>
                <a:gd name="T8" fmla="*/ 34 w 207"/>
                <a:gd name="T9" fmla="*/ 295 h 299"/>
                <a:gd name="T10" fmla="*/ 35 w 207"/>
                <a:gd name="T11" fmla="*/ 299 h 299"/>
                <a:gd name="T12" fmla="*/ 207 w 207"/>
                <a:gd name="T13" fmla="*/ 133 h 299"/>
                <a:gd name="T14" fmla="*/ 164 w 207"/>
                <a:gd name="T15" fmla="*/ 0 h 29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7" h="299">
                  <a:moveTo>
                    <a:pt x="164" y="0"/>
                  </a:moveTo>
                  <a:cubicBezTo>
                    <a:pt x="0" y="159"/>
                    <a:pt x="0" y="159"/>
                    <a:pt x="0" y="159"/>
                  </a:cubicBezTo>
                  <a:cubicBezTo>
                    <a:pt x="1" y="161"/>
                    <a:pt x="1" y="163"/>
                    <a:pt x="2" y="165"/>
                  </a:cubicBezTo>
                  <a:cubicBezTo>
                    <a:pt x="5" y="179"/>
                    <a:pt x="9" y="194"/>
                    <a:pt x="12" y="208"/>
                  </a:cubicBezTo>
                  <a:cubicBezTo>
                    <a:pt x="19" y="237"/>
                    <a:pt x="27" y="266"/>
                    <a:pt x="34" y="295"/>
                  </a:cubicBezTo>
                  <a:cubicBezTo>
                    <a:pt x="35" y="296"/>
                    <a:pt x="35" y="298"/>
                    <a:pt x="35" y="299"/>
                  </a:cubicBezTo>
                  <a:cubicBezTo>
                    <a:pt x="207" y="133"/>
                    <a:pt x="207" y="133"/>
                    <a:pt x="207" y="133"/>
                  </a:cubicBezTo>
                  <a:cubicBezTo>
                    <a:pt x="199" y="92"/>
                    <a:pt x="186" y="42"/>
                    <a:pt x="164" y="0"/>
                  </a:cubicBezTo>
                </a:path>
              </a:pathLst>
            </a:custGeom>
            <a:solidFill>
              <a:srgbClr val="779F0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0" name="Freeform 107"/>
            <p:cNvSpPr/>
            <p:nvPr/>
          </p:nvSpPr>
          <p:spPr bwMode="auto">
            <a:xfrm>
              <a:off x="1395413" y="6492875"/>
              <a:ext cx="847725" cy="1131888"/>
            </a:xfrm>
            <a:custGeom>
              <a:avLst/>
              <a:gdLst>
                <a:gd name="T0" fmla="*/ 170 w 233"/>
                <a:gd name="T1" fmla="*/ 0 h 311"/>
                <a:gd name="T2" fmla="*/ 0 w 233"/>
                <a:gd name="T3" fmla="*/ 165 h 311"/>
                <a:gd name="T4" fmla="*/ 4 w 233"/>
                <a:gd name="T5" fmla="*/ 180 h 311"/>
                <a:gd name="T6" fmla="*/ 15 w 233"/>
                <a:gd name="T7" fmla="*/ 221 h 311"/>
                <a:gd name="T8" fmla="*/ 37 w 233"/>
                <a:gd name="T9" fmla="*/ 299 h 311"/>
                <a:gd name="T10" fmla="*/ 40 w 233"/>
                <a:gd name="T11" fmla="*/ 311 h 311"/>
                <a:gd name="T12" fmla="*/ 233 w 233"/>
                <a:gd name="T13" fmla="*/ 124 h 311"/>
                <a:gd name="T14" fmla="*/ 199 w 233"/>
                <a:gd name="T15" fmla="*/ 79 h 311"/>
                <a:gd name="T16" fmla="*/ 177 w 233"/>
                <a:gd name="T17" fmla="*/ 43 h 311"/>
                <a:gd name="T18" fmla="*/ 174 w 233"/>
                <a:gd name="T19" fmla="*/ 31 h 311"/>
                <a:gd name="T20" fmla="*/ 170 w 233"/>
                <a:gd name="T21" fmla="*/ 0 h 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3" h="311">
                  <a:moveTo>
                    <a:pt x="170" y="0"/>
                  </a:moveTo>
                  <a:cubicBezTo>
                    <a:pt x="0" y="165"/>
                    <a:pt x="0" y="165"/>
                    <a:pt x="0" y="165"/>
                  </a:cubicBezTo>
                  <a:cubicBezTo>
                    <a:pt x="1" y="170"/>
                    <a:pt x="3" y="175"/>
                    <a:pt x="4" y="180"/>
                  </a:cubicBezTo>
                  <a:cubicBezTo>
                    <a:pt x="8" y="194"/>
                    <a:pt x="12" y="208"/>
                    <a:pt x="15" y="221"/>
                  </a:cubicBezTo>
                  <a:cubicBezTo>
                    <a:pt x="22" y="248"/>
                    <a:pt x="30" y="274"/>
                    <a:pt x="37" y="299"/>
                  </a:cubicBezTo>
                  <a:cubicBezTo>
                    <a:pt x="38" y="303"/>
                    <a:pt x="39" y="307"/>
                    <a:pt x="40" y="311"/>
                  </a:cubicBezTo>
                  <a:cubicBezTo>
                    <a:pt x="233" y="124"/>
                    <a:pt x="233" y="124"/>
                    <a:pt x="233" y="124"/>
                  </a:cubicBezTo>
                  <a:cubicBezTo>
                    <a:pt x="225" y="108"/>
                    <a:pt x="213" y="93"/>
                    <a:pt x="199" y="79"/>
                  </a:cubicBezTo>
                  <a:cubicBezTo>
                    <a:pt x="188" y="69"/>
                    <a:pt x="180" y="56"/>
                    <a:pt x="177" y="43"/>
                  </a:cubicBezTo>
                  <a:cubicBezTo>
                    <a:pt x="175" y="39"/>
                    <a:pt x="175" y="35"/>
                    <a:pt x="174" y="31"/>
                  </a:cubicBezTo>
                  <a:cubicBezTo>
                    <a:pt x="173" y="22"/>
                    <a:pt x="172" y="12"/>
                    <a:pt x="170" y="0"/>
                  </a:cubicBezTo>
                </a:path>
              </a:pathLst>
            </a:custGeom>
            <a:solidFill>
              <a:srgbClr val="779F0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1" name="Freeform 108"/>
            <p:cNvSpPr/>
            <p:nvPr/>
          </p:nvSpPr>
          <p:spPr bwMode="auto">
            <a:xfrm>
              <a:off x="1562100" y="7013575"/>
              <a:ext cx="754063" cy="735013"/>
            </a:xfrm>
            <a:custGeom>
              <a:avLst/>
              <a:gdLst>
                <a:gd name="T0" fmla="*/ 196 w 207"/>
                <a:gd name="T1" fmla="*/ 0 h 202"/>
                <a:gd name="T2" fmla="*/ 0 w 207"/>
                <a:gd name="T3" fmla="*/ 190 h 202"/>
                <a:gd name="T4" fmla="*/ 1 w 207"/>
                <a:gd name="T5" fmla="*/ 192 h 202"/>
                <a:gd name="T6" fmla="*/ 3 w 207"/>
                <a:gd name="T7" fmla="*/ 200 h 202"/>
                <a:gd name="T8" fmla="*/ 43 w 207"/>
                <a:gd name="T9" fmla="*/ 202 h 202"/>
                <a:gd name="T10" fmla="*/ 82 w 207"/>
                <a:gd name="T11" fmla="*/ 200 h 202"/>
                <a:gd name="T12" fmla="*/ 177 w 207"/>
                <a:gd name="T13" fmla="*/ 189 h 202"/>
                <a:gd name="T14" fmla="*/ 207 w 207"/>
                <a:gd name="T15" fmla="*/ 65 h 202"/>
                <a:gd name="T16" fmla="*/ 196 w 207"/>
                <a:gd name="T17" fmla="*/ 0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7" h="202">
                  <a:moveTo>
                    <a:pt x="196" y="0"/>
                  </a:moveTo>
                  <a:cubicBezTo>
                    <a:pt x="0" y="190"/>
                    <a:pt x="0" y="190"/>
                    <a:pt x="0" y="190"/>
                  </a:cubicBezTo>
                  <a:cubicBezTo>
                    <a:pt x="0" y="191"/>
                    <a:pt x="1" y="191"/>
                    <a:pt x="1" y="192"/>
                  </a:cubicBezTo>
                  <a:cubicBezTo>
                    <a:pt x="2" y="195"/>
                    <a:pt x="2" y="197"/>
                    <a:pt x="3" y="200"/>
                  </a:cubicBezTo>
                  <a:cubicBezTo>
                    <a:pt x="16" y="202"/>
                    <a:pt x="29" y="202"/>
                    <a:pt x="43" y="202"/>
                  </a:cubicBezTo>
                  <a:cubicBezTo>
                    <a:pt x="55" y="202"/>
                    <a:pt x="68" y="202"/>
                    <a:pt x="82" y="200"/>
                  </a:cubicBezTo>
                  <a:cubicBezTo>
                    <a:pt x="113" y="197"/>
                    <a:pt x="145" y="193"/>
                    <a:pt x="177" y="189"/>
                  </a:cubicBezTo>
                  <a:cubicBezTo>
                    <a:pt x="192" y="156"/>
                    <a:pt x="207" y="111"/>
                    <a:pt x="207" y="65"/>
                  </a:cubicBezTo>
                  <a:cubicBezTo>
                    <a:pt x="207" y="44"/>
                    <a:pt x="204" y="22"/>
                    <a:pt x="196" y="0"/>
                  </a:cubicBezTo>
                </a:path>
              </a:pathLst>
            </a:custGeom>
            <a:solidFill>
              <a:srgbClr val="779F0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2" name="Freeform 109"/>
            <p:cNvSpPr/>
            <p:nvPr/>
          </p:nvSpPr>
          <p:spPr bwMode="auto">
            <a:xfrm>
              <a:off x="431800" y="4930775"/>
              <a:ext cx="1022350" cy="2786063"/>
            </a:xfrm>
            <a:custGeom>
              <a:avLst/>
              <a:gdLst>
                <a:gd name="T0" fmla="*/ 122 w 281"/>
                <a:gd name="T1" fmla="*/ 0 h 765"/>
                <a:gd name="T2" fmla="*/ 111 w 281"/>
                <a:gd name="T3" fmla="*/ 16 h 765"/>
                <a:gd name="T4" fmla="*/ 112 w 281"/>
                <a:gd name="T5" fmla="*/ 26 h 765"/>
                <a:gd name="T6" fmla="*/ 116 w 281"/>
                <a:gd name="T7" fmla="*/ 57 h 765"/>
                <a:gd name="T8" fmla="*/ 122 w 281"/>
                <a:gd name="T9" fmla="*/ 104 h 765"/>
                <a:gd name="T10" fmla="*/ 131 w 281"/>
                <a:gd name="T11" fmla="*/ 165 h 765"/>
                <a:gd name="T12" fmla="*/ 141 w 281"/>
                <a:gd name="T13" fmla="*/ 235 h 765"/>
                <a:gd name="T14" fmla="*/ 33 w 281"/>
                <a:gd name="T15" fmla="*/ 183 h 765"/>
                <a:gd name="T16" fmla="*/ 34 w 281"/>
                <a:gd name="T17" fmla="*/ 188 h 765"/>
                <a:gd name="T18" fmla="*/ 35 w 281"/>
                <a:gd name="T19" fmla="*/ 201 h 765"/>
                <a:gd name="T20" fmla="*/ 35 w 281"/>
                <a:gd name="T21" fmla="*/ 206 h 765"/>
                <a:gd name="T22" fmla="*/ 145 w 281"/>
                <a:gd name="T23" fmla="*/ 260 h 765"/>
                <a:gd name="T24" fmla="*/ 155 w 281"/>
                <a:gd name="T25" fmla="*/ 317 h 765"/>
                <a:gd name="T26" fmla="*/ 170 w 281"/>
                <a:gd name="T27" fmla="*/ 403 h 765"/>
                <a:gd name="T28" fmla="*/ 174 w 281"/>
                <a:gd name="T29" fmla="*/ 424 h 765"/>
                <a:gd name="T30" fmla="*/ 0 w 281"/>
                <a:gd name="T31" fmla="*/ 340 h 765"/>
                <a:gd name="T32" fmla="*/ 24 w 281"/>
                <a:gd name="T33" fmla="*/ 370 h 765"/>
                <a:gd name="T34" fmla="*/ 24 w 281"/>
                <a:gd name="T35" fmla="*/ 370 h 765"/>
                <a:gd name="T36" fmla="*/ 27 w 281"/>
                <a:gd name="T37" fmla="*/ 375 h 765"/>
                <a:gd name="T38" fmla="*/ 178 w 281"/>
                <a:gd name="T39" fmla="*/ 448 h 765"/>
                <a:gd name="T40" fmla="*/ 186 w 281"/>
                <a:gd name="T41" fmla="*/ 491 h 765"/>
                <a:gd name="T42" fmla="*/ 204 w 281"/>
                <a:gd name="T43" fmla="*/ 579 h 765"/>
                <a:gd name="T44" fmla="*/ 205 w 281"/>
                <a:gd name="T45" fmla="*/ 586 h 765"/>
                <a:gd name="T46" fmla="*/ 98 w 281"/>
                <a:gd name="T47" fmla="*/ 534 h 765"/>
                <a:gd name="T48" fmla="*/ 108 w 281"/>
                <a:gd name="T49" fmla="*/ 561 h 765"/>
                <a:gd name="T50" fmla="*/ 210 w 281"/>
                <a:gd name="T51" fmla="*/ 611 h 765"/>
                <a:gd name="T52" fmla="*/ 213 w 281"/>
                <a:gd name="T53" fmla="*/ 622 h 765"/>
                <a:gd name="T54" fmla="*/ 222 w 281"/>
                <a:gd name="T55" fmla="*/ 665 h 765"/>
                <a:gd name="T56" fmla="*/ 240 w 281"/>
                <a:gd name="T57" fmla="*/ 744 h 765"/>
                <a:gd name="T58" fmla="*/ 241 w 281"/>
                <a:gd name="T59" fmla="*/ 750 h 765"/>
                <a:gd name="T60" fmla="*/ 281 w 281"/>
                <a:gd name="T61" fmla="*/ 765 h 765"/>
                <a:gd name="T62" fmla="*/ 122 w 281"/>
                <a:gd name="T63" fmla="*/ 0 h 7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81" h="765">
                  <a:moveTo>
                    <a:pt x="122" y="0"/>
                  </a:moveTo>
                  <a:cubicBezTo>
                    <a:pt x="115" y="2"/>
                    <a:pt x="110" y="8"/>
                    <a:pt x="111" y="16"/>
                  </a:cubicBezTo>
                  <a:cubicBezTo>
                    <a:pt x="111" y="16"/>
                    <a:pt x="111" y="19"/>
                    <a:pt x="112" y="26"/>
                  </a:cubicBezTo>
                  <a:cubicBezTo>
                    <a:pt x="113" y="33"/>
                    <a:pt x="114" y="44"/>
                    <a:pt x="116" y="57"/>
                  </a:cubicBezTo>
                  <a:cubicBezTo>
                    <a:pt x="117" y="70"/>
                    <a:pt x="119" y="86"/>
                    <a:pt x="122" y="104"/>
                  </a:cubicBezTo>
                  <a:cubicBezTo>
                    <a:pt x="124" y="122"/>
                    <a:pt x="127" y="142"/>
                    <a:pt x="131" y="165"/>
                  </a:cubicBezTo>
                  <a:cubicBezTo>
                    <a:pt x="134" y="187"/>
                    <a:pt x="137" y="210"/>
                    <a:pt x="141" y="235"/>
                  </a:cubicBezTo>
                  <a:cubicBezTo>
                    <a:pt x="33" y="183"/>
                    <a:pt x="33" y="183"/>
                    <a:pt x="33" y="183"/>
                  </a:cubicBezTo>
                  <a:cubicBezTo>
                    <a:pt x="33" y="185"/>
                    <a:pt x="34" y="187"/>
                    <a:pt x="34" y="188"/>
                  </a:cubicBezTo>
                  <a:cubicBezTo>
                    <a:pt x="35" y="192"/>
                    <a:pt x="35" y="196"/>
                    <a:pt x="35" y="201"/>
                  </a:cubicBezTo>
                  <a:cubicBezTo>
                    <a:pt x="35" y="202"/>
                    <a:pt x="35" y="204"/>
                    <a:pt x="35" y="206"/>
                  </a:cubicBezTo>
                  <a:cubicBezTo>
                    <a:pt x="145" y="260"/>
                    <a:pt x="145" y="260"/>
                    <a:pt x="145" y="260"/>
                  </a:cubicBezTo>
                  <a:cubicBezTo>
                    <a:pt x="148" y="278"/>
                    <a:pt x="151" y="297"/>
                    <a:pt x="155" y="317"/>
                  </a:cubicBezTo>
                  <a:cubicBezTo>
                    <a:pt x="159" y="345"/>
                    <a:pt x="164" y="374"/>
                    <a:pt x="170" y="403"/>
                  </a:cubicBezTo>
                  <a:cubicBezTo>
                    <a:pt x="171" y="410"/>
                    <a:pt x="172" y="417"/>
                    <a:pt x="174" y="424"/>
                  </a:cubicBezTo>
                  <a:cubicBezTo>
                    <a:pt x="0" y="340"/>
                    <a:pt x="0" y="340"/>
                    <a:pt x="0" y="340"/>
                  </a:cubicBezTo>
                  <a:cubicBezTo>
                    <a:pt x="9" y="349"/>
                    <a:pt x="17" y="359"/>
                    <a:pt x="24" y="370"/>
                  </a:cubicBezTo>
                  <a:cubicBezTo>
                    <a:pt x="24" y="370"/>
                    <a:pt x="24" y="370"/>
                    <a:pt x="24" y="370"/>
                  </a:cubicBezTo>
                  <a:cubicBezTo>
                    <a:pt x="25" y="372"/>
                    <a:pt x="26" y="374"/>
                    <a:pt x="27" y="375"/>
                  </a:cubicBezTo>
                  <a:cubicBezTo>
                    <a:pt x="178" y="448"/>
                    <a:pt x="178" y="448"/>
                    <a:pt x="178" y="448"/>
                  </a:cubicBezTo>
                  <a:cubicBezTo>
                    <a:pt x="181" y="463"/>
                    <a:pt x="184" y="477"/>
                    <a:pt x="186" y="491"/>
                  </a:cubicBezTo>
                  <a:cubicBezTo>
                    <a:pt x="192" y="521"/>
                    <a:pt x="198" y="550"/>
                    <a:pt x="204" y="579"/>
                  </a:cubicBezTo>
                  <a:cubicBezTo>
                    <a:pt x="204" y="582"/>
                    <a:pt x="205" y="584"/>
                    <a:pt x="205" y="586"/>
                  </a:cubicBezTo>
                  <a:cubicBezTo>
                    <a:pt x="98" y="534"/>
                    <a:pt x="98" y="534"/>
                    <a:pt x="98" y="534"/>
                  </a:cubicBezTo>
                  <a:cubicBezTo>
                    <a:pt x="102" y="543"/>
                    <a:pt x="105" y="552"/>
                    <a:pt x="108" y="561"/>
                  </a:cubicBezTo>
                  <a:cubicBezTo>
                    <a:pt x="210" y="611"/>
                    <a:pt x="210" y="611"/>
                    <a:pt x="210" y="611"/>
                  </a:cubicBezTo>
                  <a:cubicBezTo>
                    <a:pt x="211" y="615"/>
                    <a:pt x="212" y="619"/>
                    <a:pt x="213" y="622"/>
                  </a:cubicBezTo>
                  <a:cubicBezTo>
                    <a:pt x="216" y="637"/>
                    <a:pt x="219" y="651"/>
                    <a:pt x="222" y="665"/>
                  </a:cubicBezTo>
                  <a:cubicBezTo>
                    <a:pt x="228" y="692"/>
                    <a:pt x="234" y="719"/>
                    <a:pt x="240" y="744"/>
                  </a:cubicBezTo>
                  <a:cubicBezTo>
                    <a:pt x="240" y="746"/>
                    <a:pt x="241" y="748"/>
                    <a:pt x="241" y="750"/>
                  </a:cubicBezTo>
                  <a:cubicBezTo>
                    <a:pt x="254" y="756"/>
                    <a:pt x="267" y="761"/>
                    <a:pt x="281" y="765"/>
                  </a:cubicBezTo>
                  <a:cubicBezTo>
                    <a:pt x="122" y="0"/>
                    <a:pt x="122" y="0"/>
                    <a:pt x="122" y="0"/>
                  </a:cubicBezTo>
                </a:path>
              </a:pathLst>
            </a:custGeom>
            <a:solidFill>
              <a:srgbClr val="A3D2C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cs typeface="+mn-ea"/>
                <a:sym typeface="+mn-lt"/>
              </a:endParaRPr>
            </a:p>
          </p:txBody>
        </p:sp>
        <p:sp>
          <p:nvSpPr>
            <p:cNvPr id="23" name="Freeform 110"/>
            <p:cNvSpPr/>
            <p:nvPr/>
          </p:nvSpPr>
          <p:spPr bwMode="auto">
            <a:xfrm>
              <a:off x="874713" y="4930775"/>
              <a:ext cx="1401763" cy="2811463"/>
            </a:xfrm>
            <a:custGeom>
              <a:avLst/>
              <a:gdLst>
                <a:gd name="T0" fmla="*/ 3 w 385"/>
                <a:gd name="T1" fmla="*/ 0 h 772"/>
                <a:gd name="T2" fmla="*/ 1 w 385"/>
                <a:gd name="T3" fmla="*/ 0 h 772"/>
                <a:gd name="T4" fmla="*/ 0 w 385"/>
                <a:gd name="T5" fmla="*/ 0 h 772"/>
                <a:gd name="T6" fmla="*/ 159 w 385"/>
                <a:gd name="T7" fmla="*/ 765 h 772"/>
                <a:gd name="T8" fmla="*/ 192 w 385"/>
                <a:gd name="T9" fmla="*/ 772 h 772"/>
                <a:gd name="T10" fmla="*/ 190 w 385"/>
                <a:gd name="T11" fmla="*/ 764 h 772"/>
                <a:gd name="T12" fmla="*/ 189 w 385"/>
                <a:gd name="T13" fmla="*/ 762 h 772"/>
                <a:gd name="T14" fmla="*/ 385 w 385"/>
                <a:gd name="T15" fmla="*/ 572 h 772"/>
                <a:gd name="T16" fmla="*/ 376 w 385"/>
                <a:gd name="T17" fmla="*/ 553 h 772"/>
                <a:gd name="T18" fmla="*/ 183 w 385"/>
                <a:gd name="T19" fmla="*/ 740 h 772"/>
                <a:gd name="T20" fmla="*/ 180 w 385"/>
                <a:gd name="T21" fmla="*/ 728 h 772"/>
                <a:gd name="T22" fmla="*/ 158 w 385"/>
                <a:gd name="T23" fmla="*/ 650 h 772"/>
                <a:gd name="T24" fmla="*/ 147 w 385"/>
                <a:gd name="T25" fmla="*/ 609 h 772"/>
                <a:gd name="T26" fmla="*/ 143 w 385"/>
                <a:gd name="T27" fmla="*/ 594 h 772"/>
                <a:gd name="T28" fmla="*/ 313 w 385"/>
                <a:gd name="T29" fmla="*/ 429 h 772"/>
                <a:gd name="T30" fmla="*/ 309 w 385"/>
                <a:gd name="T31" fmla="*/ 405 h 772"/>
                <a:gd name="T32" fmla="*/ 137 w 385"/>
                <a:gd name="T33" fmla="*/ 571 h 772"/>
                <a:gd name="T34" fmla="*/ 136 w 385"/>
                <a:gd name="T35" fmla="*/ 567 h 772"/>
                <a:gd name="T36" fmla="*/ 114 w 385"/>
                <a:gd name="T37" fmla="*/ 480 h 772"/>
                <a:gd name="T38" fmla="*/ 104 w 385"/>
                <a:gd name="T39" fmla="*/ 437 h 772"/>
                <a:gd name="T40" fmla="*/ 102 w 385"/>
                <a:gd name="T41" fmla="*/ 431 h 772"/>
                <a:gd name="T42" fmla="*/ 266 w 385"/>
                <a:gd name="T43" fmla="*/ 272 h 772"/>
                <a:gd name="T44" fmla="*/ 256 w 385"/>
                <a:gd name="T45" fmla="*/ 254 h 772"/>
                <a:gd name="T46" fmla="*/ 97 w 385"/>
                <a:gd name="T47" fmla="*/ 408 h 772"/>
                <a:gd name="T48" fmla="*/ 94 w 385"/>
                <a:gd name="T49" fmla="*/ 393 h 772"/>
                <a:gd name="T50" fmla="*/ 75 w 385"/>
                <a:gd name="T51" fmla="*/ 309 h 772"/>
                <a:gd name="T52" fmla="*/ 62 w 385"/>
                <a:gd name="T53" fmla="*/ 251 h 772"/>
                <a:gd name="T54" fmla="*/ 147 w 385"/>
                <a:gd name="T55" fmla="*/ 145 h 772"/>
                <a:gd name="T56" fmla="*/ 144 w 385"/>
                <a:gd name="T57" fmla="*/ 138 h 772"/>
                <a:gd name="T58" fmla="*/ 140 w 385"/>
                <a:gd name="T59" fmla="*/ 122 h 772"/>
                <a:gd name="T60" fmla="*/ 57 w 385"/>
                <a:gd name="T61" fmla="*/ 225 h 772"/>
                <a:gd name="T62" fmla="*/ 43 w 385"/>
                <a:gd name="T63" fmla="*/ 159 h 772"/>
                <a:gd name="T64" fmla="*/ 32 w 385"/>
                <a:gd name="T65" fmla="*/ 99 h 772"/>
                <a:gd name="T66" fmla="*/ 23 w 385"/>
                <a:gd name="T67" fmla="*/ 52 h 772"/>
                <a:gd name="T68" fmla="*/ 18 w 385"/>
                <a:gd name="T69" fmla="*/ 22 h 772"/>
                <a:gd name="T70" fmla="*/ 16 w 385"/>
                <a:gd name="T71" fmla="*/ 12 h 772"/>
                <a:gd name="T72" fmla="*/ 16 w 385"/>
                <a:gd name="T73" fmla="*/ 12 h 772"/>
                <a:gd name="T74" fmla="*/ 3 w 385"/>
                <a:gd name="T75" fmla="*/ 0 h 7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85" h="772">
                  <a:moveTo>
                    <a:pt x="3" y="0"/>
                  </a:moveTo>
                  <a:cubicBezTo>
                    <a:pt x="2" y="0"/>
                    <a:pt x="1" y="0"/>
                    <a:pt x="1" y="0"/>
                  </a:cubicBezTo>
                  <a:cubicBezTo>
                    <a:pt x="1" y="0"/>
                    <a:pt x="0" y="0"/>
                    <a:pt x="0" y="0"/>
                  </a:cubicBezTo>
                  <a:cubicBezTo>
                    <a:pt x="159" y="765"/>
                    <a:pt x="159" y="765"/>
                    <a:pt x="159" y="765"/>
                  </a:cubicBezTo>
                  <a:cubicBezTo>
                    <a:pt x="170" y="768"/>
                    <a:pt x="181" y="770"/>
                    <a:pt x="192" y="772"/>
                  </a:cubicBezTo>
                  <a:cubicBezTo>
                    <a:pt x="191" y="769"/>
                    <a:pt x="191" y="767"/>
                    <a:pt x="190" y="764"/>
                  </a:cubicBezTo>
                  <a:cubicBezTo>
                    <a:pt x="190" y="763"/>
                    <a:pt x="189" y="763"/>
                    <a:pt x="189" y="762"/>
                  </a:cubicBezTo>
                  <a:cubicBezTo>
                    <a:pt x="385" y="572"/>
                    <a:pt x="385" y="572"/>
                    <a:pt x="385" y="572"/>
                  </a:cubicBezTo>
                  <a:cubicBezTo>
                    <a:pt x="382" y="566"/>
                    <a:pt x="379" y="559"/>
                    <a:pt x="376" y="553"/>
                  </a:cubicBezTo>
                  <a:cubicBezTo>
                    <a:pt x="183" y="740"/>
                    <a:pt x="183" y="740"/>
                    <a:pt x="183" y="740"/>
                  </a:cubicBezTo>
                  <a:cubicBezTo>
                    <a:pt x="182" y="736"/>
                    <a:pt x="181" y="732"/>
                    <a:pt x="180" y="728"/>
                  </a:cubicBezTo>
                  <a:cubicBezTo>
                    <a:pt x="173" y="703"/>
                    <a:pt x="165" y="677"/>
                    <a:pt x="158" y="650"/>
                  </a:cubicBezTo>
                  <a:cubicBezTo>
                    <a:pt x="155" y="637"/>
                    <a:pt x="151" y="623"/>
                    <a:pt x="147" y="609"/>
                  </a:cubicBezTo>
                  <a:cubicBezTo>
                    <a:pt x="146" y="604"/>
                    <a:pt x="144" y="599"/>
                    <a:pt x="143" y="594"/>
                  </a:cubicBezTo>
                  <a:cubicBezTo>
                    <a:pt x="313" y="429"/>
                    <a:pt x="313" y="429"/>
                    <a:pt x="313" y="429"/>
                  </a:cubicBezTo>
                  <a:cubicBezTo>
                    <a:pt x="312" y="422"/>
                    <a:pt x="311" y="414"/>
                    <a:pt x="309" y="405"/>
                  </a:cubicBezTo>
                  <a:cubicBezTo>
                    <a:pt x="137" y="571"/>
                    <a:pt x="137" y="571"/>
                    <a:pt x="137" y="571"/>
                  </a:cubicBezTo>
                  <a:cubicBezTo>
                    <a:pt x="137" y="570"/>
                    <a:pt x="137" y="568"/>
                    <a:pt x="136" y="567"/>
                  </a:cubicBezTo>
                  <a:cubicBezTo>
                    <a:pt x="129" y="538"/>
                    <a:pt x="121" y="509"/>
                    <a:pt x="114" y="480"/>
                  </a:cubicBezTo>
                  <a:cubicBezTo>
                    <a:pt x="111" y="466"/>
                    <a:pt x="107" y="451"/>
                    <a:pt x="104" y="437"/>
                  </a:cubicBezTo>
                  <a:cubicBezTo>
                    <a:pt x="103" y="435"/>
                    <a:pt x="103" y="433"/>
                    <a:pt x="102" y="431"/>
                  </a:cubicBezTo>
                  <a:cubicBezTo>
                    <a:pt x="266" y="272"/>
                    <a:pt x="266" y="272"/>
                    <a:pt x="266" y="272"/>
                  </a:cubicBezTo>
                  <a:cubicBezTo>
                    <a:pt x="263" y="266"/>
                    <a:pt x="260" y="260"/>
                    <a:pt x="256" y="254"/>
                  </a:cubicBezTo>
                  <a:cubicBezTo>
                    <a:pt x="97" y="408"/>
                    <a:pt x="97" y="408"/>
                    <a:pt x="97" y="408"/>
                  </a:cubicBezTo>
                  <a:cubicBezTo>
                    <a:pt x="96" y="403"/>
                    <a:pt x="95" y="398"/>
                    <a:pt x="94" y="393"/>
                  </a:cubicBezTo>
                  <a:cubicBezTo>
                    <a:pt x="87" y="365"/>
                    <a:pt x="81" y="336"/>
                    <a:pt x="75" y="309"/>
                  </a:cubicBezTo>
                  <a:cubicBezTo>
                    <a:pt x="70" y="289"/>
                    <a:pt x="66" y="269"/>
                    <a:pt x="62" y="251"/>
                  </a:cubicBezTo>
                  <a:cubicBezTo>
                    <a:pt x="147" y="145"/>
                    <a:pt x="147" y="145"/>
                    <a:pt x="147" y="145"/>
                  </a:cubicBezTo>
                  <a:cubicBezTo>
                    <a:pt x="146" y="143"/>
                    <a:pt x="145" y="140"/>
                    <a:pt x="144" y="138"/>
                  </a:cubicBezTo>
                  <a:cubicBezTo>
                    <a:pt x="143" y="133"/>
                    <a:pt x="142" y="127"/>
                    <a:pt x="140" y="122"/>
                  </a:cubicBezTo>
                  <a:cubicBezTo>
                    <a:pt x="57" y="225"/>
                    <a:pt x="57" y="225"/>
                    <a:pt x="57" y="225"/>
                  </a:cubicBezTo>
                  <a:cubicBezTo>
                    <a:pt x="52" y="202"/>
                    <a:pt x="47" y="179"/>
                    <a:pt x="43" y="159"/>
                  </a:cubicBezTo>
                  <a:cubicBezTo>
                    <a:pt x="39" y="137"/>
                    <a:pt x="35" y="117"/>
                    <a:pt x="32" y="99"/>
                  </a:cubicBezTo>
                  <a:cubicBezTo>
                    <a:pt x="29" y="81"/>
                    <a:pt x="26" y="65"/>
                    <a:pt x="23" y="52"/>
                  </a:cubicBezTo>
                  <a:cubicBezTo>
                    <a:pt x="21" y="39"/>
                    <a:pt x="19" y="29"/>
                    <a:pt x="18" y="22"/>
                  </a:cubicBezTo>
                  <a:cubicBezTo>
                    <a:pt x="17" y="15"/>
                    <a:pt x="16" y="12"/>
                    <a:pt x="16" y="12"/>
                  </a:cubicBezTo>
                  <a:cubicBezTo>
                    <a:pt x="16" y="12"/>
                    <a:pt x="16" y="12"/>
                    <a:pt x="16" y="12"/>
                  </a:cubicBezTo>
                  <a:cubicBezTo>
                    <a:pt x="15" y="5"/>
                    <a:pt x="9" y="0"/>
                    <a:pt x="3" y="0"/>
                  </a:cubicBezTo>
                </a:path>
              </a:pathLst>
            </a:custGeom>
            <a:solidFill>
              <a:srgbClr val="92CAB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grpSp>
      <p:grpSp>
        <p:nvGrpSpPr>
          <p:cNvPr id="24" name="组合 23"/>
          <p:cNvGrpSpPr/>
          <p:nvPr/>
        </p:nvGrpSpPr>
        <p:grpSpPr>
          <a:xfrm rot="480000" flipH="1">
            <a:off x="10597515" y="4414520"/>
            <a:ext cx="1787525" cy="2757805"/>
            <a:chOff x="238125" y="4713288"/>
            <a:chExt cx="2224088" cy="3432175"/>
          </a:xfrm>
        </p:grpSpPr>
        <p:sp>
          <p:nvSpPr>
            <p:cNvPr id="25" name="Freeform 103"/>
            <p:cNvSpPr/>
            <p:nvPr/>
          </p:nvSpPr>
          <p:spPr bwMode="auto">
            <a:xfrm>
              <a:off x="238125" y="4713288"/>
              <a:ext cx="2224088" cy="3432175"/>
            </a:xfrm>
            <a:custGeom>
              <a:avLst/>
              <a:gdLst>
                <a:gd name="T0" fmla="*/ 319 w 611"/>
                <a:gd name="T1" fmla="*/ 198 h 943"/>
                <a:gd name="T2" fmla="*/ 212 w 611"/>
                <a:gd name="T3" fmla="*/ 18 h 943"/>
                <a:gd name="T4" fmla="*/ 111 w 611"/>
                <a:gd name="T5" fmla="*/ 40 h 943"/>
                <a:gd name="T6" fmla="*/ 87 w 611"/>
                <a:gd name="T7" fmla="*/ 248 h 943"/>
                <a:gd name="T8" fmla="*/ 69 w 611"/>
                <a:gd name="T9" fmla="*/ 312 h 943"/>
                <a:gd name="T10" fmla="*/ 63 w 611"/>
                <a:gd name="T11" fmla="*/ 613 h 943"/>
                <a:gd name="T12" fmla="*/ 60 w 611"/>
                <a:gd name="T13" fmla="*/ 667 h 943"/>
                <a:gd name="T14" fmla="*/ 163 w 611"/>
                <a:gd name="T15" fmla="*/ 924 h 943"/>
                <a:gd name="T16" fmla="*/ 226 w 611"/>
                <a:gd name="T17" fmla="*/ 939 h 943"/>
                <a:gd name="T18" fmla="*/ 327 w 611"/>
                <a:gd name="T19" fmla="*/ 919 h 943"/>
                <a:gd name="T20" fmla="*/ 327 w 611"/>
                <a:gd name="T21" fmla="*/ 919 h 943"/>
                <a:gd name="T22" fmla="*/ 343 w 611"/>
                <a:gd name="T23" fmla="*/ 916 h 943"/>
                <a:gd name="T24" fmla="*/ 378 w 611"/>
                <a:gd name="T25" fmla="*/ 909 h 943"/>
                <a:gd name="T26" fmla="*/ 377 w 611"/>
                <a:gd name="T27" fmla="*/ 908 h 943"/>
                <a:gd name="T28" fmla="*/ 478 w 611"/>
                <a:gd name="T29" fmla="*/ 884 h 943"/>
                <a:gd name="T30" fmla="*/ 529 w 611"/>
                <a:gd name="T31" fmla="*/ 845 h 943"/>
                <a:gd name="T32" fmla="*/ 517 w 611"/>
                <a:gd name="T33" fmla="*/ 568 h 943"/>
                <a:gd name="T34" fmla="*/ 492 w 611"/>
                <a:gd name="T35" fmla="*/ 520 h 943"/>
                <a:gd name="T36" fmla="*/ 362 w 611"/>
                <a:gd name="T37" fmla="*/ 248 h 943"/>
                <a:gd name="T38" fmla="*/ 319 w 611"/>
                <a:gd name="T39" fmla="*/ 198 h 9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11" h="943">
                  <a:moveTo>
                    <a:pt x="319" y="198"/>
                  </a:moveTo>
                  <a:cubicBezTo>
                    <a:pt x="304" y="143"/>
                    <a:pt x="271" y="50"/>
                    <a:pt x="212" y="18"/>
                  </a:cubicBezTo>
                  <a:cubicBezTo>
                    <a:pt x="177" y="0"/>
                    <a:pt x="135" y="9"/>
                    <a:pt x="111" y="40"/>
                  </a:cubicBezTo>
                  <a:cubicBezTo>
                    <a:pt x="70" y="94"/>
                    <a:pt x="78" y="192"/>
                    <a:pt x="87" y="248"/>
                  </a:cubicBezTo>
                  <a:cubicBezTo>
                    <a:pt x="90" y="271"/>
                    <a:pt x="84" y="294"/>
                    <a:pt x="69" y="312"/>
                  </a:cubicBezTo>
                  <a:cubicBezTo>
                    <a:pt x="0" y="388"/>
                    <a:pt x="42" y="548"/>
                    <a:pt x="63" y="613"/>
                  </a:cubicBezTo>
                  <a:cubicBezTo>
                    <a:pt x="68" y="631"/>
                    <a:pt x="67" y="650"/>
                    <a:pt x="60" y="667"/>
                  </a:cubicBezTo>
                  <a:cubicBezTo>
                    <a:pt x="11" y="788"/>
                    <a:pt x="110" y="884"/>
                    <a:pt x="163" y="924"/>
                  </a:cubicBezTo>
                  <a:cubicBezTo>
                    <a:pt x="181" y="938"/>
                    <a:pt x="204" y="943"/>
                    <a:pt x="226" y="939"/>
                  </a:cubicBezTo>
                  <a:cubicBezTo>
                    <a:pt x="327" y="919"/>
                    <a:pt x="327" y="919"/>
                    <a:pt x="327" y="919"/>
                  </a:cubicBezTo>
                  <a:cubicBezTo>
                    <a:pt x="327" y="919"/>
                    <a:pt x="327" y="919"/>
                    <a:pt x="327" y="919"/>
                  </a:cubicBezTo>
                  <a:cubicBezTo>
                    <a:pt x="343" y="916"/>
                    <a:pt x="343" y="916"/>
                    <a:pt x="343" y="916"/>
                  </a:cubicBezTo>
                  <a:cubicBezTo>
                    <a:pt x="378" y="909"/>
                    <a:pt x="378" y="909"/>
                    <a:pt x="378" y="909"/>
                  </a:cubicBezTo>
                  <a:cubicBezTo>
                    <a:pt x="377" y="908"/>
                    <a:pt x="377" y="908"/>
                    <a:pt x="377" y="908"/>
                  </a:cubicBezTo>
                  <a:cubicBezTo>
                    <a:pt x="478" y="884"/>
                    <a:pt x="478" y="884"/>
                    <a:pt x="478" y="884"/>
                  </a:cubicBezTo>
                  <a:cubicBezTo>
                    <a:pt x="500" y="879"/>
                    <a:pt x="518" y="865"/>
                    <a:pt x="529" y="845"/>
                  </a:cubicBezTo>
                  <a:cubicBezTo>
                    <a:pt x="560" y="786"/>
                    <a:pt x="611" y="658"/>
                    <a:pt x="517" y="568"/>
                  </a:cubicBezTo>
                  <a:cubicBezTo>
                    <a:pt x="503" y="555"/>
                    <a:pt x="494" y="538"/>
                    <a:pt x="492" y="520"/>
                  </a:cubicBezTo>
                  <a:cubicBezTo>
                    <a:pt x="484" y="452"/>
                    <a:pt x="456" y="290"/>
                    <a:pt x="362" y="248"/>
                  </a:cubicBezTo>
                  <a:cubicBezTo>
                    <a:pt x="341" y="238"/>
                    <a:pt x="325" y="220"/>
                    <a:pt x="319" y="198"/>
                  </a:cubicBezTo>
                </a:path>
              </a:pathLst>
            </a:custGeom>
            <a:solidFill>
              <a:srgbClr val="779F0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6" name="Oval 61"/>
            <p:cNvSpPr>
              <a:spLocks noChangeArrowheads="1"/>
            </p:cNvSpPr>
            <p:nvPr/>
          </p:nvSpPr>
          <p:spPr bwMode="auto">
            <a:xfrm>
              <a:off x="852488" y="5138738"/>
              <a:ext cx="334963" cy="334963"/>
            </a:xfrm>
            <a:prstGeom prst="ellipse">
              <a:avLst/>
            </a:prstGeom>
            <a:solidFill>
              <a:srgbClr val="F0973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7" name="Freeform 104"/>
            <p:cNvSpPr/>
            <p:nvPr/>
          </p:nvSpPr>
          <p:spPr bwMode="auto">
            <a:xfrm>
              <a:off x="835025" y="4745038"/>
              <a:ext cx="549275" cy="1004888"/>
            </a:xfrm>
            <a:custGeom>
              <a:avLst/>
              <a:gdLst>
                <a:gd name="T0" fmla="*/ 10 w 151"/>
                <a:gd name="T1" fmla="*/ 0 h 276"/>
                <a:gd name="T2" fmla="*/ 0 w 151"/>
                <a:gd name="T3" fmla="*/ 0 h 276"/>
                <a:gd name="T4" fmla="*/ 11 w 151"/>
                <a:gd name="T5" fmla="*/ 51 h 276"/>
                <a:gd name="T6" fmla="*/ 12 w 151"/>
                <a:gd name="T7" fmla="*/ 51 h 276"/>
                <a:gd name="T8" fmla="*/ 14 w 151"/>
                <a:gd name="T9" fmla="*/ 51 h 276"/>
                <a:gd name="T10" fmla="*/ 27 w 151"/>
                <a:gd name="T11" fmla="*/ 63 h 276"/>
                <a:gd name="T12" fmla="*/ 27 w 151"/>
                <a:gd name="T13" fmla="*/ 63 h 276"/>
                <a:gd name="T14" fmla="*/ 29 w 151"/>
                <a:gd name="T15" fmla="*/ 73 h 276"/>
                <a:gd name="T16" fmla="*/ 34 w 151"/>
                <a:gd name="T17" fmla="*/ 103 h 276"/>
                <a:gd name="T18" fmla="*/ 43 w 151"/>
                <a:gd name="T19" fmla="*/ 150 h 276"/>
                <a:gd name="T20" fmla="*/ 54 w 151"/>
                <a:gd name="T21" fmla="*/ 210 h 276"/>
                <a:gd name="T22" fmla="*/ 68 w 151"/>
                <a:gd name="T23" fmla="*/ 276 h 276"/>
                <a:gd name="T24" fmla="*/ 151 w 151"/>
                <a:gd name="T25" fmla="*/ 173 h 276"/>
                <a:gd name="T26" fmla="*/ 72 w 151"/>
                <a:gd name="T27" fmla="*/ 27 h 276"/>
                <a:gd name="T28" fmla="*/ 62 w 151"/>
                <a:gd name="T29" fmla="*/ 19 h 276"/>
                <a:gd name="T30" fmla="*/ 48 w 151"/>
                <a:gd name="T31" fmla="*/ 9 h 276"/>
                <a:gd name="T32" fmla="*/ 10 w 151"/>
                <a:gd name="T33" fmla="*/ 0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1" h="276">
                  <a:moveTo>
                    <a:pt x="10" y="0"/>
                  </a:moveTo>
                  <a:cubicBezTo>
                    <a:pt x="7" y="0"/>
                    <a:pt x="3" y="0"/>
                    <a:pt x="0" y="0"/>
                  </a:cubicBezTo>
                  <a:cubicBezTo>
                    <a:pt x="11" y="51"/>
                    <a:pt x="11" y="51"/>
                    <a:pt x="11" y="51"/>
                  </a:cubicBezTo>
                  <a:cubicBezTo>
                    <a:pt x="11" y="51"/>
                    <a:pt x="12" y="51"/>
                    <a:pt x="12" y="51"/>
                  </a:cubicBezTo>
                  <a:cubicBezTo>
                    <a:pt x="12" y="51"/>
                    <a:pt x="13" y="51"/>
                    <a:pt x="14" y="51"/>
                  </a:cubicBezTo>
                  <a:cubicBezTo>
                    <a:pt x="20" y="51"/>
                    <a:pt x="26" y="56"/>
                    <a:pt x="27" y="63"/>
                  </a:cubicBezTo>
                  <a:cubicBezTo>
                    <a:pt x="27" y="63"/>
                    <a:pt x="27" y="63"/>
                    <a:pt x="27" y="63"/>
                  </a:cubicBezTo>
                  <a:cubicBezTo>
                    <a:pt x="27" y="63"/>
                    <a:pt x="28" y="66"/>
                    <a:pt x="29" y="73"/>
                  </a:cubicBezTo>
                  <a:cubicBezTo>
                    <a:pt x="30" y="80"/>
                    <a:pt x="32" y="90"/>
                    <a:pt x="34" y="103"/>
                  </a:cubicBezTo>
                  <a:cubicBezTo>
                    <a:pt x="37" y="116"/>
                    <a:pt x="40" y="132"/>
                    <a:pt x="43" y="150"/>
                  </a:cubicBezTo>
                  <a:cubicBezTo>
                    <a:pt x="46" y="168"/>
                    <a:pt x="50" y="188"/>
                    <a:pt x="54" y="210"/>
                  </a:cubicBezTo>
                  <a:cubicBezTo>
                    <a:pt x="58" y="230"/>
                    <a:pt x="63" y="253"/>
                    <a:pt x="68" y="276"/>
                  </a:cubicBezTo>
                  <a:cubicBezTo>
                    <a:pt x="151" y="173"/>
                    <a:pt x="151" y="173"/>
                    <a:pt x="151" y="173"/>
                  </a:cubicBezTo>
                  <a:cubicBezTo>
                    <a:pt x="137" y="127"/>
                    <a:pt x="112" y="63"/>
                    <a:pt x="72" y="27"/>
                  </a:cubicBezTo>
                  <a:cubicBezTo>
                    <a:pt x="69" y="24"/>
                    <a:pt x="66" y="21"/>
                    <a:pt x="62" y="19"/>
                  </a:cubicBezTo>
                  <a:cubicBezTo>
                    <a:pt x="58" y="15"/>
                    <a:pt x="53" y="12"/>
                    <a:pt x="48" y="9"/>
                  </a:cubicBezTo>
                  <a:cubicBezTo>
                    <a:pt x="36" y="3"/>
                    <a:pt x="23" y="0"/>
                    <a:pt x="10" y="0"/>
                  </a:cubicBezTo>
                </a:path>
              </a:pathLst>
            </a:custGeom>
            <a:solidFill>
              <a:srgbClr val="779F0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8" name="Freeform 105"/>
            <p:cNvSpPr/>
            <p:nvPr/>
          </p:nvSpPr>
          <p:spPr bwMode="auto">
            <a:xfrm>
              <a:off x="1100138" y="5459413"/>
              <a:ext cx="706438" cy="957263"/>
            </a:xfrm>
            <a:custGeom>
              <a:avLst/>
              <a:gdLst>
                <a:gd name="T0" fmla="*/ 85 w 194"/>
                <a:gd name="T1" fmla="*/ 0 h 263"/>
                <a:gd name="T2" fmla="*/ 0 w 194"/>
                <a:gd name="T3" fmla="*/ 106 h 263"/>
                <a:gd name="T4" fmla="*/ 13 w 194"/>
                <a:gd name="T5" fmla="*/ 164 h 263"/>
                <a:gd name="T6" fmla="*/ 32 w 194"/>
                <a:gd name="T7" fmla="*/ 248 h 263"/>
                <a:gd name="T8" fmla="*/ 35 w 194"/>
                <a:gd name="T9" fmla="*/ 263 h 263"/>
                <a:gd name="T10" fmla="*/ 194 w 194"/>
                <a:gd name="T11" fmla="*/ 109 h 263"/>
                <a:gd name="T12" fmla="*/ 157 w 194"/>
                <a:gd name="T13" fmla="*/ 63 h 263"/>
                <a:gd name="T14" fmla="*/ 125 w 194"/>
                <a:gd name="T15" fmla="*/ 43 h 263"/>
                <a:gd name="T16" fmla="*/ 103 w 194"/>
                <a:gd name="T17" fmla="*/ 28 h 263"/>
                <a:gd name="T18" fmla="*/ 85 w 194"/>
                <a:gd name="T19" fmla="*/ 0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4" h="263">
                  <a:moveTo>
                    <a:pt x="85" y="0"/>
                  </a:moveTo>
                  <a:cubicBezTo>
                    <a:pt x="0" y="106"/>
                    <a:pt x="0" y="106"/>
                    <a:pt x="0" y="106"/>
                  </a:cubicBezTo>
                  <a:cubicBezTo>
                    <a:pt x="4" y="124"/>
                    <a:pt x="8" y="144"/>
                    <a:pt x="13" y="164"/>
                  </a:cubicBezTo>
                  <a:cubicBezTo>
                    <a:pt x="19" y="191"/>
                    <a:pt x="25" y="220"/>
                    <a:pt x="32" y="248"/>
                  </a:cubicBezTo>
                  <a:cubicBezTo>
                    <a:pt x="33" y="253"/>
                    <a:pt x="34" y="258"/>
                    <a:pt x="35" y="263"/>
                  </a:cubicBezTo>
                  <a:cubicBezTo>
                    <a:pt x="194" y="109"/>
                    <a:pt x="194" y="109"/>
                    <a:pt x="194" y="109"/>
                  </a:cubicBezTo>
                  <a:cubicBezTo>
                    <a:pt x="184" y="92"/>
                    <a:pt x="172" y="76"/>
                    <a:pt x="157" y="63"/>
                  </a:cubicBezTo>
                  <a:cubicBezTo>
                    <a:pt x="148" y="55"/>
                    <a:pt x="137" y="48"/>
                    <a:pt x="125" y="43"/>
                  </a:cubicBezTo>
                  <a:cubicBezTo>
                    <a:pt x="117" y="39"/>
                    <a:pt x="109" y="34"/>
                    <a:pt x="103" y="28"/>
                  </a:cubicBezTo>
                  <a:cubicBezTo>
                    <a:pt x="95" y="20"/>
                    <a:pt x="89" y="11"/>
                    <a:pt x="85" y="0"/>
                  </a:cubicBezTo>
                </a:path>
              </a:pathLst>
            </a:custGeom>
            <a:solidFill>
              <a:srgbClr val="779F0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9" name="Freeform 106"/>
            <p:cNvSpPr/>
            <p:nvPr/>
          </p:nvSpPr>
          <p:spPr bwMode="auto">
            <a:xfrm>
              <a:off x="1246188" y="5921375"/>
              <a:ext cx="754063" cy="1089025"/>
            </a:xfrm>
            <a:custGeom>
              <a:avLst/>
              <a:gdLst>
                <a:gd name="T0" fmla="*/ 164 w 207"/>
                <a:gd name="T1" fmla="*/ 0 h 299"/>
                <a:gd name="T2" fmla="*/ 0 w 207"/>
                <a:gd name="T3" fmla="*/ 159 h 299"/>
                <a:gd name="T4" fmla="*/ 2 w 207"/>
                <a:gd name="T5" fmla="*/ 165 h 299"/>
                <a:gd name="T6" fmla="*/ 12 w 207"/>
                <a:gd name="T7" fmla="*/ 208 h 299"/>
                <a:gd name="T8" fmla="*/ 34 w 207"/>
                <a:gd name="T9" fmla="*/ 295 h 299"/>
                <a:gd name="T10" fmla="*/ 35 w 207"/>
                <a:gd name="T11" fmla="*/ 299 h 299"/>
                <a:gd name="T12" fmla="*/ 207 w 207"/>
                <a:gd name="T13" fmla="*/ 133 h 299"/>
                <a:gd name="T14" fmla="*/ 164 w 207"/>
                <a:gd name="T15" fmla="*/ 0 h 29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7" h="299">
                  <a:moveTo>
                    <a:pt x="164" y="0"/>
                  </a:moveTo>
                  <a:cubicBezTo>
                    <a:pt x="0" y="159"/>
                    <a:pt x="0" y="159"/>
                    <a:pt x="0" y="159"/>
                  </a:cubicBezTo>
                  <a:cubicBezTo>
                    <a:pt x="1" y="161"/>
                    <a:pt x="1" y="163"/>
                    <a:pt x="2" y="165"/>
                  </a:cubicBezTo>
                  <a:cubicBezTo>
                    <a:pt x="5" y="179"/>
                    <a:pt x="9" y="194"/>
                    <a:pt x="12" y="208"/>
                  </a:cubicBezTo>
                  <a:cubicBezTo>
                    <a:pt x="19" y="237"/>
                    <a:pt x="27" y="266"/>
                    <a:pt x="34" y="295"/>
                  </a:cubicBezTo>
                  <a:cubicBezTo>
                    <a:pt x="35" y="296"/>
                    <a:pt x="35" y="298"/>
                    <a:pt x="35" y="299"/>
                  </a:cubicBezTo>
                  <a:cubicBezTo>
                    <a:pt x="207" y="133"/>
                    <a:pt x="207" y="133"/>
                    <a:pt x="207" y="133"/>
                  </a:cubicBezTo>
                  <a:cubicBezTo>
                    <a:pt x="199" y="92"/>
                    <a:pt x="186" y="42"/>
                    <a:pt x="164" y="0"/>
                  </a:cubicBezTo>
                </a:path>
              </a:pathLst>
            </a:custGeom>
            <a:solidFill>
              <a:srgbClr val="779F0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0" name="Freeform 107"/>
            <p:cNvSpPr/>
            <p:nvPr/>
          </p:nvSpPr>
          <p:spPr bwMode="auto">
            <a:xfrm>
              <a:off x="1395413" y="6492875"/>
              <a:ext cx="847725" cy="1131888"/>
            </a:xfrm>
            <a:custGeom>
              <a:avLst/>
              <a:gdLst>
                <a:gd name="T0" fmla="*/ 170 w 233"/>
                <a:gd name="T1" fmla="*/ 0 h 311"/>
                <a:gd name="T2" fmla="*/ 0 w 233"/>
                <a:gd name="T3" fmla="*/ 165 h 311"/>
                <a:gd name="T4" fmla="*/ 4 w 233"/>
                <a:gd name="T5" fmla="*/ 180 h 311"/>
                <a:gd name="T6" fmla="*/ 15 w 233"/>
                <a:gd name="T7" fmla="*/ 221 h 311"/>
                <a:gd name="T8" fmla="*/ 37 w 233"/>
                <a:gd name="T9" fmla="*/ 299 h 311"/>
                <a:gd name="T10" fmla="*/ 40 w 233"/>
                <a:gd name="T11" fmla="*/ 311 h 311"/>
                <a:gd name="T12" fmla="*/ 233 w 233"/>
                <a:gd name="T13" fmla="*/ 124 h 311"/>
                <a:gd name="T14" fmla="*/ 199 w 233"/>
                <a:gd name="T15" fmla="*/ 79 h 311"/>
                <a:gd name="T16" fmla="*/ 177 w 233"/>
                <a:gd name="T17" fmla="*/ 43 h 311"/>
                <a:gd name="T18" fmla="*/ 174 w 233"/>
                <a:gd name="T19" fmla="*/ 31 h 311"/>
                <a:gd name="T20" fmla="*/ 170 w 233"/>
                <a:gd name="T21" fmla="*/ 0 h 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3" h="311">
                  <a:moveTo>
                    <a:pt x="170" y="0"/>
                  </a:moveTo>
                  <a:cubicBezTo>
                    <a:pt x="0" y="165"/>
                    <a:pt x="0" y="165"/>
                    <a:pt x="0" y="165"/>
                  </a:cubicBezTo>
                  <a:cubicBezTo>
                    <a:pt x="1" y="170"/>
                    <a:pt x="3" y="175"/>
                    <a:pt x="4" y="180"/>
                  </a:cubicBezTo>
                  <a:cubicBezTo>
                    <a:pt x="8" y="194"/>
                    <a:pt x="12" y="208"/>
                    <a:pt x="15" y="221"/>
                  </a:cubicBezTo>
                  <a:cubicBezTo>
                    <a:pt x="22" y="248"/>
                    <a:pt x="30" y="274"/>
                    <a:pt x="37" y="299"/>
                  </a:cubicBezTo>
                  <a:cubicBezTo>
                    <a:pt x="38" y="303"/>
                    <a:pt x="39" y="307"/>
                    <a:pt x="40" y="311"/>
                  </a:cubicBezTo>
                  <a:cubicBezTo>
                    <a:pt x="233" y="124"/>
                    <a:pt x="233" y="124"/>
                    <a:pt x="233" y="124"/>
                  </a:cubicBezTo>
                  <a:cubicBezTo>
                    <a:pt x="225" y="108"/>
                    <a:pt x="213" y="93"/>
                    <a:pt x="199" y="79"/>
                  </a:cubicBezTo>
                  <a:cubicBezTo>
                    <a:pt x="188" y="69"/>
                    <a:pt x="180" y="56"/>
                    <a:pt x="177" y="43"/>
                  </a:cubicBezTo>
                  <a:cubicBezTo>
                    <a:pt x="175" y="39"/>
                    <a:pt x="175" y="35"/>
                    <a:pt x="174" y="31"/>
                  </a:cubicBezTo>
                  <a:cubicBezTo>
                    <a:pt x="173" y="22"/>
                    <a:pt x="172" y="12"/>
                    <a:pt x="170" y="0"/>
                  </a:cubicBezTo>
                </a:path>
              </a:pathLst>
            </a:custGeom>
            <a:solidFill>
              <a:srgbClr val="779F0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1" name="Freeform 108"/>
            <p:cNvSpPr/>
            <p:nvPr/>
          </p:nvSpPr>
          <p:spPr bwMode="auto">
            <a:xfrm>
              <a:off x="1562100" y="7013575"/>
              <a:ext cx="754063" cy="735013"/>
            </a:xfrm>
            <a:custGeom>
              <a:avLst/>
              <a:gdLst>
                <a:gd name="T0" fmla="*/ 196 w 207"/>
                <a:gd name="T1" fmla="*/ 0 h 202"/>
                <a:gd name="T2" fmla="*/ 0 w 207"/>
                <a:gd name="T3" fmla="*/ 190 h 202"/>
                <a:gd name="T4" fmla="*/ 1 w 207"/>
                <a:gd name="T5" fmla="*/ 192 h 202"/>
                <a:gd name="T6" fmla="*/ 3 w 207"/>
                <a:gd name="T7" fmla="*/ 200 h 202"/>
                <a:gd name="T8" fmla="*/ 43 w 207"/>
                <a:gd name="T9" fmla="*/ 202 h 202"/>
                <a:gd name="T10" fmla="*/ 82 w 207"/>
                <a:gd name="T11" fmla="*/ 200 h 202"/>
                <a:gd name="T12" fmla="*/ 177 w 207"/>
                <a:gd name="T13" fmla="*/ 189 h 202"/>
                <a:gd name="T14" fmla="*/ 207 w 207"/>
                <a:gd name="T15" fmla="*/ 65 h 202"/>
                <a:gd name="T16" fmla="*/ 196 w 207"/>
                <a:gd name="T17" fmla="*/ 0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7" h="202">
                  <a:moveTo>
                    <a:pt x="196" y="0"/>
                  </a:moveTo>
                  <a:cubicBezTo>
                    <a:pt x="0" y="190"/>
                    <a:pt x="0" y="190"/>
                    <a:pt x="0" y="190"/>
                  </a:cubicBezTo>
                  <a:cubicBezTo>
                    <a:pt x="0" y="191"/>
                    <a:pt x="1" y="191"/>
                    <a:pt x="1" y="192"/>
                  </a:cubicBezTo>
                  <a:cubicBezTo>
                    <a:pt x="2" y="195"/>
                    <a:pt x="2" y="197"/>
                    <a:pt x="3" y="200"/>
                  </a:cubicBezTo>
                  <a:cubicBezTo>
                    <a:pt x="16" y="202"/>
                    <a:pt x="29" y="202"/>
                    <a:pt x="43" y="202"/>
                  </a:cubicBezTo>
                  <a:cubicBezTo>
                    <a:pt x="55" y="202"/>
                    <a:pt x="68" y="202"/>
                    <a:pt x="82" y="200"/>
                  </a:cubicBezTo>
                  <a:cubicBezTo>
                    <a:pt x="113" y="197"/>
                    <a:pt x="145" y="193"/>
                    <a:pt x="177" y="189"/>
                  </a:cubicBezTo>
                  <a:cubicBezTo>
                    <a:pt x="192" y="156"/>
                    <a:pt x="207" y="111"/>
                    <a:pt x="207" y="65"/>
                  </a:cubicBezTo>
                  <a:cubicBezTo>
                    <a:pt x="207" y="44"/>
                    <a:pt x="204" y="22"/>
                    <a:pt x="196" y="0"/>
                  </a:cubicBezTo>
                </a:path>
              </a:pathLst>
            </a:custGeom>
            <a:solidFill>
              <a:srgbClr val="779F0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2" name="Freeform 109"/>
            <p:cNvSpPr/>
            <p:nvPr/>
          </p:nvSpPr>
          <p:spPr bwMode="auto">
            <a:xfrm>
              <a:off x="431800" y="4930775"/>
              <a:ext cx="1022350" cy="2786063"/>
            </a:xfrm>
            <a:custGeom>
              <a:avLst/>
              <a:gdLst>
                <a:gd name="T0" fmla="*/ 122 w 281"/>
                <a:gd name="T1" fmla="*/ 0 h 765"/>
                <a:gd name="T2" fmla="*/ 111 w 281"/>
                <a:gd name="T3" fmla="*/ 16 h 765"/>
                <a:gd name="T4" fmla="*/ 112 w 281"/>
                <a:gd name="T5" fmla="*/ 26 h 765"/>
                <a:gd name="T6" fmla="*/ 116 w 281"/>
                <a:gd name="T7" fmla="*/ 57 h 765"/>
                <a:gd name="T8" fmla="*/ 122 w 281"/>
                <a:gd name="T9" fmla="*/ 104 h 765"/>
                <a:gd name="T10" fmla="*/ 131 w 281"/>
                <a:gd name="T11" fmla="*/ 165 h 765"/>
                <a:gd name="T12" fmla="*/ 141 w 281"/>
                <a:gd name="T13" fmla="*/ 235 h 765"/>
                <a:gd name="T14" fmla="*/ 33 w 281"/>
                <a:gd name="T15" fmla="*/ 183 h 765"/>
                <a:gd name="T16" fmla="*/ 34 w 281"/>
                <a:gd name="T17" fmla="*/ 188 h 765"/>
                <a:gd name="T18" fmla="*/ 35 w 281"/>
                <a:gd name="T19" fmla="*/ 201 h 765"/>
                <a:gd name="T20" fmla="*/ 35 w 281"/>
                <a:gd name="T21" fmla="*/ 206 h 765"/>
                <a:gd name="T22" fmla="*/ 145 w 281"/>
                <a:gd name="T23" fmla="*/ 260 h 765"/>
                <a:gd name="T24" fmla="*/ 155 w 281"/>
                <a:gd name="T25" fmla="*/ 317 h 765"/>
                <a:gd name="T26" fmla="*/ 170 w 281"/>
                <a:gd name="T27" fmla="*/ 403 h 765"/>
                <a:gd name="T28" fmla="*/ 174 w 281"/>
                <a:gd name="T29" fmla="*/ 424 h 765"/>
                <a:gd name="T30" fmla="*/ 0 w 281"/>
                <a:gd name="T31" fmla="*/ 340 h 765"/>
                <a:gd name="T32" fmla="*/ 24 w 281"/>
                <a:gd name="T33" fmla="*/ 370 h 765"/>
                <a:gd name="T34" fmla="*/ 24 w 281"/>
                <a:gd name="T35" fmla="*/ 370 h 765"/>
                <a:gd name="T36" fmla="*/ 27 w 281"/>
                <a:gd name="T37" fmla="*/ 375 h 765"/>
                <a:gd name="T38" fmla="*/ 178 w 281"/>
                <a:gd name="T39" fmla="*/ 448 h 765"/>
                <a:gd name="T40" fmla="*/ 186 w 281"/>
                <a:gd name="T41" fmla="*/ 491 h 765"/>
                <a:gd name="T42" fmla="*/ 204 w 281"/>
                <a:gd name="T43" fmla="*/ 579 h 765"/>
                <a:gd name="T44" fmla="*/ 205 w 281"/>
                <a:gd name="T45" fmla="*/ 586 h 765"/>
                <a:gd name="T46" fmla="*/ 98 w 281"/>
                <a:gd name="T47" fmla="*/ 534 h 765"/>
                <a:gd name="T48" fmla="*/ 108 w 281"/>
                <a:gd name="T49" fmla="*/ 561 h 765"/>
                <a:gd name="T50" fmla="*/ 210 w 281"/>
                <a:gd name="T51" fmla="*/ 611 h 765"/>
                <a:gd name="T52" fmla="*/ 213 w 281"/>
                <a:gd name="T53" fmla="*/ 622 h 765"/>
                <a:gd name="T54" fmla="*/ 222 w 281"/>
                <a:gd name="T55" fmla="*/ 665 h 765"/>
                <a:gd name="T56" fmla="*/ 240 w 281"/>
                <a:gd name="T57" fmla="*/ 744 h 765"/>
                <a:gd name="T58" fmla="*/ 241 w 281"/>
                <a:gd name="T59" fmla="*/ 750 h 765"/>
                <a:gd name="T60" fmla="*/ 281 w 281"/>
                <a:gd name="T61" fmla="*/ 765 h 765"/>
                <a:gd name="T62" fmla="*/ 122 w 281"/>
                <a:gd name="T63" fmla="*/ 0 h 7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81" h="765">
                  <a:moveTo>
                    <a:pt x="122" y="0"/>
                  </a:moveTo>
                  <a:cubicBezTo>
                    <a:pt x="115" y="2"/>
                    <a:pt x="110" y="8"/>
                    <a:pt x="111" y="16"/>
                  </a:cubicBezTo>
                  <a:cubicBezTo>
                    <a:pt x="111" y="16"/>
                    <a:pt x="111" y="19"/>
                    <a:pt x="112" y="26"/>
                  </a:cubicBezTo>
                  <a:cubicBezTo>
                    <a:pt x="113" y="33"/>
                    <a:pt x="114" y="44"/>
                    <a:pt x="116" y="57"/>
                  </a:cubicBezTo>
                  <a:cubicBezTo>
                    <a:pt x="117" y="70"/>
                    <a:pt x="119" y="86"/>
                    <a:pt x="122" y="104"/>
                  </a:cubicBezTo>
                  <a:cubicBezTo>
                    <a:pt x="124" y="122"/>
                    <a:pt x="127" y="142"/>
                    <a:pt x="131" y="165"/>
                  </a:cubicBezTo>
                  <a:cubicBezTo>
                    <a:pt x="134" y="187"/>
                    <a:pt x="137" y="210"/>
                    <a:pt x="141" y="235"/>
                  </a:cubicBezTo>
                  <a:cubicBezTo>
                    <a:pt x="33" y="183"/>
                    <a:pt x="33" y="183"/>
                    <a:pt x="33" y="183"/>
                  </a:cubicBezTo>
                  <a:cubicBezTo>
                    <a:pt x="33" y="185"/>
                    <a:pt x="34" y="187"/>
                    <a:pt x="34" y="188"/>
                  </a:cubicBezTo>
                  <a:cubicBezTo>
                    <a:pt x="35" y="192"/>
                    <a:pt x="35" y="196"/>
                    <a:pt x="35" y="201"/>
                  </a:cubicBezTo>
                  <a:cubicBezTo>
                    <a:pt x="35" y="202"/>
                    <a:pt x="35" y="204"/>
                    <a:pt x="35" y="206"/>
                  </a:cubicBezTo>
                  <a:cubicBezTo>
                    <a:pt x="145" y="260"/>
                    <a:pt x="145" y="260"/>
                    <a:pt x="145" y="260"/>
                  </a:cubicBezTo>
                  <a:cubicBezTo>
                    <a:pt x="148" y="278"/>
                    <a:pt x="151" y="297"/>
                    <a:pt x="155" y="317"/>
                  </a:cubicBezTo>
                  <a:cubicBezTo>
                    <a:pt x="159" y="345"/>
                    <a:pt x="164" y="374"/>
                    <a:pt x="170" y="403"/>
                  </a:cubicBezTo>
                  <a:cubicBezTo>
                    <a:pt x="171" y="410"/>
                    <a:pt x="172" y="417"/>
                    <a:pt x="174" y="424"/>
                  </a:cubicBezTo>
                  <a:cubicBezTo>
                    <a:pt x="0" y="340"/>
                    <a:pt x="0" y="340"/>
                    <a:pt x="0" y="340"/>
                  </a:cubicBezTo>
                  <a:cubicBezTo>
                    <a:pt x="9" y="349"/>
                    <a:pt x="17" y="359"/>
                    <a:pt x="24" y="370"/>
                  </a:cubicBezTo>
                  <a:cubicBezTo>
                    <a:pt x="24" y="370"/>
                    <a:pt x="24" y="370"/>
                    <a:pt x="24" y="370"/>
                  </a:cubicBezTo>
                  <a:cubicBezTo>
                    <a:pt x="25" y="372"/>
                    <a:pt x="26" y="374"/>
                    <a:pt x="27" y="375"/>
                  </a:cubicBezTo>
                  <a:cubicBezTo>
                    <a:pt x="178" y="448"/>
                    <a:pt x="178" y="448"/>
                    <a:pt x="178" y="448"/>
                  </a:cubicBezTo>
                  <a:cubicBezTo>
                    <a:pt x="181" y="463"/>
                    <a:pt x="184" y="477"/>
                    <a:pt x="186" y="491"/>
                  </a:cubicBezTo>
                  <a:cubicBezTo>
                    <a:pt x="192" y="521"/>
                    <a:pt x="198" y="550"/>
                    <a:pt x="204" y="579"/>
                  </a:cubicBezTo>
                  <a:cubicBezTo>
                    <a:pt x="204" y="582"/>
                    <a:pt x="205" y="584"/>
                    <a:pt x="205" y="586"/>
                  </a:cubicBezTo>
                  <a:cubicBezTo>
                    <a:pt x="98" y="534"/>
                    <a:pt x="98" y="534"/>
                    <a:pt x="98" y="534"/>
                  </a:cubicBezTo>
                  <a:cubicBezTo>
                    <a:pt x="102" y="543"/>
                    <a:pt x="105" y="552"/>
                    <a:pt x="108" y="561"/>
                  </a:cubicBezTo>
                  <a:cubicBezTo>
                    <a:pt x="210" y="611"/>
                    <a:pt x="210" y="611"/>
                    <a:pt x="210" y="611"/>
                  </a:cubicBezTo>
                  <a:cubicBezTo>
                    <a:pt x="211" y="615"/>
                    <a:pt x="212" y="619"/>
                    <a:pt x="213" y="622"/>
                  </a:cubicBezTo>
                  <a:cubicBezTo>
                    <a:pt x="216" y="637"/>
                    <a:pt x="219" y="651"/>
                    <a:pt x="222" y="665"/>
                  </a:cubicBezTo>
                  <a:cubicBezTo>
                    <a:pt x="228" y="692"/>
                    <a:pt x="234" y="719"/>
                    <a:pt x="240" y="744"/>
                  </a:cubicBezTo>
                  <a:cubicBezTo>
                    <a:pt x="240" y="746"/>
                    <a:pt x="241" y="748"/>
                    <a:pt x="241" y="750"/>
                  </a:cubicBezTo>
                  <a:cubicBezTo>
                    <a:pt x="254" y="756"/>
                    <a:pt x="267" y="761"/>
                    <a:pt x="281" y="765"/>
                  </a:cubicBezTo>
                  <a:cubicBezTo>
                    <a:pt x="122" y="0"/>
                    <a:pt x="122" y="0"/>
                    <a:pt x="122" y="0"/>
                  </a:cubicBezTo>
                </a:path>
              </a:pathLst>
            </a:custGeom>
            <a:solidFill>
              <a:srgbClr val="A3D2C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cs typeface="+mn-ea"/>
                <a:sym typeface="+mn-lt"/>
              </a:endParaRPr>
            </a:p>
          </p:txBody>
        </p:sp>
        <p:sp>
          <p:nvSpPr>
            <p:cNvPr id="33" name="Freeform 110"/>
            <p:cNvSpPr/>
            <p:nvPr/>
          </p:nvSpPr>
          <p:spPr bwMode="auto">
            <a:xfrm>
              <a:off x="874713" y="4930775"/>
              <a:ext cx="1401763" cy="2811463"/>
            </a:xfrm>
            <a:custGeom>
              <a:avLst/>
              <a:gdLst>
                <a:gd name="T0" fmla="*/ 3 w 385"/>
                <a:gd name="T1" fmla="*/ 0 h 772"/>
                <a:gd name="T2" fmla="*/ 1 w 385"/>
                <a:gd name="T3" fmla="*/ 0 h 772"/>
                <a:gd name="T4" fmla="*/ 0 w 385"/>
                <a:gd name="T5" fmla="*/ 0 h 772"/>
                <a:gd name="T6" fmla="*/ 159 w 385"/>
                <a:gd name="T7" fmla="*/ 765 h 772"/>
                <a:gd name="T8" fmla="*/ 192 w 385"/>
                <a:gd name="T9" fmla="*/ 772 h 772"/>
                <a:gd name="T10" fmla="*/ 190 w 385"/>
                <a:gd name="T11" fmla="*/ 764 h 772"/>
                <a:gd name="T12" fmla="*/ 189 w 385"/>
                <a:gd name="T13" fmla="*/ 762 h 772"/>
                <a:gd name="T14" fmla="*/ 385 w 385"/>
                <a:gd name="T15" fmla="*/ 572 h 772"/>
                <a:gd name="T16" fmla="*/ 376 w 385"/>
                <a:gd name="T17" fmla="*/ 553 h 772"/>
                <a:gd name="T18" fmla="*/ 183 w 385"/>
                <a:gd name="T19" fmla="*/ 740 h 772"/>
                <a:gd name="T20" fmla="*/ 180 w 385"/>
                <a:gd name="T21" fmla="*/ 728 h 772"/>
                <a:gd name="T22" fmla="*/ 158 w 385"/>
                <a:gd name="T23" fmla="*/ 650 h 772"/>
                <a:gd name="T24" fmla="*/ 147 w 385"/>
                <a:gd name="T25" fmla="*/ 609 h 772"/>
                <a:gd name="T26" fmla="*/ 143 w 385"/>
                <a:gd name="T27" fmla="*/ 594 h 772"/>
                <a:gd name="T28" fmla="*/ 313 w 385"/>
                <a:gd name="T29" fmla="*/ 429 h 772"/>
                <a:gd name="T30" fmla="*/ 309 w 385"/>
                <a:gd name="T31" fmla="*/ 405 h 772"/>
                <a:gd name="T32" fmla="*/ 137 w 385"/>
                <a:gd name="T33" fmla="*/ 571 h 772"/>
                <a:gd name="T34" fmla="*/ 136 w 385"/>
                <a:gd name="T35" fmla="*/ 567 h 772"/>
                <a:gd name="T36" fmla="*/ 114 w 385"/>
                <a:gd name="T37" fmla="*/ 480 h 772"/>
                <a:gd name="T38" fmla="*/ 104 w 385"/>
                <a:gd name="T39" fmla="*/ 437 h 772"/>
                <a:gd name="T40" fmla="*/ 102 w 385"/>
                <a:gd name="T41" fmla="*/ 431 h 772"/>
                <a:gd name="T42" fmla="*/ 266 w 385"/>
                <a:gd name="T43" fmla="*/ 272 h 772"/>
                <a:gd name="T44" fmla="*/ 256 w 385"/>
                <a:gd name="T45" fmla="*/ 254 h 772"/>
                <a:gd name="T46" fmla="*/ 97 w 385"/>
                <a:gd name="T47" fmla="*/ 408 h 772"/>
                <a:gd name="T48" fmla="*/ 94 w 385"/>
                <a:gd name="T49" fmla="*/ 393 h 772"/>
                <a:gd name="T50" fmla="*/ 75 w 385"/>
                <a:gd name="T51" fmla="*/ 309 h 772"/>
                <a:gd name="T52" fmla="*/ 62 w 385"/>
                <a:gd name="T53" fmla="*/ 251 h 772"/>
                <a:gd name="T54" fmla="*/ 147 w 385"/>
                <a:gd name="T55" fmla="*/ 145 h 772"/>
                <a:gd name="T56" fmla="*/ 144 w 385"/>
                <a:gd name="T57" fmla="*/ 138 h 772"/>
                <a:gd name="T58" fmla="*/ 140 w 385"/>
                <a:gd name="T59" fmla="*/ 122 h 772"/>
                <a:gd name="T60" fmla="*/ 57 w 385"/>
                <a:gd name="T61" fmla="*/ 225 h 772"/>
                <a:gd name="T62" fmla="*/ 43 w 385"/>
                <a:gd name="T63" fmla="*/ 159 h 772"/>
                <a:gd name="T64" fmla="*/ 32 w 385"/>
                <a:gd name="T65" fmla="*/ 99 h 772"/>
                <a:gd name="T66" fmla="*/ 23 w 385"/>
                <a:gd name="T67" fmla="*/ 52 h 772"/>
                <a:gd name="T68" fmla="*/ 18 w 385"/>
                <a:gd name="T69" fmla="*/ 22 h 772"/>
                <a:gd name="T70" fmla="*/ 16 w 385"/>
                <a:gd name="T71" fmla="*/ 12 h 772"/>
                <a:gd name="T72" fmla="*/ 16 w 385"/>
                <a:gd name="T73" fmla="*/ 12 h 772"/>
                <a:gd name="T74" fmla="*/ 3 w 385"/>
                <a:gd name="T75" fmla="*/ 0 h 7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85" h="772">
                  <a:moveTo>
                    <a:pt x="3" y="0"/>
                  </a:moveTo>
                  <a:cubicBezTo>
                    <a:pt x="2" y="0"/>
                    <a:pt x="1" y="0"/>
                    <a:pt x="1" y="0"/>
                  </a:cubicBezTo>
                  <a:cubicBezTo>
                    <a:pt x="1" y="0"/>
                    <a:pt x="0" y="0"/>
                    <a:pt x="0" y="0"/>
                  </a:cubicBezTo>
                  <a:cubicBezTo>
                    <a:pt x="159" y="765"/>
                    <a:pt x="159" y="765"/>
                    <a:pt x="159" y="765"/>
                  </a:cubicBezTo>
                  <a:cubicBezTo>
                    <a:pt x="170" y="768"/>
                    <a:pt x="181" y="770"/>
                    <a:pt x="192" y="772"/>
                  </a:cubicBezTo>
                  <a:cubicBezTo>
                    <a:pt x="191" y="769"/>
                    <a:pt x="191" y="767"/>
                    <a:pt x="190" y="764"/>
                  </a:cubicBezTo>
                  <a:cubicBezTo>
                    <a:pt x="190" y="763"/>
                    <a:pt x="189" y="763"/>
                    <a:pt x="189" y="762"/>
                  </a:cubicBezTo>
                  <a:cubicBezTo>
                    <a:pt x="385" y="572"/>
                    <a:pt x="385" y="572"/>
                    <a:pt x="385" y="572"/>
                  </a:cubicBezTo>
                  <a:cubicBezTo>
                    <a:pt x="382" y="566"/>
                    <a:pt x="379" y="559"/>
                    <a:pt x="376" y="553"/>
                  </a:cubicBezTo>
                  <a:cubicBezTo>
                    <a:pt x="183" y="740"/>
                    <a:pt x="183" y="740"/>
                    <a:pt x="183" y="740"/>
                  </a:cubicBezTo>
                  <a:cubicBezTo>
                    <a:pt x="182" y="736"/>
                    <a:pt x="181" y="732"/>
                    <a:pt x="180" y="728"/>
                  </a:cubicBezTo>
                  <a:cubicBezTo>
                    <a:pt x="173" y="703"/>
                    <a:pt x="165" y="677"/>
                    <a:pt x="158" y="650"/>
                  </a:cubicBezTo>
                  <a:cubicBezTo>
                    <a:pt x="155" y="637"/>
                    <a:pt x="151" y="623"/>
                    <a:pt x="147" y="609"/>
                  </a:cubicBezTo>
                  <a:cubicBezTo>
                    <a:pt x="146" y="604"/>
                    <a:pt x="144" y="599"/>
                    <a:pt x="143" y="594"/>
                  </a:cubicBezTo>
                  <a:cubicBezTo>
                    <a:pt x="313" y="429"/>
                    <a:pt x="313" y="429"/>
                    <a:pt x="313" y="429"/>
                  </a:cubicBezTo>
                  <a:cubicBezTo>
                    <a:pt x="312" y="422"/>
                    <a:pt x="311" y="414"/>
                    <a:pt x="309" y="405"/>
                  </a:cubicBezTo>
                  <a:cubicBezTo>
                    <a:pt x="137" y="571"/>
                    <a:pt x="137" y="571"/>
                    <a:pt x="137" y="571"/>
                  </a:cubicBezTo>
                  <a:cubicBezTo>
                    <a:pt x="137" y="570"/>
                    <a:pt x="137" y="568"/>
                    <a:pt x="136" y="567"/>
                  </a:cubicBezTo>
                  <a:cubicBezTo>
                    <a:pt x="129" y="538"/>
                    <a:pt x="121" y="509"/>
                    <a:pt x="114" y="480"/>
                  </a:cubicBezTo>
                  <a:cubicBezTo>
                    <a:pt x="111" y="466"/>
                    <a:pt x="107" y="451"/>
                    <a:pt x="104" y="437"/>
                  </a:cubicBezTo>
                  <a:cubicBezTo>
                    <a:pt x="103" y="435"/>
                    <a:pt x="103" y="433"/>
                    <a:pt x="102" y="431"/>
                  </a:cubicBezTo>
                  <a:cubicBezTo>
                    <a:pt x="266" y="272"/>
                    <a:pt x="266" y="272"/>
                    <a:pt x="266" y="272"/>
                  </a:cubicBezTo>
                  <a:cubicBezTo>
                    <a:pt x="263" y="266"/>
                    <a:pt x="260" y="260"/>
                    <a:pt x="256" y="254"/>
                  </a:cubicBezTo>
                  <a:cubicBezTo>
                    <a:pt x="97" y="408"/>
                    <a:pt x="97" y="408"/>
                    <a:pt x="97" y="408"/>
                  </a:cubicBezTo>
                  <a:cubicBezTo>
                    <a:pt x="96" y="403"/>
                    <a:pt x="95" y="398"/>
                    <a:pt x="94" y="393"/>
                  </a:cubicBezTo>
                  <a:cubicBezTo>
                    <a:pt x="87" y="365"/>
                    <a:pt x="81" y="336"/>
                    <a:pt x="75" y="309"/>
                  </a:cubicBezTo>
                  <a:cubicBezTo>
                    <a:pt x="70" y="289"/>
                    <a:pt x="66" y="269"/>
                    <a:pt x="62" y="251"/>
                  </a:cubicBezTo>
                  <a:cubicBezTo>
                    <a:pt x="147" y="145"/>
                    <a:pt x="147" y="145"/>
                    <a:pt x="147" y="145"/>
                  </a:cubicBezTo>
                  <a:cubicBezTo>
                    <a:pt x="146" y="143"/>
                    <a:pt x="145" y="140"/>
                    <a:pt x="144" y="138"/>
                  </a:cubicBezTo>
                  <a:cubicBezTo>
                    <a:pt x="143" y="133"/>
                    <a:pt x="142" y="127"/>
                    <a:pt x="140" y="122"/>
                  </a:cubicBezTo>
                  <a:cubicBezTo>
                    <a:pt x="57" y="225"/>
                    <a:pt x="57" y="225"/>
                    <a:pt x="57" y="225"/>
                  </a:cubicBezTo>
                  <a:cubicBezTo>
                    <a:pt x="52" y="202"/>
                    <a:pt x="47" y="179"/>
                    <a:pt x="43" y="159"/>
                  </a:cubicBezTo>
                  <a:cubicBezTo>
                    <a:pt x="39" y="137"/>
                    <a:pt x="35" y="117"/>
                    <a:pt x="32" y="99"/>
                  </a:cubicBezTo>
                  <a:cubicBezTo>
                    <a:pt x="29" y="81"/>
                    <a:pt x="26" y="65"/>
                    <a:pt x="23" y="52"/>
                  </a:cubicBezTo>
                  <a:cubicBezTo>
                    <a:pt x="21" y="39"/>
                    <a:pt x="19" y="29"/>
                    <a:pt x="18" y="22"/>
                  </a:cubicBezTo>
                  <a:cubicBezTo>
                    <a:pt x="17" y="15"/>
                    <a:pt x="16" y="12"/>
                    <a:pt x="16" y="12"/>
                  </a:cubicBezTo>
                  <a:cubicBezTo>
                    <a:pt x="16" y="12"/>
                    <a:pt x="16" y="12"/>
                    <a:pt x="16" y="12"/>
                  </a:cubicBezTo>
                  <a:cubicBezTo>
                    <a:pt x="15" y="5"/>
                    <a:pt x="9" y="0"/>
                    <a:pt x="3" y="0"/>
                  </a:cubicBezTo>
                </a:path>
              </a:pathLst>
            </a:custGeom>
            <a:solidFill>
              <a:srgbClr val="92CAB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grpSp>
    </p:spTree>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par>
                          <p:cTn id="7" fill="hold">
                            <p:stCondLst>
                              <p:cond delay="0"/>
                            </p:stCondLst>
                            <p:childTnLst>
                              <p:par>
                                <p:cTn id="8" presetID="41" presetClass="entr" presetSubtype="0" fill="hold" nodeType="afterEffect">
                                  <p:stCondLst>
                                    <p:cond delay="0"/>
                                  </p:stCondLst>
                                  <p:iterate type="lt">
                                    <p:tmPct val="10000"/>
                                  </p:iterate>
                                  <p:childTnLst>
                                    <p:set>
                                      <p:cBhvr>
                                        <p:cTn id="9" dur="1" fill="hold">
                                          <p:stCondLst>
                                            <p:cond delay="0"/>
                                          </p:stCondLst>
                                        </p:cTn>
                                        <p:tgtEl>
                                          <p:spTgt spid="5">
                                            <p:txEl>
                                              <p:pRg st="0" end="0"/>
                                            </p:txEl>
                                          </p:spTgt>
                                        </p:tgtEl>
                                        <p:attrNameLst>
                                          <p:attrName>style.visibility</p:attrName>
                                        </p:attrNameLst>
                                      </p:cBhvr>
                                      <p:to>
                                        <p:strVal val="visible"/>
                                      </p:to>
                                    </p:set>
                                    <p:anim calcmode="lin" valueType="num">
                                      <p:cBhvr>
                                        <p:cTn id="10" dur="500" fill="hold"/>
                                        <p:tgtEl>
                                          <p:spTgt spid="5">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1" dur="500" fill="hold"/>
                                        <p:tgtEl>
                                          <p:spTgt spid="5">
                                            <p:txEl>
                                              <p:pRg st="0" end="0"/>
                                            </p:txEl>
                                          </p:spTgt>
                                        </p:tgtEl>
                                        <p:attrNameLst>
                                          <p:attrName>ppt_y</p:attrName>
                                        </p:attrNameLst>
                                      </p:cBhvr>
                                      <p:tavLst>
                                        <p:tav tm="0">
                                          <p:val>
                                            <p:strVal val="#ppt_y"/>
                                          </p:val>
                                        </p:tav>
                                        <p:tav tm="100000">
                                          <p:val>
                                            <p:strVal val="#ppt_y"/>
                                          </p:val>
                                        </p:tav>
                                      </p:tavLst>
                                    </p:anim>
                                    <p:anim calcmode="lin" valueType="num">
                                      <p:cBhvr>
                                        <p:cTn id="12" dur="500" fill="hold"/>
                                        <p:tgtEl>
                                          <p:spTgt spid="5">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3" dur="500" fill="hold"/>
                                        <p:tgtEl>
                                          <p:spTgt spid="5">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4" dur="500" tmFilter="0,0; .5, 1; 1, 1"/>
                                        <p:tgtEl>
                                          <p:spTgt spid="5">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wipe(left)">
                                      <p:cBhvr>
                                        <p:cTn id="19" dur="500"/>
                                        <p:tgtEl>
                                          <p:spTgt spid="11"/>
                                        </p:tgtEl>
                                      </p:cBhvr>
                                    </p:animEffect>
                                  </p:childTnLst>
                                </p:cTn>
                              </p:par>
                            </p:childTnLst>
                          </p:cTn>
                        </p:par>
                        <p:par>
                          <p:cTn id="20" fill="hold">
                            <p:stCondLst>
                              <p:cond delay="500"/>
                            </p:stCondLst>
                            <p:childTnLst>
                              <p:par>
                                <p:cTn id="21" presetID="22" presetClass="entr" presetSubtype="8" fill="hold" nodeType="afterEffect">
                                  <p:stCondLst>
                                    <p:cond delay="0"/>
                                  </p:stCondLst>
                                  <p:childTnLst>
                                    <p:set>
                                      <p:cBhvr>
                                        <p:cTn id="22" dur="1" fill="hold">
                                          <p:stCondLst>
                                            <p:cond delay="0"/>
                                          </p:stCondLst>
                                        </p:cTn>
                                        <p:tgtEl>
                                          <p:spTgt spid="6">
                                            <p:txEl>
                                              <p:pRg st="0" end="0"/>
                                            </p:txEl>
                                          </p:spTgt>
                                        </p:tgtEl>
                                        <p:attrNameLst>
                                          <p:attrName>style.visibility</p:attrName>
                                        </p:attrNameLst>
                                      </p:cBhvr>
                                      <p:to>
                                        <p:strVal val="visible"/>
                                      </p:to>
                                    </p:set>
                                    <p:animEffect transition="in" filter="wipe(left)">
                                      <p:cBhvr>
                                        <p:cTn id="23" dur="500"/>
                                        <p:tgtEl>
                                          <p:spTgt spid="6">
                                            <p:txEl>
                                              <p:pRg st="0" end="0"/>
                                            </p:txEl>
                                          </p:spTgt>
                                        </p:tgtEl>
                                      </p:cBhvr>
                                    </p:animEffect>
                                  </p:childTnLst>
                                </p:cTn>
                              </p:par>
                            </p:childTnLst>
                          </p:cTn>
                        </p:par>
                        <p:par>
                          <p:cTn id="24" fill="hold">
                            <p:stCondLst>
                              <p:cond delay="1000"/>
                            </p:stCondLst>
                            <p:childTnLst>
                              <p:par>
                                <p:cTn id="25" presetID="22" presetClass="entr" presetSubtype="8" fill="hold"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left)">
                                      <p:cBhvr>
                                        <p:cTn id="2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8" restart="whenNotActive" fill="hold" evtFilter="cancelBubble" nodeType="interactiveSeq">
                <p:stCondLst>
                  <p:cond evt="onClick" delay="0">
                    <p:tgtEl>
                      <p:spTgt spid="13"/>
                    </p:tgtEl>
                  </p:cond>
                </p:stCondLst>
                <p:endSync evt="end" delay="0">
                  <p:rtn val="all"/>
                </p:endSync>
                <p:childTnLst>
                  <p:par>
                    <p:cTn id="29" fill="hold">
                      <p:stCondLst>
                        <p:cond delay="0"/>
                      </p:stCondLst>
                      <p:childTnLst>
                        <p:par>
                          <p:cTn id="30" fill="hold">
                            <p:stCondLst>
                              <p:cond delay="0"/>
                            </p:stCondLst>
                            <p:childTnLst>
                              <p:par>
                                <p:cTn id="31" presetID="1" presetClass="mediacall" presetSubtype="0" fill="hold" nodeType="clickEffect">
                                  <p:stCondLst>
                                    <p:cond delay="0"/>
                                  </p:stCondLst>
                                  <p:childTnLst>
                                    <p:cmd type="call" cmd="playFrom(0.0)">
                                      <p:cBhvr>
                                        <p:cTn id="32" dur="125962" fill="hold"/>
                                        <p:tgtEl>
                                          <p:spTgt spid="13"/>
                                        </p:tgtEl>
                                      </p:cBhvr>
                                    </p:cmd>
                                  </p:childTnLst>
                                </p:cTn>
                              </p:par>
                            </p:childTnLst>
                          </p:cTn>
                        </p:par>
                      </p:childTnLst>
                    </p:cTn>
                  </p:par>
                </p:childTnLst>
              </p:cTn>
              <p:nextCondLst>
                <p:cond evt="onClick" delay="0">
                  <p:tgtEl>
                    <p:spTgt spid="13"/>
                  </p:tgtEl>
                </p:cond>
              </p:nextCondLst>
            </p:seq>
            <p:audio>
              <p:cMediaNode vol="80000">
                <p:cTn id="33" fill="hold" display="0">
                  <p:stCondLst>
                    <p:cond delay="indefinite"/>
                  </p:stCondLst>
                  <p:endCondLst>
                    <p:cond evt="onStopAudio" delay="0">
                      <p:tgtEl>
                        <p:sldTgt/>
                      </p:tgtEl>
                    </p:cond>
                  </p:endCondLst>
                </p:cTn>
                <p:tgtEl>
                  <p:spTgt spid="13"/>
                </p:tgtEl>
              </p:cMediaNode>
            </p:audio>
            <p:audio>
              <p:cMediaNode vol="80000" numSld="999">
                <p:cTn id="34" repeatCount="indefinite" fill="hold" display="0">
                  <p:stCondLst>
                    <p:cond delay="indefinite"/>
                  </p:stCondLst>
                  <p:endCondLst>
                    <p:cond evt="onStopAudio" delay="0">
                      <p:tgtEl>
                        <p:sldTgt/>
                      </p:tgtEl>
                    </p:cond>
                  </p:endCondLst>
                </p:cTn>
                <p:tgtEl>
                  <p:spTgt spid="14"/>
                </p:tgtEl>
              </p:cMediaNode>
            </p:audio>
          </p:childTnLst>
        </p:cTn>
      </p:par>
    </p:tnLst>
    <p:bldLst>
      <p:bldP spid="11"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教育教学—亮亮图文 (47)"/>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TotalTime>
  <Words>3312</Words>
  <Application>Microsoft Office PowerPoint</Application>
  <PresentationFormat>宽屏</PresentationFormat>
  <Paragraphs>443</Paragraphs>
  <Slides>32</Slides>
  <Notes>32</Notes>
  <HiddenSlides>0</HiddenSlides>
  <MMClips>4</MMClips>
  <ScaleCrop>false</ScaleCrop>
  <HeadingPairs>
    <vt:vector size="6" baseType="variant">
      <vt:variant>
        <vt:lpstr>已用的字体</vt:lpstr>
      </vt:variant>
      <vt:variant>
        <vt:i4>15</vt:i4>
      </vt:variant>
      <vt:variant>
        <vt:lpstr>主题</vt:lpstr>
      </vt:variant>
      <vt:variant>
        <vt:i4>1</vt:i4>
      </vt:variant>
      <vt:variant>
        <vt:lpstr>幻灯片标题</vt:lpstr>
      </vt:variant>
      <vt:variant>
        <vt:i4>32</vt:i4>
      </vt:variant>
    </vt:vector>
  </HeadingPairs>
  <TitlesOfParts>
    <vt:vector size="48" baseType="lpstr">
      <vt:lpstr>Bebas Neue</vt:lpstr>
      <vt:lpstr>Gill Sans</vt:lpstr>
      <vt:lpstr>Helvetica Light</vt:lpstr>
      <vt:lpstr>Kontrapunkt Bob Bold</vt:lpstr>
      <vt:lpstr>Lato Light</vt:lpstr>
      <vt:lpstr>Open Sans Condensed Light</vt:lpstr>
      <vt:lpstr>黑体</vt:lpstr>
      <vt:lpstr>华文黑体</vt:lpstr>
      <vt:lpstr>宋体</vt:lpstr>
      <vt:lpstr>微软雅黑</vt:lpstr>
      <vt:lpstr>Arial</vt:lpstr>
      <vt:lpstr>Calibri</vt:lpstr>
      <vt:lpstr>Calibri Light</vt:lpstr>
      <vt:lpstr>Open Sans</vt:lpstr>
      <vt:lpstr>Times New Roman</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教育教学—亮亮图文 (47)</dc:title>
  <dc:creator/>
  <cp:keywords>更多模版：亮亮图文旗舰店https:/liangliangtuwen.tmall.com</cp:keywords>
  <dc:description>更多模版：亮亮图文旗舰店https://liangliangtuwen.tmall.com</dc:description>
  <cp:lastModifiedBy>faith123</cp:lastModifiedBy>
  <cp:revision>4</cp:revision>
  <dcterms:created xsi:type="dcterms:W3CDTF">2017-11-29T03:05:00Z</dcterms:created>
  <dcterms:modified xsi:type="dcterms:W3CDTF">2020-08-04T06:06:09Z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2052-11.1.0.9740</vt:lpwstr>
  </property>
</Properties>
</file>