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79" r:id="rId11"/>
    <p:sldId id="265" r:id="rId12"/>
    <p:sldId id="266" r:id="rId13"/>
    <p:sldId id="267" r:id="rId14"/>
    <p:sldId id="268" r:id="rId15"/>
    <p:sldId id="269" r:id="rId16"/>
    <p:sldId id="280" r:id="rId17"/>
    <p:sldId id="270" r:id="rId18"/>
    <p:sldId id="271" r:id="rId19"/>
    <p:sldId id="272" r:id="rId20"/>
    <p:sldId id="273" r:id="rId21"/>
    <p:sldId id="275" r:id="rId22"/>
    <p:sldId id="281" r:id="rId23"/>
    <p:sldId id="276" r:id="rId24"/>
    <p:sldId id="277" r:id="rId25"/>
    <p:sldId id="278" r:id="rId26"/>
    <p:sldId id="28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4F85"/>
    <a:srgbClr val="00779D"/>
    <a:srgbClr val="74428D"/>
    <a:srgbClr val="3F94BF"/>
    <a:srgbClr val="A7DBE5"/>
    <a:srgbClr val="2C4384"/>
    <a:srgbClr val="82BBD6"/>
    <a:srgbClr val="446CA6"/>
    <a:srgbClr val="A8CFE2"/>
    <a:srgbClr val="162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82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82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9767227" y="4579645"/>
            <a:ext cx="2424773" cy="2278355"/>
          </a:xfrm>
          <a:prstGeom prst="rect">
            <a:avLst/>
          </a:prstGeom>
        </p:spPr>
      </p:pic>
      <p:grpSp>
        <p:nvGrpSpPr>
          <p:cNvPr id="15" name="组合 14"/>
          <p:cNvGrpSpPr/>
          <p:nvPr userDrawn="1"/>
        </p:nvGrpSpPr>
        <p:grpSpPr>
          <a:xfrm>
            <a:off x="411989" y="118209"/>
            <a:ext cx="1086611" cy="1087119"/>
            <a:chOff x="411989" y="118209"/>
            <a:chExt cx="1086611" cy="1087119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411989" y="118209"/>
              <a:ext cx="1086611" cy="1087119"/>
              <a:chOff x="1032821" y="1007209"/>
              <a:chExt cx="2736759" cy="2738039"/>
            </a:xfrm>
          </p:grpSpPr>
          <p:sp>
            <p:nvSpPr>
              <p:cNvPr id="18" name="Freeform 675"/>
              <p:cNvSpPr>
                <a:spLocks noEditPoints="1"/>
              </p:cNvSpPr>
              <p:nvPr/>
            </p:nvSpPr>
            <p:spPr bwMode="auto">
              <a:xfrm>
                <a:off x="1032821" y="1007209"/>
                <a:ext cx="2736759" cy="2738039"/>
              </a:xfrm>
              <a:custGeom>
                <a:avLst/>
                <a:gdLst>
                  <a:gd name="T0" fmla="*/ 701 w 1353"/>
                  <a:gd name="T1" fmla="*/ 1346 h 1353"/>
                  <a:gd name="T2" fmla="*/ 616 w 1353"/>
                  <a:gd name="T3" fmla="*/ 1344 h 1353"/>
                  <a:gd name="T4" fmla="*/ 544 w 1353"/>
                  <a:gd name="T5" fmla="*/ 1333 h 1353"/>
                  <a:gd name="T6" fmla="*/ 807 w 1353"/>
                  <a:gd name="T7" fmla="*/ 1340 h 1353"/>
                  <a:gd name="T8" fmla="*/ 493 w 1353"/>
                  <a:gd name="T9" fmla="*/ 1321 h 1353"/>
                  <a:gd name="T10" fmla="*/ 441 w 1353"/>
                  <a:gd name="T11" fmla="*/ 1310 h 1353"/>
                  <a:gd name="T12" fmla="*/ 928 w 1353"/>
                  <a:gd name="T13" fmla="*/ 1304 h 1353"/>
                  <a:gd name="T14" fmla="*/ 974 w 1353"/>
                  <a:gd name="T15" fmla="*/ 1277 h 1353"/>
                  <a:gd name="T16" fmla="*/ 362 w 1353"/>
                  <a:gd name="T17" fmla="*/ 1275 h 1353"/>
                  <a:gd name="T18" fmla="*/ 1020 w 1353"/>
                  <a:gd name="T19" fmla="*/ 1252 h 1353"/>
                  <a:gd name="T20" fmla="*/ 1048 w 1353"/>
                  <a:gd name="T21" fmla="*/ 1235 h 1353"/>
                  <a:gd name="T22" fmla="*/ 276 w 1353"/>
                  <a:gd name="T23" fmla="*/ 1214 h 1353"/>
                  <a:gd name="T24" fmla="*/ 221 w 1353"/>
                  <a:gd name="T25" fmla="*/ 1168 h 1353"/>
                  <a:gd name="T26" fmla="*/ 1130 w 1353"/>
                  <a:gd name="T27" fmla="*/ 1170 h 1353"/>
                  <a:gd name="T28" fmla="*/ 193 w 1353"/>
                  <a:gd name="T29" fmla="*/ 1149 h 1353"/>
                  <a:gd name="T30" fmla="*/ 1168 w 1353"/>
                  <a:gd name="T31" fmla="*/ 1132 h 1353"/>
                  <a:gd name="T32" fmla="*/ 162 w 1353"/>
                  <a:gd name="T33" fmla="*/ 1106 h 1353"/>
                  <a:gd name="T34" fmla="*/ 119 w 1353"/>
                  <a:gd name="T35" fmla="*/ 1048 h 1353"/>
                  <a:gd name="T36" fmla="*/ 1239 w 1353"/>
                  <a:gd name="T37" fmla="*/ 1053 h 1353"/>
                  <a:gd name="T38" fmla="*/ 91 w 1353"/>
                  <a:gd name="T39" fmla="*/ 1003 h 1353"/>
                  <a:gd name="T40" fmla="*/ 62 w 1353"/>
                  <a:gd name="T41" fmla="*/ 958 h 1353"/>
                  <a:gd name="T42" fmla="*/ 1299 w 1353"/>
                  <a:gd name="T43" fmla="*/ 942 h 1353"/>
                  <a:gd name="T44" fmla="*/ 1312 w 1353"/>
                  <a:gd name="T45" fmla="*/ 891 h 1353"/>
                  <a:gd name="T46" fmla="*/ 31 w 1353"/>
                  <a:gd name="T47" fmla="*/ 878 h 1353"/>
                  <a:gd name="T48" fmla="*/ 1327 w 1353"/>
                  <a:gd name="T49" fmla="*/ 840 h 1353"/>
                  <a:gd name="T50" fmla="*/ 1334 w 1353"/>
                  <a:gd name="T51" fmla="*/ 808 h 1353"/>
                  <a:gd name="T52" fmla="*/ 13 w 1353"/>
                  <a:gd name="T53" fmla="*/ 773 h 1353"/>
                  <a:gd name="T54" fmla="*/ 7 w 1353"/>
                  <a:gd name="T55" fmla="*/ 701 h 1353"/>
                  <a:gd name="T56" fmla="*/ 1352 w 1353"/>
                  <a:gd name="T57" fmla="*/ 704 h 1353"/>
                  <a:gd name="T58" fmla="*/ 1 w 1353"/>
                  <a:gd name="T59" fmla="*/ 648 h 1353"/>
                  <a:gd name="T60" fmla="*/ 3 w 1353"/>
                  <a:gd name="T61" fmla="*/ 615 h 1353"/>
                  <a:gd name="T62" fmla="*/ 1348 w 1353"/>
                  <a:gd name="T63" fmla="*/ 598 h 1353"/>
                  <a:gd name="T64" fmla="*/ 1336 w 1353"/>
                  <a:gd name="T65" fmla="*/ 526 h 1353"/>
                  <a:gd name="T66" fmla="*/ 27 w 1353"/>
                  <a:gd name="T67" fmla="*/ 512 h 1353"/>
                  <a:gd name="T68" fmla="*/ 1322 w 1353"/>
                  <a:gd name="T69" fmla="*/ 475 h 1353"/>
                  <a:gd name="T70" fmla="*/ 1299 w 1353"/>
                  <a:gd name="T71" fmla="*/ 427 h 1353"/>
                  <a:gd name="T72" fmla="*/ 68 w 1353"/>
                  <a:gd name="T73" fmla="*/ 394 h 1353"/>
                  <a:gd name="T74" fmla="*/ 87 w 1353"/>
                  <a:gd name="T75" fmla="*/ 345 h 1353"/>
                  <a:gd name="T76" fmla="*/ 1262 w 1353"/>
                  <a:gd name="T77" fmla="*/ 350 h 1353"/>
                  <a:gd name="T78" fmla="*/ 115 w 1353"/>
                  <a:gd name="T79" fmla="*/ 299 h 1353"/>
                  <a:gd name="T80" fmla="*/ 134 w 1353"/>
                  <a:gd name="T81" fmla="*/ 272 h 1353"/>
                  <a:gd name="T82" fmla="*/ 1209 w 1353"/>
                  <a:gd name="T83" fmla="*/ 258 h 1353"/>
                  <a:gd name="T84" fmla="*/ 1160 w 1353"/>
                  <a:gd name="T85" fmla="*/ 204 h 1353"/>
                  <a:gd name="T86" fmla="*/ 218 w 1353"/>
                  <a:gd name="T87" fmla="*/ 179 h 1353"/>
                  <a:gd name="T88" fmla="*/ 1118 w 1353"/>
                  <a:gd name="T89" fmla="*/ 172 h 1353"/>
                  <a:gd name="T90" fmla="*/ 263 w 1353"/>
                  <a:gd name="T91" fmla="*/ 149 h 1353"/>
                  <a:gd name="T92" fmla="*/ 302 w 1353"/>
                  <a:gd name="T93" fmla="*/ 113 h 1353"/>
                  <a:gd name="T94" fmla="*/ 1050 w 1353"/>
                  <a:gd name="T95" fmla="*/ 120 h 1353"/>
                  <a:gd name="T96" fmla="*/ 347 w 1353"/>
                  <a:gd name="T97" fmla="*/ 85 h 1353"/>
                  <a:gd name="T98" fmla="*/ 377 w 1353"/>
                  <a:gd name="T99" fmla="*/ 70 h 1353"/>
                  <a:gd name="T100" fmla="*/ 961 w 1353"/>
                  <a:gd name="T101" fmla="*/ 62 h 1353"/>
                  <a:gd name="T102" fmla="*/ 893 w 1353"/>
                  <a:gd name="T103" fmla="*/ 35 h 1353"/>
                  <a:gd name="T104" fmla="*/ 477 w 1353"/>
                  <a:gd name="T105" fmla="*/ 36 h 1353"/>
                  <a:gd name="T106" fmla="*/ 842 w 1353"/>
                  <a:gd name="T107" fmla="*/ 20 h 1353"/>
                  <a:gd name="T108" fmla="*/ 789 w 1353"/>
                  <a:gd name="T109" fmla="*/ 16 h 1353"/>
                  <a:gd name="T110" fmla="*/ 599 w 1353"/>
                  <a:gd name="T111" fmla="*/ 11 h 1353"/>
                  <a:gd name="T112" fmla="*/ 651 w 1353"/>
                  <a:gd name="T113" fmla="*/ 0 h 1353"/>
                  <a:gd name="T114" fmla="*/ 704 w 1353"/>
                  <a:gd name="T115" fmla="*/ 7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53" h="1353">
                    <a:moveTo>
                      <a:pt x="649" y="1346"/>
                    </a:moveTo>
                    <a:cubicBezTo>
                      <a:pt x="648" y="1352"/>
                      <a:pt x="648" y="1352"/>
                      <a:pt x="648" y="1352"/>
                    </a:cubicBezTo>
                    <a:cubicBezTo>
                      <a:pt x="655" y="1352"/>
                      <a:pt x="662" y="1353"/>
                      <a:pt x="668" y="1353"/>
                    </a:cubicBezTo>
                    <a:cubicBezTo>
                      <a:pt x="668" y="1346"/>
                      <a:pt x="668" y="1346"/>
                      <a:pt x="668" y="1346"/>
                    </a:cubicBezTo>
                    <a:cubicBezTo>
                      <a:pt x="662" y="1346"/>
                      <a:pt x="655" y="1346"/>
                      <a:pt x="649" y="1346"/>
                    </a:cubicBezTo>
                    <a:moveTo>
                      <a:pt x="721" y="1345"/>
                    </a:moveTo>
                    <a:cubicBezTo>
                      <a:pt x="714" y="1346"/>
                      <a:pt x="708" y="1346"/>
                      <a:pt x="701" y="1346"/>
                    </a:cubicBezTo>
                    <a:cubicBezTo>
                      <a:pt x="702" y="1352"/>
                      <a:pt x="702" y="1352"/>
                      <a:pt x="702" y="1352"/>
                    </a:cubicBezTo>
                    <a:cubicBezTo>
                      <a:pt x="708" y="1352"/>
                      <a:pt x="715" y="1352"/>
                      <a:pt x="721" y="1351"/>
                    </a:cubicBezTo>
                    <a:cubicBezTo>
                      <a:pt x="721" y="1345"/>
                      <a:pt x="721" y="1345"/>
                      <a:pt x="721" y="1345"/>
                    </a:cubicBezTo>
                    <a:moveTo>
                      <a:pt x="596" y="1342"/>
                    </a:moveTo>
                    <a:cubicBezTo>
                      <a:pt x="596" y="1348"/>
                      <a:pt x="596" y="1348"/>
                      <a:pt x="596" y="1348"/>
                    </a:cubicBezTo>
                    <a:cubicBezTo>
                      <a:pt x="602" y="1349"/>
                      <a:pt x="609" y="1349"/>
                      <a:pt x="615" y="1350"/>
                    </a:cubicBezTo>
                    <a:cubicBezTo>
                      <a:pt x="616" y="1344"/>
                      <a:pt x="616" y="1344"/>
                      <a:pt x="616" y="1344"/>
                    </a:cubicBezTo>
                    <a:cubicBezTo>
                      <a:pt x="609" y="1343"/>
                      <a:pt x="603" y="1342"/>
                      <a:pt x="596" y="1342"/>
                    </a:cubicBezTo>
                    <a:moveTo>
                      <a:pt x="773" y="1340"/>
                    </a:moveTo>
                    <a:cubicBezTo>
                      <a:pt x="767" y="1340"/>
                      <a:pt x="760" y="1341"/>
                      <a:pt x="754" y="1342"/>
                    </a:cubicBezTo>
                    <a:cubicBezTo>
                      <a:pt x="755" y="1348"/>
                      <a:pt x="755" y="1348"/>
                      <a:pt x="755" y="1348"/>
                    </a:cubicBezTo>
                    <a:cubicBezTo>
                      <a:pt x="761" y="1347"/>
                      <a:pt x="768" y="1347"/>
                      <a:pt x="774" y="1346"/>
                    </a:cubicBezTo>
                    <a:cubicBezTo>
                      <a:pt x="773" y="1340"/>
                      <a:pt x="773" y="1340"/>
                      <a:pt x="773" y="1340"/>
                    </a:cubicBezTo>
                    <a:moveTo>
                      <a:pt x="544" y="1333"/>
                    </a:moveTo>
                    <a:cubicBezTo>
                      <a:pt x="543" y="1339"/>
                      <a:pt x="543" y="1339"/>
                      <a:pt x="543" y="1339"/>
                    </a:cubicBezTo>
                    <a:cubicBezTo>
                      <a:pt x="550" y="1341"/>
                      <a:pt x="556" y="1342"/>
                      <a:pt x="563" y="1343"/>
                    </a:cubicBezTo>
                    <a:cubicBezTo>
                      <a:pt x="564" y="1337"/>
                      <a:pt x="564" y="1337"/>
                      <a:pt x="564" y="1337"/>
                    </a:cubicBezTo>
                    <a:cubicBezTo>
                      <a:pt x="557" y="1336"/>
                      <a:pt x="551" y="1335"/>
                      <a:pt x="544" y="1333"/>
                    </a:cubicBezTo>
                    <a:moveTo>
                      <a:pt x="825" y="1330"/>
                    </a:moveTo>
                    <a:cubicBezTo>
                      <a:pt x="819" y="1331"/>
                      <a:pt x="812" y="1333"/>
                      <a:pt x="806" y="1334"/>
                    </a:cubicBezTo>
                    <a:cubicBezTo>
                      <a:pt x="807" y="1340"/>
                      <a:pt x="807" y="1340"/>
                      <a:pt x="807" y="1340"/>
                    </a:cubicBezTo>
                    <a:cubicBezTo>
                      <a:pt x="813" y="1339"/>
                      <a:pt x="820" y="1337"/>
                      <a:pt x="827" y="1336"/>
                    </a:cubicBezTo>
                    <a:cubicBezTo>
                      <a:pt x="825" y="1330"/>
                      <a:pt x="825" y="1330"/>
                      <a:pt x="825" y="1330"/>
                    </a:cubicBezTo>
                    <a:moveTo>
                      <a:pt x="493" y="1321"/>
                    </a:moveTo>
                    <a:cubicBezTo>
                      <a:pt x="491" y="1327"/>
                      <a:pt x="491" y="1327"/>
                      <a:pt x="491" y="1327"/>
                    </a:cubicBezTo>
                    <a:cubicBezTo>
                      <a:pt x="498" y="1329"/>
                      <a:pt x="504" y="1330"/>
                      <a:pt x="511" y="1332"/>
                    </a:cubicBezTo>
                    <a:cubicBezTo>
                      <a:pt x="512" y="1326"/>
                      <a:pt x="512" y="1326"/>
                      <a:pt x="512" y="1326"/>
                    </a:cubicBezTo>
                    <a:cubicBezTo>
                      <a:pt x="506" y="1325"/>
                      <a:pt x="499" y="1323"/>
                      <a:pt x="493" y="1321"/>
                    </a:cubicBezTo>
                    <a:moveTo>
                      <a:pt x="876" y="1316"/>
                    </a:moveTo>
                    <a:cubicBezTo>
                      <a:pt x="870" y="1318"/>
                      <a:pt x="863" y="1320"/>
                      <a:pt x="857" y="1322"/>
                    </a:cubicBezTo>
                    <a:cubicBezTo>
                      <a:pt x="859" y="1328"/>
                      <a:pt x="859" y="1328"/>
                      <a:pt x="859" y="1328"/>
                    </a:cubicBezTo>
                    <a:cubicBezTo>
                      <a:pt x="865" y="1326"/>
                      <a:pt x="872" y="1324"/>
                      <a:pt x="878" y="1322"/>
                    </a:cubicBezTo>
                    <a:cubicBezTo>
                      <a:pt x="876" y="1316"/>
                      <a:pt x="876" y="1316"/>
                      <a:pt x="876" y="1316"/>
                    </a:cubicBezTo>
                    <a:moveTo>
                      <a:pt x="443" y="1305"/>
                    </a:moveTo>
                    <a:cubicBezTo>
                      <a:pt x="441" y="1310"/>
                      <a:pt x="441" y="1310"/>
                      <a:pt x="441" y="1310"/>
                    </a:cubicBezTo>
                    <a:cubicBezTo>
                      <a:pt x="447" y="1313"/>
                      <a:pt x="453" y="1315"/>
                      <a:pt x="460" y="1317"/>
                    </a:cubicBezTo>
                    <a:cubicBezTo>
                      <a:pt x="462" y="1311"/>
                      <a:pt x="462" y="1311"/>
                      <a:pt x="462" y="1311"/>
                    </a:cubicBezTo>
                    <a:cubicBezTo>
                      <a:pt x="456" y="1309"/>
                      <a:pt x="449" y="1307"/>
                      <a:pt x="443" y="1305"/>
                    </a:cubicBezTo>
                    <a:moveTo>
                      <a:pt x="926" y="1299"/>
                    </a:moveTo>
                    <a:cubicBezTo>
                      <a:pt x="919" y="1301"/>
                      <a:pt x="913" y="1304"/>
                      <a:pt x="907" y="1306"/>
                    </a:cubicBezTo>
                    <a:cubicBezTo>
                      <a:pt x="909" y="1312"/>
                      <a:pt x="909" y="1312"/>
                      <a:pt x="909" y="1312"/>
                    </a:cubicBezTo>
                    <a:cubicBezTo>
                      <a:pt x="915" y="1309"/>
                      <a:pt x="922" y="1307"/>
                      <a:pt x="928" y="1304"/>
                    </a:cubicBezTo>
                    <a:cubicBezTo>
                      <a:pt x="926" y="1299"/>
                      <a:pt x="926" y="1299"/>
                      <a:pt x="926" y="1299"/>
                    </a:cubicBezTo>
                    <a:moveTo>
                      <a:pt x="395" y="1284"/>
                    </a:moveTo>
                    <a:cubicBezTo>
                      <a:pt x="392" y="1290"/>
                      <a:pt x="392" y="1290"/>
                      <a:pt x="392" y="1290"/>
                    </a:cubicBezTo>
                    <a:cubicBezTo>
                      <a:pt x="398" y="1293"/>
                      <a:pt x="404" y="1296"/>
                      <a:pt x="410" y="1298"/>
                    </a:cubicBezTo>
                    <a:cubicBezTo>
                      <a:pt x="413" y="1293"/>
                      <a:pt x="413" y="1293"/>
                      <a:pt x="413" y="1293"/>
                    </a:cubicBezTo>
                    <a:cubicBezTo>
                      <a:pt x="407" y="1290"/>
                      <a:pt x="401" y="1287"/>
                      <a:pt x="395" y="1284"/>
                    </a:cubicBezTo>
                    <a:moveTo>
                      <a:pt x="974" y="1277"/>
                    </a:moveTo>
                    <a:cubicBezTo>
                      <a:pt x="968" y="1280"/>
                      <a:pt x="962" y="1283"/>
                      <a:pt x="956" y="1286"/>
                    </a:cubicBezTo>
                    <a:cubicBezTo>
                      <a:pt x="958" y="1291"/>
                      <a:pt x="958" y="1291"/>
                      <a:pt x="958" y="1291"/>
                    </a:cubicBezTo>
                    <a:cubicBezTo>
                      <a:pt x="964" y="1289"/>
                      <a:pt x="970" y="1286"/>
                      <a:pt x="976" y="1283"/>
                    </a:cubicBezTo>
                    <a:cubicBezTo>
                      <a:pt x="974" y="1277"/>
                      <a:pt x="974" y="1277"/>
                      <a:pt x="974" y="1277"/>
                    </a:cubicBezTo>
                    <a:moveTo>
                      <a:pt x="348" y="1260"/>
                    </a:moveTo>
                    <a:cubicBezTo>
                      <a:pt x="345" y="1266"/>
                      <a:pt x="345" y="1266"/>
                      <a:pt x="345" y="1266"/>
                    </a:cubicBezTo>
                    <a:cubicBezTo>
                      <a:pt x="351" y="1269"/>
                      <a:pt x="356" y="1272"/>
                      <a:pt x="362" y="1275"/>
                    </a:cubicBezTo>
                    <a:cubicBezTo>
                      <a:pt x="365" y="1270"/>
                      <a:pt x="365" y="1270"/>
                      <a:pt x="365" y="1270"/>
                    </a:cubicBezTo>
                    <a:cubicBezTo>
                      <a:pt x="359" y="1267"/>
                      <a:pt x="354" y="1264"/>
                      <a:pt x="348" y="1260"/>
                    </a:cubicBezTo>
                    <a:moveTo>
                      <a:pt x="1020" y="1252"/>
                    </a:moveTo>
                    <a:cubicBezTo>
                      <a:pt x="1014" y="1256"/>
                      <a:pt x="1009" y="1259"/>
                      <a:pt x="1003" y="1262"/>
                    </a:cubicBezTo>
                    <a:cubicBezTo>
                      <a:pt x="1006" y="1267"/>
                      <a:pt x="1006" y="1267"/>
                      <a:pt x="1006" y="1267"/>
                    </a:cubicBezTo>
                    <a:cubicBezTo>
                      <a:pt x="1012" y="1264"/>
                      <a:pt x="1017" y="1261"/>
                      <a:pt x="1023" y="1257"/>
                    </a:cubicBezTo>
                    <a:cubicBezTo>
                      <a:pt x="1020" y="1252"/>
                      <a:pt x="1020" y="1252"/>
                      <a:pt x="1020" y="1252"/>
                    </a:cubicBezTo>
                    <a:moveTo>
                      <a:pt x="303" y="1233"/>
                    </a:moveTo>
                    <a:cubicBezTo>
                      <a:pt x="300" y="1238"/>
                      <a:pt x="300" y="1238"/>
                      <a:pt x="300" y="1238"/>
                    </a:cubicBezTo>
                    <a:cubicBezTo>
                      <a:pt x="305" y="1242"/>
                      <a:pt x="311" y="1245"/>
                      <a:pt x="316" y="1249"/>
                    </a:cubicBezTo>
                    <a:cubicBezTo>
                      <a:pt x="320" y="1244"/>
                      <a:pt x="320" y="1244"/>
                      <a:pt x="320" y="1244"/>
                    </a:cubicBezTo>
                    <a:cubicBezTo>
                      <a:pt x="314" y="1240"/>
                      <a:pt x="308" y="1237"/>
                      <a:pt x="303" y="1233"/>
                    </a:cubicBezTo>
                    <a:moveTo>
                      <a:pt x="1064" y="1223"/>
                    </a:moveTo>
                    <a:cubicBezTo>
                      <a:pt x="1059" y="1227"/>
                      <a:pt x="1053" y="1231"/>
                      <a:pt x="1048" y="1235"/>
                    </a:cubicBezTo>
                    <a:cubicBezTo>
                      <a:pt x="1051" y="1240"/>
                      <a:pt x="1051" y="1240"/>
                      <a:pt x="1051" y="1240"/>
                    </a:cubicBezTo>
                    <a:cubicBezTo>
                      <a:pt x="1057" y="1236"/>
                      <a:pt x="1062" y="1232"/>
                      <a:pt x="1068" y="1228"/>
                    </a:cubicBezTo>
                    <a:cubicBezTo>
                      <a:pt x="1064" y="1223"/>
                      <a:pt x="1064" y="1223"/>
                      <a:pt x="1064" y="1223"/>
                    </a:cubicBezTo>
                    <a:moveTo>
                      <a:pt x="261" y="1202"/>
                    </a:moveTo>
                    <a:cubicBezTo>
                      <a:pt x="257" y="1207"/>
                      <a:pt x="257" y="1207"/>
                      <a:pt x="257" y="1207"/>
                    </a:cubicBezTo>
                    <a:cubicBezTo>
                      <a:pt x="262" y="1211"/>
                      <a:pt x="267" y="1215"/>
                      <a:pt x="273" y="1219"/>
                    </a:cubicBezTo>
                    <a:cubicBezTo>
                      <a:pt x="276" y="1214"/>
                      <a:pt x="276" y="1214"/>
                      <a:pt x="276" y="1214"/>
                    </a:cubicBezTo>
                    <a:cubicBezTo>
                      <a:pt x="271" y="1210"/>
                      <a:pt x="266" y="1206"/>
                      <a:pt x="261" y="1202"/>
                    </a:cubicBezTo>
                    <a:moveTo>
                      <a:pt x="1106" y="1191"/>
                    </a:moveTo>
                    <a:cubicBezTo>
                      <a:pt x="1101" y="1195"/>
                      <a:pt x="1096" y="1200"/>
                      <a:pt x="1090" y="1204"/>
                    </a:cubicBezTo>
                    <a:cubicBezTo>
                      <a:pt x="1094" y="1209"/>
                      <a:pt x="1094" y="1209"/>
                      <a:pt x="1094" y="1209"/>
                    </a:cubicBezTo>
                    <a:cubicBezTo>
                      <a:pt x="1099" y="1204"/>
                      <a:pt x="1105" y="1200"/>
                      <a:pt x="1110" y="1196"/>
                    </a:cubicBezTo>
                    <a:cubicBezTo>
                      <a:pt x="1106" y="1191"/>
                      <a:pt x="1106" y="1191"/>
                      <a:pt x="1106" y="1191"/>
                    </a:cubicBezTo>
                    <a:moveTo>
                      <a:pt x="221" y="1168"/>
                    </a:moveTo>
                    <a:cubicBezTo>
                      <a:pt x="217" y="1172"/>
                      <a:pt x="217" y="1172"/>
                      <a:pt x="217" y="1172"/>
                    </a:cubicBezTo>
                    <a:cubicBezTo>
                      <a:pt x="221" y="1177"/>
                      <a:pt x="226" y="1181"/>
                      <a:pt x="231" y="1185"/>
                    </a:cubicBezTo>
                    <a:cubicBezTo>
                      <a:pt x="235" y="1181"/>
                      <a:pt x="235" y="1181"/>
                      <a:pt x="235" y="1181"/>
                    </a:cubicBezTo>
                    <a:cubicBezTo>
                      <a:pt x="230" y="1176"/>
                      <a:pt x="226" y="1172"/>
                      <a:pt x="221" y="1168"/>
                    </a:cubicBezTo>
                    <a:moveTo>
                      <a:pt x="1145" y="1155"/>
                    </a:moveTo>
                    <a:cubicBezTo>
                      <a:pt x="1145" y="1156"/>
                      <a:pt x="1145" y="1156"/>
                      <a:pt x="1145" y="1156"/>
                    </a:cubicBezTo>
                    <a:cubicBezTo>
                      <a:pt x="1140" y="1161"/>
                      <a:pt x="1135" y="1165"/>
                      <a:pt x="1130" y="1170"/>
                    </a:cubicBezTo>
                    <a:cubicBezTo>
                      <a:pt x="1135" y="1174"/>
                      <a:pt x="1135" y="1174"/>
                      <a:pt x="1135" y="1174"/>
                    </a:cubicBezTo>
                    <a:cubicBezTo>
                      <a:pt x="1139" y="1170"/>
                      <a:pt x="1144" y="1165"/>
                      <a:pt x="1149" y="1160"/>
                    </a:cubicBezTo>
                    <a:cubicBezTo>
                      <a:pt x="1150" y="1160"/>
                      <a:pt x="1150" y="1160"/>
                      <a:pt x="1150" y="1160"/>
                    </a:cubicBezTo>
                    <a:cubicBezTo>
                      <a:pt x="1145" y="1155"/>
                      <a:pt x="1145" y="1155"/>
                      <a:pt x="1145" y="1155"/>
                    </a:cubicBezTo>
                    <a:moveTo>
                      <a:pt x="184" y="1130"/>
                    </a:moveTo>
                    <a:cubicBezTo>
                      <a:pt x="179" y="1134"/>
                      <a:pt x="179" y="1134"/>
                      <a:pt x="179" y="1134"/>
                    </a:cubicBezTo>
                    <a:cubicBezTo>
                      <a:pt x="183" y="1139"/>
                      <a:pt x="188" y="1144"/>
                      <a:pt x="193" y="1149"/>
                    </a:cubicBezTo>
                    <a:cubicBezTo>
                      <a:pt x="195" y="1147"/>
                      <a:pt x="195" y="1147"/>
                      <a:pt x="195" y="1147"/>
                    </a:cubicBezTo>
                    <a:cubicBezTo>
                      <a:pt x="193" y="1149"/>
                      <a:pt x="193" y="1149"/>
                      <a:pt x="193" y="1149"/>
                    </a:cubicBezTo>
                    <a:cubicBezTo>
                      <a:pt x="195" y="1147"/>
                      <a:pt x="195" y="1147"/>
                      <a:pt x="195" y="1147"/>
                    </a:cubicBezTo>
                    <a:cubicBezTo>
                      <a:pt x="197" y="1144"/>
                      <a:pt x="197" y="1144"/>
                      <a:pt x="197" y="1144"/>
                    </a:cubicBezTo>
                    <a:cubicBezTo>
                      <a:pt x="192" y="1140"/>
                      <a:pt x="188" y="1135"/>
                      <a:pt x="184" y="1130"/>
                    </a:cubicBezTo>
                    <a:moveTo>
                      <a:pt x="1181" y="1117"/>
                    </a:moveTo>
                    <a:cubicBezTo>
                      <a:pt x="1177" y="1122"/>
                      <a:pt x="1173" y="1127"/>
                      <a:pt x="1168" y="1132"/>
                    </a:cubicBezTo>
                    <a:cubicBezTo>
                      <a:pt x="1173" y="1136"/>
                      <a:pt x="1173" y="1136"/>
                      <a:pt x="1173" y="1136"/>
                    </a:cubicBezTo>
                    <a:cubicBezTo>
                      <a:pt x="1177" y="1131"/>
                      <a:pt x="1182" y="1126"/>
                      <a:pt x="1186" y="1121"/>
                    </a:cubicBezTo>
                    <a:cubicBezTo>
                      <a:pt x="1181" y="1117"/>
                      <a:pt x="1181" y="1117"/>
                      <a:pt x="1181" y="1117"/>
                    </a:cubicBezTo>
                    <a:moveTo>
                      <a:pt x="149" y="1090"/>
                    </a:moveTo>
                    <a:cubicBezTo>
                      <a:pt x="145" y="1094"/>
                      <a:pt x="145" y="1094"/>
                      <a:pt x="145" y="1094"/>
                    </a:cubicBezTo>
                    <a:cubicBezTo>
                      <a:pt x="149" y="1099"/>
                      <a:pt x="153" y="1104"/>
                      <a:pt x="157" y="1109"/>
                    </a:cubicBezTo>
                    <a:cubicBezTo>
                      <a:pt x="162" y="1106"/>
                      <a:pt x="162" y="1106"/>
                      <a:pt x="162" y="1106"/>
                    </a:cubicBezTo>
                    <a:cubicBezTo>
                      <a:pt x="158" y="1101"/>
                      <a:pt x="154" y="1095"/>
                      <a:pt x="149" y="1090"/>
                    </a:cubicBezTo>
                    <a:moveTo>
                      <a:pt x="1215" y="1076"/>
                    </a:moveTo>
                    <a:cubicBezTo>
                      <a:pt x="1211" y="1082"/>
                      <a:pt x="1207" y="1087"/>
                      <a:pt x="1203" y="1092"/>
                    </a:cubicBezTo>
                    <a:cubicBezTo>
                      <a:pt x="1207" y="1096"/>
                      <a:pt x="1207" y="1096"/>
                      <a:pt x="1207" y="1096"/>
                    </a:cubicBezTo>
                    <a:cubicBezTo>
                      <a:pt x="1211" y="1091"/>
                      <a:pt x="1215" y="1085"/>
                      <a:pt x="1219" y="1080"/>
                    </a:cubicBezTo>
                    <a:cubicBezTo>
                      <a:pt x="1215" y="1076"/>
                      <a:pt x="1215" y="1076"/>
                      <a:pt x="1215" y="1076"/>
                    </a:cubicBezTo>
                    <a:moveTo>
                      <a:pt x="119" y="1048"/>
                    </a:moveTo>
                    <a:cubicBezTo>
                      <a:pt x="113" y="1051"/>
                      <a:pt x="113" y="1051"/>
                      <a:pt x="113" y="1051"/>
                    </a:cubicBezTo>
                    <a:cubicBezTo>
                      <a:pt x="117" y="1056"/>
                      <a:pt x="121" y="1062"/>
                      <a:pt x="125" y="1067"/>
                    </a:cubicBezTo>
                    <a:cubicBezTo>
                      <a:pt x="130" y="1064"/>
                      <a:pt x="130" y="1064"/>
                      <a:pt x="130" y="1064"/>
                    </a:cubicBezTo>
                    <a:cubicBezTo>
                      <a:pt x="126" y="1058"/>
                      <a:pt x="122" y="1053"/>
                      <a:pt x="119" y="1048"/>
                    </a:cubicBezTo>
                    <a:moveTo>
                      <a:pt x="1244" y="1033"/>
                    </a:moveTo>
                    <a:cubicBezTo>
                      <a:pt x="1241" y="1039"/>
                      <a:pt x="1237" y="1044"/>
                      <a:pt x="1234" y="1050"/>
                    </a:cubicBezTo>
                    <a:cubicBezTo>
                      <a:pt x="1239" y="1053"/>
                      <a:pt x="1239" y="1053"/>
                      <a:pt x="1239" y="1053"/>
                    </a:cubicBezTo>
                    <a:cubicBezTo>
                      <a:pt x="1242" y="1047"/>
                      <a:pt x="1246" y="1042"/>
                      <a:pt x="1249" y="1036"/>
                    </a:cubicBezTo>
                    <a:cubicBezTo>
                      <a:pt x="1244" y="1033"/>
                      <a:pt x="1244" y="1033"/>
                      <a:pt x="1244" y="1033"/>
                    </a:cubicBezTo>
                    <a:moveTo>
                      <a:pt x="91" y="1003"/>
                    </a:moveTo>
                    <a:cubicBezTo>
                      <a:pt x="86" y="1006"/>
                      <a:pt x="86" y="1006"/>
                      <a:pt x="86" y="1006"/>
                    </a:cubicBezTo>
                    <a:cubicBezTo>
                      <a:pt x="89" y="1011"/>
                      <a:pt x="92" y="1017"/>
                      <a:pt x="96" y="1023"/>
                    </a:cubicBezTo>
                    <a:cubicBezTo>
                      <a:pt x="101" y="1020"/>
                      <a:pt x="101" y="1020"/>
                      <a:pt x="101" y="1020"/>
                    </a:cubicBezTo>
                    <a:cubicBezTo>
                      <a:pt x="98" y="1014"/>
                      <a:pt x="94" y="1008"/>
                      <a:pt x="91" y="1003"/>
                    </a:cubicBezTo>
                    <a:moveTo>
                      <a:pt x="1271" y="987"/>
                    </a:moveTo>
                    <a:cubicBezTo>
                      <a:pt x="1268" y="993"/>
                      <a:pt x="1264" y="999"/>
                      <a:pt x="1261" y="1005"/>
                    </a:cubicBezTo>
                    <a:cubicBezTo>
                      <a:pt x="1266" y="1008"/>
                      <a:pt x="1266" y="1008"/>
                      <a:pt x="1266" y="1008"/>
                    </a:cubicBezTo>
                    <a:cubicBezTo>
                      <a:pt x="1270" y="1002"/>
                      <a:pt x="1273" y="996"/>
                      <a:pt x="1276" y="990"/>
                    </a:cubicBezTo>
                    <a:cubicBezTo>
                      <a:pt x="1271" y="987"/>
                      <a:pt x="1271" y="987"/>
                      <a:pt x="1271" y="987"/>
                    </a:cubicBezTo>
                    <a:moveTo>
                      <a:pt x="67" y="956"/>
                    </a:moveTo>
                    <a:cubicBezTo>
                      <a:pt x="62" y="958"/>
                      <a:pt x="62" y="958"/>
                      <a:pt x="62" y="958"/>
                    </a:cubicBezTo>
                    <a:cubicBezTo>
                      <a:pt x="64" y="964"/>
                      <a:pt x="67" y="970"/>
                      <a:pt x="70" y="976"/>
                    </a:cubicBezTo>
                    <a:cubicBezTo>
                      <a:pt x="76" y="974"/>
                      <a:pt x="76" y="974"/>
                      <a:pt x="76" y="974"/>
                    </a:cubicBezTo>
                    <a:cubicBezTo>
                      <a:pt x="73" y="968"/>
                      <a:pt x="70" y="962"/>
                      <a:pt x="67" y="956"/>
                    </a:cubicBezTo>
                    <a:moveTo>
                      <a:pt x="1293" y="940"/>
                    </a:moveTo>
                    <a:cubicBezTo>
                      <a:pt x="1291" y="946"/>
                      <a:pt x="1288" y="952"/>
                      <a:pt x="1285" y="958"/>
                    </a:cubicBezTo>
                    <a:cubicBezTo>
                      <a:pt x="1291" y="960"/>
                      <a:pt x="1291" y="960"/>
                      <a:pt x="1291" y="960"/>
                    </a:cubicBezTo>
                    <a:cubicBezTo>
                      <a:pt x="1293" y="954"/>
                      <a:pt x="1296" y="948"/>
                      <a:pt x="1299" y="942"/>
                    </a:cubicBezTo>
                    <a:cubicBezTo>
                      <a:pt x="1293" y="940"/>
                      <a:pt x="1293" y="940"/>
                      <a:pt x="1293" y="940"/>
                    </a:cubicBezTo>
                    <a:moveTo>
                      <a:pt x="47" y="907"/>
                    </a:moveTo>
                    <a:cubicBezTo>
                      <a:pt x="41" y="909"/>
                      <a:pt x="41" y="909"/>
                      <a:pt x="41" y="909"/>
                    </a:cubicBezTo>
                    <a:cubicBezTo>
                      <a:pt x="44" y="915"/>
                      <a:pt x="46" y="922"/>
                      <a:pt x="49" y="928"/>
                    </a:cubicBezTo>
                    <a:cubicBezTo>
                      <a:pt x="54" y="925"/>
                      <a:pt x="54" y="925"/>
                      <a:pt x="54" y="925"/>
                    </a:cubicBezTo>
                    <a:cubicBezTo>
                      <a:pt x="52" y="919"/>
                      <a:pt x="49" y="913"/>
                      <a:pt x="47" y="907"/>
                    </a:cubicBezTo>
                    <a:moveTo>
                      <a:pt x="1312" y="891"/>
                    </a:moveTo>
                    <a:cubicBezTo>
                      <a:pt x="1310" y="897"/>
                      <a:pt x="1308" y="903"/>
                      <a:pt x="1305" y="909"/>
                    </a:cubicBezTo>
                    <a:cubicBezTo>
                      <a:pt x="1311" y="911"/>
                      <a:pt x="1311" y="911"/>
                      <a:pt x="1311" y="911"/>
                    </a:cubicBezTo>
                    <a:cubicBezTo>
                      <a:pt x="1313" y="905"/>
                      <a:pt x="1316" y="899"/>
                      <a:pt x="1318" y="893"/>
                    </a:cubicBezTo>
                    <a:cubicBezTo>
                      <a:pt x="1312" y="891"/>
                      <a:pt x="1312" y="891"/>
                      <a:pt x="1312" y="891"/>
                    </a:cubicBezTo>
                    <a:moveTo>
                      <a:pt x="31" y="857"/>
                    </a:moveTo>
                    <a:cubicBezTo>
                      <a:pt x="25" y="859"/>
                      <a:pt x="25" y="859"/>
                      <a:pt x="25" y="859"/>
                    </a:cubicBezTo>
                    <a:cubicBezTo>
                      <a:pt x="27" y="865"/>
                      <a:pt x="29" y="871"/>
                      <a:pt x="31" y="878"/>
                    </a:cubicBezTo>
                    <a:cubicBezTo>
                      <a:pt x="37" y="876"/>
                      <a:pt x="37" y="876"/>
                      <a:pt x="37" y="876"/>
                    </a:cubicBezTo>
                    <a:cubicBezTo>
                      <a:pt x="35" y="870"/>
                      <a:pt x="33" y="863"/>
                      <a:pt x="31" y="857"/>
                    </a:cubicBezTo>
                    <a:moveTo>
                      <a:pt x="1327" y="840"/>
                    </a:moveTo>
                    <a:cubicBezTo>
                      <a:pt x="1325" y="847"/>
                      <a:pt x="1323" y="853"/>
                      <a:pt x="1322" y="859"/>
                    </a:cubicBezTo>
                    <a:cubicBezTo>
                      <a:pt x="1327" y="861"/>
                      <a:pt x="1327" y="861"/>
                      <a:pt x="1327" y="861"/>
                    </a:cubicBezTo>
                    <a:cubicBezTo>
                      <a:pt x="1329" y="855"/>
                      <a:pt x="1331" y="848"/>
                      <a:pt x="1333" y="842"/>
                    </a:cubicBezTo>
                    <a:cubicBezTo>
                      <a:pt x="1327" y="840"/>
                      <a:pt x="1327" y="840"/>
                      <a:pt x="1327" y="840"/>
                    </a:cubicBezTo>
                    <a:moveTo>
                      <a:pt x="19" y="806"/>
                    </a:moveTo>
                    <a:cubicBezTo>
                      <a:pt x="13" y="807"/>
                      <a:pt x="13" y="807"/>
                      <a:pt x="13" y="807"/>
                    </a:cubicBezTo>
                    <a:cubicBezTo>
                      <a:pt x="14" y="813"/>
                      <a:pt x="16" y="820"/>
                      <a:pt x="17" y="826"/>
                    </a:cubicBezTo>
                    <a:cubicBezTo>
                      <a:pt x="23" y="825"/>
                      <a:pt x="23" y="825"/>
                      <a:pt x="23" y="825"/>
                    </a:cubicBezTo>
                    <a:cubicBezTo>
                      <a:pt x="22" y="819"/>
                      <a:pt x="20" y="812"/>
                      <a:pt x="19" y="806"/>
                    </a:cubicBezTo>
                    <a:moveTo>
                      <a:pt x="1337" y="789"/>
                    </a:moveTo>
                    <a:cubicBezTo>
                      <a:pt x="1336" y="795"/>
                      <a:pt x="1335" y="802"/>
                      <a:pt x="1334" y="808"/>
                    </a:cubicBezTo>
                    <a:cubicBezTo>
                      <a:pt x="1340" y="809"/>
                      <a:pt x="1340" y="809"/>
                      <a:pt x="1340" y="809"/>
                    </a:cubicBezTo>
                    <a:cubicBezTo>
                      <a:pt x="1341" y="803"/>
                      <a:pt x="1342" y="796"/>
                      <a:pt x="1343" y="790"/>
                    </a:cubicBezTo>
                    <a:cubicBezTo>
                      <a:pt x="1337" y="789"/>
                      <a:pt x="1337" y="789"/>
                      <a:pt x="1337" y="789"/>
                    </a:cubicBezTo>
                    <a:moveTo>
                      <a:pt x="11" y="754"/>
                    </a:moveTo>
                    <a:cubicBezTo>
                      <a:pt x="5" y="754"/>
                      <a:pt x="5" y="754"/>
                      <a:pt x="5" y="754"/>
                    </a:cubicBezTo>
                    <a:cubicBezTo>
                      <a:pt x="6" y="761"/>
                      <a:pt x="6" y="768"/>
                      <a:pt x="7" y="774"/>
                    </a:cubicBezTo>
                    <a:cubicBezTo>
                      <a:pt x="13" y="773"/>
                      <a:pt x="13" y="773"/>
                      <a:pt x="13" y="773"/>
                    </a:cubicBezTo>
                    <a:cubicBezTo>
                      <a:pt x="13" y="767"/>
                      <a:pt x="12" y="760"/>
                      <a:pt x="11" y="754"/>
                    </a:cubicBezTo>
                    <a:moveTo>
                      <a:pt x="1344" y="737"/>
                    </a:moveTo>
                    <a:cubicBezTo>
                      <a:pt x="1344" y="743"/>
                      <a:pt x="1343" y="750"/>
                      <a:pt x="1342" y="756"/>
                    </a:cubicBezTo>
                    <a:cubicBezTo>
                      <a:pt x="1348" y="757"/>
                      <a:pt x="1348" y="757"/>
                      <a:pt x="1348" y="757"/>
                    </a:cubicBezTo>
                    <a:cubicBezTo>
                      <a:pt x="1349" y="750"/>
                      <a:pt x="1350" y="744"/>
                      <a:pt x="1350" y="737"/>
                    </a:cubicBezTo>
                    <a:cubicBezTo>
                      <a:pt x="1344" y="737"/>
                      <a:pt x="1344" y="737"/>
                      <a:pt x="1344" y="737"/>
                    </a:cubicBezTo>
                    <a:moveTo>
                      <a:pt x="7" y="701"/>
                    </a:moveTo>
                    <a:cubicBezTo>
                      <a:pt x="1" y="701"/>
                      <a:pt x="1" y="701"/>
                      <a:pt x="1" y="701"/>
                    </a:cubicBezTo>
                    <a:cubicBezTo>
                      <a:pt x="1" y="708"/>
                      <a:pt x="1" y="715"/>
                      <a:pt x="2" y="721"/>
                    </a:cubicBezTo>
                    <a:cubicBezTo>
                      <a:pt x="8" y="721"/>
                      <a:pt x="8" y="721"/>
                      <a:pt x="8" y="721"/>
                    </a:cubicBezTo>
                    <a:cubicBezTo>
                      <a:pt x="7" y="714"/>
                      <a:pt x="7" y="708"/>
                      <a:pt x="7" y="701"/>
                    </a:cubicBezTo>
                    <a:moveTo>
                      <a:pt x="1347" y="684"/>
                    </a:moveTo>
                    <a:cubicBezTo>
                      <a:pt x="1347" y="691"/>
                      <a:pt x="1347" y="697"/>
                      <a:pt x="1346" y="704"/>
                    </a:cubicBezTo>
                    <a:cubicBezTo>
                      <a:pt x="1352" y="704"/>
                      <a:pt x="1352" y="704"/>
                      <a:pt x="1352" y="704"/>
                    </a:cubicBezTo>
                    <a:cubicBezTo>
                      <a:pt x="1353" y="697"/>
                      <a:pt x="1353" y="691"/>
                      <a:pt x="1353" y="684"/>
                    </a:cubicBezTo>
                    <a:cubicBezTo>
                      <a:pt x="1347" y="684"/>
                      <a:pt x="1347" y="684"/>
                      <a:pt x="1347" y="684"/>
                    </a:cubicBezTo>
                    <a:moveTo>
                      <a:pt x="1" y="648"/>
                    </a:moveTo>
                    <a:cubicBezTo>
                      <a:pt x="1" y="655"/>
                      <a:pt x="0" y="662"/>
                      <a:pt x="0" y="668"/>
                    </a:cubicBezTo>
                    <a:cubicBezTo>
                      <a:pt x="7" y="668"/>
                      <a:pt x="7" y="668"/>
                      <a:pt x="7" y="668"/>
                    </a:cubicBezTo>
                    <a:cubicBezTo>
                      <a:pt x="7" y="662"/>
                      <a:pt x="7" y="655"/>
                      <a:pt x="7" y="649"/>
                    </a:cubicBezTo>
                    <a:cubicBezTo>
                      <a:pt x="1" y="648"/>
                      <a:pt x="1" y="648"/>
                      <a:pt x="1" y="648"/>
                    </a:cubicBezTo>
                    <a:moveTo>
                      <a:pt x="1351" y="631"/>
                    </a:moveTo>
                    <a:cubicBezTo>
                      <a:pt x="1345" y="631"/>
                      <a:pt x="1345" y="631"/>
                      <a:pt x="1345" y="631"/>
                    </a:cubicBezTo>
                    <a:cubicBezTo>
                      <a:pt x="1346" y="638"/>
                      <a:pt x="1346" y="645"/>
                      <a:pt x="1346" y="651"/>
                    </a:cubicBezTo>
                    <a:cubicBezTo>
                      <a:pt x="1353" y="651"/>
                      <a:pt x="1353" y="651"/>
                      <a:pt x="1353" y="651"/>
                    </a:cubicBezTo>
                    <a:cubicBezTo>
                      <a:pt x="1352" y="644"/>
                      <a:pt x="1352" y="638"/>
                      <a:pt x="1351" y="631"/>
                    </a:cubicBezTo>
                    <a:moveTo>
                      <a:pt x="5" y="595"/>
                    </a:moveTo>
                    <a:cubicBezTo>
                      <a:pt x="4" y="602"/>
                      <a:pt x="4" y="609"/>
                      <a:pt x="3" y="615"/>
                    </a:cubicBezTo>
                    <a:cubicBezTo>
                      <a:pt x="9" y="616"/>
                      <a:pt x="9" y="616"/>
                      <a:pt x="9" y="616"/>
                    </a:cubicBezTo>
                    <a:cubicBezTo>
                      <a:pt x="10" y="609"/>
                      <a:pt x="10" y="603"/>
                      <a:pt x="11" y="596"/>
                    </a:cubicBezTo>
                    <a:cubicBezTo>
                      <a:pt x="5" y="595"/>
                      <a:pt x="5" y="595"/>
                      <a:pt x="5" y="595"/>
                    </a:cubicBezTo>
                    <a:moveTo>
                      <a:pt x="1346" y="578"/>
                    </a:moveTo>
                    <a:cubicBezTo>
                      <a:pt x="1340" y="579"/>
                      <a:pt x="1340" y="579"/>
                      <a:pt x="1340" y="579"/>
                    </a:cubicBezTo>
                    <a:cubicBezTo>
                      <a:pt x="1341" y="586"/>
                      <a:pt x="1342" y="592"/>
                      <a:pt x="1342" y="599"/>
                    </a:cubicBezTo>
                    <a:cubicBezTo>
                      <a:pt x="1348" y="598"/>
                      <a:pt x="1348" y="598"/>
                      <a:pt x="1348" y="598"/>
                    </a:cubicBezTo>
                    <a:cubicBezTo>
                      <a:pt x="1348" y="591"/>
                      <a:pt x="1347" y="585"/>
                      <a:pt x="1346" y="578"/>
                    </a:cubicBezTo>
                    <a:moveTo>
                      <a:pt x="14" y="543"/>
                    </a:moveTo>
                    <a:cubicBezTo>
                      <a:pt x="12" y="549"/>
                      <a:pt x="11" y="556"/>
                      <a:pt x="10" y="563"/>
                    </a:cubicBezTo>
                    <a:cubicBezTo>
                      <a:pt x="16" y="564"/>
                      <a:pt x="16" y="564"/>
                      <a:pt x="16" y="564"/>
                    </a:cubicBezTo>
                    <a:cubicBezTo>
                      <a:pt x="17" y="557"/>
                      <a:pt x="18" y="551"/>
                      <a:pt x="20" y="544"/>
                    </a:cubicBezTo>
                    <a:cubicBezTo>
                      <a:pt x="14" y="543"/>
                      <a:pt x="14" y="543"/>
                      <a:pt x="14" y="543"/>
                    </a:cubicBezTo>
                    <a:moveTo>
                      <a:pt x="1336" y="526"/>
                    </a:moveTo>
                    <a:cubicBezTo>
                      <a:pt x="1330" y="527"/>
                      <a:pt x="1330" y="527"/>
                      <a:pt x="1330" y="527"/>
                    </a:cubicBezTo>
                    <a:cubicBezTo>
                      <a:pt x="1332" y="534"/>
                      <a:pt x="1333" y="540"/>
                      <a:pt x="1334" y="547"/>
                    </a:cubicBezTo>
                    <a:cubicBezTo>
                      <a:pt x="1340" y="545"/>
                      <a:pt x="1340" y="545"/>
                      <a:pt x="1340" y="545"/>
                    </a:cubicBezTo>
                    <a:cubicBezTo>
                      <a:pt x="1339" y="539"/>
                      <a:pt x="1338" y="532"/>
                      <a:pt x="1336" y="526"/>
                    </a:cubicBezTo>
                    <a:moveTo>
                      <a:pt x="26" y="491"/>
                    </a:moveTo>
                    <a:cubicBezTo>
                      <a:pt x="24" y="498"/>
                      <a:pt x="22" y="504"/>
                      <a:pt x="21" y="511"/>
                    </a:cubicBezTo>
                    <a:cubicBezTo>
                      <a:pt x="27" y="512"/>
                      <a:pt x="27" y="512"/>
                      <a:pt x="27" y="512"/>
                    </a:cubicBezTo>
                    <a:cubicBezTo>
                      <a:pt x="28" y="506"/>
                      <a:pt x="30" y="499"/>
                      <a:pt x="32" y="493"/>
                    </a:cubicBezTo>
                    <a:cubicBezTo>
                      <a:pt x="26" y="491"/>
                      <a:pt x="26" y="491"/>
                      <a:pt x="26" y="491"/>
                    </a:cubicBezTo>
                    <a:moveTo>
                      <a:pt x="1322" y="475"/>
                    </a:moveTo>
                    <a:cubicBezTo>
                      <a:pt x="1317" y="476"/>
                      <a:pt x="1317" y="476"/>
                      <a:pt x="1317" y="476"/>
                    </a:cubicBezTo>
                    <a:cubicBezTo>
                      <a:pt x="1318" y="483"/>
                      <a:pt x="1320" y="489"/>
                      <a:pt x="1322" y="495"/>
                    </a:cubicBezTo>
                    <a:cubicBezTo>
                      <a:pt x="1328" y="494"/>
                      <a:pt x="1328" y="494"/>
                      <a:pt x="1328" y="494"/>
                    </a:cubicBezTo>
                    <a:cubicBezTo>
                      <a:pt x="1326" y="487"/>
                      <a:pt x="1324" y="481"/>
                      <a:pt x="1322" y="475"/>
                    </a:cubicBezTo>
                    <a:moveTo>
                      <a:pt x="42" y="441"/>
                    </a:moveTo>
                    <a:cubicBezTo>
                      <a:pt x="40" y="447"/>
                      <a:pt x="38" y="453"/>
                      <a:pt x="36" y="460"/>
                    </a:cubicBezTo>
                    <a:cubicBezTo>
                      <a:pt x="42" y="462"/>
                      <a:pt x="42" y="462"/>
                      <a:pt x="42" y="462"/>
                    </a:cubicBezTo>
                    <a:cubicBezTo>
                      <a:pt x="44" y="455"/>
                      <a:pt x="46" y="449"/>
                      <a:pt x="48" y="443"/>
                    </a:cubicBezTo>
                    <a:cubicBezTo>
                      <a:pt x="42" y="441"/>
                      <a:pt x="42" y="441"/>
                      <a:pt x="42" y="441"/>
                    </a:cubicBezTo>
                    <a:moveTo>
                      <a:pt x="1305" y="425"/>
                    </a:moveTo>
                    <a:cubicBezTo>
                      <a:pt x="1299" y="427"/>
                      <a:pt x="1299" y="427"/>
                      <a:pt x="1299" y="427"/>
                    </a:cubicBezTo>
                    <a:cubicBezTo>
                      <a:pt x="1301" y="433"/>
                      <a:pt x="1304" y="439"/>
                      <a:pt x="1306" y="445"/>
                    </a:cubicBezTo>
                    <a:cubicBezTo>
                      <a:pt x="1312" y="443"/>
                      <a:pt x="1312" y="443"/>
                      <a:pt x="1312" y="443"/>
                    </a:cubicBezTo>
                    <a:cubicBezTo>
                      <a:pt x="1309" y="437"/>
                      <a:pt x="1307" y="431"/>
                      <a:pt x="1305" y="425"/>
                    </a:cubicBezTo>
                    <a:moveTo>
                      <a:pt x="63" y="392"/>
                    </a:moveTo>
                    <a:cubicBezTo>
                      <a:pt x="60" y="398"/>
                      <a:pt x="57" y="404"/>
                      <a:pt x="55" y="410"/>
                    </a:cubicBezTo>
                    <a:cubicBezTo>
                      <a:pt x="60" y="412"/>
                      <a:pt x="60" y="412"/>
                      <a:pt x="60" y="412"/>
                    </a:cubicBezTo>
                    <a:cubicBezTo>
                      <a:pt x="63" y="406"/>
                      <a:pt x="66" y="400"/>
                      <a:pt x="68" y="394"/>
                    </a:cubicBezTo>
                    <a:cubicBezTo>
                      <a:pt x="63" y="392"/>
                      <a:pt x="63" y="392"/>
                      <a:pt x="63" y="392"/>
                    </a:cubicBezTo>
                    <a:moveTo>
                      <a:pt x="1283" y="376"/>
                    </a:moveTo>
                    <a:cubicBezTo>
                      <a:pt x="1277" y="379"/>
                      <a:pt x="1277" y="379"/>
                      <a:pt x="1277" y="379"/>
                    </a:cubicBezTo>
                    <a:cubicBezTo>
                      <a:pt x="1280" y="385"/>
                      <a:pt x="1283" y="391"/>
                      <a:pt x="1286" y="397"/>
                    </a:cubicBezTo>
                    <a:cubicBezTo>
                      <a:pt x="1292" y="394"/>
                      <a:pt x="1292" y="394"/>
                      <a:pt x="1292" y="394"/>
                    </a:cubicBezTo>
                    <a:cubicBezTo>
                      <a:pt x="1289" y="388"/>
                      <a:pt x="1286" y="382"/>
                      <a:pt x="1283" y="376"/>
                    </a:cubicBezTo>
                    <a:moveTo>
                      <a:pt x="87" y="345"/>
                    </a:moveTo>
                    <a:cubicBezTo>
                      <a:pt x="84" y="350"/>
                      <a:pt x="81" y="356"/>
                      <a:pt x="78" y="362"/>
                    </a:cubicBezTo>
                    <a:cubicBezTo>
                      <a:pt x="83" y="365"/>
                      <a:pt x="83" y="365"/>
                      <a:pt x="83" y="365"/>
                    </a:cubicBezTo>
                    <a:cubicBezTo>
                      <a:pt x="86" y="359"/>
                      <a:pt x="89" y="353"/>
                      <a:pt x="92" y="348"/>
                    </a:cubicBezTo>
                    <a:cubicBezTo>
                      <a:pt x="87" y="345"/>
                      <a:pt x="87" y="345"/>
                      <a:pt x="87" y="345"/>
                    </a:cubicBezTo>
                    <a:moveTo>
                      <a:pt x="1257" y="329"/>
                    </a:moveTo>
                    <a:cubicBezTo>
                      <a:pt x="1252" y="333"/>
                      <a:pt x="1252" y="333"/>
                      <a:pt x="1252" y="333"/>
                    </a:cubicBezTo>
                    <a:cubicBezTo>
                      <a:pt x="1256" y="338"/>
                      <a:pt x="1259" y="344"/>
                      <a:pt x="1262" y="350"/>
                    </a:cubicBezTo>
                    <a:cubicBezTo>
                      <a:pt x="1267" y="347"/>
                      <a:pt x="1267" y="347"/>
                      <a:pt x="1267" y="347"/>
                    </a:cubicBezTo>
                    <a:cubicBezTo>
                      <a:pt x="1264" y="341"/>
                      <a:pt x="1261" y="335"/>
                      <a:pt x="1257" y="329"/>
                    </a:cubicBezTo>
                    <a:moveTo>
                      <a:pt x="115" y="299"/>
                    </a:moveTo>
                    <a:cubicBezTo>
                      <a:pt x="111" y="305"/>
                      <a:pt x="108" y="311"/>
                      <a:pt x="104" y="316"/>
                    </a:cubicBezTo>
                    <a:cubicBezTo>
                      <a:pt x="109" y="319"/>
                      <a:pt x="109" y="319"/>
                      <a:pt x="109" y="319"/>
                    </a:cubicBezTo>
                    <a:cubicBezTo>
                      <a:pt x="113" y="314"/>
                      <a:pt x="116" y="308"/>
                      <a:pt x="120" y="303"/>
                    </a:cubicBezTo>
                    <a:cubicBezTo>
                      <a:pt x="115" y="299"/>
                      <a:pt x="115" y="299"/>
                      <a:pt x="115" y="299"/>
                    </a:cubicBezTo>
                    <a:moveTo>
                      <a:pt x="1228" y="285"/>
                    </a:moveTo>
                    <a:cubicBezTo>
                      <a:pt x="1223" y="289"/>
                      <a:pt x="1223" y="289"/>
                      <a:pt x="1223" y="289"/>
                    </a:cubicBezTo>
                    <a:cubicBezTo>
                      <a:pt x="1227" y="294"/>
                      <a:pt x="1231" y="299"/>
                      <a:pt x="1235" y="305"/>
                    </a:cubicBezTo>
                    <a:cubicBezTo>
                      <a:pt x="1240" y="301"/>
                      <a:pt x="1240" y="301"/>
                      <a:pt x="1240" y="301"/>
                    </a:cubicBezTo>
                    <a:cubicBezTo>
                      <a:pt x="1236" y="296"/>
                      <a:pt x="1232" y="290"/>
                      <a:pt x="1228" y="285"/>
                    </a:cubicBezTo>
                    <a:moveTo>
                      <a:pt x="146" y="257"/>
                    </a:moveTo>
                    <a:cubicBezTo>
                      <a:pt x="142" y="262"/>
                      <a:pt x="138" y="267"/>
                      <a:pt x="134" y="272"/>
                    </a:cubicBezTo>
                    <a:cubicBezTo>
                      <a:pt x="139" y="276"/>
                      <a:pt x="139" y="276"/>
                      <a:pt x="139" y="276"/>
                    </a:cubicBezTo>
                    <a:cubicBezTo>
                      <a:pt x="143" y="271"/>
                      <a:pt x="147" y="266"/>
                      <a:pt x="151" y="260"/>
                    </a:cubicBezTo>
                    <a:cubicBezTo>
                      <a:pt x="146" y="257"/>
                      <a:pt x="146" y="257"/>
                      <a:pt x="146" y="257"/>
                    </a:cubicBezTo>
                    <a:moveTo>
                      <a:pt x="1196" y="243"/>
                    </a:moveTo>
                    <a:cubicBezTo>
                      <a:pt x="1191" y="247"/>
                      <a:pt x="1191" y="247"/>
                      <a:pt x="1191" y="247"/>
                    </a:cubicBezTo>
                    <a:cubicBezTo>
                      <a:pt x="1195" y="252"/>
                      <a:pt x="1200" y="257"/>
                      <a:pt x="1204" y="262"/>
                    </a:cubicBezTo>
                    <a:cubicBezTo>
                      <a:pt x="1209" y="258"/>
                      <a:pt x="1209" y="258"/>
                      <a:pt x="1209" y="258"/>
                    </a:cubicBezTo>
                    <a:cubicBezTo>
                      <a:pt x="1204" y="253"/>
                      <a:pt x="1200" y="248"/>
                      <a:pt x="1196" y="243"/>
                    </a:cubicBezTo>
                    <a:moveTo>
                      <a:pt x="181" y="216"/>
                    </a:moveTo>
                    <a:cubicBezTo>
                      <a:pt x="176" y="221"/>
                      <a:pt x="172" y="226"/>
                      <a:pt x="167" y="231"/>
                    </a:cubicBezTo>
                    <a:cubicBezTo>
                      <a:pt x="172" y="235"/>
                      <a:pt x="172" y="235"/>
                      <a:pt x="172" y="235"/>
                    </a:cubicBezTo>
                    <a:cubicBezTo>
                      <a:pt x="176" y="230"/>
                      <a:pt x="181" y="225"/>
                      <a:pt x="185" y="221"/>
                    </a:cubicBezTo>
                    <a:cubicBezTo>
                      <a:pt x="181" y="216"/>
                      <a:pt x="181" y="216"/>
                      <a:pt x="181" y="216"/>
                    </a:cubicBezTo>
                    <a:moveTo>
                      <a:pt x="1160" y="204"/>
                    </a:moveTo>
                    <a:cubicBezTo>
                      <a:pt x="1156" y="208"/>
                      <a:pt x="1156" y="208"/>
                      <a:pt x="1156" y="208"/>
                    </a:cubicBezTo>
                    <a:cubicBezTo>
                      <a:pt x="1156" y="208"/>
                      <a:pt x="1156" y="208"/>
                      <a:pt x="1156" y="208"/>
                    </a:cubicBezTo>
                    <a:cubicBezTo>
                      <a:pt x="1161" y="213"/>
                      <a:pt x="1165" y="217"/>
                      <a:pt x="1170" y="222"/>
                    </a:cubicBezTo>
                    <a:cubicBezTo>
                      <a:pt x="1174" y="218"/>
                      <a:pt x="1174" y="218"/>
                      <a:pt x="1174" y="218"/>
                    </a:cubicBezTo>
                    <a:cubicBezTo>
                      <a:pt x="1170" y="213"/>
                      <a:pt x="1165" y="209"/>
                      <a:pt x="1161" y="204"/>
                    </a:cubicBezTo>
                    <a:cubicBezTo>
                      <a:pt x="1160" y="204"/>
                      <a:pt x="1160" y="204"/>
                      <a:pt x="1160" y="204"/>
                    </a:cubicBezTo>
                    <a:moveTo>
                      <a:pt x="218" y="179"/>
                    </a:moveTo>
                    <a:cubicBezTo>
                      <a:pt x="214" y="183"/>
                      <a:pt x="209" y="188"/>
                      <a:pt x="204" y="192"/>
                    </a:cubicBezTo>
                    <a:cubicBezTo>
                      <a:pt x="204" y="193"/>
                      <a:pt x="204" y="193"/>
                      <a:pt x="204" y="193"/>
                    </a:cubicBezTo>
                    <a:cubicBezTo>
                      <a:pt x="209" y="197"/>
                      <a:pt x="209" y="197"/>
                      <a:pt x="209" y="197"/>
                    </a:cubicBezTo>
                    <a:cubicBezTo>
                      <a:pt x="213" y="192"/>
                      <a:pt x="218" y="188"/>
                      <a:pt x="223" y="183"/>
                    </a:cubicBezTo>
                    <a:cubicBezTo>
                      <a:pt x="218" y="179"/>
                      <a:pt x="218" y="179"/>
                      <a:pt x="218" y="179"/>
                    </a:cubicBezTo>
                    <a:moveTo>
                      <a:pt x="1122" y="167"/>
                    </a:moveTo>
                    <a:cubicBezTo>
                      <a:pt x="1118" y="172"/>
                      <a:pt x="1118" y="172"/>
                      <a:pt x="1118" y="172"/>
                    </a:cubicBezTo>
                    <a:cubicBezTo>
                      <a:pt x="1123" y="176"/>
                      <a:pt x="1128" y="180"/>
                      <a:pt x="1132" y="185"/>
                    </a:cubicBezTo>
                    <a:cubicBezTo>
                      <a:pt x="1137" y="180"/>
                      <a:pt x="1137" y="180"/>
                      <a:pt x="1137" y="180"/>
                    </a:cubicBezTo>
                    <a:cubicBezTo>
                      <a:pt x="1132" y="176"/>
                      <a:pt x="1127" y="171"/>
                      <a:pt x="1122" y="167"/>
                    </a:cubicBezTo>
                    <a:moveTo>
                      <a:pt x="259" y="144"/>
                    </a:moveTo>
                    <a:cubicBezTo>
                      <a:pt x="254" y="148"/>
                      <a:pt x="248" y="153"/>
                      <a:pt x="243" y="157"/>
                    </a:cubicBezTo>
                    <a:cubicBezTo>
                      <a:pt x="247" y="162"/>
                      <a:pt x="247" y="162"/>
                      <a:pt x="247" y="162"/>
                    </a:cubicBezTo>
                    <a:cubicBezTo>
                      <a:pt x="252" y="157"/>
                      <a:pt x="258" y="153"/>
                      <a:pt x="263" y="149"/>
                    </a:cubicBezTo>
                    <a:cubicBezTo>
                      <a:pt x="259" y="144"/>
                      <a:pt x="259" y="144"/>
                      <a:pt x="259" y="144"/>
                    </a:cubicBezTo>
                    <a:moveTo>
                      <a:pt x="1080" y="134"/>
                    </a:moveTo>
                    <a:cubicBezTo>
                      <a:pt x="1077" y="139"/>
                      <a:pt x="1077" y="139"/>
                      <a:pt x="1077" y="139"/>
                    </a:cubicBezTo>
                    <a:cubicBezTo>
                      <a:pt x="1082" y="143"/>
                      <a:pt x="1087" y="147"/>
                      <a:pt x="1092" y="151"/>
                    </a:cubicBezTo>
                    <a:cubicBezTo>
                      <a:pt x="1096" y="146"/>
                      <a:pt x="1096" y="146"/>
                      <a:pt x="1096" y="146"/>
                    </a:cubicBezTo>
                    <a:cubicBezTo>
                      <a:pt x="1091" y="142"/>
                      <a:pt x="1086" y="138"/>
                      <a:pt x="1080" y="134"/>
                    </a:cubicBezTo>
                    <a:moveTo>
                      <a:pt x="302" y="113"/>
                    </a:moveTo>
                    <a:cubicBezTo>
                      <a:pt x="296" y="117"/>
                      <a:pt x="291" y="121"/>
                      <a:pt x="285" y="124"/>
                    </a:cubicBezTo>
                    <a:cubicBezTo>
                      <a:pt x="289" y="129"/>
                      <a:pt x="289" y="129"/>
                      <a:pt x="289" y="129"/>
                    </a:cubicBezTo>
                    <a:cubicBezTo>
                      <a:pt x="294" y="126"/>
                      <a:pt x="300" y="122"/>
                      <a:pt x="305" y="118"/>
                    </a:cubicBezTo>
                    <a:cubicBezTo>
                      <a:pt x="302" y="113"/>
                      <a:pt x="302" y="113"/>
                      <a:pt x="302" y="113"/>
                    </a:cubicBezTo>
                    <a:moveTo>
                      <a:pt x="1037" y="104"/>
                    </a:moveTo>
                    <a:cubicBezTo>
                      <a:pt x="1033" y="109"/>
                      <a:pt x="1033" y="109"/>
                      <a:pt x="1033" y="109"/>
                    </a:cubicBezTo>
                    <a:cubicBezTo>
                      <a:pt x="1039" y="112"/>
                      <a:pt x="1045" y="116"/>
                      <a:pt x="1050" y="120"/>
                    </a:cubicBezTo>
                    <a:cubicBezTo>
                      <a:pt x="1053" y="114"/>
                      <a:pt x="1053" y="114"/>
                      <a:pt x="1053" y="114"/>
                    </a:cubicBezTo>
                    <a:cubicBezTo>
                      <a:pt x="1048" y="111"/>
                      <a:pt x="1042" y="107"/>
                      <a:pt x="1037" y="104"/>
                    </a:cubicBezTo>
                    <a:moveTo>
                      <a:pt x="347" y="85"/>
                    </a:moveTo>
                    <a:cubicBezTo>
                      <a:pt x="341" y="89"/>
                      <a:pt x="336" y="92"/>
                      <a:pt x="330" y="95"/>
                    </a:cubicBezTo>
                    <a:cubicBezTo>
                      <a:pt x="333" y="101"/>
                      <a:pt x="333" y="101"/>
                      <a:pt x="333" y="101"/>
                    </a:cubicBezTo>
                    <a:cubicBezTo>
                      <a:pt x="339" y="97"/>
                      <a:pt x="345" y="94"/>
                      <a:pt x="350" y="91"/>
                    </a:cubicBezTo>
                    <a:cubicBezTo>
                      <a:pt x="347" y="85"/>
                      <a:pt x="347" y="85"/>
                      <a:pt x="347" y="85"/>
                    </a:cubicBezTo>
                    <a:moveTo>
                      <a:pt x="991" y="77"/>
                    </a:moveTo>
                    <a:cubicBezTo>
                      <a:pt x="988" y="83"/>
                      <a:pt x="988" y="83"/>
                      <a:pt x="988" y="83"/>
                    </a:cubicBezTo>
                    <a:cubicBezTo>
                      <a:pt x="994" y="86"/>
                      <a:pt x="1000" y="89"/>
                      <a:pt x="1005" y="92"/>
                    </a:cubicBezTo>
                    <a:cubicBezTo>
                      <a:pt x="1008" y="87"/>
                      <a:pt x="1008" y="87"/>
                      <a:pt x="1008" y="87"/>
                    </a:cubicBezTo>
                    <a:cubicBezTo>
                      <a:pt x="1002" y="83"/>
                      <a:pt x="997" y="80"/>
                      <a:pt x="991" y="77"/>
                    </a:cubicBezTo>
                    <a:moveTo>
                      <a:pt x="395" y="61"/>
                    </a:moveTo>
                    <a:cubicBezTo>
                      <a:pt x="389" y="64"/>
                      <a:pt x="383" y="67"/>
                      <a:pt x="377" y="70"/>
                    </a:cubicBezTo>
                    <a:cubicBezTo>
                      <a:pt x="379" y="75"/>
                      <a:pt x="379" y="75"/>
                      <a:pt x="379" y="75"/>
                    </a:cubicBezTo>
                    <a:cubicBezTo>
                      <a:pt x="385" y="73"/>
                      <a:pt x="391" y="70"/>
                      <a:pt x="397" y="67"/>
                    </a:cubicBezTo>
                    <a:cubicBezTo>
                      <a:pt x="395" y="61"/>
                      <a:pt x="395" y="61"/>
                      <a:pt x="395" y="61"/>
                    </a:cubicBezTo>
                    <a:moveTo>
                      <a:pt x="943" y="54"/>
                    </a:moveTo>
                    <a:cubicBezTo>
                      <a:pt x="940" y="60"/>
                      <a:pt x="940" y="60"/>
                      <a:pt x="940" y="60"/>
                    </a:cubicBezTo>
                    <a:cubicBezTo>
                      <a:pt x="946" y="63"/>
                      <a:pt x="952" y="65"/>
                      <a:pt x="958" y="68"/>
                    </a:cubicBezTo>
                    <a:cubicBezTo>
                      <a:pt x="961" y="62"/>
                      <a:pt x="961" y="62"/>
                      <a:pt x="961" y="62"/>
                    </a:cubicBezTo>
                    <a:cubicBezTo>
                      <a:pt x="955" y="60"/>
                      <a:pt x="949" y="57"/>
                      <a:pt x="943" y="54"/>
                    </a:cubicBezTo>
                    <a:moveTo>
                      <a:pt x="444" y="41"/>
                    </a:moveTo>
                    <a:cubicBezTo>
                      <a:pt x="437" y="43"/>
                      <a:pt x="431" y="46"/>
                      <a:pt x="425" y="48"/>
                    </a:cubicBezTo>
                    <a:cubicBezTo>
                      <a:pt x="427" y="54"/>
                      <a:pt x="427" y="54"/>
                      <a:pt x="427" y="54"/>
                    </a:cubicBezTo>
                    <a:cubicBezTo>
                      <a:pt x="433" y="52"/>
                      <a:pt x="440" y="49"/>
                      <a:pt x="446" y="47"/>
                    </a:cubicBezTo>
                    <a:cubicBezTo>
                      <a:pt x="444" y="41"/>
                      <a:pt x="444" y="41"/>
                      <a:pt x="444" y="41"/>
                    </a:cubicBezTo>
                    <a:moveTo>
                      <a:pt x="893" y="35"/>
                    </a:moveTo>
                    <a:cubicBezTo>
                      <a:pt x="891" y="41"/>
                      <a:pt x="891" y="41"/>
                      <a:pt x="891" y="41"/>
                    </a:cubicBezTo>
                    <a:cubicBezTo>
                      <a:pt x="897" y="43"/>
                      <a:pt x="904" y="46"/>
                      <a:pt x="910" y="48"/>
                    </a:cubicBezTo>
                    <a:cubicBezTo>
                      <a:pt x="912" y="42"/>
                      <a:pt x="912" y="42"/>
                      <a:pt x="912" y="42"/>
                    </a:cubicBezTo>
                    <a:cubicBezTo>
                      <a:pt x="906" y="40"/>
                      <a:pt x="899" y="38"/>
                      <a:pt x="893" y="35"/>
                    </a:cubicBezTo>
                    <a:moveTo>
                      <a:pt x="494" y="25"/>
                    </a:moveTo>
                    <a:cubicBezTo>
                      <a:pt x="488" y="27"/>
                      <a:pt x="481" y="29"/>
                      <a:pt x="475" y="31"/>
                    </a:cubicBezTo>
                    <a:cubicBezTo>
                      <a:pt x="477" y="36"/>
                      <a:pt x="477" y="36"/>
                      <a:pt x="477" y="36"/>
                    </a:cubicBezTo>
                    <a:cubicBezTo>
                      <a:pt x="483" y="34"/>
                      <a:pt x="490" y="33"/>
                      <a:pt x="496" y="31"/>
                    </a:cubicBezTo>
                    <a:cubicBezTo>
                      <a:pt x="494" y="25"/>
                      <a:pt x="494" y="25"/>
                      <a:pt x="494" y="25"/>
                    </a:cubicBezTo>
                    <a:moveTo>
                      <a:pt x="842" y="20"/>
                    </a:moveTo>
                    <a:cubicBezTo>
                      <a:pt x="841" y="26"/>
                      <a:pt x="841" y="26"/>
                      <a:pt x="841" y="26"/>
                    </a:cubicBezTo>
                    <a:cubicBezTo>
                      <a:pt x="847" y="28"/>
                      <a:pt x="854" y="30"/>
                      <a:pt x="860" y="32"/>
                    </a:cubicBezTo>
                    <a:cubicBezTo>
                      <a:pt x="861" y="26"/>
                      <a:pt x="861" y="26"/>
                      <a:pt x="861" y="26"/>
                    </a:cubicBezTo>
                    <a:cubicBezTo>
                      <a:pt x="855" y="24"/>
                      <a:pt x="849" y="22"/>
                      <a:pt x="842" y="20"/>
                    </a:cubicBezTo>
                    <a:moveTo>
                      <a:pt x="546" y="13"/>
                    </a:moveTo>
                    <a:cubicBezTo>
                      <a:pt x="539" y="14"/>
                      <a:pt x="533" y="15"/>
                      <a:pt x="526" y="17"/>
                    </a:cubicBezTo>
                    <a:cubicBezTo>
                      <a:pt x="528" y="23"/>
                      <a:pt x="528" y="23"/>
                      <a:pt x="528" y="23"/>
                    </a:cubicBezTo>
                    <a:cubicBezTo>
                      <a:pt x="534" y="21"/>
                      <a:pt x="541" y="20"/>
                      <a:pt x="547" y="19"/>
                    </a:cubicBezTo>
                    <a:cubicBezTo>
                      <a:pt x="546" y="13"/>
                      <a:pt x="546" y="13"/>
                      <a:pt x="546" y="13"/>
                    </a:cubicBezTo>
                    <a:moveTo>
                      <a:pt x="790" y="10"/>
                    </a:moveTo>
                    <a:cubicBezTo>
                      <a:pt x="789" y="16"/>
                      <a:pt x="789" y="16"/>
                      <a:pt x="789" y="16"/>
                    </a:cubicBezTo>
                    <a:cubicBezTo>
                      <a:pt x="796" y="17"/>
                      <a:pt x="802" y="18"/>
                      <a:pt x="809" y="19"/>
                    </a:cubicBezTo>
                    <a:cubicBezTo>
                      <a:pt x="810" y="13"/>
                      <a:pt x="810" y="13"/>
                      <a:pt x="810" y="13"/>
                    </a:cubicBezTo>
                    <a:cubicBezTo>
                      <a:pt x="803" y="12"/>
                      <a:pt x="797" y="11"/>
                      <a:pt x="790" y="10"/>
                    </a:cubicBezTo>
                    <a:moveTo>
                      <a:pt x="598" y="4"/>
                    </a:moveTo>
                    <a:cubicBezTo>
                      <a:pt x="592" y="5"/>
                      <a:pt x="585" y="6"/>
                      <a:pt x="579" y="7"/>
                    </a:cubicBezTo>
                    <a:cubicBezTo>
                      <a:pt x="580" y="13"/>
                      <a:pt x="580" y="13"/>
                      <a:pt x="580" y="13"/>
                    </a:cubicBezTo>
                    <a:cubicBezTo>
                      <a:pt x="586" y="12"/>
                      <a:pt x="593" y="11"/>
                      <a:pt x="599" y="11"/>
                    </a:cubicBezTo>
                    <a:cubicBezTo>
                      <a:pt x="598" y="4"/>
                      <a:pt x="598" y="4"/>
                      <a:pt x="598" y="4"/>
                    </a:cubicBezTo>
                    <a:moveTo>
                      <a:pt x="738" y="3"/>
                    </a:moveTo>
                    <a:cubicBezTo>
                      <a:pt x="737" y="9"/>
                      <a:pt x="737" y="9"/>
                      <a:pt x="737" y="9"/>
                    </a:cubicBezTo>
                    <a:cubicBezTo>
                      <a:pt x="744" y="9"/>
                      <a:pt x="750" y="10"/>
                      <a:pt x="757" y="11"/>
                    </a:cubicBezTo>
                    <a:cubicBezTo>
                      <a:pt x="757" y="5"/>
                      <a:pt x="757" y="5"/>
                      <a:pt x="757" y="5"/>
                    </a:cubicBezTo>
                    <a:cubicBezTo>
                      <a:pt x="751" y="4"/>
                      <a:pt x="744" y="3"/>
                      <a:pt x="738" y="3"/>
                    </a:cubicBezTo>
                    <a:moveTo>
                      <a:pt x="651" y="0"/>
                    </a:moveTo>
                    <a:cubicBezTo>
                      <a:pt x="645" y="1"/>
                      <a:pt x="638" y="1"/>
                      <a:pt x="632" y="1"/>
                    </a:cubicBezTo>
                    <a:cubicBezTo>
                      <a:pt x="632" y="8"/>
                      <a:pt x="632" y="8"/>
                      <a:pt x="632" y="8"/>
                    </a:cubicBezTo>
                    <a:cubicBezTo>
                      <a:pt x="638" y="7"/>
                      <a:pt x="645" y="7"/>
                      <a:pt x="652" y="7"/>
                    </a:cubicBezTo>
                    <a:cubicBezTo>
                      <a:pt x="651" y="0"/>
                      <a:pt x="651" y="0"/>
                      <a:pt x="651" y="0"/>
                    </a:cubicBezTo>
                    <a:moveTo>
                      <a:pt x="685" y="0"/>
                    </a:moveTo>
                    <a:cubicBezTo>
                      <a:pt x="685" y="6"/>
                      <a:pt x="685" y="6"/>
                      <a:pt x="685" y="6"/>
                    </a:cubicBezTo>
                    <a:cubicBezTo>
                      <a:pt x="691" y="6"/>
                      <a:pt x="698" y="6"/>
                      <a:pt x="704" y="7"/>
                    </a:cubicBezTo>
                    <a:cubicBezTo>
                      <a:pt x="705" y="1"/>
                      <a:pt x="705" y="1"/>
                      <a:pt x="705" y="1"/>
                    </a:cubicBezTo>
                    <a:cubicBezTo>
                      <a:pt x="698" y="0"/>
                      <a:pt x="691" y="0"/>
                      <a:pt x="68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677"/>
              <p:cNvSpPr>
                <a:spLocks noEditPoints="1"/>
              </p:cNvSpPr>
              <p:nvPr/>
            </p:nvSpPr>
            <p:spPr bwMode="auto">
              <a:xfrm>
                <a:off x="1131432" y="1095575"/>
                <a:ext cx="2557467" cy="2557467"/>
              </a:xfrm>
              <a:custGeom>
                <a:avLst/>
                <a:gdLst>
                  <a:gd name="T0" fmla="*/ 1212 w 1264"/>
                  <a:gd name="T1" fmla="*/ 625 h 1263"/>
                  <a:gd name="T2" fmla="*/ 1259 w 1264"/>
                  <a:gd name="T3" fmla="*/ 550 h 1263"/>
                  <a:gd name="T4" fmla="*/ 1249 w 1264"/>
                  <a:gd name="T5" fmla="*/ 492 h 1263"/>
                  <a:gd name="T6" fmla="*/ 1180 w 1264"/>
                  <a:gd name="T7" fmla="*/ 437 h 1263"/>
                  <a:gd name="T8" fmla="*/ 1161 w 1264"/>
                  <a:gd name="T9" fmla="*/ 390 h 1263"/>
                  <a:gd name="T10" fmla="*/ 1173 w 1264"/>
                  <a:gd name="T11" fmla="*/ 303 h 1263"/>
                  <a:gd name="T12" fmla="*/ 1140 w 1264"/>
                  <a:gd name="T13" fmla="*/ 254 h 1263"/>
                  <a:gd name="T14" fmla="*/ 1055 w 1264"/>
                  <a:gd name="T15" fmla="*/ 231 h 1263"/>
                  <a:gd name="T16" fmla="*/ 1019 w 1264"/>
                  <a:gd name="T17" fmla="*/ 196 h 1263"/>
                  <a:gd name="T18" fmla="*/ 993 w 1264"/>
                  <a:gd name="T19" fmla="*/ 112 h 1263"/>
                  <a:gd name="T20" fmla="*/ 943 w 1264"/>
                  <a:gd name="T21" fmla="*/ 81 h 1263"/>
                  <a:gd name="T22" fmla="*/ 856 w 1264"/>
                  <a:gd name="T23" fmla="*/ 93 h 1263"/>
                  <a:gd name="T24" fmla="*/ 810 w 1264"/>
                  <a:gd name="T25" fmla="*/ 76 h 1263"/>
                  <a:gd name="T26" fmla="*/ 752 w 1264"/>
                  <a:gd name="T27" fmla="*/ 10 h 1263"/>
                  <a:gd name="T28" fmla="*/ 693 w 1264"/>
                  <a:gd name="T29" fmla="*/ 2 h 1263"/>
                  <a:gd name="T30" fmla="*/ 632 w 1264"/>
                  <a:gd name="T31" fmla="*/ 49 h 1263"/>
                  <a:gd name="T32" fmla="*/ 577 w 1264"/>
                  <a:gd name="T33" fmla="*/ 1 h 1263"/>
                  <a:gd name="T34" fmla="*/ 517 w 1264"/>
                  <a:gd name="T35" fmla="*/ 9 h 1263"/>
                  <a:gd name="T36" fmla="*/ 459 w 1264"/>
                  <a:gd name="T37" fmla="*/ 75 h 1263"/>
                  <a:gd name="T38" fmla="*/ 413 w 1264"/>
                  <a:gd name="T39" fmla="*/ 92 h 1263"/>
                  <a:gd name="T40" fmla="*/ 326 w 1264"/>
                  <a:gd name="T41" fmla="*/ 78 h 1263"/>
                  <a:gd name="T42" fmla="*/ 274 w 1264"/>
                  <a:gd name="T43" fmla="*/ 110 h 1263"/>
                  <a:gd name="T44" fmla="*/ 248 w 1264"/>
                  <a:gd name="T45" fmla="*/ 194 h 1263"/>
                  <a:gd name="T46" fmla="*/ 213 w 1264"/>
                  <a:gd name="T47" fmla="*/ 228 h 1263"/>
                  <a:gd name="T48" fmla="*/ 127 w 1264"/>
                  <a:gd name="T49" fmla="*/ 251 h 1263"/>
                  <a:gd name="T50" fmla="*/ 93 w 1264"/>
                  <a:gd name="T51" fmla="*/ 301 h 1263"/>
                  <a:gd name="T52" fmla="*/ 104 w 1264"/>
                  <a:gd name="T53" fmla="*/ 389 h 1263"/>
                  <a:gd name="T54" fmla="*/ 86 w 1264"/>
                  <a:gd name="T55" fmla="*/ 434 h 1263"/>
                  <a:gd name="T56" fmla="*/ 16 w 1264"/>
                  <a:gd name="T57" fmla="*/ 490 h 1263"/>
                  <a:gd name="T58" fmla="*/ 5 w 1264"/>
                  <a:gd name="T59" fmla="*/ 550 h 1263"/>
                  <a:gd name="T60" fmla="*/ 52 w 1264"/>
                  <a:gd name="T61" fmla="*/ 626 h 1263"/>
                  <a:gd name="T62" fmla="*/ 54 w 1264"/>
                  <a:gd name="T63" fmla="*/ 675 h 1263"/>
                  <a:gd name="T64" fmla="*/ 12 w 1264"/>
                  <a:gd name="T65" fmla="*/ 753 h 1263"/>
                  <a:gd name="T66" fmla="*/ 27 w 1264"/>
                  <a:gd name="T67" fmla="*/ 813 h 1263"/>
                  <a:gd name="T68" fmla="*/ 102 w 1264"/>
                  <a:gd name="T69" fmla="*/ 863 h 1263"/>
                  <a:gd name="T70" fmla="*/ 124 w 1264"/>
                  <a:gd name="T71" fmla="*/ 907 h 1263"/>
                  <a:gd name="T72" fmla="*/ 116 w 1264"/>
                  <a:gd name="T73" fmla="*/ 996 h 1263"/>
                  <a:gd name="T74" fmla="*/ 154 w 1264"/>
                  <a:gd name="T75" fmla="*/ 1044 h 1263"/>
                  <a:gd name="T76" fmla="*/ 243 w 1264"/>
                  <a:gd name="T77" fmla="*/ 1058 h 1263"/>
                  <a:gd name="T78" fmla="*/ 281 w 1264"/>
                  <a:gd name="T79" fmla="*/ 1090 h 1263"/>
                  <a:gd name="T80" fmla="*/ 310 w 1264"/>
                  <a:gd name="T81" fmla="*/ 1175 h 1263"/>
                  <a:gd name="T82" fmla="*/ 365 w 1264"/>
                  <a:gd name="T83" fmla="*/ 1203 h 1263"/>
                  <a:gd name="T84" fmla="*/ 451 w 1264"/>
                  <a:gd name="T85" fmla="*/ 1179 h 1263"/>
                  <a:gd name="T86" fmla="*/ 500 w 1264"/>
                  <a:gd name="T87" fmla="*/ 1193 h 1263"/>
                  <a:gd name="T88" fmla="*/ 560 w 1264"/>
                  <a:gd name="T89" fmla="*/ 1259 h 1263"/>
                  <a:gd name="T90" fmla="*/ 621 w 1264"/>
                  <a:gd name="T91" fmla="*/ 1263 h 1263"/>
                  <a:gd name="T92" fmla="*/ 660 w 1264"/>
                  <a:gd name="T93" fmla="*/ 1207 h 1263"/>
                  <a:gd name="T94" fmla="*/ 737 w 1264"/>
                  <a:gd name="T95" fmla="*/ 1254 h 1263"/>
                  <a:gd name="T96" fmla="*/ 796 w 1264"/>
                  <a:gd name="T97" fmla="*/ 1241 h 1263"/>
                  <a:gd name="T98" fmla="*/ 846 w 1264"/>
                  <a:gd name="T99" fmla="*/ 1167 h 1263"/>
                  <a:gd name="T100" fmla="*/ 893 w 1264"/>
                  <a:gd name="T101" fmla="*/ 1146 h 1263"/>
                  <a:gd name="T102" fmla="*/ 981 w 1264"/>
                  <a:gd name="T103" fmla="*/ 1158 h 1263"/>
                  <a:gd name="T104" fmla="*/ 1029 w 1264"/>
                  <a:gd name="T105" fmla="*/ 1122 h 1263"/>
                  <a:gd name="T106" fmla="*/ 1046 w 1264"/>
                  <a:gd name="T107" fmla="*/ 1034 h 1263"/>
                  <a:gd name="T108" fmla="*/ 1080 w 1264"/>
                  <a:gd name="T109" fmla="*/ 997 h 1263"/>
                  <a:gd name="T110" fmla="*/ 1165 w 1264"/>
                  <a:gd name="T111" fmla="*/ 970 h 1263"/>
                  <a:gd name="T112" fmla="*/ 1195 w 1264"/>
                  <a:gd name="T113" fmla="*/ 919 h 1263"/>
                  <a:gd name="T114" fmla="*/ 1175 w 1264"/>
                  <a:gd name="T115" fmla="*/ 832 h 1263"/>
                  <a:gd name="T116" fmla="*/ 1191 w 1264"/>
                  <a:gd name="T117" fmla="*/ 784 h 1263"/>
                  <a:gd name="T118" fmla="*/ 1257 w 1264"/>
                  <a:gd name="T119" fmla="*/ 725 h 1263"/>
                  <a:gd name="T120" fmla="*/ 1263 w 1264"/>
                  <a:gd name="T121" fmla="*/ 666 h 1263"/>
                  <a:gd name="T122" fmla="*/ 632 w 1264"/>
                  <a:gd name="T123" fmla="*/ 137 h 1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64" h="1263">
                    <a:moveTo>
                      <a:pt x="1263" y="666"/>
                    </a:moveTo>
                    <a:cubicBezTo>
                      <a:pt x="1264" y="657"/>
                      <a:pt x="1264" y="647"/>
                      <a:pt x="1264" y="637"/>
                    </a:cubicBezTo>
                    <a:cubicBezTo>
                      <a:pt x="1212" y="625"/>
                      <a:pt x="1212" y="625"/>
                      <a:pt x="1212" y="625"/>
                    </a:cubicBezTo>
                    <a:cubicBezTo>
                      <a:pt x="1212" y="615"/>
                      <a:pt x="1211" y="605"/>
                      <a:pt x="1211" y="595"/>
                    </a:cubicBezTo>
                    <a:cubicBezTo>
                      <a:pt x="1262" y="579"/>
                      <a:pt x="1262" y="579"/>
                      <a:pt x="1262" y="579"/>
                    </a:cubicBezTo>
                    <a:cubicBezTo>
                      <a:pt x="1261" y="569"/>
                      <a:pt x="1260" y="559"/>
                      <a:pt x="1259" y="550"/>
                    </a:cubicBezTo>
                    <a:cubicBezTo>
                      <a:pt x="1206" y="544"/>
                      <a:pt x="1206" y="544"/>
                      <a:pt x="1206" y="544"/>
                    </a:cubicBezTo>
                    <a:cubicBezTo>
                      <a:pt x="1204" y="535"/>
                      <a:pt x="1203" y="525"/>
                      <a:pt x="1201" y="515"/>
                    </a:cubicBezTo>
                    <a:cubicBezTo>
                      <a:pt x="1249" y="492"/>
                      <a:pt x="1249" y="492"/>
                      <a:pt x="1249" y="492"/>
                    </a:cubicBezTo>
                    <a:cubicBezTo>
                      <a:pt x="1247" y="482"/>
                      <a:pt x="1244" y="473"/>
                      <a:pt x="1242" y="464"/>
                    </a:cubicBezTo>
                    <a:cubicBezTo>
                      <a:pt x="1189" y="466"/>
                      <a:pt x="1189" y="466"/>
                      <a:pt x="1189" y="466"/>
                    </a:cubicBezTo>
                    <a:cubicBezTo>
                      <a:pt x="1186" y="456"/>
                      <a:pt x="1183" y="447"/>
                      <a:pt x="1180" y="437"/>
                    </a:cubicBezTo>
                    <a:cubicBezTo>
                      <a:pt x="1224" y="408"/>
                      <a:pt x="1224" y="408"/>
                      <a:pt x="1224" y="408"/>
                    </a:cubicBezTo>
                    <a:cubicBezTo>
                      <a:pt x="1220" y="399"/>
                      <a:pt x="1217" y="390"/>
                      <a:pt x="1213" y="381"/>
                    </a:cubicBezTo>
                    <a:cubicBezTo>
                      <a:pt x="1161" y="390"/>
                      <a:pt x="1161" y="390"/>
                      <a:pt x="1161" y="390"/>
                    </a:cubicBezTo>
                    <a:cubicBezTo>
                      <a:pt x="1157" y="381"/>
                      <a:pt x="1152" y="372"/>
                      <a:pt x="1148" y="363"/>
                    </a:cubicBezTo>
                    <a:cubicBezTo>
                      <a:pt x="1187" y="328"/>
                      <a:pt x="1187" y="328"/>
                      <a:pt x="1187" y="328"/>
                    </a:cubicBezTo>
                    <a:cubicBezTo>
                      <a:pt x="1182" y="319"/>
                      <a:pt x="1177" y="311"/>
                      <a:pt x="1173" y="303"/>
                    </a:cubicBezTo>
                    <a:cubicBezTo>
                      <a:pt x="1123" y="319"/>
                      <a:pt x="1123" y="319"/>
                      <a:pt x="1123" y="319"/>
                    </a:cubicBezTo>
                    <a:cubicBezTo>
                      <a:pt x="1117" y="311"/>
                      <a:pt x="1112" y="302"/>
                      <a:pt x="1106" y="294"/>
                    </a:cubicBezTo>
                    <a:cubicBezTo>
                      <a:pt x="1140" y="254"/>
                      <a:pt x="1140" y="254"/>
                      <a:pt x="1140" y="254"/>
                    </a:cubicBezTo>
                    <a:cubicBezTo>
                      <a:pt x="1134" y="246"/>
                      <a:pt x="1128" y="239"/>
                      <a:pt x="1122" y="231"/>
                    </a:cubicBezTo>
                    <a:cubicBezTo>
                      <a:pt x="1075" y="254"/>
                      <a:pt x="1075" y="254"/>
                      <a:pt x="1075" y="254"/>
                    </a:cubicBezTo>
                    <a:cubicBezTo>
                      <a:pt x="1068" y="246"/>
                      <a:pt x="1062" y="239"/>
                      <a:pt x="1055" y="231"/>
                    </a:cubicBezTo>
                    <a:cubicBezTo>
                      <a:pt x="1082" y="187"/>
                      <a:pt x="1082" y="187"/>
                      <a:pt x="1082" y="187"/>
                    </a:cubicBezTo>
                    <a:cubicBezTo>
                      <a:pt x="1076" y="180"/>
                      <a:pt x="1069" y="174"/>
                      <a:pt x="1062" y="167"/>
                    </a:cubicBezTo>
                    <a:cubicBezTo>
                      <a:pt x="1019" y="196"/>
                      <a:pt x="1019" y="196"/>
                      <a:pt x="1019" y="196"/>
                    </a:cubicBezTo>
                    <a:cubicBezTo>
                      <a:pt x="1011" y="189"/>
                      <a:pt x="1003" y="183"/>
                      <a:pt x="995" y="176"/>
                    </a:cubicBezTo>
                    <a:cubicBezTo>
                      <a:pt x="1016" y="129"/>
                      <a:pt x="1016" y="129"/>
                      <a:pt x="1016" y="129"/>
                    </a:cubicBezTo>
                    <a:cubicBezTo>
                      <a:pt x="1009" y="123"/>
                      <a:pt x="1001" y="118"/>
                      <a:pt x="993" y="112"/>
                    </a:cubicBezTo>
                    <a:cubicBezTo>
                      <a:pt x="955" y="147"/>
                      <a:pt x="955" y="147"/>
                      <a:pt x="955" y="147"/>
                    </a:cubicBezTo>
                    <a:cubicBezTo>
                      <a:pt x="946" y="141"/>
                      <a:pt x="938" y="135"/>
                      <a:pt x="929" y="130"/>
                    </a:cubicBezTo>
                    <a:cubicBezTo>
                      <a:pt x="943" y="81"/>
                      <a:pt x="943" y="81"/>
                      <a:pt x="943" y="81"/>
                    </a:cubicBezTo>
                    <a:cubicBezTo>
                      <a:pt x="935" y="76"/>
                      <a:pt x="926" y="71"/>
                      <a:pt x="918" y="67"/>
                    </a:cubicBezTo>
                    <a:cubicBezTo>
                      <a:pt x="885" y="106"/>
                      <a:pt x="885" y="106"/>
                      <a:pt x="885" y="106"/>
                    </a:cubicBezTo>
                    <a:cubicBezTo>
                      <a:pt x="876" y="102"/>
                      <a:pt x="866" y="98"/>
                      <a:pt x="856" y="93"/>
                    </a:cubicBezTo>
                    <a:cubicBezTo>
                      <a:pt x="864" y="43"/>
                      <a:pt x="864" y="43"/>
                      <a:pt x="864" y="43"/>
                    </a:cubicBezTo>
                    <a:cubicBezTo>
                      <a:pt x="855" y="39"/>
                      <a:pt x="846" y="36"/>
                      <a:pt x="837" y="33"/>
                    </a:cubicBezTo>
                    <a:cubicBezTo>
                      <a:pt x="810" y="76"/>
                      <a:pt x="810" y="76"/>
                      <a:pt x="810" y="76"/>
                    </a:cubicBezTo>
                    <a:cubicBezTo>
                      <a:pt x="800" y="73"/>
                      <a:pt x="790" y="70"/>
                      <a:pt x="780" y="67"/>
                    </a:cubicBezTo>
                    <a:cubicBezTo>
                      <a:pt x="780" y="16"/>
                      <a:pt x="780" y="16"/>
                      <a:pt x="780" y="16"/>
                    </a:cubicBezTo>
                    <a:cubicBezTo>
                      <a:pt x="771" y="14"/>
                      <a:pt x="761" y="12"/>
                      <a:pt x="752" y="10"/>
                    </a:cubicBezTo>
                    <a:cubicBezTo>
                      <a:pt x="731" y="57"/>
                      <a:pt x="731" y="57"/>
                      <a:pt x="731" y="57"/>
                    </a:cubicBezTo>
                    <a:cubicBezTo>
                      <a:pt x="721" y="55"/>
                      <a:pt x="710" y="54"/>
                      <a:pt x="700" y="53"/>
                    </a:cubicBezTo>
                    <a:cubicBezTo>
                      <a:pt x="693" y="2"/>
                      <a:pt x="693" y="2"/>
                      <a:pt x="693" y="2"/>
                    </a:cubicBezTo>
                    <a:cubicBezTo>
                      <a:pt x="684" y="1"/>
                      <a:pt x="674" y="0"/>
                      <a:pt x="665" y="0"/>
                    </a:cubicBezTo>
                    <a:cubicBezTo>
                      <a:pt x="651" y="49"/>
                      <a:pt x="651" y="49"/>
                      <a:pt x="651" y="49"/>
                    </a:cubicBezTo>
                    <a:cubicBezTo>
                      <a:pt x="645" y="49"/>
                      <a:pt x="638" y="49"/>
                      <a:pt x="632" y="49"/>
                    </a:cubicBezTo>
                    <a:cubicBezTo>
                      <a:pt x="628" y="49"/>
                      <a:pt x="623" y="49"/>
                      <a:pt x="619" y="49"/>
                    </a:cubicBezTo>
                    <a:cubicBezTo>
                      <a:pt x="605" y="0"/>
                      <a:pt x="605" y="0"/>
                      <a:pt x="605" y="0"/>
                    </a:cubicBezTo>
                    <a:cubicBezTo>
                      <a:pt x="595" y="0"/>
                      <a:pt x="586" y="1"/>
                      <a:pt x="577" y="1"/>
                    </a:cubicBezTo>
                    <a:cubicBezTo>
                      <a:pt x="570" y="52"/>
                      <a:pt x="570" y="52"/>
                      <a:pt x="570" y="52"/>
                    </a:cubicBezTo>
                    <a:cubicBezTo>
                      <a:pt x="559" y="53"/>
                      <a:pt x="548" y="55"/>
                      <a:pt x="538" y="56"/>
                    </a:cubicBezTo>
                    <a:cubicBezTo>
                      <a:pt x="517" y="9"/>
                      <a:pt x="517" y="9"/>
                      <a:pt x="517" y="9"/>
                    </a:cubicBezTo>
                    <a:cubicBezTo>
                      <a:pt x="508" y="11"/>
                      <a:pt x="499" y="13"/>
                      <a:pt x="490" y="15"/>
                    </a:cubicBezTo>
                    <a:cubicBezTo>
                      <a:pt x="490" y="66"/>
                      <a:pt x="490" y="66"/>
                      <a:pt x="490" y="66"/>
                    </a:cubicBezTo>
                    <a:cubicBezTo>
                      <a:pt x="479" y="69"/>
                      <a:pt x="469" y="72"/>
                      <a:pt x="459" y="75"/>
                    </a:cubicBezTo>
                    <a:cubicBezTo>
                      <a:pt x="432" y="31"/>
                      <a:pt x="432" y="31"/>
                      <a:pt x="432" y="31"/>
                    </a:cubicBezTo>
                    <a:cubicBezTo>
                      <a:pt x="423" y="34"/>
                      <a:pt x="414" y="38"/>
                      <a:pt x="405" y="41"/>
                    </a:cubicBezTo>
                    <a:cubicBezTo>
                      <a:pt x="413" y="92"/>
                      <a:pt x="413" y="92"/>
                      <a:pt x="413" y="92"/>
                    </a:cubicBezTo>
                    <a:cubicBezTo>
                      <a:pt x="403" y="96"/>
                      <a:pt x="393" y="100"/>
                      <a:pt x="383" y="105"/>
                    </a:cubicBezTo>
                    <a:cubicBezTo>
                      <a:pt x="350" y="65"/>
                      <a:pt x="350" y="65"/>
                      <a:pt x="350" y="65"/>
                    </a:cubicBezTo>
                    <a:cubicBezTo>
                      <a:pt x="342" y="69"/>
                      <a:pt x="334" y="74"/>
                      <a:pt x="326" y="78"/>
                    </a:cubicBezTo>
                    <a:cubicBezTo>
                      <a:pt x="340" y="128"/>
                      <a:pt x="340" y="128"/>
                      <a:pt x="340" y="128"/>
                    </a:cubicBezTo>
                    <a:cubicBezTo>
                      <a:pt x="331" y="133"/>
                      <a:pt x="321" y="139"/>
                      <a:pt x="312" y="145"/>
                    </a:cubicBezTo>
                    <a:cubicBezTo>
                      <a:pt x="274" y="110"/>
                      <a:pt x="274" y="110"/>
                      <a:pt x="274" y="110"/>
                    </a:cubicBezTo>
                    <a:cubicBezTo>
                      <a:pt x="267" y="115"/>
                      <a:pt x="259" y="121"/>
                      <a:pt x="252" y="126"/>
                    </a:cubicBezTo>
                    <a:cubicBezTo>
                      <a:pt x="273" y="173"/>
                      <a:pt x="273" y="173"/>
                      <a:pt x="273" y="173"/>
                    </a:cubicBezTo>
                    <a:cubicBezTo>
                      <a:pt x="264" y="180"/>
                      <a:pt x="256" y="187"/>
                      <a:pt x="248" y="194"/>
                    </a:cubicBezTo>
                    <a:cubicBezTo>
                      <a:pt x="205" y="165"/>
                      <a:pt x="205" y="165"/>
                      <a:pt x="205" y="165"/>
                    </a:cubicBezTo>
                    <a:cubicBezTo>
                      <a:pt x="198" y="171"/>
                      <a:pt x="192" y="178"/>
                      <a:pt x="185" y="184"/>
                    </a:cubicBezTo>
                    <a:cubicBezTo>
                      <a:pt x="213" y="228"/>
                      <a:pt x="213" y="228"/>
                      <a:pt x="213" y="228"/>
                    </a:cubicBezTo>
                    <a:cubicBezTo>
                      <a:pt x="205" y="236"/>
                      <a:pt x="198" y="244"/>
                      <a:pt x="191" y="252"/>
                    </a:cubicBezTo>
                    <a:cubicBezTo>
                      <a:pt x="144" y="229"/>
                      <a:pt x="144" y="229"/>
                      <a:pt x="144" y="229"/>
                    </a:cubicBezTo>
                    <a:cubicBezTo>
                      <a:pt x="138" y="236"/>
                      <a:pt x="133" y="244"/>
                      <a:pt x="127" y="251"/>
                    </a:cubicBezTo>
                    <a:cubicBezTo>
                      <a:pt x="161" y="291"/>
                      <a:pt x="161" y="291"/>
                      <a:pt x="161" y="291"/>
                    </a:cubicBezTo>
                    <a:cubicBezTo>
                      <a:pt x="155" y="300"/>
                      <a:pt x="148" y="309"/>
                      <a:pt x="143" y="318"/>
                    </a:cubicBezTo>
                    <a:cubicBezTo>
                      <a:pt x="93" y="301"/>
                      <a:pt x="93" y="301"/>
                      <a:pt x="93" y="301"/>
                    </a:cubicBezTo>
                    <a:cubicBezTo>
                      <a:pt x="88" y="309"/>
                      <a:pt x="84" y="317"/>
                      <a:pt x="79" y="325"/>
                    </a:cubicBezTo>
                    <a:cubicBezTo>
                      <a:pt x="118" y="360"/>
                      <a:pt x="118" y="360"/>
                      <a:pt x="118" y="360"/>
                    </a:cubicBezTo>
                    <a:cubicBezTo>
                      <a:pt x="113" y="370"/>
                      <a:pt x="108" y="379"/>
                      <a:pt x="104" y="389"/>
                    </a:cubicBezTo>
                    <a:cubicBezTo>
                      <a:pt x="52" y="380"/>
                      <a:pt x="52" y="380"/>
                      <a:pt x="52" y="380"/>
                    </a:cubicBezTo>
                    <a:cubicBezTo>
                      <a:pt x="48" y="388"/>
                      <a:pt x="45" y="397"/>
                      <a:pt x="42" y="405"/>
                    </a:cubicBezTo>
                    <a:cubicBezTo>
                      <a:pt x="86" y="434"/>
                      <a:pt x="86" y="434"/>
                      <a:pt x="86" y="434"/>
                    </a:cubicBezTo>
                    <a:cubicBezTo>
                      <a:pt x="82" y="445"/>
                      <a:pt x="79" y="455"/>
                      <a:pt x="76" y="466"/>
                    </a:cubicBezTo>
                    <a:cubicBezTo>
                      <a:pt x="23" y="464"/>
                      <a:pt x="23" y="464"/>
                      <a:pt x="23" y="464"/>
                    </a:cubicBezTo>
                    <a:cubicBezTo>
                      <a:pt x="20" y="472"/>
                      <a:pt x="18" y="481"/>
                      <a:pt x="16" y="490"/>
                    </a:cubicBezTo>
                    <a:cubicBezTo>
                      <a:pt x="64" y="513"/>
                      <a:pt x="64" y="513"/>
                      <a:pt x="64" y="513"/>
                    </a:cubicBezTo>
                    <a:cubicBezTo>
                      <a:pt x="62" y="523"/>
                      <a:pt x="60" y="534"/>
                      <a:pt x="58" y="545"/>
                    </a:cubicBezTo>
                    <a:cubicBezTo>
                      <a:pt x="5" y="550"/>
                      <a:pt x="5" y="550"/>
                      <a:pt x="5" y="550"/>
                    </a:cubicBezTo>
                    <a:cubicBezTo>
                      <a:pt x="4" y="559"/>
                      <a:pt x="3" y="568"/>
                      <a:pt x="3" y="577"/>
                    </a:cubicBezTo>
                    <a:cubicBezTo>
                      <a:pt x="54" y="593"/>
                      <a:pt x="54" y="593"/>
                      <a:pt x="54" y="593"/>
                    </a:cubicBezTo>
                    <a:cubicBezTo>
                      <a:pt x="53" y="604"/>
                      <a:pt x="53" y="615"/>
                      <a:pt x="52" y="626"/>
                    </a:cubicBezTo>
                    <a:cubicBezTo>
                      <a:pt x="0" y="639"/>
                      <a:pt x="0" y="639"/>
                      <a:pt x="0" y="639"/>
                    </a:cubicBezTo>
                    <a:cubicBezTo>
                      <a:pt x="0" y="648"/>
                      <a:pt x="1" y="657"/>
                      <a:pt x="1" y="666"/>
                    </a:cubicBezTo>
                    <a:cubicBezTo>
                      <a:pt x="54" y="675"/>
                      <a:pt x="54" y="675"/>
                      <a:pt x="54" y="675"/>
                    </a:cubicBezTo>
                    <a:cubicBezTo>
                      <a:pt x="55" y="686"/>
                      <a:pt x="56" y="696"/>
                      <a:pt x="58" y="707"/>
                    </a:cubicBezTo>
                    <a:cubicBezTo>
                      <a:pt x="7" y="727"/>
                      <a:pt x="7" y="727"/>
                      <a:pt x="7" y="727"/>
                    </a:cubicBezTo>
                    <a:cubicBezTo>
                      <a:pt x="9" y="736"/>
                      <a:pt x="10" y="745"/>
                      <a:pt x="12" y="753"/>
                    </a:cubicBezTo>
                    <a:cubicBezTo>
                      <a:pt x="67" y="755"/>
                      <a:pt x="67" y="755"/>
                      <a:pt x="67" y="755"/>
                    </a:cubicBezTo>
                    <a:cubicBezTo>
                      <a:pt x="69" y="766"/>
                      <a:pt x="72" y="776"/>
                      <a:pt x="74" y="786"/>
                    </a:cubicBezTo>
                    <a:cubicBezTo>
                      <a:pt x="27" y="813"/>
                      <a:pt x="27" y="813"/>
                      <a:pt x="27" y="813"/>
                    </a:cubicBezTo>
                    <a:cubicBezTo>
                      <a:pt x="30" y="822"/>
                      <a:pt x="32" y="830"/>
                      <a:pt x="35" y="839"/>
                    </a:cubicBezTo>
                    <a:cubicBezTo>
                      <a:pt x="90" y="833"/>
                      <a:pt x="90" y="833"/>
                      <a:pt x="90" y="833"/>
                    </a:cubicBezTo>
                    <a:cubicBezTo>
                      <a:pt x="93" y="843"/>
                      <a:pt x="98" y="853"/>
                      <a:pt x="102" y="863"/>
                    </a:cubicBezTo>
                    <a:cubicBezTo>
                      <a:pt x="59" y="896"/>
                      <a:pt x="59" y="896"/>
                      <a:pt x="59" y="896"/>
                    </a:cubicBezTo>
                    <a:cubicBezTo>
                      <a:pt x="62" y="904"/>
                      <a:pt x="66" y="912"/>
                      <a:pt x="70" y="920"/>
                    </a:cubicBezTo>
                    <a:cubicBezTo>
                      <a:pt x="124" y="907"/>
                      <a:pt x="124" y="907"/>
                      <a:pt x="124" y="907"/>
                    </a:cubicBezTo>
                    <a:cubicBezTo>
                      <a:pt x="129" y="916"/>
                      <a:pt x="134" y="925"/>
                      <a:pt x="140" y="934"/>
                    </a:cubicBezTo>
                    <a:cubicBezTo>
                      <a:pt x="101" y="974"/>
                      <a:pt x="101" y="974"/>
                      <a:pt x="101" y="974"/>
                    </a:cubicBezTo>
                    <a:cubicBezTo>
                      <a:pt x="106" y="981"/>
                      <a:pt x="111" y="989"/>
                      <a:pt x="116" y="996"/>
                    </a:cubicBezTo>
                    <a:cubicBezTo>
                      <a:pt x="167" y="975"/>
                      <a:pt x="167" y="975"/>
                      <a:pt x="167" y="975"/>
                    </a:cubicBezTo>
                    <a:cubicBezTo>
                      <a:pt x="174" y="983"/>
                      <a:pt x="180" y="992"/>
                      <a:pt x="187" y="1000"/>
                    </a:cubicBezTo>
                    <a:cubicBezTo>
                      <a:pt x="154" y="1044"/>
                      <a:pt x="154" y="1044"/>
                      <a:pt x="154" y="1044"/>
                    </a:cubicBezTo>
                    <a:cubicBezTo>
                      <a:pt x="160" y="1051"/>
                      <a:pt x="166" y="1058"/>
                      <a:pt x="172" y="1064"/>
                    </a:cubicBezTo>
                    <a:cubicBezTo>
                      <a:pt x="220" y="1036"/>
                      <a:pt x="220" y="1036"/>
                      <a:pt x="220" y="1036"/>
                    </a:cubicBezTo>
                    <a:cubicBezTo>
                      <a:pt x="228" y="1044"/>
                      <a:pt x="235" y="1051"/>
                      <a:pt x="243" y="1058"/>
                    </a:cubicBezTo>
                    <a:cubicBezTo>
                      <a:pt x="217" y="1107"/>
                      <a:pt x="217" y="1107"/>
                      <a:pt x="217" y="1107"/>
                    </a:cubicBezTo>
                    <a:cubicBezTo>
                      <a:pt x="224" y="1113"/>
                      <a:pt x="231" y="1119"/>
                      <a:pt x="238" y="1124"/>
                    </a:cubicBezTo>
                    <a:cubicBezTo>
                      <a:pt x="281" y="1090"/>
                      <a:pt x="281" y="1090"/>
                      <a:pt x="281" y="1090"/>
                    </a:cubicBezTo>
                    <a:cubicBezTo>
                      <a:pt x="290" y="1096"/>
                      <a:pt x="298" y="1102"/>
                      <a:pt x="307" y="1108"/>
                    </a:cubicBezTo>
                    <a:cubicBezTo>
                      <a:pt x="287" y="1160"/>
                      <a:pt x="287" y="1160"/>
                      <a:pt x="287" y="1160"/>
                    </a:cubicBezTo>
                    <a:cubicBezTo>
                      <a:pt x="295" y="1165"/>
                      <a:pt x="303" y="1170"/>
                      <a:pt x="310" y="1175"/>
                    </a:cubicBezTo>
                    <a:cubicBezTo>
                      <a:pt x="349" y="1134"/>
                      <a:pt x="349" y="1134"/>
                      <a:pt x="349" y="1134"/>
                    </a:cubicBezTo>
                    <a:cubicBezTo>
                      <a:pt x="358" y="1139"/>
                      <a:pt x="367" y="1144"/>
                      <a:pt x="377" y="1149"/>
                    </a:cubicBezTo>
                    <a:cubicBezTo>
                      <a:pt x="365" y="1203"/>
                      <a:pt x="365" y="1203"/>
                      <a:pt x="365" y="1203"/>
                    </a:cubicBezTo>
                    <a:cubicBezTo>
                      <a:pt x="373" y="1207"/>
                      <a:pt x="381" y="1211"/>
                      <a:pt x="389" y="1214"/>
                    </a:cubicBezTo>
                    <a:cubicBezTo>
                      <a:pt x="422" y="1169"/>
                      <a:pt x="422" y="1169"/>
                      <a:pt x="422" y="1169"/>
                    </a:cubicBezTo>
                    <a:cubicBezTo>
                      <a:pt x="432" y="1172"/>
                      <a:pt x="442" y="1176"/>
                      <a:pt x="451" y="1179"/>
                    </a:cubicBezTo>
                    <a:cubicBezTo>
                      <a:pt x="447" y="1235"/>
                      <a:pt x="447" y="1235"/>
                      <a:pt x="447" y="1235"/>
                    </a:cubicBezTo>
                    <a:cubicBezTo>
                      <a:pt x="456" y="1238"/>
                      <a:pt x="464" y="1240"/>
                      <a:pt x="473" y="1243"/>
                    </a:cubicBezTo>
                    <a:cubicBezTo>
                      <a:pt x="500" y="1193"/>
                      <a:pt x="500" y="1193"/>
                      <a:pt x="500" y="1193"/>
                    </a:cubicBezTo>
                    <a:cubicBezTo>
                      <a:pt x="509" y="1195"/>
                      <a:pt x="519" y="1197"/>
                      <a:pt x="529" y="1199"/>
                    </a:cubicBezTo>
                    <a:cubicBezTo>
                      <a:pt x="533" y="1255"/>
                      <a:pt x="533" y="1255"/>
                      <a:pt x="533" y="1255"/>
                    </a:cubicBezTo>
                    <a:cubicBezTo>
                      <a:pt x="542" y="1257"/>
                      <a:pt x="551" y="1258"/>
                      <a:pt x="560" y="1259"/>
                    </a:cubicBezTo>
                    <a:cubicBezTo>
                      <a:pt x="579" y="1206"/>
                      <a:pt x="579" y="1206"/>
                      <a:pt x="579" y="1206"/>
                    </a:cubicBezTo>
                    <a:cubicBezTo>
                      <a:pt x="589" y="1207"/>
                      <a:pt x="599" y="1207"/>
                      <a:pt x="610" y="1208"/>
                    </a:cubicBezTo>
                    <a:cubicBezTo>
                      <a:pt x="621" y="1263"/>
                      <a:pt x="621" y="1263"/>
                      <a:pt x="621" y="1263"/>
                    </a:cubicBezTo>
                    <a:cubicBezTo>
                      <a:pt x="625" y="1263"/>
                      <a:pt x="628" y="1263"/>
                      <a:pt x="632" y="1263"/>
                    </a:cubicBezTo>
                    <a:cubicBezTo>
                      <a:pt x="638" y="1263"/>
                      <a:pt x="643" y="1263"/>
                      <a:pt x="649" y="1262"/>
                    </a:cubicBezTo>
                    <a:cubicBezTo>
                      <a:pt x="660" y="1207"/>
                      <a:pt x="660" y="1207"/>
                      <a:pt x="660" y="1207"/>
                    </a:cubicBezTo>
                    <a:cubicBezTo>
                      <a:pt x="670" y="1207"/>
                      <a:pt x="680" y="1206"/>
                      <a:pt x="690" y="1205"/>
                    </a:cubicBezTo>
                    <a:cubicBezTo>
                      <a:pt x="709" y="1258"/>
                      <a:pt x="709" y="1258"/>
                      <a:pt x="709" y="1258"/>
                    </a:cubicBezTo>
                    <a:cubicBezTo>
                      <a:pt x="718" y="1257"/>
                      <a:pt x="727" y="1256"/>
                      <a:pt x="737" y="1254"/>
                    </a:cubicBezTo>
                    <a:cubicBezTo>
                      <a:pt x="740" y="1198"/>
                      <a:pt x="740" y="1198"/>
                      <a:pt x="740" y="1198"/>
                    </a:cubicBezTo>
                    <a:cubicBezTo>
                      <a:pt x="750" y="1196"/>
                      <a:pt x="760" y="1194"/>
                      <a:pt x="769" y="1192"/>
                    </a:cubicBezTo>
                    <a:cubicBezTo>
                      <a:pt x="796" y="1241"/>
                      <a:pt x="796" y="1241"/>
                      <a:pt x="796" y="1241"/>
                    </a:cubicBezTo>
                    <a:cubicBezTo>
                      <a:pt x="805" y="1239"/>
                      <a:pt x="814" y="1236"/>
                      <a:pt x="822" y="1234"/>
                    </a:cubicBezTo>
                    <a:cubicBezTo>
                      <a:pt x="818" y="1177"/>
                      <a:pt x="818" y="1177"/>
                      <a:pt x="818" y="1177"/>
                    </a:cubicBezTo>
                    <a:cubicBezTo>
                      <a:pt x="828" y="1174"/>
                      <a:pt x="837" y="1171"/>
                      <a:pt x="846" y="1167"/>
                    </a:cubicBezTo>
                    <a:cubicBezTo>
                      <a:pt x="879" y="1213"/>
                      <a:pt x="879" y="1213"/>
                      <a:pt x="879" y="1213"/>
                    </a:cubicBezTo>
                    <a:cubicBezTo>
                      <a:pt x="888" y="1209"/>
                      <a:pt x="896" y="1205"/>
                      <a:pt x="904" y="1201"/>
                    </a:cubicBezTo>
                    <a:cubicBezTo>
                      <a:pt x="893" y="1146"/>
                      <a:pt x="893" y="1146"/>
                      <a:pt x="893" y="1146"/>
                    </a:cubicBezTo>
                    <a:cubicBezTo>
                      <a:pt x="901" y="1142"/>
                      <a:pt x="910" y="1137"/>
                      <a:pt x="919" y="1132"/>
                    </a:cubicBezTo>
                    <a:cubicBezTo>
                      <a:pt x="957" y="1173"/>
                      <a:pt x="957" y="1173"/>
                      <a:pt x="957" y="1173"/>
                    </a:cubicBezTo>
                    <a:cubicBezTo>
                      <a:pt x="965" y="1168"/>
                      <a:pt x="973" y="1163"/>
                      <a:pt x="981" y="1158"/>
                    </a:cubicBezTo>
                    <a:cubicBezTo>
                      <a:pt x="962" y="1105"/>
                      <a:pt x="962" y="1105"/>
                      <a:pt x="962" y="1105"/>
                    </a:cubicBezTo>
                    <a:cubicBezTo>
                      <a:pt x="970" y="1100"/>
                      <a:pt x="978" y="1094"/>
                      <a:pt x="986" y="1088"/>
                    </a:cubicBezTo>
                    <a:cubicBezTo>
                      <a:pt x="1029" y="1122"/>
                      <a:pt x="1029" y="1122"/>
                      <a:pt x="1029" y="1122"/>
                    </a:cubicBezTo>
                    <a:cubicBezTo>
                      <a:pt x="1037" y="1116"/>
                      <a:pt x="1044" y="1110"/>
                      <a:pt x="1051" y="1104"/>
                    </a:cubicBezTo>
                    <a:cubicBezTo>
                      <a:pt x="1025" y="1055"/>
                      <a:pt x="1025" y="1055"/>
                      <a:pt x="1025" y="1055"/>
                    </a:cubicBezTo>
                    <a:cubicBezTo>
                      <a:pt x="1032" y="1048"/>
                      <a:pt x="1039" y="1041"/>
                      <a:pt x="1046" y="1034"/>
                    </a:cubicBezTo>
                    <a:cubicBezTo>
                      <a:pt x="1094" y="1062"/>
                      <a:pt x="1094" y="1062"/>
                      <a:pt x="1094" y="1062"/>
                    </a:cubicBezTo>
                    <a:cubicBezTo>
                      <a:pt x="1100" y="1055"/>
                      <a:pt x="1107" y="1048"/>
                      <a:pt x="1113" y="1041"/>
                    </a:cubicBezTo>
                    <a:cubicBezTo>
                      <a:pt x="1080" y="997"/>
                      <a:pt x="1080" y="997"/>
                      <a:pt x="1080" y="997"/>
                    </a:cubicBezTo>
                    <a:cubicBezTo>
                      <a:pt x="1086" y="989"/>
                      <a:pt x="1092" y="981"/>
                      <a:pt x="1098" y="973"/>
                    </a:cubicBezTo>
                    <a:cubicBezTo>
                      <a:pt x="1149" y="994"/>
                      <a:pt x="1149" y="994"/>
                      <a:pt x="1149" y="994"/>
                    </a:cubicBezTo>
                    <a:cubicBezTo>
                      <a:pt x="1155" y="986"/>
                      <a:pt x="1160" y="978"/>
                      <a:pt x="1165" y="970"/>
                    </a:cubicBezTo>
                    <a:cubicBezTo>
                      <a:pt x="1127" y="931"/>
                      <a:pt x="1127" y="931"/>
                      <a:pt x="1127" y="931"/>
                    </a:cubicBezTo>
                    <a:cubicBezTo>
                      <a:pt x="1132" y="923"/>
                      <a:pt x="1137" y="914"/>
                      <a:pt x="1141" y="906"/>
                    </a:cubicBezTo>
                    <a:cubicBezTo>
                      <a:pt x="1195" y="919"/>
                      <a:pt x="1195" y="919"/>
                      <a:pt x="1195" y="919"/>
                    </a:cubicBezTo>
                    <a:cubicBezTo>
                      <a:pt x="1199" y="910"/>
                      <a:pt x="1203" y="902"/>
                      <a:pt x="1207" y="893"/>
                    </a:cubicBezTo>
                    <a:cubicBezTo>
                      <a:pt x="1164" y="860"/>
                      <a:pt x="1164" y="860"/>
                      <a:pt x="1164" y="860"/>
                    </a:cubicBezTo>
                    <a:cubicBezTo>
                      <a:pt x="1168" y="851"/>
                      <a:pt x="1171" y="842"/>
                      <a:pt x="1175" y="832"/>
                    </a:cubicBezTo>
                    <a:cubicBezTo>
                      <a:pt x="1229" y="838"/>
                      <a:pt x="1229" y="838"/>
                      <a:pt x="1229" y="838"/>
                    </a:cubicBezTo>
                    <a:cubicBezTo>
                      <a:pt x="1232" y="829"/>
                      <a:pt x="1235" y="820"/>
                      <a:pt x="1238" y="811"/>
                    </a:cubicBezTo>
                    <a:cubicBezTo>
                      <a:pt x="1191" y="784"/>
                      <a:pt x="1191" y="784"/>
                      <a:pt x="1191" y="784"/>
                    </a:cubicBezTo>
                    <a:cubicBezTo>
                      <a:pt x="1193" y="774"/>
                      <a:pt x="1196" y="765"/>
                      <a:pt x="1198" y="755"/>
                    </a:cubicBezTo>
                    <a:cubicBezTo>
                      <a:pt x="1252" y="754"/>
                      <a:pt x="1252" y="754"/>
                      <a:pt x="1252" y="754"/>
                    </a:cubicBezTo>
                    <a:cubicBezTo>
                      <a:pt x="1254" y="744"/>
                      <a:pt x="1256" y="735"/>
                      <a:pt x="1257" y="725"/>
                    </a:cubicBezTo>
                    <a:cubicBezTo>
                      <a:pt x="1207" y="705"/>
                      <a:pt x="1207" y="705"/>
                      <a:pt x="1207" y="705"/>
                    </a:cubicBezTo>
                    <a:cubicBezTo>
                      <a:pt x="1208" y="695"/>
                      <a:pt x="1209" y="685"/>
                      <a:pt x="1210" y="676"/>
                    </a:cubicBezTo>
                    <a:lnTo>
                      <a:pt x="1263" y="666"/>
                    </a:lnTo>
                    <a:close/>
                    <a:moveTo>
                      <a:pt x="632" y="1126"/>
                    </a:moveTo>
                    <a:cubicBezTo>
                      <a:pt x="359" y="1126"/>
                      <a:pt x="138" y="904"/>
                      <a:pt x="138" y="631"/>
                    </a:cubicBezTo>
                    <a:cubicBezTo>
                      <a:pt x="138" y="358"/>
                      <a:pt x="359" y="137"/>
                      <a:pt x="632" y="137"/>
                    </a:cubicBezTo>
                    <a:cubicBezTo>
                      <a:pt x="905" y="137"/>
                      <a:pt x="1127" y="358"/>
                      <a:pt x="1127" y="631"/>
                    </a:cubicBezTo>
                    <a:cubicBezTo>
                      <a:pt x="1127" y="904"/>
                      <a:pt x="905" y="1126"/>
                      <a:pt x="632" y="1126"/>
                    </a:cubicBezTo>
                    <a:close/>
                  </a:path>
                </a:pathLst>
              </a:custGeom>
              <a:solidFill>
                <a:srgbClr val="162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" name="矩形 56"/>
            <p:cNvSpPr>
              <a:spLocks noChangeArrowheads="1"/>
            </p:cNvSpPr>
            <p:nvPr userDrawn="1"/>
          </p:nvSpPr>
          <p:spPr bwMode="auto">
            <a:xfrm>
              <a:off x="487213" y="438803"/>
              <a:ext cx="9361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rgbClr val="1628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200" b="1" dirty="0">
                <a:solidFill>
                  <a:srgbClr val="16286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 userDrawn="1"/>
        </p:nvGrpSpPr>
        <p:grpSpPr>
          <a:xfrm>
            <a:off x="-61234" y="770770"/>
            <a:ext cx="659506" cy="659506"/>
            <a:chOff x="-61234" y="770770"/>
            <a:chExt cx="659506" cy="659506"/>
          </a:xfrm>
        </p:grpSpPr>
        <p:sp>
          <p:nvSpPr>
            <p:cNvPr id="21" name="文本框 20"/>
            <p:cNvSpPr txBox="1"/>
            <p:nvPr userDrawn="1"/>
          </p:nvSpPr>
          <p:spPr>
            <a:xfrm>
              <a:off x="0" y="900468"/>
              <a:ext cx="498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677"/>
            <p:cNvSpPr>
              <a:spLocks noEditPoints="1"/>
            </p:cNvSpPr>
            <p:nvPr userDrawn="1"/>
          </p:nvSpPr>
          <p:spPr bwMode="auto">
            <a:xfrm>
              <a:off x="-61234" y="770770"/>
              <a:ext cx="659506" cy="659506"/>
            </a:xfrm>
            <a:custGeom>
              <a:avLst/>
              <a:gdLst>
                <a:gd name="T0" fmla="*/ 1212 w 1264"/>
                <a:gd name="T1" fmla="*/ 625 h 1263"/>
                <a:gd name="T2" fmla="*/ 1259 w 1264"/>
                <a:gd name="T3" fmla="*/ 550 h 1263"/>
                <a:gd name="T4" fmla="*/ 1249 w 1264"/>
                <a:gd name="T5" fmla="*/ 492 h 1263"/>
                <a:gd name="T6" fmla="*/ 1180 w 1264"/>
                <a:gd name="T7" fmla="*/ 437 h 1263"/>
                <a:gd name="T8" fmla="*/ 1161 w 1264"/>
                <a:gd name="T9" fmla="*/ 390 h 1263"/>
                <a:gd name="T10" fmla="*/ 1173 w 1264"/>
                <a:gd name="T11" fmla="*/ 303 h 1263"/>
                <a:gd name="T12" fmla="*/ 1140 w 1264"/>
                <a:gd name="T13" fmla="*/ 254 h 1263"/>
                <a:gd name="T14" fmla="*/ 1055 w 1264"/>
                <a:gd name="T15" fmla="*/ 231 h 1263"/>
                <a:gd name="T16" fmla="*/ 1019 w 1264"/>
                <a:gd name="T17" fmla="*/ 196 h 1263"/>
                <a:gd name="T18" fmla="*/ 993 w 1264"/>
                <a:gd name="T19" fmla="*/ 112 h 1263"/>
                <a:gd name="T20" fmla="*/ 943 w 1264"/>
                <a:gd name="T21" fmla="*/ 81 h 1263"/>
                <a:gd name="T22" fmla="*/ 856 w 1264"/>
                <a:gd name="T23" fmla="*/ 93 h 1263"/>
                <a:gd name="T24" fmla="*/ 810 w 1264"/>
                <a:gd name="T25" fmla="*/ 76 h 1263"/>
                <a:gd name="T26" fmla="*/ 752 w 1264"/>
                <a:gd name="T27" fmla="*/ 10 h 1263"/>
                <a:gd name="T28" fmla="*/ 693 w 1264"/>
                <a:gd name="T29" fmla="*/ 2 h 1263"/>
                <a:gd name="T30" fmla="*/ 632 w 1264"/>
                <a:gd name="T31" fmla="*/ 49 h 1263"/>
                <a:gd name="T32" fmla="*/ 577 w 1264"/>
                <a:gd name="T33" fmla="*/ 1 h 1263"/>
                <a:gd name="T34" fmla="*/ 517 w 1264"/>
                <a:gd name="T35" fmla="*/ 9 h 1263"/>
                <a:gd name="T36" fmla="*/ 459 w 1264"/>
                <a:gd name="T37" fmla="*/ 75 h 1263"/>
                <a:gd name="T38" fmla="*/ 413 w 1264"/>
                <a:gd name="T39" fmla="*/ 92 h 1263"/>
                <a:gd name="T40" fmla="*/ 326 w 1264"/>
                <a:gd name="T41" fmla="*/ 78 h 1263"/>
                <a:gd name="T42" fmla="*/ 274 w 1264"/>
                <a:gd name="T43" fmla="*/ 110 h 1263"/>
                <a:gd name="T44" fmla="*/ 248 w 1264"/>
                <a:gd name="T45" fmla="*/ 194 h 1263"/>
                <a:gd name="T46" fmla="*/ 213 w 1264"/>
                <a:gd name="T47" fmla="*/ 228 h 1263"/>
                <a:gd name="T48" fmla="*/ 127 w 1264"/>
                <a:gd name="T49" fmla="*/ 251 h 1263"/>
                <a:gd name="T50" fmla="*/ 93 w 1264"/>
                <a:gd name="T51" fmla="*/ 301 h 1263"/>
                <a:gd name="T52" fmla="*/ 104 w 1264"/>
                <a:gd name="T53" fmla="*/ 389 h 1263"/>
                <a:gd name="T54" fmla="*/ 86 w 1264"/>
                <a:gd name="T55" fmla="*/ 434 h 1263"/>
                <a:gd name="T56" fmla="*/ 16 w 1264"/>
                <a:gd name="T57" fmla="*/ 490 h 1263"/>
                <a:gd name="T58" fmla="*/ 5 w 1264"/>
                <a:gd name="T59" fmla="*/ 550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3 h 1263"/>
                <a:gd name="T66" fmla="*/ 27 w 1264"/>
                <a:gd name="T67" fmla="*/ 813 h 1263"/>
                <a:gd name="T68" fmla="*/ 102 w 1264"/>
                <a:gd name="T69" fmla="*/ 863 h 1263"/>
                <a:gd name="T70" fmla="*/ 124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4 h 1263"/>
                <a:gd name="T76" fmla="*/ 243 w 1264"/>
                <a:gd name="T77" fmla="*/ 1058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5 w 1264"/>
                <a:gd name="T83" fmla="*/ 1203 h 1263"/>
                <a:gd name="T84" fmla="*/ 451 w 1264"/>
                <a:gd name="T85" fmla="*/ 1179 h 1263"/>
                <a:gd name="T86" fmla="*/ 500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7 h 1263"/>
                <a:gd name="T94" fmla="*/ 737 w 1264"/>
                <a:gd name="T95" fmla="*/ 1254 h 1263"/>
                <a:gd name="T96" fmla="*/ 796 w 1264"/>
                <a:gd name="T97" fmla="*/ 1241 h 1263"/>
                <a:gd name="T98" fmla="*/ 846 w 1264"/>
                <a:gd name="T99" fmla="*/ 1167 h 1263"/>
                <a:gd name="T100" fmla="*/ 893 w 1264"/>
                <a:gd name="T101" fmla="*/ 1146 h 1263"/>
                <a:gd name="T102" fmla="*/ 981 w 1264"/>
                <a:gd name="T103" fmla="*/ 1158 h 1263"/>
                <a:gd name="T104" fmla="*/ 1029 w 1264"/>
                <a:gd name="T105" fmla="*/ 1122 h 1263"/>
                <a:gd name="T106" fmla="*/ 1046 w 1264"/>
                <a:gd name="T107" fmla="*/ 1034 h 1263"/>
                <a:gd name="T108" fmla="*/ 1080 w 1264"/>
                <a:gd name="T109" fmla="*/ 997 h 1263"/>
                <a:gd name="T110" fmla="*/ 1165 w 1264"/>
                <a:gd name="T111" fmla="*/ 970 h 1263"/>
                <a:gd name="T112" fmla="*/ 1195 w 1264"/>
                <a:gd name="T113" fmla="*/ 919 h 1263"/>
                <a:gd name="T114" fmla="*/ 1175 w 1264"/>
                <a:gd name="T115" fmla="*/ 832 h 1263"/>
                <a:gd name="T116" fmla="*/ 1191 w 1264"/>
                <a:gd name="T117" fmla="*/ 784 h 1263"/>
                <a:gd name="T118" fmla="*/ 1257 w 1264"/>
                <a:gd name="T119" fmla="*/ 725 h 1263"/>
                <a:gd name="T120" fmla="*/ 1263 w 1264"/>
                <a:gd name="T121" fmla="*/ 666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6"/>
                  </a:moveTo>
                  <a:cubicBezTo>
                    <a:pt x="1264" y="657"/>
                    <a:pt x="1264" y="647"/>
                    <a:pt x="1264" y="637"/>
                  </a:cubicBezTo>
                  <a:cubicBezTo>
                    <a:pt x="1212" y="625"/>
                    <a:pt x="1212" y="625"/>
                    <a:pt x="1212" y="625"/>
                  </a:cubicBezTo>
                  <a:cubicBezTo>
                    <a:pt x="1212" y="615"/>
                    <a:pt x="1211" y="605"/>
                    <a:pt x="1211" y="595"/>
                  </a:cubicBezTo>
                  <a:cubicBezTo>
                    <a:pt x="1262" y="579"/>
                    <a:pt x="1262" y="579"/>
                    <a:pt x="1262" y="579"/>
                  </a:cubicBezTo>
                  <a:cubicBezTo>
                    <a:pt x="1261" y="569"/>
                    <a:pt x="1260" y="559"/>
                    <a:pt x="1259" y="550"/>
                  </a:cubicBezTo>
                  <a:cubicBezTo>
                    <a:pt x="1206" y="544"/>
                    <a:pt x="1206" y="544"/>
                    <a:pt x="1206" y="544"/>
                  </a:cubicBezTo>
                  <a:cubicBezTo>
                    <a:pt x="1204" y="535"/>
                    <a:pt x="1203" y="525"/>
                    <a:pt x="1201" y="515"/>
                  </a:cubicBezTo>
                  <a:cubicBezTo>
                    <a:pt x="1249" y="492"/>
                    <a:pt x="1249" y="492"/>
                    <a:pt x="1249" y="492"/>
                  </a:cubicBezTo>
                  <a:cubicBezTo>
                    <a:pt x="1247" y="482"/>
                    <a:pt x="1244" y="473"/>
                    <a:pt x="1242" y="464"/>
                  </a:cubicBezTo>
                  <a:cubicBezTo>
                    <a:pt x="1189" y="466"/>
                    <a:pt x="1189" y="466"/>
                    <a:pt x="1189" y="466"/>
                  </a:cubicBezTo>
                  <a:cubicBezTo>
                    <a:pt x="1186" y="456"/>
                    <a:pt x="1183" y="447"/>
                    <a:pt x="1180" y="437"/>
                  </a:cubicBezTo>
                  <a:cubicBezTo>
                    <a:pt x="1224" y="408"/>
                    <a:pt x="1224" y="408"/>
                    <a:pt x="1224" y="408"/>
                  </a:cubicBezTo>
                  <a:cubicBezTo>
                    <a:pt x="1220" y="399"/>
                    <a:pt x="1217" y="390"/>
                    <a:pt x="1213" y="381"/>
                  </a:cubicBezTo>
                  <a:cubicBezTo>
                    <a:pt x="1161" y="390"/>
                    <a:pt x="1161" y="390"/>
                    <a:pt x="1161" y="390"/>
                  </a:cubicBezTo>
                  <a:cubicBezTo>
                    <a:pt x="1157" y="381"/>
                    <a:pt x="1152" y="372"/>
                    <a:pt x="1148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19"/>
                    <a:pt x="1177" y="311"/>
                    <a:pt x="1173" y="303"/>
                  </a:cubicBezTo>
                  <a:cubicBezTo>
                    <a:pt x="1123" y="319"/>
                    <a:pt x="1123" y="319"/>
                    <a:pt x="1123" y="319"/>
                  </a:cubicBezTo>
                  <a:cubicBezTo>
                    <a:pt x="1117" y="311"/>
                    <a:pt x="1112" y="302"/>
                    <a:pt x="1106" y="294"/>
                  </a:cubicBezTo>
                  <a:cubicBezTo>
                    <a:pt x="1140" y="254"/>
                    <a:pt x="1140" y="254"/>
                    <a:pt x="1140" y="254"/>
                  </a:cubicBezTo>
                  <a:cubicBezTo>
                    <a:pt x="1134" y="246"/>
                    <a:pt x="1128" y="239"/>
                    <a:pt x="1122" y="231"/>
                  </a:cubicBezTo>
                  <a:cubicBezTo>
                    <a:pt x="1075" y="254"/>
                    <a:pt x="1075" y="254"/>
                    <a:pt x="1075" y="254"/>
                  </a:cubicBezTo>
                  <a:cubicBezTo>
                    <a:pt x="1068" y="246"/>
                    <a:pt x="1062" y="239"/>
                    <a:pt x="1055" y="231"/>
                  </a:cubicBezTo>
                  <a:cubicBezTo>
                    <a:pt x="1082" y="187"/>
                    <a:pt x="1082" y="187"/>
                    <a:pt x="1082" y="187"/>
                  </a:cubicBezTo>
                  <a:cubicBezTo>
                    <a:pt x="1076" y="180"/>
                    <a:pt x="1069" y="174"/>
                    <a:pt x="1062" y="167"/>
                  </a:cubicBezTo>
                  <a:cubicBezTo>
                    <a:pt x="1019" y="196"/>
                    <a:pt x="1019" y="196"/>
                    <a:pt x="1019" y="196"/>
                  </a:cubicBezTo>
                  <a:cubicBezTo>
                    <a:pt x="1011" y="189"/>
                    <a:pt x="1003" y="183"/>
                    <a:pt x="995" y="176"/>
                  </a:cubicBezTo>
                  <a:cubicBezTo>
                    <a:pt x="1016" y="129"/>
                    <a:pt x="1016" y="129"/>
                    <a:pt x="1016" y="129"/>
                  </a:cubicBezTo>
                  <a:cubicBezTo>
                    <a:pt x="1009" y="123"/>
                    <a:pt x="1001" y="118"/>
                    <a:pt x="993" y="112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8" y="135"/>
                    <a:pt x="929" y="130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5" y="76"/>
                    <a:pt x="926" y="71"/>
                    <a:pt x="918" y="67"/>
                  </a:cubicBezTo>
                  <a:cubicBezTo>
                    <a:pt x="885" y="106"/>
                    <a:pt x="885" y="106"/>
                    <a:pt x="885" y="106"/>
                  </a:cubicBezTo>
                  <a:cubicBezTo>
                    <a:pt x="876" y="102"/>
                    <a:pt x="866" y="98"/>
                    <a:pt x="856" y="93"/>
                  </a:cubicBezTo>
                  <a:cubicBezTo>
                    <a:pt x="864" y="43"/>
                    <a:pt x="864" y="43"/>
                    <a:pt x="864" y="43"/>
                  </a:cubicBezTo>
                  <a:cubicBezTo>
                    <a:pt x="855" y="39"/>
                    <a:pt x="846" y="36"/>
                    <a:pt x="837" y="33"/>
                  </a:cubicBezTo>
                  <a:cubicBezTo>
                    <a:pt x="810" y="76"/>
                    <a:pt x="810" y="76"/>
                    <a:pt x="810" y="76"/>
                  </a:cubicBezTo>
                  <a:cubicBezTo>
                    <a:pt x="800" y="73"/>
                    <a:pt x="790" y="70"/>
                    <a:pt x="780" y="67"/>
                  </a:cubicBezTo>
                  <a:cubicBezTo>
                    <a:pt x="780" y="16"/>
                    <a:pt x="780" y="16"/>
                    <a:pt x="780" y="16"/>
                  </a:cubicBezTo>
                  <a:cubicBezTo>
                    <a:pt x="771" y="14"/>
                    <a:pt x="761" y="12"/>
                    <a:pt x="752" y="10"/>
                  </a:cubicBezTo>
                  <a:cubicBezTo>
                    <a:pt x="731" y="57"/>
                    <a:pt x="731" y="57"/>
                    <a:pt x="731" y="57"/>
                  </a:cubicBezTo>
                  <a:cubicBezTo>
                    <a:pt x="721" y="55"/>
                    <a:pt x="710" y="54"/>
                    <a:pt x="700" y="53"/>
                  </a:cubicBezTo>
                  <a:cubicBezTo>
                    <a:pt x="693" y="2"/>
                    <a:pt x="693" y="2"/>
                    <a:pt x="693" y="2"/>
                  </a:cubicBezTo>
                  <a:cubicBezTo>
                    <a:pt x="684" y="1"/>
                    <a:pt x="674" y="0"/>
                    <a:pt x="665" y="0"/>
                  </a:cubicBezTo>
                  <a:cubicBezTo>
                    <a:pt x="651" y="49"/>
                    <a:pt x="651" y="49"/>
                    <a:pt x="651" y="49"/>
                  </a:cubicBezTo>
                  <a:cubicBezTo>
                    <a:pt x="645" y="49"/>
                    <a:pt x="638" y="49"/>
                    <a:pt x="632" y="49"/>
                  </a:cubicBezTo>
                  <a:cubicBezTo>
                    <a:pt x="628" y="49"/>
                    <a:pt x="623" y="49"/>
                    <a:pt x="619" y="49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595" y="0"/>
                    <a:pt x="586" y="1"/>
                    <a:pt x="577" y="1"/>
                  </a:cubicBezTo>
                  <a:cubicBezTo>
                    <a:pt x="570" y="52"/>
                    <a:pt x="570" y="52"/>
                    <a:pt x="570" y="52"/>
                  </a:cubicBezTo>
                  <a:cubicBezTo>
                    <a:pt x="559" y="53"/>
                    <a:pt x="548" y="55"/>
                    <a:pt x="538" y="56"/>
                  </a:cubicBezTo>
                  <a:cubicBezTo>
                    <a:pt x="517" y="9"/>
                    <a:pt x="517" y="9"/>
                    <a:pt x="517" y="9"/>
                  </a:cubicBezTo>
                  <a:cubicBezTo>
                    <a:pt x="508" y="11"/>
                    <a:pt x="499" y="13"/>
                    <a:pt x="490" y="15"/>
                  </a:cubicBezTo>
                  <a:cubicBezTo>
                    <a:pt x="490" y="66"/>
                    <a:pt x="490" y="66"/>
                    <a:pt x="490" y="66"/>
                  </a:cubicBezTo>
                  <a:cubicBezTo>
                    <a:pt x="479" y="69"/>
                    <a:pt x="469" y="72"/>
                    <a:pt x="459" y="75"/>
                  </a:cubicBezTo>
                  <a:cubicBezTo>
                    <a:pt x="432" y="31"/>
                    <a:pt x="432" y="31"/>
                    <a:pt x="432" y="31"/>
                  </a:cubicBezTo>
                  <a:cubicBezTo>
                    <a:pt x="423" y="34"/>
                    <a:pt x="414" y="38"/>
                    <a:pt x="405" y="41"/>
                  </a:cubicBezTo>
                  <a:cubicBezTo>
                    <a:pt x="413" y="92"/>
                    <a:pt x="413" y="92"/>
                    <a:pt x="413" y="92"/>
                  </a:cubicBezTo>
                  <a:cubicBezTo>
                    <a:pt x="403" y="96"/>
                    <a:pt x="393" y="100"/>
                    <a:pt x="383" y="105"/>
                  </a:cubicBezTo>
                  <a:cubicBezTo>
                    <a:pt x="350" y="65"/>
                    <a:pt x="350" y="65"/>
                    <a:pt x="350" y="65"/>
                  </a:cubicBezTo>
                  <a:cubicBezTo>
                    <a:pt x="342" y="69"/>
                    <a:pt x="334" y="74"/>
                    <a:pt x="326" y="78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1" y="133"/>
                    <a:pt x="321" y="139"/>
                    <a:pt x="312" y="145"/>
                  </a:cubicBezTo>
                  <a:cubicBezTo>
                    <a:pt x="274" y="110"/>
                    <a:pt x="274" y="110"/>
                    <a:pt x="274" y="110"/>
                  </a:cubicBezTo>
                  <a:cubicBezTo>
                    <a:pt x="267" y="115"/>
                    <a:pt x="259" y="121"/>
                    <a:pt x="252" y="126"/>
                  </a:cubicBezTo>
                  <a:cubicBezTo>
                    <a:pt x="273" y="173"/>
                    <a:pt x="273" y="173"/>
                    <a:pt x="273" y="173"/>
                  </a:cubicBezTo>
                  <a:cubicBezTo>
                    <a:pt x="264" y="180"/>
                    <a:pt x="256" y="187"/>
                    <a:pt x="248" y="194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198" y="171"/>
                    <a:pt x="192" y="178"/>
                    <a:pt x="185" y="184"/>
                  </a:cubicBezTo>
                  <a:cubicBezTo>
                    <a:pt x="213" y="228"/>
                    <a:pt x="213" y="228"/>
                    <a:pt x="213" y="228"/>
                  </a:cubicBezTo>
                  <a:cubicBezTo>
                    <a:pt x="205" y="236"/>
                    <a:pt x="198" y="244"/>
                    <a:pt x="191" y="252"/>
                  </a:cubicBezTo>
                  <a:cubicBezTo>
                    <a:pt x="144" y="229"/>
                    <a:pt x="144" y="229"/>
                    <a:pt x="144" y="229"/>
                  </a:cubicBezTo>
                  <a:cubicBezTo>
                    <a:pt x="138" y="236"/>
                    <a:pt x="133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5" y="300"/>
                    <a:pt x="148" y="309"/>
                    <a:pt x="143" y="318"/>
                  </a:cubicBezTo>
                  <a:cubicBezTo>
                    <a:pt x="93" y="301"/>
                    <a:pt x="93" y="301"/>
                    <a:pt x="93" y="301"/>
                  </a:cubicBezTo>
                  <a:cubicBezTo>
                    <a:pt x="88" y="309"/>
                    <a:pt x="84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79"/>
                    <a:pt x="104" y="389"/>
                  </a:cubicBezTo>
                  <a:cubicBezTo>
                    <a:pt x="52" y="380"/>
                    <a:pt x="52" y="380"/>
                    <a:pt x="52" y="380"/>
                  </a:cubicBezTo>
                  <a:cubicBezTo>
                    <a:pt x="48" y="388"/>
                    <a:pt x="45" y="397"/>
                    <a:pt x="42" y="405"/>
                  </a:cubicBezTo>
                  <a:cubicBezTo>
                    <a:pt x="86" y="434"/>
                    <a:pt x="86" y="434"/>
                    <a:pt x="86" y="434"/>
                  </a:cubicBezTo>
                  <a:cubicBezTo>
                    <a:pt x="82" y="445"/>
                    <a:pt x="79" y="455"/>
                    <a:pt x="76" y="466"/>
                  </a:cubicBezTo>
                  <a:cubicBezTo>
                    <a:pt x="23" y="464"/>
                    <a:pt x="23" y="464"/>
                    <a:pt x="23" y="464"/>
                  </a:cubicBezTo>
                  <a:cubicBezTo>
                    <a:pt x="20" y="472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2" y="523"/>
                    <a:pt x="60" y="534"/>
                    <a:pt x="58" y="545"/>
                  </a:cubicBezTo>
                  <a:cubicBezTo>
                    <a:pt x="5" y="550"/>
                    <a:pt x="5" y="550"/>
                    <a:pt x="5" y="550"/>
                  </a:cubicBezTo>
                  <a:cubicBezTo>
                    <a:pt x="4" y="559"/>
                    <a:pt x="3" y="568"/>
                    <a:pt x="3" y="577"/>
                  </a:cubicBezTo>
                  <a:cubicBezTo>
                    <a:pt x="54" y="593"/>
                    <a:pt x="54" y="593"/>
                    <a:pt x="54" y="593"/>
                  </a:cubicBezTo>
                  <a:cubicBezTo>
                    <a:pt x="53" y="604"/>
                    <a:pt x="53" y="615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1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6"/>
                    <a:pt x="58" y="707"/>
                  </a:cubicBezTo>
                  <a:cubicBezTo>
                    <a:pt x="7" y="727"/>
                    <a:pt x="7" y="727"/>
                    <a:pt x="7" y="727"/>
                  </a:cubicBezTo>
                  <a:cubicBezTo>
                    <a:pt x="9" y="736"/>
                    <a:pt x="10" y="745"/>
                    <a:pt x="12" y="753"/>
                  </a:cubicBezTo>
                  <a:cubicBezTo>
                    <a:pt x="67" y="755"/>
                    <a:pt x="67" y="755"/>
                    <a:pt x="67" y="755"/>
                  </a:cubicBezTo>
                  <a:cubicBezTo>
                    <a:pt x="69" y="766"/>
                    <a:pt x="72" y="776"/>
                    <a:pt x="74" y="786"/>
                  </a:cubicBezTo>
                  <a:cubicBezTo>
                    <a:pt x="27" y="813"/>
                    <a:pt x="27" y="813"/>
                    <a:pt x="27" y="813"/>
                  </a:cubicBezTo>
                  <a:cubicBezTo>
                    <a:pt x="30" y="822"/>
                    <a:pt x="32" y="830"/>
                    <a:pt x="35" y="839"/>
                  </a:cubicBezTo>
                  <a:cubicBezTo>
                    <a:pt x="90" y="833"/>
                    <a:pt x="90" y="833"/>
                    <a:pt x="90" y="833"/>
                  </a:cubicBezTo>
                  <a:cubicBezTo>
                    <a:pt x="93" y="843"/>
                    <a:pt x="98" y="853"/>
                    <a:pt x="102" y="863"/>
                  </a:cubicBezTo>
                  <a:cubicBezTo>
                    <a:pt x="59" y="896"/>
                    <a:pt x="59" y="896"/>
                    <a:pt x="59" y="896"/>
                  </a:cubicBezTo>
                  <a:cubicBezTo>
                    <a:pt x="62" y="904"/>
                    <a:pt x="66" y="912"/>
                    <a:pt x="70" y="920"/>
                  </a:cubicBezTo>
                  <a:cubicBezTo>
                    <a:pt x="124" y="907"/>
                    <a:pt x="124" y="907"/>
                    <a:pt x="124" y="907"/>
                  </a:cubicBezTo>
                  <a:cubicBezTo>
                    <a:pt x="129" y="916"/>
                    <a:pt x="134" y="925"/>
                    <a:pt x="140" y="934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1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4" y="983"/>
                    <a:pt x="180" y="992"/>
                    <a:pt x="187" y="1000"/>
                  </a:cubicBezTo>
                  <a:cubicBezTo>
                    <a:pt x="154" y="1044"/>
                    <a:pt x="154" y="1044"/>
                    <a:pt x="154" y="1044"/>
                  </a:cubicBezTo>
                  <a:cubicBezTo>
                    <a:pt x="160" y="1051"/>
                    <a:pt x="166" y="1058"/>
                    <a:pt x="172" y="1064"/>
                  </a:cubicBezTo>
                  <a:cubicBezTo>
                    <a:pt x="220" y="1036"/>
                    <a:pt x="220" y="1036"/>
                    <a:pt x="220" y="1036"/>
                  </a:cubicBezTo>
                  <a:cubicBezTo>
                    <a:pt x="228" y="1044"/>
                    <a:pt x="235" y="1051"/>
                    <a:pt x="243" y="1058"/>
                  </a:cubicBezTo>
                  <a:cubicBezTo>
                    <a:pt x="217" y="1107"/>
                    <a:pt x="217" y="1107"/>
                    <a:pt x="217" y="1107"/>
                  </a:cubicBezTo>
                  <a:cubicBezTo>
                    <a:pt x="224" y="1113"/>
                    <a:pt x="231" y="1119"/>
                    <a:pt x="238" y="1124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90" y="1096"/>
                    <a:pt x="298" y="1102"/>
                    <a:pt x="307" y="1108"/>
                  </a:cubicBezTo>
                  <a:cubicBezTo>
                    <a:pt x="287" y="1160"/>
                    <a:pt x="287" y="1160"/>
                    <a:pt x="287" y="1160"/>
                  </a:cubicBezTo>
                  <a:cubicBezTo>
                    <a:pt x="295" y="1165"/>
                    <a:pt x="303" y="1170"/>
                    <a:pt x="310" y="1175"/>
                  </a:cubicBezTo>
                  <a:cubicBezTo>
                    <a:pt x="349" y="1134"/>
                    <a:pt x="349" y="1134"/>
                    <a:pt x="349" y="1134"/>
                  </a:cubicBezTo>
                  <a:cubicBezTo>
                    <a:pt x="358" y="1139"/>
                    <a:pt x="367" y="1144"/>
                    <a:pt x="377" y="1149"/>
                  </a:cubicBezTo>
                  <a:cubicBezTo>
                    <a:pt x="365" y="1203"/>
                    <a:pt x="365" y="1203"/>
                    <a:pt x="365" y="1203"/>
                  </a:cubicBezTo>
                  <a:cubicBezTo>
                    <a:pt x="373" y="1207"/>
                    <a:pt x="381" y="1211"/>
                    <a:pt x="389" y="1214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2" y="1172"/>
                    <a:pt x="442" y="1176"/>
                    <a:pt x="451" y="1179"/>
                  </a:cubicBezTo>
                  <a:cubicBezTo>
                    <a:pt x="447" y="1235"/>
                    <a:pt x="447" y="1235"/>
                    <a:pt x="447" y="1235"/>
                  </a:cubicBezTo>
                  <a:cubicBezTo>
                    <a:pt x="456" y="1238"/>
                    <a:pt x="464" y="1240"/>
                    <a:pt x="473" y="1243"/>
                  </a:cubicBezTo>
                  <a:cubicBezTo>
                    <a:pt x="500" y="1193"/>
                    <a:pt x="500" y="1193"/>
                    <a:pt x="500" y="1193"/>
                  </a:cubicBezTo>
                  <a:cubicBezTo>
                    <a:pt x="509" y="1195"/>
                    <a:pt x="519" y="1197"/>
                    <a:pt x="529" y="1199"/>
                  </a:cubicBezTo>
                  <a:cubicBezTo>
                    <a:pt x="533" y="1255"/>
                    <a:pt x="533" y="1255"/>
                    <a:pt x="533" y="1255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7"/>
                    <a:pt x="610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5" y="1263"/>
                    <a:pt x="628" y="1263"/>
                    <a:pt x="632" y="1263"/>
                  </a:cubicBezTo>
                  <a:cubicBezTo>
                    <a:pt x="638" y="1263"/>
                    <a:pt x="643" y="1263"/>
                    <a:pt x="649" y="1262"/>
                  </a:cubicBezTo>
                  <a:cubicBezTo>
                    <a:pt x="660" y="1207"/>
                    <a:pt x="660" y="1207"/>
                    <a:pt x="660" y="1207"/>
                  </a:cubicBezTo>
                  <a:cubicBezTo>
                    <a:pt x="670" y="1207"/>
                    <a:pt x="680" y="1206"/>
                    <a:pt x="690" y="1205"/>
                  </a:cubicBezTo>
                  <a:cubicBezTo>
                    <a:pt x="709" y="1258"/>
                    <a:pt x="709" y="1258"/>
                    <a:pt x="709" y="1258"/>
                  </a:cubicBezTo>
                  <a:cubicBezTo>
                    <a:pt x="718" y="1257"/>
                    <a:pt x="727" y="1256"/>
                    <a:pt x="737" y="1254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6"/>
                    <a:pt x="760" y="1194"/>
                    <a:pt x="769" y="1192"/>
                  </a:cubicBezTo>
                  <a:cubicBezTo>
                    <a:pt x="796" y="1241"/>
                    <a:pt x="796" y="1241"/>
                    <a:pt x="796" y="1241"/>
                  </a:cubicBezTo>
                  <a:cubicBezTo>
                    <a:pt x="805" y="1239"/>
                    <a:pt x="814" y="1236"/>
                    <a:pt x="822" y="1234"/>
                  </a:cubicBezTo>
                  <a:cubicBezTo>
                    <a:pt x="818" y="1177"/>
                    <a:pt x="818" y="1177"/>
                    <a:pt x="818" y="1177"/>
                  </a:cubicBezTo>
                  <a:cubicBezTo>
                    <a:pt x="828" y="1174"/>
                    <a:pt x="837" y="1171"/>
                    <a:pt x="846" y="1167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8" y="1209"/>
                    <a:pt x="896" y="1205"/>
                    <a:pt x="904" y="1201"/>
                  </a:cubicBezTo>
                  <a:cubicBezTo>
                    <a:pt x="893" y="1146"/>
                    <a:pt x="893" y="1146"/>
                    <a:pt x="893" y="1146"/>
                  </a:cubicBezTo>
                  <a:cubicBezTo>
                    <a:pt x="901" y="1142"/>
                    <a:pt x="910" y="1137"/>
                    <a:pt x="919" y="1132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2" y="1105"/>
                    <a:pt x="962" y="1105"/>
                    <a:pt x="962" y="1105"/>
                  </a:cubicBezTo>
                  <a:cubicBezTo>
                    <a:pt x="970" y="1100"/>
                    <a:pt x="978" y="1094"/>
                    <a:pt x="986" y="1088"/>
                  </a:cubicBezTo>
                  <a:cubicBezTo>
                    <a:pt x="1029" y="1122"/>
                    <a:pt x="1029" y="1122"/>
                    <a:pt x="1029" y="1122"/>
                  </a:cubicBezTo>
                  <a:cubicBezTo>
                    <a:pt x="1037" y="1116"/>
                    <a:pt x="1044" y="1110"/>
                    <a:pt x="1051" y="1104"/>
                  </a:cubicBezTo>
                  <a:cubicBezTo>
                    <a:pt x="1025" y="1055"/>
                    <a:pt x="1025" y="1055"/>
                    <a:pt x="1025" y="1055"/>
                  </a:cubicBezTo>
                  <a:cubicBezTo>
                    <a:pt x="1032" y="1048"/>
                    <a:pt x="1039" y="1041"/>
                    <a:pt x="1046" y="1034"/>
                  </a:cubicBezTo>
                  <a:cubicBezTo>
                    <a:pt x="1094" y="1062"/>
                    <a:pt x="1094" y="1062"/>
                    <a:pt x="1094" y="1062"/>
                  </a:cubicBezTo>
                  <a:cubicBezTo>
                    <a:pt x="1100" y="1055"/>
                    <a:pt x="1107" y="1048"/>
                    <a:pt x="1113" y="1041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1"/>
                    <a:pt x="1098" y="973"/>
                  </a:cubicBezTo>
                  <a:cubicBezTo>
                    <a:pt x="1149" y="994"/>
                    <a:pt x="1149" y="994"/>
                    <a:pt x="1149" y="994"/>
                  </a:cubicBezTo>
                  <a:cubicBezTo>
                    <a:pt x="1155" y="986"/>
                    <a:pt x="1160" y="978"/>
                    <a:pt x="1165" y="970"/>
                  </a:cubicBezTo>
                  <a:cubicBezTo>
                    <a:pt x="1127" y="931"/>
                    <a:pt x="1127" y="931"/>
                    <a:pt x="1127" y="931"/>
                  </a:cubicBezTo>
                  <a:cubicBezTo>
                    <a:pt x="1132" y="923"/>
                    <a:pt x="1137" y="914"/>
                    <a:pt x="1141" y="906"/>
                  </a:cubicBezTo>
                  <a:cubicBezTo>
                    <a:pt x="1195" y="919"/>
                    <a:pt x="1195" y="919"/>
                    <a:pt x="1195" y="919"/>
                  </a:cubicBezTo>
                  <a:cubicBezTo>
                    <a:pt x="1199" y="910"/>
                    <a:pt x="1203" y="902"/>
                    <a:pt x="1207" y="893"/>
                  </a:cubicBezTo>
                  <a:cubicBezTo>
                    <a:pt x="1164" y="860"/>
                    <a:pt x="1164" y="860"/>
                    <a:pt x="1164" y="860"/>
                  </a:cubicBezTo>
                  <a:cubicBezTo>
                    <a:pt x="1168" y="851"/>
                    <a:pt x="1171" y="842"/>
                    <a:pt x="1175" y="832"/>
                  </a:cubicBezTo>
                  <a:cubicBezTo>
                    <a:pt x="1229" y="838"/>
                    <a:pt x="1229" y="838"/>
                    <a:pt x="1229" y="838"/>
                  </a:cubicBezTo>
                  <a:cubicBezTo>
                    <a:pt x="1232" y="829"/>
                    <a:pt x="1235" y="820"/>
                    <a:pt x="1238" y="811"/>
                  </a:cubicBezTo>
                  <a:cubicBezTo>
                    <a:pt x="1191" y="784"/>
                    <a:pt x="1191" y="784"/>
                    <a:pt x="1191" y="784"/>
                  </a:cubicBezTo>
                  <a:cubicBezTo>
                    <a:pt x="1193" y="774"/>
                    <a:pt x="1196" y="765"/>
                    <a:pt x="1198" y="755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4"/>
                    <a:pt x="1256" y="735"/>
                    <a:pt x="1257" y="725"/>
                  </a:cubicBezTo>
                  <a:cubicBezTo>
                    <a:pt x="1207" y="705"/>
                    <a:pt x="1207" y="705"/>
                    <a:pt x="1207" y="705"/>
                  </a:cubicBezTo>
                  <a:cubicBezTo>
                    <a:pt x="1208" y="695"/>
                    <a:pt x="1209" y="685"/>
                    <a:pt x="1210" y="676"/>
                  </a:cubicBezTo>
                  <a:lnTo>
                    <a:pt x="1263" y="666"/>
                  </a:lnTo>
                  <a:close/>
                  <a:moveTo>
                    <a:pt x="632" y="1126"/>
                  </a:moveTo>
                  <a:cubicBezTo>
                    <a:pt x="359" y="1126"/>
                    <a:pt x="138" y="904"/>
                    <a:pt x="138" y="631"/>
                  </a:cubicBezTo>
                  <a:cubicBezTo>
                    <a:pt x="138" y="358"/>
                    <a:pt x="359" y="137"/>
                    <a:pt x="632" y="137"/>
                  </a:cubicBezTo>
                  <a:cubicBezTo>
                    <a:pt x="905" y="137"/>
                    <a:pt x="1127" y="358"/>
                    <a:pt x="1127" y="631"/>
                  </a:cubicBezTo>
                  <a:cubicBezTo>
                    <a:pt x="1127" y="904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82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411989" y="118209"/>
            <a:ext cx="1086611" cy="1087119"/>
            <a:chOff x="411989" y="118209"/>
            <a:chExt cx="1086611" cy="1087119"/>
          </a:xfrm>
        </p:grpSpPr>
        <p:grpSp>
          <p:nvGrpSpPr>
            <p:cNvPr id="9" name="组合 8"/>
            <p:cNvGrpSpPr/>
            <p:nvPr userDrawn="1"/>
          </p:nvGrpSpPr>
          <p:grpSpPr>
            <a:xfrm>
              <a:off x="411989" y="118209"/>
              <a:ext cx="1086611" cy="1087119"/>
              <a:chOff x="1032821" y="1007209"/>
              <a:chExt cx="2736759" cy="2738039"/>
            </a:xfrm>
          </p:grpSpPr>
          <p:sp>
            <p:nvSpPr>
              <p:cNvPr id="10" name="Freeform 675"/>
              <p:cNvSpPr>
                <a:spLocks noEditPoints="1"/>
              </p:cNvSpPr>
              <p:nvPr/>
            </p:nvSpPr>
            <p:spPr bwMode="auto">
              <a:xfrm>
                <a:off x="1032821" y="1007209"/>
                <a:ext cx="2736759" cy="2738039"/>
              </a:xfrm>
              <a:custGeom>
                <a:avLst/>
                <a:gdLst>
                  <a:gd name="T0" fmla="*/ 701 w 1353"/>
                  <a:gd name="T1" fmla="*/ 1346 h 1353"/>
                  <a:gd name="T2" fmla="*/ 616 w 1353"/>
                  <a:gd name="T3" fmla="*/ 1344 h 1353"/>
                  <a:gd name="T4" fmla="*/ 544 w 1353"/>
                  <a:gd name="T5" fmla="*/ 1333 h 1353"/>
                  <a:gd name="T6" fmla="*/ 807 w 1353"/>
                  <a:gd name="T7" fmla="*/ 1340 h 1353"/>
                  <a:gd name="T8" fmla="*/ 493 w 1353"/>
                  <a:gd name="T9" fmla="*/ 1321 h 1353"/>
                  <a:gd name="T10" fmla="*/ 441 w 1353"/>
                  <a:gd name="T11" fmla="*/ 1310 h 1353"/>
                  <a:gd name="T12" fmla="*/ 928 w 1353"/>
                  <a:gd name="T13" fmla="*/ 1304 h 1353"/>
                  <a:gd name="T14" fmla="*/ 974 w 1353"/>
                  <a:gd name="T15" fmla="*/ 1277 h 1353"/>
                  <a:gd name="T16" fmla="*/ 362 w 1353"/>
                  <a:gd name="T17" fmla="*/ 1275 h 1353"/>
                  <a:gd name="T18" fmla="*/ 1020 w 1353"/>
                  <a:gd name="T19" fmla="*/ 1252 h 1353"/>
                  <a:gd name="T20" fmla="*/ 1048 w 1353"/>
                  <a:gd name="T21" fmla="*/ 1235 h 1353"/>
                  <a:gd name="T22" fmla="*/ 276 w 1353"/>
                  <a:gd name="T23" fmla="*/ 1214 h 1353"/>
                  <a:gd name="T24" fmla="*/ 221 w 1353"/>
                  <a:gd name="T25" fmla="*/ 1168 h 1353"/>
                  <a:gd name="T26" fmla="*/ 1130 w 1353"/>
                  <a:gd name="T27" fmla="*/ 1170 h 1353"/>
                  <a:gd name="T28" fmla="*/ 193 w 1353"/>
                  <a:gd name="T29" fmla="*/ 1149 h 1353"/>
                  <a:gd name="T30" fmla="*/ 1168 w 1353"/>
                  <a:gd name="T31" fmla="*/ 1132 h 1353"/>
                  <a:gd name="T32" fmla="*/ 162 w 1353"/>
                  <a:gd name="T33" fmla="*/ 1106 h 1353"/>
                  <a:gd name="T34" fmla="*/ 119 w 1353"/>
                  <a:gd name="T35" fmla="*/ 1048 h 1353"/>
                  <a:gd name="T36" fmla="*/ 1239 w 1353"/>
                  <a:gd name="T37" fmla="*/ 1053 h 1353"/>
                  <a:gd name="T38" fmla="*/ 91 w 1353"/>
                  <a:gd name="T39" fmla="*/ 1003 h 1353"/>
                  <a:gd name="T40" fmla="*/ 62 w 1353"/>
                  <a:gd name="T41" fmla="*/ 958 h 1353"/>
                  <a:gd name="T42" fmla="*/ 1299 w 1353"/>
                  <a:gd name="T43" fmla="*/ 942 h 1353"/>
                  <a:gd name="T44" fmla="*/ 1312 w 1353"/>
                  <a:gd name="T45" fmla="*/ 891 h 1353"/>
                  <a:gd name="T46" fmla="*/ 31 w 1353"/>
                  <a:gd name="T47" fmla="*/ 878 h 1353"/>
                  <a:gd name="T48" fmla="*/ 1327 w 1353"/>
                  <a:gd name="T49" fmla="*/ 840 h 1353"/>
                  <a:gd name="T50" fmla="*/ 1334 w 1353"/>
                  <a:gd name="T51" fmla="*/ 808 h 1353"/>
                  <a:gd name="T52" fmla="*/ 13 w 1353"/>
                  <a:gd name="T53" fmla="*/ 773 h 1353"/>
                  <a:gd name="T54" fmla="*/ 7 w 1353"/>
                  <a:gd name="T55" fmla="*/ 701 h 1353"/>
                  <a:gd name="T56" fmla="*/ 1352 w 1353"/>
                  <a:gd name="T57" fmla="*/ 704 h 1353"/>
                  <a:gd name="T58" fmla="*/ 1 w 1353"/>
                  <a:gd name="T59" fmla="*/ 648 h 1353"/>
                  <a:gd name="T60" fmla="*/ 3 w 1353"/>
                  <a:gd name="T61" fmla="*/ 615 h 1353"/>
                  <a:gd name="T62" fmla="*/ 1348 w 1353"/>
                  <a:gd name="T63" fmla="*/ 598 h 1353"/>
                  <a:gd name="T64" fmla="*/ 1336 w 1353"/>
                  <a:gd name="T65" fmla="*/ 526 h 1353"/>
                  <a:gd name="T66" fmla="*/ 27 w 1353"/>
                  <a:gd name="T67" fmla="*/ 512 h 1353"/>
                  <a:gd name="T68" fmla="*/ 1322 w 1353"/>
                  <a:gd name="T69" fmla="*/ 475 h 1353"/>
                  <a:gd name="T70" fmla="*/ 1299 w 1353"/>
                  <a:gd name="T71" fmla="*/ 427 h 1353"/>
                  <a:gd name="T72" fmla="*/ 68 w 1353"/>
                  <a:gd name="T73" fmla="*/ 394 h 1353"/>
                  <a:gd name="T74" fmla="*/ 87 w 1353"/>
                  <a:gd name="T75" fmla="*/ 345 h 1353"/>
                  <a:gd name="T76" fmla="*/ 1262 w 1353"/>
                  <a:gd name="T77" fmla="*/ 350 h 1353"/>
                  <a:gd name="T78" fmla="*/ 115 w 1353"/>
                  <a:gd name="T79" fmla="*/ 299 h 1353"/>
                  <a:gd name="T80" fmla="*/ 134 w 1353"/>
                  <a:gd name="T81" fmla="*/ 272 h 1353"/>
                  <a:gd name="T82" fmla="*/ 1209 w 1353"/>
                  <a:gd name="T83" fmla="*/ 258 h 1353"/>
                  <a:gd name="T84" fmla="*/ 1160 w 1353"/>
                  <a:gd name="T85" fmla="*/ 204 h 1353"/>
                  <a:gd name="T86" fmla="*/ 218 w 1353"/>
                  <a:gd name="T87" fmla="*/ 179 h 1353"/>
                  <a:gd name="T88" fmla="*/ 1118 w 1353"/>
                  <a:gd name="T89" fmla="*/ 172 h 1353"/>
                  <a:gd name="T90" fmla="*/ 263 w 1353"/>
                  <a:gd name="T91" fmla="*/ 149 h 1353"/>
                  <a:gd name="T92" fmla="*/ 302 w 1353"/>
                  <a:gd name="T93" fmla="*/ 113 h 1353"/>
                  <a:gd name="T94" fmla="*/ 1050 w 1353"/>
                  <a:gd name="T95" fmla="*/ 120 h 1353"/>
                  <a:gd name="T96" fmla="*/ 347 w 1353"/>
                  <a:gd name="T97" fmla="*/ 85 h 1353"/>
                  <a:gd name="T98" fmla="*/ 377 w 1353"/>
                  <a:gd name="T99" fmla="*/ 70 h 1353"/>
                  <a:gd name="T100" fmla="*/ 961 w 1353"/>
                  <a:gd name="T101" fmla="*/ 62 h 1353"/>
                  <a:gd name="T102" fmla="*/ 893 w 1353"/>
                  <a:gd name="T103" fmla="*/ 35 h 1353"/>
                  <a:gd name="T104" fmla="*/ 477 w 1353"/>
                  <a:gd name="T105" fmla="*/ 36 h 1353"/>
                  <a:gd name="T106" fmla="*/ 842 w 1353"/>
                  <a:gd name="T107" fmla="*/ 20 h 1353"/>
                  <a:gd name="T108" fmla="*/ 789 w 1353"/>
                  <a:gd name="T109" fmla="*/ 16 h 1353"/>
                  <a:gd name="T110" fmla="*/ 599 w 1353"/>
                  <a:gd name="T111" fmla="*/ 11 h 1353"/>
                  <a:gd name="T112" fmla="*/ 651 w 1353"/>
                  <a:gd name="T113" fmla="*/ 0 h 1353"/>
                  <a:gd name="T114" fmla="*/ 704 w 1353"/>
                  <a:gd name="T115" fmla="*/ 7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53" h="1353">
                    <a:moveTo>
                      <a:pt x="649" y="1346"/>
                    </a:moveTo>
                    <a:cubicBezTo>
                      <a:pt x="648" y="1352"/>
                      <a:pt x="648" y="1352"/>
                      <a:pt x="648" y="1352"/>
                    </a:cubicBezTo>
                    <a:cubicBezTo>
                      <a:pt x="655" y="1352"/>
                      <a:pt x="662" y="1353"/>
                      <a:pt x="668" y="1353"/>
                    </a:cubicBezTo>
                    <a:cubicBezTo>
                      <a:pt x="668" y="1346"/>
                      <a:pt x="668" y="1346"/>
                      <a:pt x="668" y="1346"/>
                    </a:cubicBezTo>
                    <a:cubicBezTo>
                      <a:pt x="662" y="1346"/>
                      <a:pt x="655" y="1346"/>
                      <a:pt x="649" y="1346"/>
                    </a:cubicBezTo>
                    <a:moveTo>
                      <a:pt x="721" y="1345"/>
                    </a:moveTo>
                    <a:cubicBezTo>
                      <a:pt x="714" y="1346"/>
                      <a:pt x="708" y="1346"/>
                      <a:pt x="701" y="1346"/>
                    </a:cubicBezTo>
                    <a:cubicBezTo>
                      <a:pt x="702" y="1352"/>
                      <a:pt x="702" y="1352"/>
                      <a:pt x="702" y="1352"/>
                    </a:cubicBezTo>
                    <a:cubicBezTo>
                      <a:pt x="708" y="1352"/>
                      <a:pt x="715" y="1352"/>
                      <a:pt x="721" y="1351"/>
                    </a:cubicBezTo>
                    <a:cubicBezTo>
                      <a:pt x="721" y="1345"/>
                      <a:pt x="721" y="1345"/>
                      <a:pt x="721" y="1345"/>
                    </a:cubicBezTo>
                    <a:moveTo>
                      <a:pt x="596" y="1342"/>
                    </a:moveTo>
                    <a:cubicBezTo>
                      <a:pt x="596" y="1348"/>
                      <a:pt x="596" y="1348"/>
                      <a:pt x="596" y="1348"/>
                    </a:cubicBezTo>
                    <a:cubicBezTo>
                      <a:pt x="602" y="1349"/>
                      <a:pt x="609" y="1349"/>
                      <a:pt x="615" y="1350"/>
                    </a:cubicBezTo>
                    <a:cubicBezTo>
                      <a:pt x="616" y="1344"/>
                      <a:pt x="616" y="1344"/>
                      <a:pt x="616" y="1344"/>
                    </a:cubicBezTo>
                    <a:cubicBezTo>
                      <a:pt x="609" y="1343"/>
                      <a:pt x="603" y="1342"/>
                      <a:pt x="596" y="1342"/>
                    </a:cubicBezTo>
                    <a:moveTo>
                      <a:pt x="773" y="1340"/>
                    </a:moveTo>
                    <a:cubicBezTo>
                      <a:pt x="767" y="1340"/>
                      <a:pt x="760" y="1341"/>
                      <a:pt x="754" y="1342"/>
                    </a:cubicBezTo>
                    <a:cubicBezTo>
                      <a:pt x="755" y="1348"/>
                      <a:pt x="755" y="1348"/>
                      <a:pt x="755" y="1348"/>
                    </a:cubicBezTo>
                    <a:cubicBezTo>
                      <a:pt x="761" y="1347"/>
                      <a:pt x="768" y="1347"/>
                      <a:pt x="774" y="1346"/>
                    </a:cubicBezTo>
                    <a:cubicBezTo>
                      <a:pt x="773" y="1340"/>
                      <a:pt x="773" y="1340"/>
                      <a:pt x="773" y="1340"/>
                    </a:cubicBezTo>
                    <a:moveTo>
                      <a:pt x="544" y="1333"/>
                    </a:moveTo>
                    <a:cubicBezTo>
                      <a:pt x="543" y="1339"/>
                      <a:pt x="543" y="1339"/>
                      <a:pt x="543" y="1339"/>
                    </a:cubicBezTo>
                    <a:cubicBezTo>
                      <a:pt x="550" y="1341"/>
                      <a:pt x="556" y="1342"/>
                      <a:pt x="563" y="1343"/>
                    </a:cubicBezTo>
                    <a:cubicBezTo>
                      <a:pt x="564" y="1337"/>
                      <a:pt x="564" y="1337"/>
                      <a:pt x="564" y="1337"/>
                    </a:cubicBezTo>
                    <a:cubicBezTo>
                      <a:pt x="557" y="1336"/>
                      <a:pt x="551" y="1335"/>
                      <a:pt x="544" y="1333"/>
                    </a:cubicBezTo>
                    <a:moveTo>
                      <a:pt x="825" y="1330"/>
                    </a:moveTo>
                    <a:cubicBezTo>
                      <a:pt x="819" y="1331"/>
                      <a:pt x="812" y="1333"/>
                      <a:pt x="806" y="1334"/>
                    </a:cubicBezTo>
                    <a:cubicBezTo>
                      <a:pt x="807" y="1340"/>
                      <a:pt x="807" y="1340"/>
                      <a:pt x="807" y="1340"/>
                    </a:cubicBezTo>
                    <a:cubicBezTo>
                      <a:pt x="813" y="1339"/>
                      <a:pt x="820" y="1337"/>
                      <a:pt x="827" y="1336"/>
                    </a:cubicBezTo>
                    <a:cubicBezTo>
                      <a:pt x="825" y="1330"/>
                      <a:pt x="825" y="1330"/>
                      <a:pt x="825" y="1330"/>
                    </a:cubicBezTo>
                    <a:moveTo>
                      <a:pt x="493" y="1321"/>
                    </a:moveTo>
                    <a:cubicBezTo>
                      <a:pt x="491" y="1327"/>
                      <a:pt x="491" y="1327"/>
                      <a:pt x="491" y="1327"/>
                    </a:cubicBezTo>
                    <a:cubicBezTo>
                      <a:pt x="498" y="1329"/>
                      <a:pt x="504" y="1330"/>
                      <a:pt x="511" y="1332"/>
                    </a:cubicBezTo>
                    <a:cubicBezTo>
                      <a:pt x="512" y="1326"/>
                      <a:pt x="512" y="1326"/>
                      <a:pt x="512" y="1326"/>
                    </a:cubicBezTo>
                    <a:cubicBezTo>
                      <a:pt x="506" y="1325"/>
                      <a:pt x="499" y="1323"/>
                      <a:pt x="493" y="1321"/>
                    </a:cubicBezTo>
                    <a:moveTo>
                      <a:pt x="876" y="1316"/>
                    </a:moveTo>
                    <a:cubicBezTo>
                      <a:pt x="870" y="1318"/>
                      <a:pt x="863" y="1320"/>
                      <a:pt x="857" y="1322"/>
                    </a:cubicBezTo>
                    <a:cubicBezTo>
                      <a:pt x="859" y="1328"/>
                      <a:pt x="859" y="1328"/>
                      <a:pt x="859" y="1328"/>
                    </a:cubicBezTo>
                    <a:cubicBezTo>
                      <a:pt x="865" y="1326"/>
                      <a:pt x="872" y="1324"/>
                      <a:pt x="878" y="1322"/>
                    </a:cubicBezTo>
                    <a:cubicBezTo>
                      <a:pt x="876" y="1316"/>
                      <a:pt x="876" y="1316"/>
                      <a:pt x="876" y="1316"/>
                    </a:cubicBezTo>
                    <a:moveTo>
                      <a:pt x="443" y="1305"/>
                    </a:moveTo>
                    <a:cubicBezTo>
                      <a:pt x="441" y="1310"/>
                      <a:pt x="441" y="1310"/>
                      <a:pt x="441" y="1310"/>
                    </a:cubicBezTo>
                    <a:cubicBezTo>
                      <a:pt x="447" y="1313"/>
                      <a:pt x="453" y="1315"/>
                      <a:pt x="460" y="1317"/>
                    </a:cubicBezTo>
                    <a:cubicBezTo>
                      <a:pt x="462" y="1311"/>
                      <a:pt x="462" y="1311"/>
                      <a:pt x="462" y="1311"/>
                    </a:cubicBezTo>
                    <a:cubicBezTo>
                      <a:pt x="456" y="1309"/>
                      <a:pt x="449" y="1307"/>
                      <a:pt x="443" y="1305"/>
                    </a:cubicBezTo>
                    <a:moveTo>
                      <a:pt x="926" y="1299"/>
                    </a:moveTo>
                    <a:cubicBezTo>
                      <a:pt x="919" y="1301"/>
                      <a:pt x="913" y="1304"/>
                      <a:pt x="907" y="1306"/>
                    </a:cubicBezTo>
                    <a:cubicBezTo>
                      <a:pt x="909" y="1312"/>
                      <a:pt x="909" y="1312"/>
                      <a:pt x="909" y="1312"/>
                    </a:cubicBezTo>
                    <a:cubicBezTo>
                      <a:pt x="915" y="1309"/>
                      <a:pt x="922" y="1307"/>
                      <a:pt x="928" y="1304"/>
                    </a:cubicBezTo>
                    <a:cubicBezTo>
                      <a:pt x="926" y="1299"/>
                      <a:pt x="926" y="1299"/>
                      <a:pt x="926" y="1299"/>
                    </a:cubicBezTo>
                    <a:moveTo>
                      <a:pt x="395" y="1284"/>
                    </a:moveTo>
                    <a:cubicBezTo>
                      <a:pt x="392" y="1290"/>
                      <a:pt x="392" y="1290"/>
                      <a:pt x="392" y="1290"/>
                    </a:cubicBezTo>
                    <a:cubicBezTo>
                      <a:pt x="398" y="1293"/>
                      <a:pt x="404" y="1296"/>
                      <a:pt x="410" y="1298"/>
                    </a:cubicBezTo>
                    <a:cubicBezTo>
                      <a:pt x="413" y="1293"/>
                      <a:pt x="413" y="1293"/>
                      <a:pt x="413" y="1293"/>
                    </a:cubicBezTo>
                    <a:cubicBezTo>
                      <a:pt x="407" y="1290"/>
                      <a:pt x="401" y="1287"/>
                      <a:pt x="395" y="1284"/>
                    </a:cubicBezTo>
                    <a:moveTo>
                      <a:pt x="974" y="1277"/>
                    </a:moveTo>
                    <a:cubicBezTo>
                      <a:pt x="968" y="1280"/>
                      <a:pt x="962" y="1283"/>
                      <a:pt x="956" y="1286"/>
                    </a:cubicBezTo>
                    <a:cubicBezTo>
                      <a:pt x="958" y="1291"/>
                      <a:pt x="958" y="1291"/>
                      <a:pt x="958" y="1291"/>
                    </a:cubicBezTo>
                    <a:cubicBezTo>
                      <a:pt x="964" y="1289"/>
                      <a:pt x="970" y="1286"/>
                      <a:pt x="976" y="1283"/>
                    </a:cubicBezTo>
                    <a:cubicBezTo>
                      <a:pt x="974" y="1277"/>
                      <a:pt x="974" y="1277"/>
                      <a:pt x="974" y="1277"/>
                    </a:cubicBezTo>
                    <a:moveTo>
                      <a:pt x="348" y="1260"/>
                    </a:moveTo>
                    <a:cubicBezTo>
                      <a:pt x="345" y="1266"/>
                      <a:pt x="345" y="1266"/>
                      <a:pt x="345" y="1266"/>
                    </a:cubicBezTo>
                    <a:cubicBezTo>
                      <a:pt x="351" y="1269"/>
                      <a:pt x="356" y="1272"/>
                      <a:pt x="362" y="1275"/>
                    </a:cubicBezTo>
                    <a:cubicBezTo>
                      <a:pt x="365" y="1270"/>
                      <a:pt x="365" y="1270"/>
                      <a:pt x="365" y="1270"/>
                    </a:cubicBezTo>
                    <a:cubicBezTo>
                      <a:pt x="359" y="1267"/>
                      <a:pt x="354" y="1264"/>
                      <a:pt x="348" y="1260"/>
                    </a:cubicBezTo>
                    <a:moveTo>
                      <a:pt x="1020" y="1252"/>
                    </a:moveTo>
                    <a:cubicBezTo>
                      <a:pt x="1014" y="1256"/>
                      <a:pt x="1009" y="1259"/>
                      <a:pt x="1003" y="1262"/>
                    </a:cubicBezTo>
                    <a:cubicBezTo>
                      <a:pt x="1006" y="1267"/>
                      <a:pt x="1006" y="1267"/>
                      <a:pt x="1006" y="1267"/>
                    </a:cubicBezTo>
                    <a:cubicBezTo>
                      <a:pt x="1012" y="1264"/>
                      <a:pt x="1017" y="1261"/>
                      <a:pt x="1023" y="1257"/>
                    </a:cubicBezTo>
                    <a:cubicBezTo>
                      <a:pt x="1020" y="1252"/>
                      <a:pt x="1020" y="1252"/>
                      <a:pt x="1020" y="1252"/>
                    </a:cubicBezTo>
                    <a:moveTo>
                      <a:pt x="303" y="1233"/>
                    </a:moveTo>
                    <a:cubicBezTo>
                      <a:pt x="300" y="1238"/>
                      <a:pt x="300" y="1238"/>
                      <a:pt x="300" y="1238"/>
                    </a:cubicBezTo>
                    <a:cubicBezTo>
                      <a:pt x="305" y="1242"/>
                      <a:pt x="311" y="1245"/>
                      <a:pt x="316" y="1249"/>
                    </a:cubicBezTo>
                    <a:cubicBezTo>
                      <a:pt x="320" y="1244"/>
                      <a:pt x="320" y="1244"/>
                      <a:pt x="320" y="1244"/>
                    </a:cubicBezTo>
                    <a:cubicBezTo>
                      <a:pt x="314" y="1240"/>
                      <a:pt x="308" y="1237"/>
                      <a:pt x="303" y="1233"/>
                    </a:cubicBezTo>
                    <a:moveTo>
                      <a:pt x="1064" y="1223"/>
                    </a:moveTo>
                    <a:cubicBezTo>
                      <a:pt x="1059" y="1227"/>
                      <a:pt x="1053" y="1231"/>
                      <a:pt x="1048" y="1235"/>
                    </a:cubicBezTo>
                    <a:cubicBezTo>
                      <a:pt x="1051" y="1240"/>
                      <a:pt x="1051" y="1240"/>
                      <a:pt x="1051" y="1240"/>
                    </a:cubicBezTo>
                    <a:cubicBezTo>
                      <a:pt x="1057" y="1236"/>
                      <a:pt x="1062" y="1232"/>
                      <a:pt x="1068" y="1228"/>
                    </a:cubicBezTo>
                    <a:cubicBezTo>
                      <a:pt x="1064" y="1223"/>
                      <a:pt x="1064" y="1223"/>
                      <a:pt x="1064" y="1223"/>
                    </a:cubicBezTo>
                    <a:moveTo>
                      <a:pt x="261" y="1202"/>
                    </a:moveTo>
                    <a:cubicBezTo>
                      <a:pt x="257" y="1207"/>
                      <a:pt x="257" y="1207"/>
                      <a:pt x="257" y="1207"/>
                    </a:cubicBezTo>
                    <a:cubicBezTo>
                      <a:pt x="262" y="1211"/>
                      <a:pt x="267" y="1215"/>
                      <a:pt x="273" y="1219"/>
                    </a:cubicBezTo>
                    <a:cubicBezTo>
                      <a:pt x="276" y="1214"/>
                      <a:pt x="276" y="1214"/>
                      <a:pt x="276" y="1214"/>
                    </a:cubicBezTo>
                    <a:cubicBezTo>
                      <a:pt x="271" y="1210"/>
                      <a:pt x="266" y="1206"/>
                      <a:pt x="261" y="1202"/>
                    </a:cubicBezTo>
                    <a:moveTo>
                      <a:pt x="1106" y="1191"/>
                    </a:moveTo>
                    <a:cubicBezTo>
                      <a:pt x="1101" y="1195"/>
                      <a:pt x="1096" y="1200"/>
                      <a:pt x="1090" y="1204"/>
                    </a:cubicBezTo>
                    <a:cubicBezTo>
                      <a:pt x="1094" y="1209"/>
                      <a:pt x="1094" y="1209"/>
                      <a:pt x="1094" y="1209"/>
                    </a:cubicBezTo>
                    <a:cubicBezTo>
                      <a:pt x="1099" y="1204"/>
                      <a:pt x="1105" y="1200"/>
                      <a:pt x="1110" y="1196"/>
                    </a:cubicBezTo>
                    <a:cubicBezTo>
                      <a:pt x="1106" y="1191"/>
                      <a:pt x="1106" y="1191"/>
                      <a:pt x="1106" y="1191"/>
                    </a:cubicBezTo>
                    <a:moveTo>
                      <a:pt x="221" y="1168"/>
                    </a:moveTo>
                    <a:cubicBezTo>
                      <a:pt x="217" y="1172"/>
                      <a:pt x="217" y="1172"/>
                      <a:pt x="217" y="1172"/>
                    </a:cubicBezTo>
                    <a:cubicBezTo>
                      <a:pt x="221" y="1177"/>
                      <a:pt x="226" y="1181"/>
                      <a:pt x="231" y="1185"/>
                    </a:cubicBezTo>
                    <a:cubicBezTo>
                      <a:pt x="235" y="1181"/>
                      <a:pt x="235" y="1181"/>
                      <a:pt x="235" y="1181"/>
                    </a:cubicBezTo>
                    <a:cubicBezTo>
                      <a:pt x="230" y="1176"/>
                      <a:pt x="226" y="1172"/>
                      <a:pt x="221" y="1168"/>
                    </a:cubicBezTo>
                    <a:moveTo>
                      <a:pt x="1145" y="1155"/>
                    </a:moveTo>
                    <a:cubicBezTo>
                      <a:pt x="1145" y="1156"/>
                      <a:pt x="1145" y="1156"/>
                      <a:pt x="1145" y="1156"/>
                    </a:cubicBezTo>
                    <a:cubicBezTo>
                      <a:pt x="1140" y="1161"/>
                      <a:pt x="1135" y="1165"/>
                      <a:pt x="1130" y="1170"/>
                    </a:cubicBezTo>
                    <a:cubicBezTo>
                      <a:pt x="1135" y="1174"/>
                      <a:pt x="1135" y="1174"/>
                      <a:pt x="1135" y="1174"/>
                    </a:cubicBezTo>
                    <a:cubicBezTo>
                      <a:pt x="1139" y="1170"/>
                      <a:pt x="1144" y="1165"/>
                      <a:pt x="1149" y="1160"/>
                    </a:cubicBezTo>
                    <a:cubicBezTo>
                      <a:pt x="1150" y="1160"/>
                      <a:pt x="1150" y="1160"/>
                      <a:pt x="1150" y="1160"/>
                    </a:cubicBezTo>
                    <a:cubicBezTo>
                      <a:pt x="1145" y="1155"/>
                      <a:pt x="1145" y="1155"/>
                      <a:pt x="1145" y="1155"/>
                    </a:cubicBezTo>
                    <a:moveTo>
                      <a:pt x="184" y="1130"/>
                    </a:moveTo>
                    <a:cubicBezTo>
                      <a:pt x="179" y="1134"/>
                      <a:pt x="179" y="1134"/>
                      <a:pt x="179" y="1134"/>
                    </a:cubicBezTo>
                    <a:cubicBezTo>
                      <a:pt x="183" y="1139"/>
                      <a:pt x="188" y="1144"/>
                      <a:pt x="193" y="1149"/>
                    </a:cubicBezTo>
                    <a:cubicBezTo>
                      <a:pt x="195" y="1147"/>
                      <a:pt x="195" y="1147"/>
                      <a:pt x="195" y="1147"/>
                    </a:cubicBezTo>
                    <a:cubicBezTo>
                      <a:pt x="193" y="1149"/>
                      <a:pt x="193" y="1149"/>
                      <a:pt x="193" y="1149"/>
                    </a:cubicBezTo>
                    <a:cubicBezTo>
                      <a:pt x="195" y="1147"/>
                      <a:pt x="195" y="1147"/>
                      <a:pt x="195" y="1147"/>
                    </a:cubicBezTo>
                    <a:cubicBezTo>
                      <a:pt x="197" y="1144"/>
                      <a:pt x="197" y="1144"/>
                      <a:pt x="197" y="1144"/>
                    </a:cubicBezTo>
                    <a:cubicBezTo>
                      <a:pt x="192" y="1140"/>
                      <a:pt x="188" y="1135"/>
                      <a:pt x="184" y="1130"/>
                    </a:cubicBezTo>
                    <a:moveTo>
                      <a:pt x="1181" y="1117"/>
                    </a:moveTo>
                    <a:cubicBezTo>
                      <a:pt x="1177" y="1122"/>
                      <a:pt x="1173" y="1127"/>
                      <a:pt x="1168" y="1132"/>
                    </a:cubicBezTo>
                    <a:cubicBezTo>
                      <a:pt x="1173" y="1136"/>
                      <a:pt x="1173" y="1136"/>
                      <a:pt x="1173" y="1136"/>
                    </a:cubicBezTo>
                    <a:cubicBezTo>
                      <a:pt x="1177" y="1131"/>
                      <a:pt x="1182" y="1126"/>
                      <a:pt x="1186" y="1121"/>
                    </a:cubicBezTo>
                    <a:cubicBezTo>
                      <a:pt x="1181" y="1117"/>
                      <a:pt x="1181" y="1117"/>
                      <a:pt x="1181" y="1117"/>
                    </a:cubicBezTo>
                    <a:moveTo>
                      <a:pt x="149" y="1090"/>
                    </a:moveTo>
                    <a:cubicBezTo>
                      <a:pt x="145" y="1094"/>
                      <a:pt x="145" y="1094"/>
                      <a:pt x="145" y="1094"/>
                    </a:cubicBezTo>
                    <a:cubicBezTo>
                      <a:pt x="149" y="1099"/>
                      <a:pt x="153" y="1104"/>
                      <a:pt x="157" y="1109"/>
                    </a:cubicBezTo>
                    <a:cubicBezTo>
                      <a:pt x="162" y="1106"/>
                      <a:pt x="162" y="1106"/>
                      <a:pt x="162" y="1106"/>
                    </a:cubicBezTo>
                    <a:cubicBezTo>
                      <a:pt x="158" y="1101"/>
                      <a:pt x="154" y="1095"/>
                      <a:pt x="149" y="1090"/>
                    </a:cubicBezTo>
                    <a:moveTo>
                      <a:pt x="1215" y="1076"/>
                    </a:moveTo>
                    <a:cubicBezTo>
                      <a:pt x="1211" y="1082"/>
                      <a:pt x="1207" y="1087"/>
                      <a:pt x="1203" y="1092"/>
                    </a:cubicBezTo>
                    <a:cubicBezTo>
                      <a:pt x="1207" y="1096"/>
                      <a:pt x="1207" y="1096"/>
                      <a:pt x="1207" y="1096"/>
                    </a:cubicBezTo>
                    <a:cubicBezTo>
                      <a:pt x="1211" y="1091"/>
                      <a:pt x="1215" y="1085"/>
                      <a:pt x="1219" y="1080"/>
                    </a:cubicBezTo>
                    <a:cubicBezTo>
                      <a:pt x="1215" y="1076"/>
                      <a:pt x="1215" y="1076"/>
                      <a:pt x="1215" y="1076"/>
                    </a:cubicBezTo>
                    <a:moveTo>
                      <a:pt x="119" y="1048"/>
                    </a:moveTo>
                    <a:cubicBezTo>
                      <a:pt x="113" y="1051"/>
                      <a:pt x="113" y="1051"/>
                      <a:pt x="113" y="1051"/>
                    </a:cubicBezTo>
                    <a:cubicBezTo>
                      <a:pt x="117" y="1056"/>
                      <a:pt x="121" y="1062"/>
                      <a:pt x="125" y="1067"/>
                    </a:cubicBezTo>
                    <a:cubicBezTo>
                      <a:pt x="130" y="1064"/>
                      <a:pt x="130" y="1064"/>
                      <a:pt x="130" y="1064"/>
                    </a:cubicBezTo>
                    <a:cubicBezTo>
                      <a:pt x="126" y="1058"/>
                      <a:pt x="122" y="1053"/>
                      <a:pt x="119" y="1048"/>
                    </a:cubicBezTo>
                    <a:moveTo>
                      <a:pt x="1244" y="1033"/>
                    </a:moveTo>
                    <a:cubicBezTo>
                      <a:pt x="1241" y="1039"/>
                      <a:pt x="1237" y="1044"/>
                      <a:pt x="1234" y="1050"/>
                    </a:cubicBezTo>
                    <a:cubicBezTo>
                      <a:pt x="1239" y="1053"/>
                      <a:pt x="1239" y="1053"/>
                      <a:pt x="1239" y="1053"/>
                    </a:cubicBezTo>
                    <a:cubicBezTo>
                      <a:pt x="1242" y="1047"/>
                      <a:pt x="1246" y="1042"/>
                      <a:pt x="1249" y="1036"/>
                    </a:cubicBezTo>
                    <a:cubicBezTo>
                      <a:pt x="1244" y="1033"/>
                      <a:pt x="1244" y="1033"/>
                      <a:pt x="1244" y="1033"/>
                    </a:cubicBezTo>
                    <a:moveTo>
                      <a:pt x="91" y="1003"/>
                    </a:moveTo>
                    <a:cubicBezTo>
                      <a:pt x="86" y="1006"/>
                      <a:pt x="86" y="1006"/>
                      <a:pt x="86" y="1006"/>
                    </a:cubicBezTo>
                    <a:cubicBezTo>
                      <a:pt x="89" y="1011"/>
                      <a:pt x="92" y="1017"/>
                      <a:pt x="96" y="1023"/>
                    </a:cubicBezTo>
                    <a:cubicBezTo>
                      <a:pt x="101" y="1020"/>
                      <a:pt x="101" y="1020"/>
                      <a:pt x="101" y="1020"/>
                    </a:cubicBezTo>
                    <a:cubicBezTo>
                      <a:pt x="98" y="1014"/>
                      <a:pt x="94" y="1008"/>
                      <a:pt x="91" y="1003"/>
                    </a:cubicBezTo>
                    <a:moveTo>
                      <a:pt x="1271" y="987"/>
                    </a:moveTo>
                    <a:cubicBezTo>
                      <a:pt x="1268" y="993"/>
                      <a:pt x="1264" y="999"/>
                      <a:pt x="1261" y="1005"/>
                    </a:cubicBezTo>
                    <a:cubicBezTo>
                      <a:pt x="1266" y="1008"/>
                      <a:pt x="1266" y="1008"/>
                      <a:pt x="1266" y="1008"/>
                    </a:cubicBezTo>
                    <a:cubicBezTo>
                      <a:pt x="1270" y="1002"/>
                      <a:pt x="1273" y="996"/>
                      <a:pt x="1276" y="990"/>
                    </a:cubicBezTo>
                    <a:cubicBezTo>
                      <a:pt x="1271" y="987"/>
                      <a:pt x="1271" y="987"/>
                      <a:pt x="1271" y="987"/>
                    </a:cubicBezTo>
                    <a:moveTo>
                      <a:pt x="67" y="956"/>
                    </a:moveTo>
                    <a:cubicBezTo>
                      <a:pt x="62" y="958"/>
                      <a:pt x="62" y="958"/>
                      <a:pt x="62" y="958"/>
                    </a:cubicBezTo>
                    <a:cubicBezTo>
                      <a:pt x="64" y="964"/>
                      <a:pt x="67" y="970"/>
                      <a:pt x="70" y="976"/>
                    </a:cubicBezTo>
                    <a:cubicBezTo>
                      <a:pt x="76" y="974"/>
                      <a:pt x="76" y="974"/>
                      <a:pt x="76" y="974"/>
                    </a:cubicBezTo>
                    <a:cubicBezTo>
                      <a:pt x="73" y="968"/>
                      <a:pt x="70" y="962"/>
                      <a:pt x="67" y="956"/>
                    </a:cubicBezTo>
                    <a:moveTo>
                      <a:pt x="1293" y="940"/>
                    </a:moveTo>
                    <a:cubicBezTo>
                      <a:pt x="1291" y="946"/>
                      <a:pt x="1288" y="952"/>
                      <a:pt x="1285" y="958"/>
                    </a:cubicBezTo>
                    <a:cubicBezTo>
                      <a:pt x="1291" y="960"/>
                      <a:pt x="1291" y="960"/>
                      <a:pt x="1291" y="960"/>
                    </a:cubicBezTo>
                    <a:cubicBezTo>
                      <a:pt x="1293" y="954"/>
                      <a:pt x="1296" y="948"/>
                      <a:pt x="1299" y="942"/>
                    </a:cubicBezTo>
                    <a:cubicBezTo>
                      <a:pt x="1293" y="940"/>
                      <a:pt x="1293" y="940"/>
                      <a:pt x="1293" y="940"/>
                    </a:cubicBezTo>
                    <a:moveTo>
                      <a:pt x="47" y="907"/>
                    </a:moveTo>
                    <a:cubicBezTo>
                      <a:pt x="41" y="909"/>
                      <a:pt x="41" y="909"/>
                      <a:pt x="41" y="909"/>
                    </a:cubicBezTo>
                    <a:cubicBezTo>
                      <a:pt x="44" y="915"/>
                      <a:pt x="46" y="922"/>
                      <a:pt x="49" y="928"/>
                    </a:cubicBezTo>
                    <a:cubicBezTo>
                      <a:pt x="54" y="925"/>
                      <a:pt x="54" y="925"/>
                      <a:pt x="54" y="925"/>
                    </a:cubicBezTo>
                    <a:cubicBezTo>
                      <a:pt x="52" y="919"/>
                      <a:pt x="49" y="913"/>
                      <a:pt x="47" y="907"/>
                    </a:cubicBezTo>
                    <a:moveTo>
                      <a:pt x="1312" y="891"/>
                    </a:moveTo>
                    <a:cubicBezTo>
                      <a:pt x="1310" y="897"/>
                      <a:pt x="1308" y="903"/>
                      <a:pt x="1305" y="909"/>
                    </a:cubicBezTo>
                    <a:cubicBezTo>
                      <a:pt x="1311" y="911"/>
                      <a:pt x="1311" y="911"/>
                      <a:pt x="1311" y="911"/>
                    </a:cubicBezTo>
                    <a:cubicBezTo>
                      <a:pt x="1313" y="905"/>
                      <a:pt x="1316" y="899"/>
                      <a:pt x="1318" y="893"/>
                    </a:cubicBezTo>
                    <a:cubicBezTo>
                      <a:pt x="1312" y="891"/>
                      <a:pt x="1312" y="891"/>
                      <a:pt x="1312" y="891"/>
                    </a:cubicBezTo>
                    <a:moveTo>
                      <a:pt x="31" y="857"/>
                    </a:moveTo>
                    <a:cubicBezTo>
                      <a:pt x="25" y="859"/>
                      <a:pt x="25" y="859"/>
                      <a:pt x="25" y="859"/>
                    </a:cubicBezTo>
                    <a:cubicBezTo>
                      <a:pt x="27" y="865"/>
                      <a:pt x="29" y="871"/>
                      <a:pt x="31" y="878"/>
                    </a:cubicBezTo>
                    <a:cubicBezTo>
                      <a:pt x="37" y="876"/>
                      <a:pt x="37" y="876"/>
                      <a:pt x="37" y="876"/>
                    </a:cubicBezTo>
                    <a:cubicBezTo>
                      <a:pt x="35" y="870"/>
                      <a:pt x="33" y="863"/>
                      <a:pt x="31" y="857"/>
                    </a:cubicBezTo>
                    <a:moveTo>
                      <a:pt x="1327" y="840"/>
                    </a:moveTo>
                    <a:cubicBezTo>
                      <a:pt x="1325" y="847"/>
                      <a:pt x="1323" y="853"/>
                      <a:pt x="1322" y="859"/>
                    </a:cubicBezTo>
                    <a:cubicBezTo>
                      <a:pt x="1327" y="861"/>
                      <a:pt x="1327" y="861"/>
                      <a:pt x="1327" y="861"/>
                    </a:cubicBezTo>
                    <a:cubicBezTo>
                      <a:pt x="1329" y="855"/>
                      <a:pt x="1331" y="848"/>
                      <a:pt x="1333" y="842"/>
                    </a:cubicBezTo>
                    <a:cubicBezTo>
                      <a:pt x="1327" y="840"/>
                      <a:pt x="1327" y="840"/>
                      <a:pt x="1327" y="840"/>
                    </a:cubicBezTo>
                    <a:moveTo>
                      <a:pt x="19" y="806"/>
                    </a:moveTo>
                    <a:cubicBezTo>
                      <a:pt x="13" y="807"/>
                      <a:pt x="13" y="807"/>
                      <a:pt x="13" y="807"/>
                    </a:cubicBezTo>
                    <a:cubicBezTo>
                      <a:pt x="14" y="813"/>
                      <a:pt x="16" y="820"/>
                      <a:pt x="17" y="826"/>
                    </a:cubicBezTo>
                    <a:cubicBezTo>
                      <a:pt x="23" y="825"/>
                      <a:pt x="23" y="825"/>
                      <a:pt x="23" y="825"/>
                    </a:cubicBezTo>
                    <a:cubicBezTo>
                      <a:pt x="22" y="819"/>
                      <a:pt x="20" y="812"/>
                      <a:pt x="19" y="806"/>
                    </a:cubicBezTo>
                    <a:moveTo>
                      <a:pt x="1337" y="789"/>
                    </a:moveTo>
                    <a:cubicBezTo>
                      <a:pt x="1336" y="795"/>
                      <a:pt x="1335" y="802"/>
                      <a:pt x="1334" y="808"/>
                    </a:cubicBezTo>
                    <a:cubicBezTo>
                      <a:pt x="1340" y="809"/>
                      <a:pt x="1340" y="809"/>
                      <a:pt x="1340" y="809"/>
                    </a:cubicBezTo>
                    <a:cubicBezTo>
                      <a:pt x="1341" y="803"/>
                      <a:pt x="1342" y="796"/>
                      <a:pt x="1343" y="790"/>
                    </a:cubicBezTo>
                    <a:cubicBezTo>
                      <a:pt x="1337" y="789"/>
                      <a:pt x="1337" y="789"/>
                      <a:pt x="1337" y="789"/>
                    </a:cubicBezTo>
                    <a:moveTo>
                      <a:pt x="11" y="754"/>
                    </a:moveTo>
                    <a:cubicBezTo>
                      <a:pt x="5" y="754"/>
                      <a:pt x="5" y="754"/>
                      <a:pt x="5" y="754"/>
                    </a:cubicBezTo>
                    <a:cubicBezTo>
                      <a:pt x="6" y="761"/>
                      <a:pt x="6" y="768"/>
                      <a:pt x="7" y="774"/>
                    </a:cubicBezTo>
                    <a:cubicBezTo>
                      <a:pt x="13" y="773"/>
                      <a:pt x="13" y="773"/>
                      <a:pt x="13" y="773"/>
                    </a:cubicBezTo>
                    <a:cubicBezTo>
                      <a:pt x="13" y="767"/>
                      <a:pt x="12" y="760"/>
                      <a:pt x="11" y="754"/>
                    </a:cubicBezTo>
                    <a:moveTo>
                      <a:pt x="1344" y="737"/>
                    </a:moveTo>
                    <a:cubicBezTo>
                      <a:pt x="1344" y="743"/>
                      <a:pt x="1343" y="750"/>
                      <a:pt x="1342" y="756"/>
                    </a:cubicBezTo>
                    <a:cubicBezTo>
                      <a:pt x="1348" y="757"/>
                      <a:pt x="1348" y="757"/>
                      <a:pt x="1348" y="757"/>
                    </a:cubicBezTo>
                    <a:cubicBezTo>
                      <a:pt x="1349" y="750"/>
                      <a:pt x="1350" y="744"/>
                      <a:pt x="1350" y="737"/>
                    </a:cubicBezTo>
                    <a:cubicBezTo>
                      <a:pt x="1344" y="737"/>
                      <a:pt x="1344" y="737"/>
                      <a:pt x="1344" y="737"/>
                    </a:cubicBezTo>
                    <a:moveTo>
                      <a:pt x="7" y="701"/>
                    </a:moveTo>
                    <a:cubicBezTo>
                      <a:pt x="1" y="701"/>
                      <a:pt x="1" y="701"/>
                      <a:pt x="1" y="701"/>
                    </a:cubicBezTo>
                    <a:cubicBezTo>
                      <a:pt x="1" y="708"/>
                      <a:pt x="1" y="715"/>
                      <a:pt x="2" y="721"/>
                    </a:cubicBezTo>
                    <a:cubicBezTo>
                      <a:pt x="8" y="721"/>
                      <a:pt x="8" y="721"/>
                      <a:pt x="8" y="721"/>
                    </a:cubicBezTo>
                    <a:cubicBezTo>
                      <a:pt x="7" y="714"/>
                      <a:pt x="7" y="708"/>
                      <a:pt x="7" y="701"/>
                    </a:cubicBezTo>
                    <a:moveTo>
                      <a:pt x="1347" y="684"/>
                    </a:moveTo>
                    <a:cubicBezTo>
                      <a:pt x="1347" y="691"/>
                      <a:pt x="1347" y="697"/>
                      <a:pt x="1346" y="704"/>
                    </a:cubicBezTo>
                    <a:cubicBezTo>
                      <a:pt x="1352" y="704"/>
                      <a:pt x="1352" y="704"/>
                      <a:pt x="1352" y="704"/>
                    </a:cubicBezTo>
                    <a:cubicBezTo>
                      <a:pt x="1353" y="697"/>
                      <a:pt x="1353" y="691"/>
                      <a:pt x="1353" y="684"/>
                    </a:cubicBezTo>
                    <a:cubicBezTo>
                      <a:pt x="1347" y="684"/>
                      <a:pt x="1347" y="684"/>
                      <a:pt x="1347" y="684"/>
                    </a:cubicBezTo>
                    <a:moveTo>
                      <a:pt x="1" y="648"/>
                    </a:moveTo>
                    <a:cubicBezTo>
                      <a:pt x="1" y="655"/>
                      <a:pt x="0" y="662"/>
                      <a:pt x="0" y="668"/>
                    </a:cubicBezTo>
                    <a:cubicBezTo>
                      <a:pt x="7" y="668"/>
                      <a:pt x="7" y="668"/>
                      <a:pt x="7" y="668"/>
                    </a:cubicBezTo>
                    <a:cubicBezTo>
                      <a:pt x="7" y="662"/>
                      <a:pt x="7" y="655"/>
                      <a:pt x="7" y="649"/>
                    </a:cubicBezTo>
                    <a:cubicBezTo>
                      <a:pt x="1" y="648"/>
                      <a:pt x="1" y="648"/>
                      <a:pt x="1" y="648"/>
                    </a:cubicBezTo>
                    <a:moveTo>
                      <a:pt x="1351" y="631"/>
                    </a:moveTo>
                    <a:cubicBezTo>
                      <a:pt x="1345" y="631"/>
                      <a:pt x="1345" y="631"/>
                      <a:pt x="1345" y="631"/>
                    </a:cubicBezTo>
                    <a:cubicBezTo>
                      <a:pt x="1346" y="638"/>
                      <a:pt x="1346" y="645"/>
                      <a:pt x="1346" y="651"/>
                    </a:cubicBezTo>
                    <a:cubicBezTo>
                      <a:pt x="1353" y="651"/>
                      <a:pt x="1353" y="651"/>
                      <a:pt x="1353" y="651"/>
                    </a:cubicBezTo>
                    <a:cubicBezTo>
                      <a:pt x="1352" y="644"/>
                      <a:pt x="1352" y="638"/>
                      <a:pt x="1351" y="631"/>
                    </a:cubicBezTo>
                    <a:moveTo>
                      <a:pt x="5" y="595"/>
                    </a:moveTo>
                    <a:cubicBezTo>
                      <a:pt x="4" y="602"/>
                      <a:pt x="4" y="609"/>
                      <a:pt x="3" y="615"/>
                    </a:cubicBezTo>
                    <a:cubicBezTo>
                      <a:pt x="9" y="616"/>
                      <a:pt x="9" y="616"/>
                      <a:pt x="9" y="616"/>
                    </a:cubicBezTo>
                    <a:cubicBezTo>
                      <a:pt x="10" y="609"/>
                      <a:pt x="10" y="603"/>
                      <a:pt x="11" y="596"/>
                    </a:cubicBezTo>
                    <a:cubicBezTo>
                      <a:pt x="5" y="595"/>
                      <a:pt x="5" y="595"/>
                      <a:pt x="5" y="595"/>
                    </a:cubicBezTo>
                    <a:moveTo>
                      <a:pt x="1346" y="578"/>
                    </a:moveTo>
                    <a:cubicBezTo>
                      <a:pt x="1340" y="579"/>
                      <a:pt x="1340" y="579"/>
                      <a:pt x="1340" y="579"/>
                    </a:cubicBezTo>
                    <a:cubicBezTo>
                      <a:pt x="1341" y="586"/>
                      <a:pt x="1342" y="592"/>
                      <a:pt x="1342" y="599"/>
                    </a:cubicBezTo>
                    <a:cubicBezTo>
                      <a:pt x="1348" y="598"/>
                      <a:pt x="1348" y="598"/>
                      <a:pt x="1348" y="598"/>
                    </a:cubicBezTo>
                    <a:cubicBezTo>
                      <a:pt x="1348" y="591"/>
                      <a:pt x="1347" y="585"/>
                      <a:pt x="1346" y="578"/>
                    </a:cubicBezTo>
                    <a:moveTo>
                      <a:pt x="14" y="543"/>
                    </a:moveTo>
                    <a:cubicBezTo>
                      <a:pt x="12" y="549"/>
                      <a:pt x="11" y="556"/>
                      <a:pt x="10" y="563"/>
                    </a:cubicBezTo>
                    <a:cubicBezTo>
                      <a:pt x="16" y="564"/>
                      <a:pt x="16" y="564"/>
                      <a:pt x="16" y="564"/>
                    </a:cubicBezTo>
                    <a:cubicBezTo>
                      <a:pt x="17" y="557"/>
                      <a:pt x="18" y="551"/>
                      <a:pt x="20" y="544"/>
                    </a:cubicBezTo>
                    <a:cubicBezTo>
                      <a:pt x="14" y="543"/>
                      <a:pt x="14" y="543"/>
                      <a:pt x="14" y="543"/>
                    </a:cubicBezTo>
                    <a:moveTo>
                      <a:pt x="1336" y="526"/>
                    </a:moveTo>
                    <a:cubicBezTo>
                      <a:pt x="1330" y="527"/>
                      <a:pt x="1330" y="527"/>
                      <a:pt x="1330" y="527"/>
                    </a:cubicBezTo>
                    <a:cubicBezTo>
                      <a:pt x="1332" y="534"/>
                      <a:pt x="1333" y="540"/>
                      <a:pt x="1334" y="547"/>
                    </a:cubicBezTo>
                    <a:cubicBezTo>
                      <a:pt x="1340" y="545"/>
                      <a:pt x="1340" y="545"/>
                      <a:pt x="1340" y="545"/>
                    </a:cubicBezTo>
                    <a:cubicBezTo>
                      <a:pt x="1339" y="539"/>
                      <a:pt x="1338" y="532"/>
                      <a:pt x="1336" y="526"/>
                    </a:cubicBezTo>
                    <a:moveTo>
                      <a:pt x="26" y="491"/>
                    </a:moveTo>
                    <a:cubicBezTo>
                      <a:pt x="24" y="498"/>
                      <a:pt x="22" y="504"/>
                      <a:pt x="21" y="511"/>
                    </a:cubicBezTo>
                    <a:cubicBezTo>
                      <a:pt x="27" y="512"/>
                      <a:pt x="27" y="512"/>
                      <a:pt x="27" y="512"/>
                    </a:cubicBezTo>
                    <a:cubicBezTo>
                      <a:pt x="28" y="506"/>
                      <a:pt x="30" y="499"/>
                      <a:pt x="32" y="493"/>
                    </a:cubicBezTo>
                    <a:cubicBezTo>
                      <a:pt x="26" y="491"/>
                      <a:pt x="26" y="491"/>
                      <a:pt x="26" y="491"/>
                    </a:cubicBezTo>
                    <a:moveTo>
                      <a:pt x="1322" y="475"/>
                    </a:moveTo>
                    <a:cubicBezTo>
                      <a:pt x="1317" y="476"/>
                      <a:pt x="1317" y="476"/>
                      <a:pt x="1317" y="476"/>
                    </a:cubicBezTo>
                    <a:cubicBezTo>
                      <a:pt x="1318" y="483"/>
                      <a:pt x="1320" y="489"/>
                      <a:pt x="1322" y="495"/>
                    </a:cubicBezTo>
                    <a:cubicBezTo>
                      <a:pt x="1328" y="494"/>
                      <a:pt x="1328" y="494"/>
                      <a:pt x="1328" y="494"/>
                    </a:cubicBezTo>
                    <a:cubicBezTo>
                      <a:pt x="1326" y="487"/>
                      <a:pt x="1324" y="481"/>
                      <a:pt x="1322" y="475"/>
                    </a:cubicBezTo>
                    <a:moveTo>
                      <a:pt x="42" y="441"/>
                    </a:moveTo>
                    <a:cubicBezTo>
                      <a:pt x="40" y="447"/>
                      <a:pt x="38" y="453"/>
                      <a:pt x="36" y="460"/>
                    </a:cubicBezTo>
                    <a:cubicBezTo>
                      <a:pt x="42" y="462"/>
                      <a:pt x="42" y="462"/>
                      <a:pt x="42" y="462"/>
                    </a:cubicBezTo>
                    <a:cubicBezTo>
                      <a:pt x="44" y="455"/>
                      <a:pt x="46" y="449"/>
                      <a:pt x="48" y="443"/>
                    </a:cubicBezTo>
                    <a:cubicBezTo>
                      <a:pt x="42" y="441"/>
                      <a:pt x="42" y="441"/>
                      <a:pt x="42" y="441"/>
                    </a:cubicBezTo>
                    <a:moveTo>
                      <a:pt x="1305" y="425"/>
                    </a:moveTo>
                    <a:cubicBezTo>
                      <a:pt x="1299" y="427"/>
                      <a:pt x="1299" y="427"/>
                      <a:pt x="1299" y="427"/>
                    </a:cubicBezTo>
                    <a:cubicBezTo>
                      <a:pt x="1301" y="433"/>
                      <a:pt x="1304" y="439"/>
                      <a:pt x="1306" y="445"/>
                    </a:cubicBezTo>
                    <a:cubicBezTo>
                      <a:pt x="1312" y="443"/>
                      <a:pt x="1312" y="443"/>
                      <a:pt x="1312" y="443"/>
                    </a:cubicBezTo>
                    <a:cubicBezTo>
                      <a:pt x="1309" y="437"/>
                      <a:pt x="1307" y="431"/>
                      <a:pt x="1305" y="425"/>
                    </a:cubicBezTo>
                    <a:moveTo>
                      <a:pt x="63" y="392"/>
                    </a:moveTo>
                    <a:cubicBezTo>
                      <a:pt x="60" y="398"/>
                      <a:pt x="57" y="404"/>
                      <a:pt x="55" y="410"/>
                    </a:cubicBezTo>
                    <a:cubicBezTo>
                      <a:pt x="60" y="412"/>
                      <a:pt x="60" y="412"/>
                      <a:pt x="60" y="412"/>
                    </a:cubicBezTo>
                    <a:cubicBezTo>
                      <a:pt x="63" y="406"/>
                      <a:pt x="66" y="400"/>
                      <a:pt x="68" y="394"/>
                    </a:cubicBezTo>
                    <a:cubicBezTo>
                      <a:pt x="63" y="392"/>
                      <a:pt x="63" y="392"/>
                      <a:pt x="63" y="392"/>
                    </a:cubicBezTo>
                    <a:moveTo>
                      <a:pt x="1283" y="376"/>
                    </a:moveTo>
                    <a:cubicBezTo>
                      <a:pt x="1277" y="379"/>
                      <a:pt x="1277" y="379"/>
                      <a:pt x="1277" y="379"/>
                    </a:cubicBezTo>
                    <a:cubicBezTo>
                      <a:pt x="1280" y="385"/>
                      <a:pt x="1283" y="391"/>
                      <a:pt x="1286" y="397"/>
                    </a:cubicBezTo>
                    <a:cubicBezTo>
                      <a:pt x="1292" y="394"/>
                      <a:pt x="1292" y="394"/>
                      <a:pt x="1292" y="394"/>
                    </a:cubicBezTo>
                    <a:cubicBezTo>
                      <a:pt x="1289" y="388"/>
                      <a:pt x="1286" y="382"/>
                      <a:pt x="1283" y="376"/>
                    </a:cubicBezTo>
                    <a:moveTo>
                      <a:pt x="87" y="345"/>
                    </a:moveTo>
                    <a:cubicBezTo>
                      <a:pt x="84" y="350"/>
                      <a:pt x="81" y="356"/>
                      <a:pt x="78" y="362"/>
                    </a:cubicBezTo>
                    <a:cubicBezTo>
                      <a:pt x="83" y="365"/>
                      <a:pt x="83" y="365"/>
                      <a:pt x="83" y="365"/>
                    </a:cubicBezTo>
                    <a:cubicBezTo>
                      <a:pt x="86" y="359"/>
                      <a:pt x="89" y="353"/>
                      <a:pt x="92" y="348"/>
                    </a:cubicBezTo>
                    <a:cubicBezTo>
                      <a:pt x="87" y="345"/>
                      <a:pt x="87" y="345"/>
                      <a:pt x="87" y="345"/>
                    </a:cubicBezTo>
                    <a:moveTo>
                      <a:pt x="1257" y="329"/>
                    </a:moveTo>
                    <a:cubicBezTo>
                      <a:pt x="1252" y="333"/>
                      <a:pt x="1252" y="333"/>
                      <a:pt x="1252" y="333"/>
                    </a:cubicBezTo>
                    <a:cubicBezTo>
                      <a:pt x="1256" y="338"/>
                      <a:pt x="1259" y="344"/>
                      <a:pt x="1262" y="350"/>
                    </a:cubicBezTo>
                    <a:cubicBezTo>
                      <a:pt x="1267" y="347"/>
                      <a:pt x="1267" y="347"/>
                      <a:pt x="1267" y="347"/>
                    </a:cubicBezTo>
                    <a:cubicBezTo>
                      <a:pt x="1264" y="341"/>
                      <a:pt x="1261" y="335"/>
                      <a:pt x="1257" y="329"/>
                    </a:cubicBezTo>
                    <a:moveTo>
                      <a:pt x="115" y="299"/>
                    </a:moveTo>
                    <a:cubicBezTo>
                      <a:pt x="111" y="305"/>
                      <a:pt x="108" y="311"/>
                      <a:pt x="104" y="316"/>
                    </a:cubicBezTo>
                    <a:cubicBezTo>
                      <a:pt x="109" y="319"/>
                      <a:pt x="109" y="319"/>
                      <a:pt x="109" y="319"/>
                    </a:cubicBezTo>
                    <a:cubicBezTo>
                      <a:pt x="113" y="314"/>
                      <a:pt x="116" y="308"/>
                      <a:pt x="120" y="303"/>
                    </a:cubicBezTo>
                    <a:cubicBezTo>
                      <a:pt x="115" y="299"/>
                      <a:pt x="115" y="299"/>
                      <a:pt x="115" y="299"/>
                    </a:cubicBezTo>
                    <a:moveTo>
                      <a:pt x="1228" y="285"/>
                    </a:moveTo>
                    <a:cubicBezTo>
                      <a:pt x="1223" y="289"/>
                      <a:pt x="1223" y="289"/>
                      <a:pt x="1223" y="289"/>
                    </a:cubicBezTo>
                    <a:cubicBezTo>
                      <a:pt x="1227" y="294"/>
                      <a:pt x="1231" y="299"/>
                      <a:pt x="1235" y="305"/>
                    </a:cubicBezTo>
                    <a:cubicBezTo>
                      <a:pt x="1240" y="301"/>
                      <a:pt x="1240" y="301"/>
                      <a:pt x="1240" y="301"/>
                    </a:cubicBezTo>
                    <a:cubicBezTo>
                      <a:pt x="1236" y="296"/>
                      <a:pt x="1232" y="290"/>
                      <a:pt x="1228" y="285"/>
                    </a:cubicBezTo>
                    <a:moveTo>
                      <a:pt x="146" y="257"/>
                    </a:moveTo>
                    <a:cubicBezTo>
                      <a:pt x="142" y="262"/>
                      <a:pt x="138" y="267"/>
                      <a:pt x="134" y="272"/>
                    </a:cubicBezTo>
                    <a:cubicBezTo>
                      <a:pt x="139" y="276"/>
                      <a:pt x="139" y="276"/>
                      <a:pt x="139" y="276"/>
                    </a:cubicBezTo>
                    <a:cubicBezTo>
                      <a:pt x="143" y="271"/>
                      <a:pt x="147" y="266"/>
                      <a:pt x="151" y="260"/>
                    </a:cubicBezTo>
                    <a:cubicBezTo>
                      <a:pt x="146" y="257"/>
                      <a:pt x="146" y="257"/>
                      <a:pt x="146" y="257"/>
                    </a:cubicBezTo>
                    <a:moveTo>
                      <a:pt x="1196" y="243"/>
                    </a:moveTo>
                    <a:cubicBezTo>
                      <a:pt x="1191" y="247"/>
                      <a:pt x="1191" y="247"/>
                      <a:pt x="1191" y="247"/>
                    </a:cubicBezTo>
                    <a:cubicBezTo>
                      <a:pt x="1195" y="252"/>
                      <a:pt x="1200" y="257"/>
                      <a:pt x="1204" y="262"/>
                    </a:cubicBezTo>
                    <a:cubicBezTo>
                      <a:pt x="1209" y="258"/>
                      <a:pt x="1209" y="258"/>
                      <a:pt x="1209" y="258"/>
                    </a:cubicBezTo>
                    <a:cubicBezTo>
                      <a:pt x="1204" y="253"/>
                      <a:pt x="1200" y="248"/>
                      <a:pt x="1196" y="243"/>
                    </a:cubicBezTo>
                    <a:moveTo>
                      <a:pt x="181" y="216"/>
                    </a:moveTo>
                    <a:cubicBezTo>
                      <a:pt x="176" y="221"/>
                      <a:pt x="172" y="226"/>
                      <a:pt x="167" y="231"/>
                    </a:cubicBezTo>
                    <a:cubicBezTo>
                      <a:pt x="172" y="235"/>
                      <a:pt x="172" y="235"/>
                      <a:pt x="172" y="235"/>
                    </a:cubicBezTo>
                    <a:cubicBezTo>
                      <a:pt x="176" y="230"/>
                      <a:pt x="181" y="225"/>
                      <a:pt x="185" y="221"/>
                    </a:cubicBezTo>
                    <a:cubicBezTo>
                      <a:pt x="181" y="216"/>
                      <a:pt x="181" y="216"/>
                      <a:pt x="181" y="216"/>
                    </a:cubicBezTo>
                    <a:moveTo>
                      <a:pt x="1160" y="204"/>
                    </a:moveTo>
                    <a:cubicBezTo>
                      <a:pt x="1156" y="208"/>
                      <a:pt x="1156" y="208"/>
                      <a:pt x="1156" y="208"/>
                    </a:cubicBezTo>
                    <a:cubicBezTo>
                      <a:pt x="1156" y="208"/>
                      <a:pt x="1156" y="208"/>
                      <a:pt x="1156" y="208"/>
                    </a:cubicBezTo>
                    <a:cubicBezTo>
                      <a:pt x="1161" y="213"/>
                      <a:pt x="1165" y="217"/>
                      <a:pt x="1170" y="222"/>
                    </a:cubicBezTo>
                    <a:cubicBezTo>
                      <a:pt x="1174" y="218"/>
                      <a:pt x="1174" y="218"/>
                      <a:pt x="1174" y="218"/>
                    </a:cubicBezTo>
                    <a:cubicBezTo>
                      <a:pt x="1170" y="213"/>
                      <a:pt x="1165" y="209"/>
                      <a:pt x="1161" y="204"/>
                    </a:cubicBezTo>
                    <a:cubicBezTo>
                      <a:pt x="1160" y="204"/>
                      <a:pt x="1160" y="204"/>
                      <a:pt x="1160" y="204"/>
                    </a:cubicBezTo>
                    <a:moveTo>
                      <a:pt x="218" y="179"/>
                    </a:moveTo>
                    <a:cubicBezTo>
                      <a:pt x="214" y="183"/>
                      <a:pt x="209" y="188"/>
                      <a:pt x="204" y="192"/>
                    </a:cubicBezTo>
                    <a:cubicBezTo>
                      <a:pt x="204" y="193"/>
                      <a:pt x="204" y="193"/>
                      <a:pt x="204" y="193"/>
                    </a:cubicBezTo>
                    <a:cubicBezTo>
                      <a:pt x="209" y="197"/>
                      <a:pt x="209" y="197"/>
                      <a:pt x="209" y="197"/>
                    </a:cubicBezTo>
                    <a:cubicBezTo>
                      <a:pt x="213" y="192"/>
                      <a:pt x="218" y="188"/>
                      <a:pt x="223" y="183"/>
                    </a:cubicBezTo>
                    <a:cubicBezTo>
                      <a:pt x="218" y="179"/>
                      <a:pt x="218" y="179"/>
                      <a:pt x="218" y="179"/>
                    </a:cubicBezTo>
                    <a:moveTo>
                      <a:pt x="1122" y="167"/>
                    </a:moveTo>
                    <a:cubicBezTo>
                      <a:pt x="1118" y="172"/>
                      <a:pt x="1118" y="172"/>
                      <a:pt x="1118" y="172"/>
                    </a:cubicBezTo>
                    <a:cubicBezTo>
                      <a:pt x="1123" y="176"/>
                      <a:pt x="1128" y="180"/>
                      <a:pt x="1132" y="185"/>
                    </a:cubicBezTo>
                    <a:cubicBezTo>
                      <a:pt x="1137" y="180"/>
                      <a:pt x="1137" y="180"/>
                      <a:pt x="1137" y="180"/>
                    </a:cubicBezTo>
                    <a:cubicBezTo>
                      <a:pt x="1132" y="176"/>
                      <a:pt x="1127" y="171"/>
                      <a:pt x="1122" y="167"/>
                    </a:cubicBezTo>
                    <a:moveTo>
                      <a:pt x="259" y="144"/>
                    </a:moveTo>
                    <a:cubicBezTo>
                      <a:pt x="254" y="148"/>
                      <a:pt x="248" y="153"/>
                      <a:pt x="243" y="157"/>
                    </a:cubicBezTo>
                    <a:cubicBezTo>
                      <a:pt x="247" y="162"/>
                      <a:pt x="247" y="162"/>
                      <a:pt x="247" y="162"/>
                    </a:cubicBezTo>
                    <a:cubicBezTo>
                      <a:pt x="252" y="157"/>
                      <a:pt x="258" y="153"/>
                      <a:pt x="263" y="149"/>
                    </a:cubicBezTo>
                    <a:cubicBezTo>
                      <a:pt x="259" y="144"/>
                      <a:pt x="259" y="144"/>
                      <a:pt x="259" y="144"/>
                    </a:cubicBezTo>
                    <a:moveTo>
                      <a:pt x="1080" y="134"/>
                    </a:moveTo>
                    <a:cubicBezTo>
                      <a:pt x="1077" y="139"/>
                      <a:pt x="1077" y="139"/>
                      <a:pt x="1077" y="139"/>
                    </a:cubicBezTo>
                    <a:cubicBezTo>
                      <a:pt x="1082" y="143"/>
                      <a:pt x="1087" y="147"/>
                      <a:pt x="1092" y="151"/>
                    </a:cubicBezTo>
                    <a:cubicBezTo>
                      <a:pt x="1096" y="146"/>
                      <a:pt x="1096" y="146"/>
                      <a:pt x="1096" y="146"/>
                    </a:cubicBezTo>
                    <a:cubicBezTo>
                      <a:pt x="1091" y="142"/>
                      <a:pt x="1086" y="138"/>
                      <a:pt x="1080" y="134"/>
                    </a:cubicBezTo>
                    <a:moveTo>
                      <a:pt x="302" y="113"/>
                    </a:moveTo>
                    <a:cubicBezTo>
                      <a:pt x="296" y="117"/>
                      <a:pt x="291" y="121"/>
                      <a:pt x="285" y="124"/>
                    </a:cubicBezTo>
                    <a:cubicBezTo>
                      <a:pt x="289" y="129"/>
                      <a:pt x="289" y="129"/>
                      <a:pt x="289" y="129"/>
                    </a:cubicBezTo>
                    <a:cubicBezTo>
                      <a:pt x="294" y="126"/>
                      <a:pt x="300" y="122"/>
                      <a:pt x="305" y="118"/>
                    </a:cubicBezTo>
                    <a:cubicBezTo>
                      <a:pt x="302" y="113"/>
                      <a:pt x="302" y="113"/>
                      <a:pt x="302" y="113"/>
                    </a:cubicBezTo>
                    <a:moveTo>
                      <a:pt x="1037" y="104"/>
                    </a:moveTo>
                    <a:cubicBezTo>
                      <a:pt x="1033" y="109"/>
                      <a:pt x="1033" y="109"/>
                      <a:pt x="1033" y="109"/>
                    </a:cubicBezTo>
                    <a:cubicBezTo>
                      <a:pt x="1039" y="112"/>
                      <a:pt x="1045" y="116"/>
                      <a:pt x="1050" y="120"/>
                    </a:cubicBezTo>
                    <a:cubicBezTo>
                      <a:pt x="1053" y="114"/>
                      <a:pt x="1053" y="114"/>
                      <a:pt x="1053" y="114"/>
                    </a:cubicBezTo>
                    <a:cubicBezTo>
                      <a:pt x="1048" y="111"/>
                      <a:pt x="1042" y="107"/>
                      <a:pt x="1037" y="104"/>
                    </a:cubicBezTo>
                    <a:moveTo>
                      <a:pt x="347" y="85"/>
                    </a:moveTo>
                    <a:cubicBezTo>
                      <a:pt x="341" y="89"/>
                      <a:pt x="336" y="92"/>
                      <a:pt x="330" y="95"/>
                    </a:cubicBezTo>
                    <a:cubicBezTo>
                      <a:pt x="333" y="101"/>
                      <a:pt x="333" y="101"/>
                      <a:pt x="333" y="101"/>
                    </a:cubicBezTo>
                    <a:cubicBezTo>
                      <a:pt x="339" y="97"/>
                      <a:pt x="345" y="94"/>
                      <a:pt x="350" y="91"/>
                    </a:cubicBezTo>
                    <a:cubicBezTo>
                      <a:pt x="347" y="85"/>
                      <a:pt x="347" y="85"/>
                      <a:pt x="347" y="85"/>
                    </a:cubicBezTo>
                    <a:moveTo>
                      <a:pt x="991" y="77"/>
                    </a:moveTo>
                    <a:cubicBezTo>
                      <a:pt x="988" y="83"/>
                      <a:pt x="988" y="83"/>
                      <a:pt x="988" y="83"/>
                    </a:cubicBezTo>
                    <a:cubicBezTo>
                      <a:pt x="994" y="86"/>
                      <a:pt x="1000" y="89"/>
                      <a:pt x="1005" y="92"/>
                    </a:cubicBezTo>
                    <a:cubicBezTo>
                      <a:pt x="1008" y="87"/>
                      <a:pt x="1008" y="87"/>
                      <a:pt x="1008" y="87"/>
                    </a:cubicBezTo>
                    <a:cubicBezTo>
                      <a:pt x="1002" y="83"/>
                      <a:pt x="997" y="80"/>
                      <a:pt x="991" y="77"/>
                    </a:cubicBezTo>
                    <a:moveTo>
                      <a:pt x="395" y="61"/>
                    </a:moveTo>
                    <a:cubicBezTo>
                      <a:pt x="389" y="64"/>
                      <a:pt x="383" y="67"/>
                      <a:pt x="377" y="70"/>
                    </a:cubicBezTo>
                    <a:cubicBezTo>
                      <a:pt x="379" y="75"/>
                      <a:pt x="379" y="75"/>
                      <a:pt x="379" y="75"/>
                    </a:cubicBezTo>
                    <a:cubicBezTo>
                      <a:pt x="385" y="73"/>
                      <a:pt x="391" y="70"/>
                      <a:pt x="397" y="67"/>
                    </a:cubicBezTo>
                    <a:cubicBezTo>
                      <a:pt x="395" y="61"/>
                      <a:pt x="395" y="61"/>
                      <a:pt x="395" y="61"/>
                    </a:cubicBezTo>
                    <a:moveTo>
                      <a:pt x="943" y="54"/>
                    </a:moveTo>
                    <a:cubicBezTo>
                      <a:pt x="940" y="60"/>
                      <a:pt x="940" y="60"/>
                      <a:pt x="940" y="60"/>
                    </a:cubicBezTo>
                    <a:cubicBezTo>
                      <a:pt x="946" y="63"/>
                      <a:pt x="952" y="65"/>
                      <a:pt x="958" y="68"/>
                    </a:cubicBezTo>
                    <a:cubicBezTo>
                      <a:pt x="961" y="62"/>
                      <a:pt x="961" y="62"/>
                      <a:pt x="961" y="62"/>
                    </a:cubicBezTo>
                    <a:cubicBezTo>
                      <a:pt x="955" y="60"/>
                      <a:pt x="949" y="57"/>
                      <a:pt x="943" y="54"/>
                    </a:cubicBezTo>
                    <a:moveTo>
                      <a:pt x="444" y="41"/>
                    </a:moveTo>
                    <a:cubicBezTo>
                      <a:pt x="437" y="43"/>
                      <a:pt x="431" y="46"/>
                      <a:pt x="425" y="48"/>
                    </a:cubicBezTo>
                    <a:cubicBezTo>
                      <a:pt x="427" y="54"/>
                      <a:pt x="427" y="54"/>
                      <a:pt x="427" y="54"/>
                    </a:cubicBezTo>
                    <a:cubicBezTo>
                      <a:pt x="433" y="52"/>
                      <a:pt x="440" y="49"/>
                      <a:pt x="446" y="47"/>
                    </a:cubicBezTo>
                    <a:cubicBezTo>
                      <a:pt x="444" y="41"/>
                      <a:pt x="444" y="41"/>
                      <a:pt x="444" y="41"/>
                    </a:cubicBezTo>
                    <a:moveTo>
                      <a:pt x="893" y="35"/>
                    </a:moveTo>
                    <a:cubicBezTo>
                      <a:pt x="891" y="41"/>
                      <a:pt x="891" y="41"/>
                      <a:pt x="891" y="41"/>
                    </a:cubicBezTo>
                    <a:cubicBezTo>
                      <a:pt x="897" y="43"/>
                      <a:pt x="904" y="46"/>
                      <a:pt x="910" y="48"/>
                    </a:cubicBezTo>
                    <a:cubicBezTo>
                      <a:pt x="912" y="42"/>
                      <a:pt x="912" y="42"/>
                      <a:pt x="912" y="42"/>
                    </a:cubicBezTo>
                    <a:cubicBezTo>
                      <a:pt x="906" y="40"/>
                      <a:pt x="899" y="38"/>
                      <a:pt x="893" y="35"/>
                    </a:cubicBezTo>
                    <a:moveTo>
                      <a:pt x="494" y="25"/>
                    </a:moveTo>
                    <a:cubicBezTo>
                      <a:pt x="488" y="27"/>
                      <a:pt x="481" y="29"/>
                      <a:pt x="475" y="31"/>
                    </a:cubicBezTo>
                    <a:cubicBezTo>
                      <a:pt x="477" y="36"/>
                      <a:pt x="477" y="36"/>
                      <a:pt x="477" y="36"/>
                    </a:cubicBezTo>
                    <a:cubicBezTo>
                      <a:pt x="483" y="34"/>
                      <a:pt x="490" y="33"/>
                      <a:pt x="496" y="31"/>
                    </a:cubicBezTo>
                    <a:cubicBezTo>
                      <a:pt x="494" y="25"/>
                      <a:pt x="494" y="25"/>
                      <a:pt x="494" y="25"/>
                    </a:cubicBezTo>
                    <a:moveTo>
                      <a:pt x="842" y="20"/>
                    </a:moveTo>
                    <a:cubicBezTo>
                      <a:pt x="841" y="26"/>
                      <a:pt x="841" y="26"/>
                      <a:pt x="841" y="26"/>
                    </a:cubicBezTo>
                    <a:cubicBezTo>
                      <a:pt x="847" y="28"/>
                      <a:pt x="854" y="30"/>
                      <a:pt x="860" y="32"/>
                    </a:cubicBezTo>
                    <a:cubicBezTo>
                      <a:pt x="861" y="26"/>
                      <a:pt x="861" y="26"/>
                      <a:pt x="861" y="26"/>
                    </a:cubicBezTo>
                    <a:cubicBezTo>
                      <a:pt x="855" y="24"/>
                      <a:pt x="849" y="22"/>
                      <a:pt x="842" y="20"/>
                    </a:cubicBezTo>
                    <a:moveTo>
                      <a:pt x="546" y="13"/>
                    </a:moveTo>
                    <a:cubicBezTo>
                      <a:pt x="539" y="14"/>
                      <a:pt x="533" y="15"/>
                      <a:pt x="526" y="17"/>
                    </a:cubicBezTo>
                    <a:cubicBezTo>
                      <a:pt x="528" y="23"/>
                      <a:pt x="528" y="23"/>
                      <a:pt x="528" y="23"/>
                    </a:cubicBezTo>
                    <a:cubicBezTo>
                      <a:pt x="534" y="21"/>
                      <a:pt x="541" y="20"/>
                      <a:pt x="547" y="19"/>
                    </a:cubicBezTo>
                    <a:cubicBezTo>
                      <a:pt x="546" y="13"/>
                      <a:pt x="546" y="13"/>
                      <a:pt x="546" y="13"/>
                    </a:cubicBezTo>
                    <a:moveTo>
                      <a:pt x="790" y="10"/>
                    </a:moveTo>
                    <a:cubicBezTo>
                      <a:pt x="789" y="16"/>
                      <a:pt x="789" y="16"/>
                      <a:pt x="789" y="16"/>
                    </a:cubicBezTo>
                    <a:cubicBezTo>
                      <a:pt x="796" y="17"/>
                      <a:pt x="802" y="18"/>
                      <a:pt x="809" y="19"/>
                    </a:cubicBezTo>
                    <a:cubicBezTo>
                      <a:pt x="810" y="13"/>
                      <a:pt x="810" y="13"/>
                      <a:pt x="810" y="13"/>
                    </a:cubicBezTo>
                    <a:cubicBezTo>
                      <a:pt x="803" y="12"/>
                      <a:pt x="797" y="11"/>
                      <a:pt x="790" y="10"/>
                    </a:cubicBezTo>
                    <a:moveTo>
                      <a:pt x="598" y="4"/>
                    </a:moveTo>
                    <a:cubicBezTo>
                      <a:pt x="592" y="5"/>
                      <a:pt x="585" y="6"/>
                      <a:pt x="579" y="7"/>
                    </a:cubicBezTo>
                    <a:cubicBezTo>
                      <a:pt x="580" y="13"/>
                      <a:pt x="580" y="13"/>
                      <a:pt x="580" y="13"/>
                    </a:cubicBezTo>
                    <a:cubicBezTo>
                      <a:pt x="586" y="12"/>
                      <a:pt x="593" y="11"/>
                      <a:pt x="599" y="11"/>
                    </a:cubicBezTo>
                    <a:cubicBezTo>
                      <a:pt x="598" y="4"/>
                      <a:pt x="598" y="4"/>
                      <a:pt x="598" y="4"/>
                    </a:cubicBezTo>
                    <a:moveTo>
                      <a:pt x="738" y="3"/>
                    </a:moveTo>
                    <a:cubicBezTo>
                      <a:pt x="737" y="9"/>
                      <a:pt x="737" y="9"/>
                      <a:pt x="737" y="9"/>
                    </a:cubicBezTo>
                    <a:cubicBezTo>
                      <a:pt x="744" y="9"/>
                      <a:pt x="750" y="10"/>
                      <a:pt x="757" y="11"/>
                    </a:cubicBezTo>
                    <a:cubicBezTo>
                      <a:pt x="757" y="5"/>
                      <a:pt x="757" y="5"/>
                      <a:pt x="757" y="5"/>
                    </a:cubicBezTo>
                    <a:cubicBezTo>
                      <a:pt x="751" y="4"/>
                      <a:pt x="744" y="3"/>
                      <a:pt x="738" y="3"/>
                    </a:cubicBezTo>
                    <a:moveTo>
                      <a:pt x="651" y="0"/>
                    </a:moveTo>
                    <a:cubicBezTo>
                      <a:pt x="645" y="1"/>
                      <a:pt x="638" y="1"/>
                      <a:pt x="632" y="1"/>
                    </a:cubicBezTo>
                    <a:cubicBezTo>
                      <a:pt x="632" y="8"/>
                      <a:pt x="632" y="8"/>
                      <a:pt x="632" y="8"/>
                    </a:cubicBezTo>
                    <a:cubicBezTo>
                      <a:pt x="638" y="7"/>
                      <a:pt x="645" y="7"/>
                      <a:pt x="652" y="7"/>
                    </a:cubicBezTo>
                    <a:cubicBezTo>
                      <a:pt x="651" y="0"/>
                      <a:pt x="651" y="0"/>
                      <a:pt x="651" y="0"/>
                    </a:cubicBezTo>
                    <a:moveTo>
                      <a:pt x="685" y="0"/>
                    </a:moveTo>
                    <a:cubicBezTo>
                      <a:pt x="685" y="6"/>
                      <a:pt x="685" y="6"/>
                      <a:pt x="685" y="6"/>
                    </a:cubicBezTo>
                    <a:cubicBezTo>
                      <a:pt x="691" y="6"/>
                      <a:pt x="698" y="6"/>
                      <a:pt x="704" y="7"/>
                    </a:cubicBezTo>
                    <a:cubicBezTo>
                      <a:pt x="705" y="1"/>
                      <a:pt x="705" y="1"/>
                      <a:pt x="705" y="1"/>
                    </a:cubicBezTo>
                    <a:cubicBezTo>
                      <a:pt x="698" y="0"/>
                      <a:pt x="691" y="0"/>
                      <a:pt x="68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677"/>
              <p:cNvSpPr>
                <a:spLocks noEditPoints="1"/>
              </p:cNvSpPr>
              <p:nvPr/>
            </p:nvSpPr>
            <p:spPr bwMode="auto">
              <a:xfrm>
                <a:off x="1131432" y="1095575"/>
                <a:ext cx="2557467" cy="2557467"/>
              </a:xfrm>
              <a:custGeom>
                <a:avLst/>
                <a:gdLst>
                  <a:gd name="T0" fmla="*/ 1212 w 1264"/>
                  <a:gd name="T1" fmla="*/ 625 h 1263"/>
                  <a:gd name="T2" fmla="*/ 1259 w 1264"/>
                  <a:gd name="T3" fmla="*/ 550 h 1263"/>
                  <a:gd name="T4" fmla="*/ 1249 w 1264"/>
                  <a:gd name="T5" fmla="*/ 492 h 1263"/>
                  <a:gd name="T6" fmla="*/ 1180 w 1264"/>
                  <a:gd name="T7" fmla="*/ 437 h 1263"/>
                  <a:gd name="T8" fmla="*/ 1161 w 1264"/>
                  <a:gd name="T9" fmla="*/ 390 h 1263"/>
                  <a:gd name="T10" fmla="*/ 1173 w 1264"/>
                  <a:gd name="T11" fmla="*/ 303 h 1263"/>
                  <a:gd name="T12" fmla="*/ 1140 w 1264"/>
                  <a:gd name="T13" fmla="*/ 254 h 1263"/>
                  <a:gd name="T14" fmla="*/ 1055 w 1264"/>
                  <a:gd name="T15" fmla="*/ 231 h 1263"/>
                  <a:gd name="T16" fmla="*/ 1019 w 1264"/>
                  <a:gd name="T17" fmla="*/ 196 h 1263"/>
                  <a:gd name="T18" fmla="*/ 993 w 1264"/>
                  <a:gd name="T19" fmla="*/ 112 h 1263"/>
                  <a:gd name="T20" fmla="*/ 943 w 1264"/>
                  <a:gd name="T21" fmla="*/ 81 h 1263"/>
                  <a:gd name="T22" fmla="*/ 856 w 1264"/>
                  <a:gd name="T23" fmla="*/ 93 h 1263"/>
                  <a:gd name="T24" fmla="*/ 810 w 1264"/>
                  <a:gd name="T25" fmla="*/ 76 h 1263"/>
                  <a:gd name="T26" fmla="*/ 752 w 1264"/>
                  <a:gd name="T27" fmla="*/ 10 h 1263"/>
                  <a:gd name="T28" fmla="*/ 693 w 1264"/>
                  <a:gd name="T29" fmla="*/ 2 h 1263"/>
                  <a:gd name="T30" fmla="*/ 632 w 1264"/>
                  <a:gd name="T31" fmla="*/ 49 h 1263"/>
                  <a:gd name="T32" fmla="*/ 577 w 1264"/>
                  <a:gd name="T33" fmla="*/ 1 h 1263"/>
                  <a:gd name="T34" fmla="*/ 517 w 1264"/>
                  <a:gd name="T35" fmla="*/ 9 h 1263"/>
                  <a:gd name="T36" fmla="*/ 459 w 1264"/>
                  <a:gd name="T37" fmla="*/ 75 h 1263"/>
                  <a:gd name="T38" fmla="*/ 413 w 1264"/>
                  <a:gd name="T39" fmla="*/ 92 h 1263"/>
                  <a:gd name="T40" fmla="*/ 326 w 1264"/>
                  <a:gd name="T41" fmla="*/ 78 h 1263"/>
                  <a:gd name="T42" fmla="*/ 274 w 1264"/>
                  <a:gd name="T43" fmla="*/ 110 h 1263"/>
                  <a:gd name="T44" fmla="*/ 248 w 1264"/>
                  <a:gd name="T45" fmla="*/ 194 h 1263"/>
                  <a:gd name="T46" fmla="*/ 213 w 1264"/>
                  <a:gd name="T47" fmla="*/ 228 h 1263"/>
                  <a:gd name="T48" fmla="*/ 127 w 1264"/>
                  <a:gd name="T49" fmla="*/ 251 h 1263"/>
                  <a:gd name="T50" fmla="*/ 93 w 1264"/>
                  <a:gd name="T51" fmla="*/ 301 h 1263"/>
                  <a:gd name="T52" fmla="*/ 104 w 1264"/>
                  <a:gd name="T53" fmla="*/ 389 h 1263"/>
                  <a:gd name="T54" fmla="*/ 86 w 1264"/>
                  <a:gd name="T55" fmla="*/ 434 h 1263"/>
                  <a:gd name="T56" fmla="*/ 16 w 1264"/>
                  <a:gd name="T57" fmla="*/ 490 h 1263"/>
                  <a:gd name="T58" fmla="*/ 5 w 1264"/>
                  <a:gd name="T59" fmla="*/ 550 h 1263"/>
                  <a:gd name="T60" fmla="*/ 52 w 1264"/>
                  <a:gd name="T61" fmla="*/ 626 h 1263"/>
                  <a:gd name="T62" fmla="*/ 54 w 1264"/>
                  <a:gd name="T63" fmla="*/ 675 h 1263"/>
                  <a:gd name="T64" fmla="*/ 12 w 1264"/>
                  <a:gd name="T65" fmla="*/ 753 h 1263"/>
                  <a:gd name="T66" fmla="*/ 27 w 1264"/>
                  <a:gd name="T67" fmla="*/ 813 h 1263"/>
                  <a:gd name="T68" fmla="*/ 102 w 1264"/>
                  <a:gd name="T69" fmla="*/ 863 h 1263"/>
                  <a:gd name="T70" fmla="*/ 124 w 1264"/>
                  <a:gd name="T71" fmla="*/ 907 h 1263"/>
                  <a:gd name="T72" fmla="*/ 116 w 1264"/>
                  <a:gd name="T73" fmla="*/ 996 h 1263"/>
                  <a:gd name="T74" fmla="*/ 154 w 1264"/>
                  <a:gd name="T75" fmla="*/ 1044 h 1263"/>
                  <a:gd name="T76" fmla="*/ 243 w 1264"/>
                  <a:gd name="T77" fmla="*/ 1058 h 1263"/>
                  <a:gd name="T78" fmla="*/ 281 w 1264"/>
                  <a:gd name="T79" fmla="*/ 1090 h 1263"/>
                  <a:gd name="T80" fmla="*/ 310 w 1264"/>
                  <a:gd name="T81" fmla="*/ 1175 h 1263"/>
                  <a:gd name="T82" fmla="*/ 365 w 1264"/>
                  <a:gd name="T83" fmla="*/ 1203 h 1263"/>
                  <a:gd name="T84" fmla="*/ 451 w 1264"/>
                  <a:gd name="T85" fmla="*/ 1179 h 1263"/>
                  <a:gd name="T86" fmla="*/ 500 w 1264"/>
                  <a:gd name="T87" fmla="*/ 1193 h 1263"/>
                  <a:gd name="T88" fmla="*/ 560 w 1264"/>
                  <a:gd name="T89" fmla="*/ 1259 h 1263"/>
                  <a:gd name="T90" fmla="*/ 621 w 1264"/>
                  <a:gd name="T91" fmla="*/ 1263 h 1263"/>
                  <a:gd name="T92" fmla="*/ 660 w 1264"/>
                  <a:gd name="T93" fmla="*/ 1207 h 1263"/>
                  <a:gd name="T94" fmla="*/ 737 w 1264"/>
                  <a:gd name="T95" fmla="*/ 1254 h 1263"/>
                  <a:gd name="T96" fmla="*/ 796 w 1264"/>
                  <a:gd name="T97" fmla="*/ 1241 h 1263"/>
                  <a:gd name="T98" fmla="*/ 846 w 1264"/>
                  <a:gd name="T99" fmla="*/ 1167 h 1263"/>
                  <a:gd name="T100" fmla="*/ 893 w 1264"/>
                  <a:gd name="T101" fmla="*/ 1146 h 1263"/>
                  <a:gd name="T102" fmla="*/ 981 w 1264"/>
                  <a:gd name="T103" fmla="*/ 1158 h 1263"/>
                  <a:gd name="T104" fmla="*/ 1029 w 1264"/>
                  <a:gd name="T105" fmla="*/ 1122 h 1263"/>
                  <a:gd name="T106" fmla="*/ 1046 w 1264"/>
                  <a:gd name="T107" fmla="*/ 1034 h 1263"/>
                  <a:gd name="T108" fmla="*/ 1080 w 1264"/>
                  <a:gd name="T109" fmla="*/ 997 h 1263"/>
                  <a:gd name="T110" fmla="*/ 1165 w 1264"/>
                  <a:gd name="T111" fmla="*/ 970 h 1263"/>
                  <a:gd name="T112" fmla="*/ 1195 w 1264"/>
                  <a:gd name="T113" fmla="*/ 919 h 1263"/>
                  <a:gd name="T114" fmla="*/ 1175 w 1264"/>
                  <a:gd name="T115" fmla="*/ 832 h 1263"/>
                  <a:gd name="T116" fmla="*/ 1191 w 1264"/>
                  <a:gd name="T117" fmla="*/ 784 h 1263"/>
                  <a:gd name="T118" fmla="*/ 1257 w 1264"/>
                  <a:gd name="T119" fmla="*/ 725 h 1263"/>
                  <a:gd name="T120" fmla="*/ 1263 w 1264"/>
                  <a:gd name="T121" fmla="*/ 666 h 1263"/>
                  <a:gd name="T122" fmla="*/ 632 w 1264"/>
                  <a:gd name="T123" fmla="*/ 137 h 1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64" h="1263">
                    <a:moveTo>
                      <a:pt x="1263" y="666"/>
                    </a:moveTo>
                    <a:cubicBezTo>
                      <a:pt x="1264" y="657"/>
                      <a:pt x="1264" y="647"/>
                      <a:pt x="1264" y="637"/>
                    </a:cubicBezTo>
                    <a:cubicBezTo>
                      <a:pt x="1212" y="625"/>
                      <a:pt x="1212" y="625"/>
                      <a:pt x="1212" y="625"/>
                    </a:cubicBezTo>
                    <a:cubicBezTo>
                      <a:pt x="1212" y="615"/>
                      <a:pt x="1211" y="605"/>
                      <a:pt x="1211" y="595"/>
                    </a:cubicBezTo>
                    <a:cubicBezTo>
                      <a:pt x="1262" y="579"/>
                      <a:pt x="1262" y="579"/>
                      <a:pt x="1262" y="579"/>
                    </a:cubicBezTo>
                    <a:cubicBezTo>
                      <a:pt x="1261" y="569"/>
                      <a:pt x="1260" y="559"/>
                      <a:pt x="1259" y="550"/>
                    </a:cubicBezTo>
                    <a:cubicBezTo>
                      <a:pt x="1206" y="544"/>
                      <a:pt x="1206" y="544"/>
                      <a:pt x="1206" y="544"/>
                    </a:cubicBezTo>
                    <a:cubicBezTo>
                      <a:pt x="1204" y="535"/>
                      <a:pt x="1203" y="525"/>
                      <a:pt x="1201" y="515"/>
                    </a:cubicBezTo>
                    <a:cubicBezTo>
                      <a:pt x="1249" y="492"/>
                      <a:pt x="1249" y="492"/>
                      <a:pt x="1249" y="492"/>
                    </a:cubicBezTo>
                    <a:cubicBezTo>
                      <a:pt x="1247" y="482"/>
                      <a:pt x="1244" y="473"/>
                      <a:pt x="1242" y="464"/>
                    </a:cubicBezTo>
                    <a:cubicBezTo>
                      <a:pt x="1189" y="466"/>
                      <a:pt x="1189" y="466"/>
                      <a:pt x="1189" y="466"/>
                    </a:cubicBezTo>
                    <a:cubicBezTo>
                      <a:pt x="1186" y="456"/>
                      <a:pt x="1183" y="447"/>
                      <a:pt x="1180" y="437"/>
                    </a:cubicBezTo>
                    <a:cubicBezTo>
                      <a:pt x="1224" y="408"/>
                      <a:pt x="1224" y="408"/>
                      <a:pt x="1224" y="408"/>
                    </a:cubicBezTo>
                    <a:cubicBezTo>
                      <a:pt x="1220" y="399"/>
                      <a:pt x="1217" y="390"/>
                      <a:pt x="1213" y="381"/>
                    </a:cubicBezTo>
                    <a:cubicBezTo>
                      <a:pt x="1161" y="390"/>
                      <a:pt x="1161" y="390"/>
                      <a:pt x="1161" y="390"/>
                    </a:cubicBezTo>
                    <a:cubicBezTo>
                      <a:pt x="1157" y="381"/>
                      <a:pt x="1152" y="372"/>
                      <a:pt x="1148" y="363"/>
                    </a:cubicBezTo>
                    <a:cubicBezTo>
                      <a:pt x="1187" y="328"/>
                      <a:pt x="1187" y="328"/>
                      <a:pt x="1187" y="328"/>
                    </a:cubicBezTo>
                    <a:cubicBezTo>
                      <a:pt x="1182" y="319"/>
                      <a:pt x="1177" y="311"/>
                      <a:pt x="1173" y="303"/>
                    </a:cubicBezTo>
                    <a:cubicBezTo>
                      <a:pt x="1123" y="319"/>
                      <a:pt x="1123" y="319"/>
                      <a:pt x="1123" y="319"/>
                    </a:cubicBezTo>
                    <a:cubicBezTo>
                      <a:pt x="1117" y="311"/>
                      <a:pt x="1112" y="302"/>
                      <a:pt x="1106" y="294"/>
                    </a:cubicBezTo>
                    <a:cubicBezTo>
                      <a:pt x="1140" y="254"/>
                      <a:pt x="1140" y="254"/>
                      <a:pt x="1140" y="254"/>
                    </a:cubicBezTo>
                    <a:cubicBezTo>
                      <a:pt x="1134" y="246"/>
                      <a:pt x="1128" y="239"/>
                      <a:pt x="1122" y="231"/>
                    </a:cubicBezTo>
                    <a:cubicBezTo>
                      <a:pt x="1075" y="254"/>
                      <a:pt x="1075" y="254"/>
                      <a:pt x="1075" y="254"/>
                    </a:cubicBezTo>
                    <a:cubicBezTo>
                      <a:pt x="1068" y="246"/>
                      <a:pt x="1062" y="239"/>
                      <a:pt x="1055" y="231"/>
                    </a:cubicBezTo>
                    <a:cubicBezTo>
                      <a:pt x="1082" y="187"/>
                      <a:pt x="1082" y="187"/>
                      <a:pt x="1082" y="187"/>
                    </a:cubicBezTo>
                    <a:cubicBezTo>
                      <a:pt x="1076" y="180"/>
                      <a:pt x="1069" y="174"/>
                      <a:pt x="1062" y="167"/>
                    </a:cubicBezTo>
                    <a:cubicBezTo>
                      <a:pt x="1019" y="196"/>
                      <a:pt x="1019" y="196"/>
                      <a:pt x="1019" y="196"/>
                    </a:cubicBezTo>
                    <a:cubicBezTo>
                      <a:pt x="1011" y="189"/>
                      <a:pt x="1003" y="183"/>
                      <a:pt x="995" y="176"/>
                    </a:cubicBezTo>
                    <a:cubicBezTo>
                      <a:pt x="1016" y="129"/>
                      <a:pt x="1016" y="129"/>
                      <a:pt x="1016" y="129"/>
                    </a:cubicBezTo>
                    <a:cubicBezTo>
                      <a:pt x="1009" y="123"/>
                      <a:pt x="1001" y="118"/>
                      <a:pt x="993" y="112"/>
                    </a:cubicBezTo>
                    <a:cubicBezTo>
                      <a:pt x="955" y="147"/>
                      <a:pt x="955" y="147"/>
                      <a:pt x="955" y="147"/>
                    </a:cubicBezTo>
                    <a:cubicBezTo>
                      <a:pt x="946" y="141"/>
                      <a:pt x="938" y="135"/>
                      <a:pt x="929" y="130"/>
                    </a:cubicBezTo>
                    <a:cubicBezTo>
                      <a:pt x="943" y="81"/>
                      <a:pt x="943" y="81"/>
                      <a:pt x="943" y="81"/>
                    </a:cubicBezTo>
                    <a:cubicBezTo>
                      <a:pt x="935" y="76"/>
                      <a:pt x="926" y="71"/>
                      <a:pt x="918" y="67"/>
                    </a:cubicBezTo>
                    <a:cubicBezTo>
                      <a:pt x="885" y="106"/>
                      <a:pt x="885" y="106"/>
                      <a:pt x="885" y="106"/>
                    </a:cubicBezTo>
                    <a:cubicBezTo>
                      <a:pt x="876" y="102"/>
                      <a:pt x="866" y="98"/>
                      <a:pt x="856" y="93"/>
                    </a:cubicBezTo>
                    <a:cubicBezTo>
                      <a:pt x="864" y="43"/>
                      <a:pt x="864" y="43"/>
                      <a:pt x="864" y="43"/>
                    </a:cubicBezTo>
                    <a:cubicBezTo>
                      <a:pt x="855" y="39"/>
                      <a:pt x="846" y="36"/>
                      <a:pt x="837" y="33"/>
                    </a:cubicBezTo>
                    <a:cubicBezTo>
                      <a:pt x="810" y="76"/>
                      <a:pt x="810" y="76"/>
                      <a:pt x="810" y="76"/>
                    </a:cubicBezTo>
                    <a:cubicBezTo>
                      <a:pt x="800" y="73"/>
                      <a:pt x="790" y="70"/>
                      <a:pt x="780" y="67"/>
                    </a:cubicBezTo>
                    <a:cubicBezTo>
                      <a:pt x="780" y="16"/>
                      <a:pt x="780" y="16"/>
                      <a:pt x="780" y="16"/>
                    </a:cubicBezTo>
                    <a:cubicBezTo>
                      <a:pt x="771" y="14"/>
                      <a:pt x="761" y="12"/>
                      <a:pt x="752" y="10"/>
                    </a:cubicBezTo>
                    <a:cubicBezTo>
                      <a:pt x="731" y="57"/>
                      <a:pt x="731" y="57"/>
                      <a:pt x="731" y="57"/>
                    </a:cubicBezTo>
                    <a:cubicBezTo>
                      <a:pt x="721" y="55"/>
                      <a:pt x="710" y="54"/>
                      <a:pt x="700" y="53"/>
                    </a:cubicBezTo>
                    <a:cubicBezTo>
                      <a:pt x="693" y="2"/>
                      <a:pt x="693" y="2"/>
                      <a:pt x="693" y="2"/>
                    </a:cubicBezTo>
                    <a:cubicBezTo>
                      <a:pt x="684" y="1"/>
                      <a:pt x="674" y="0"/>
                      <a:pt x="665" y="0"/>
                    </a:cubicBezTo>
                    <a:cubicBezTo>
                      <a:pt x="651" y="49"/>
                      <a:pt x="651" y="49"/>
                      <a:pt x="651" y="49"/>
                    </a:cubicBezTo>
                    <a:cubicBezTo>
                      <a:pt x="645" y="49"/>
                      <a:pt x="638" y="49"/>
                      <a:pt x="632" y="49"/>
                    </a:cubicBezTo>
                    <a:cubicBezTo>
                      <a:pt x="628" y="49"/>
                      <a:pt x="623" y="49"/>
                      <a:pt x="619" y="49"/>
                    </a:cubicBezTo>
                    <a:cubicBezTo>
                      <a:pt x="605" y="0"/>
                      <a:pt x="605" y="0"/>
                      <a:pt x="605" y="0"/>
                    </a:cubicBezTo>
                    <a:cubicBezTo>
                      <a:pt x="595" y="0"/>
                      <a:pt x="586" y="1"/>
                      <a:pt x="577" y="1"/>
                    </a:cubicBezTo>
                    <a:cubicBezTo>
                      <a:pt x="570" y="52"/>
                      <a:pt x="570" y="52"/>
                      <a:pt x="570" y="52"/>
                    </a:cubicBezTo>
                    <a:cubicBezTo>
                      <a:pt x="559" y="53"/>
                      <a:pt x="548" y="55"/>
                      <a:pt x="538" y="56"/>
                    </a:cubicBezTo>
                    <a:cubicBezTo>
                      <a:pt x="517" y="9"/>
                      <a:pt x="517" y="9"/>
                      <a:pt x="517" y="9"/>
                    </a:cubicBezTo>
                    <a:cubicBezTo>
                      <a:pt x="508" y="11"/>
                      <a:pt x="499" y="13"/>
                      <a:pt x="490" y="15"/>
                    </a:cubicBezTo>
                    <a:cubicBezTo>
                      <a:pt x="490" y="66"/>
                      <a:pt x="490" y="66"/>
                      <a:pt x="490" y="66"/>
                    </a:cubicBezTo>
                    <a:cubicBezTo>
                      <a:pt x="479" y="69"/>
                      <a:pt x="469" y="72"/>
                      <a:pt x="459" y="75"/>
                    </a:cubicBezTo>
                    <a:cubicBezTo>
                      <a:pt x="432" y="31"/>
                      <a:pt x="432" y="31"/>
                      <a:pt x="432" y="31"/>
                    </a:cubicBezTo>
                    <a:cubicBezTo>
                      <a:pt x="423" y="34"/>
                      <a:pt x="414" y="38"/>
                      <a:pt x="405" y="41"/>
                    </a:cubicBezTo>
                    <a:cubicBezTo>
                      <a:pt x="413" y="92"/>
                      <a:pt x="413" y="92"/>
                      <a:pt x="413" y="92"/>
                    </a:cubicBezTo>
                    <a:cubicBezTo>
                      <a:pt x="403" y="96"/>
                      <a:pt x="393" y="100"/>
                      <a:pt x="383" y="105"/>
                    </a:cubicBezTo>
                    <a:cubicBezTo>
                      <a:pt x="350" y="65"/>
                      <a:pt x="350" y="65"/>
                      <a:pt x="350" y="65"/>
                    </a:cubicBezTo>
                    <a:cubicBezTo>
                      <a:pt x="342" y="69"/>
                      <a:pt x="334" y="74"/>
                      <a:pt x="326" y="78"/>
                    </a:cubicBezTo>
                    <a:cubicBezTo>
                      <a:pt x="340" y="128"/>
                      <a:pt x="340" y="128"/>
                      <a:pt x="340" y="128"/>
                    </a:cubicBezTo>
                    <a:cubicBezTo>
                      <a:pt x="331" y="133"/>
                      <a:pt x="321" y="139"/>
                      <a:pt x="312" y="145"/>
                    </a:cubicBezTo>
                    <a:cubicBezTo>
                      <a:pt x="274" y="110"/>
                      <a:pt x="274" y="110"/>
                      <a:pt x="274" y="110"/>
                    </a:cubicBezTo>
                    <a:cubicBezTo>
                      <a:pt x="267" y="115"/>
                      <a:pt x="259" y="121"/>
                      <a:pt x="252" y="126"/>
                    </a:cubicBezTo>
                    <a:cubicBezTo>
                      <a:pt x="273" y="173"/>
                      <a:pt x="273" y="173"/>
                      <a:pt x="273" y="173"/>
                    </a:cubicBezTo>
                    <a:cubicBezTo>
                      <a:pt x="264" y="180"/>
                      <a:pt x="256" y="187"/>
                      <a:pt x="248" y="194"/>
                    </a:cubicBezTo>
                    <a:cubicBezTo>
                      <a:pt x="205" y="165"/>
                      <a:pt x="205" y="165"/>
                      <a:pt x="205" y="165"/>
                    </a:cubicBezTo>
                    <a:cubicBezTo>
                      <a:pt x="198" y="171"/>
                      <a:pt x="192" y="178"/>
                      <a:pt x="185" y="184"/>
                    </a:cubicBezTo>
                    <a:cubicBezTo>
                      <a:pt x="213" y="228"/>
                      <a:pt x="213" y="228"/>
                      <a:pt x="213" y="228"/>
                    </a:cubicBezTo>
                    <a:cubicBezTo>
                      <a:pt x="205" y="236"/>
                      <a:pt x="198" y="244"/>
                      <a:pt x="191" y="252"/>
                    </a:cubicBezTo>
                    <a:cubicBezTo>
                      <a:pt x="144" y="229"/>
                      <a:pt x="144" y="229"/>
                      <a:pt x="144" y="229"/>
                    </a:cubicBezTo>
                    <a:cubicBezTo>
                      <a:pt x="138" y="236"/>
                      <a:pt x="133" y="244"/>
                      <a:pt x="127" y="251"/>
                    </a:cubicBezTo>
                    <a:cubicBezTo>
                      <a:pt x="161" y="291"/>
                      <a:pt x="161" y="291"/>
                      <a:pt x="161" y="291"/>
                    </a:cubicBezTo>
                    <a:cubicBezTo>
                      <a:pt x="155" y="300"/>
                      <a:pt x="148" y="309"/>
                      <a:pt x="143" y="318"/>
                    </a:cubicBezTo>
                    <a:cubicBezTo>
                      <a:pt x="93" y="301"/>
                      <a:pt x="93" y="301"/>
                      <a:pt x="93" y="301"/>
                    </a:cubicBezTo>
                    <a:cubicBezTo>
                      <a:pt x="88" y="309"/>
                      <a:pt x="84" y="317"/>
                      <a:pt x="79" y="325"/>
                    </a:cubicBezTo>
                    <a:cubicBezTo>
                      <a:pt x="118" y="360"/>
                      <a:pt x="118" y="360"/>
                      <a:pt x="118" y="360"/>
                    </a:cubicBezTo>
                    <a:cubicBezTo>
                      <a:pt x="113" y="370"/>
                      <a:pt x="108" y="379"/>
                      <a:pt x="104" y="389"/>
                    </a:cubicBezTo>
                    <a:cubicBezTo>
                      <a:pt x="52" y="380"/>
                      <a:pt x="52" y="380"/>
                      <a:pt x="52" y="380"/>
                    </a:cubicBezTo>
                    <a:cubicBezTo>
                      <a:pt x="48" y="388"/>
                      <a:pt x="45" y="397"/>
                      <a:pt x="42" y="405"/>
                    </a:cubicBezTo>
                    <a:cubicBezTo>
                      <a:pt x="86" y="434"/>
                      <a:pt x="86" y="434"/>
                      <a:pt x="86" y="434"/>
                    </a:cubicBezTo>
                    <a:cubicBezTo>
                      <a:pt x="82" y="445"/>
                      <a:pt x="79" y="455"/>
                      <a:pt x="76" y="466"/>
                    </a:cubicBezTo>
                    <a:cubicBezTo>
                      <a:pt x="23" y="464"/>
                      <a:pt x="23" y="464"/>
                      <a:pt x="23" y="464"/>
                    </a:cubicBezTo>
                    <a:cubicBezTo>
                      <a:pt x="20" y="472"/>
                      <a:pt x="18" y="481"/>
                      <a:pt x="16" y="490"/>
                    </a:cubicBezTo>
                    <a:cubicBezTo>
                      <a:pt x="64" y="513"/>
                      <a:pt x="64" y="513"/>
                      <a:pt x="64" y="513"/>
                    </a:cubicBezTo>
                    <a:cubicBezTo>
                      <a:pt x="62" y="523"/>
                      <a:pt x="60" y="534"/>
                      <a:pt x="58" y="545"/>
                    </a:cubicBezTo>
                    <a:cubicBezTo>
                      <a:pt x="5" y="550"/>
                      <a:pt x="5" y="550"/>
                      <a:pt x="5" y="550"/>
                    </a:cubicBezTo>
                    <a:cubicBezTo>
                      <a:pt x="4" y="559"/>
                      <a:pt x="3" y="568"/>
                      <a:pt x="3" y="577"/>
                    </a:cubicBezTo>
                    <a:cubicBezTo>
                      <a:pt x="54" y="593"/>
                      <a:pt x="54" y="593"/>
                      <a:pt x="54" y="593"/>
                    </a:cubicBezTo>
                    <a:cubicBezTo>
                      <a:pt x="53" y="604"/>
                      <a:pt x="53" y="615"/>
                      <a:pt x="52" y="626"/>
                    </a:cubicBezTo>
                    <a:cubicBezTo>
                      <a:pt x="0" y="639"/>
                      <a:pt x="0" y="639"/>
                      <a:pt x="0" y="639"/>
                    </a:cubicBezTo>
                    <a:cubicBezTo>
                      <a:pt x="0" y="648"/>
                      <a:pt x="1" y="657"/>
                      <a:pt x="1" y="666"/>
                    </a:cubicBezTo>
                    <a:cubicBezTo>
                      <a:pt x="54" y="675"/>
                      <a:pt x="54" y="675"/>
                      <a:pt x="54" y="675"/>
                    </a:cubicBezTo>
                    <a:cubicBezTo>
                      <a:pt x="55" y="686"/>
                      <a:pt x="56" y="696"/>
                      <a:pt x="58" y="707"/>
                    </a:cubicBezTo>
                    <a:cubicBezTo>
                      <a:pt x="7" y="727"/>
                      <a:pt x="7" y="727"/>
                      <a:pt x="7" y="727"/>
                    </a:cubicBezTo>
                    <a:cubicBezTo>
                      <a:pt x="9" y="736"/>
                      <a:pt x="10" y="745"/>
                      <a:pt x="12" y="753"/>
                    </a:cubicBezTo>
                    <a:cubicBezTo>
                      <a:pt x="67" y="755"/>
                      <a:pt x="67" y="755"/>
                      <a:pt x="67" y="755"/>
                    </a:cubicBezTo>
                    <a:cubicBezTo>
                      <a:pt x="69" y="766"/>
                      <a:pt x="72" y="776"/>
                      <a:pt x="74" y="786"/>
                    </a:cubicBezTo>
                    <a:cubicBezTo>
                      <a:pt x="27" y="813"/>
                      <a:pt x="27" y="813"/>
                      <a:pt x="27" y="813"/>
                    </a:cubicBezTo>
                    <a:cubicBezTo>
                      <a:pt x="30" y="822"/>
                      <a:pt x="32" y="830"/>
                      <a:pt x="35" y="839"/>
                    </a:cubicBezTo>
                    <a:cubicBezTo>
                      <a:pt x="90" y="833"/>
                      <a:pt x="90" y="833"/>
                      <a:pt x="90" y="833"/>
                    </a:cubicBezTo>
                    <a:cubicBezTo>
                      <a:pt x="93" y="843"/>
                      <a:pt x="98" y="853"/>
                      <a:pt x="102" y="863"/>
                    </a:cubicBezTo>
                    <a:cubicBezTo>
                      <a:pt x="59" y="896"/>
                      <a:pt x="59" y="896"/>
                      <a:pt x="59" y="896"/>
                    </a:cubicBezTo>
                    <a:cubicBezTo>
                      <a:pt x="62" y="904"/>
                      <a:pt x="66" y="912"/>
                      <a:pt x="70" y="920"/>
                    </a:cubicBezTo>
                    <a:cubicBezTo>
                      <a:pt x="124" y="907"/>
                      <a:pt x="124" y="907"/>
                      <a:pt x="124" y="907"/>
                    </a:cubicBezTo>
                    <a:cubicBezTo>
                      <a:pt x="129" y="916"/>
                      <a:pt x="134" y="925"/>
                      <a:pt x="140" y="934"/>
                    </a:cubicBezTo>
                    <a:cubicBezTo>
                      <a:pt x="101" y="974"/>
                      <a:pt x="101" y="974"/>
                      <a:pt x="101" y="974"/>
                    </a:cubicBezTo>
                    <a:cubicBezTo>
                      <a:pt x="106" y="981"/>
                      <a:pt x="111" y="989"/>
                      <a:pt x="116" y="996"/>
                    </a:cubicBezTo>
                    <a:cubicBezTo>
                      <a:pt x="167" y="975"/>
                      <a:pt x="167" y="975"/>
                      <a:pt x="167" y="975"/>
                    </a:cubicBezTo>
                    <a:cubicBezTo>
                      <a:pt x="174" y="983"/>
                      <a:pt x="180" y="992"/>
                      <a:pt x="187" y="1000"/>
                    </a:cubicBezTo>
                    <a:cubicBezTo>
                      <a:pt x="154" y="1044"/>
                      <a:pt x="154" y="1044"/>
                      <a:pt x="154" y="1044"/>
                    </a:cubicBezTo>
                    <a:cubicBezTo>
                      <a:pt x="160" y="1051"/>
                      <a:pt x="166" y="1058"/>
                      <a:pt x="172" y="1064"/>
                    </a:cubicBezTo>
                    <a:cubicBezTo>
                      <a:pt x="220" y="1036"/>
                      <a:pt x="220" y="1036"/>
                      <a:pt x="220" y="1036"/>
                    </a:cubicBezTo>
                    <a:cubicBezTo>
                      <a:pt x="228" y="1044"/>
                      <a:pt x="235" y="1051"/>
                      <a:pt x="243" y="1058"/>
                    </a:cubicBezTo>
                    <a:cubicBezTo>
                      <a:pt x="217" y="1107"/>
                      <a:pt x="217" y="1107"/>
                      <a:pt x="217" y="1107"/>
                    </a:cubicBezTo>
                    <a:cubicBezTo>
                      <a:pt x="224" y="1113"/>
                      <a:pt x="231" y="1119"/>
                      <a:pt x="238" y="1124"/>
                    </a:cubicBezTo>
                    <a:cubicBezTo>
                      <a:pt x="281" y="1090"/>
                      <a:pt x="281" y="1090"/>
                      <a:pt x="281" y="1090"/>
                    </a:cubicBezTo>
                    <a:cubicBezTo>
                      <a:pt x="290" y="1096"/>
                      <a:pt x="298" y="1102"/>
                      <a:pt x="307" y="1108"/>
                    </a:cubicBezTo>
                    <a:cubicBezTo>
                      <a:pt x="287" y="1160"/>
                      <a:pt x="287" y="1160"/>
                      <a:pt x="287" y="1160"/>
                    </a:cubicBezTo>
                    <a:cubicBezTo>
                      <a:pt x="295" y="1165"/>
                      <a:pt x="303" y="1170"/>
                      <a:pt x="310" y="1175"/>
                    </a:cubicBezTo>
                    <a:cubicBezTo>
                      <a:pt x="349" y="1134"/>
                      <a:pt x="349" y="1134"/>
                      <a:pt x="349" y="1134"/>
                    </a:cubicBezTo>
                    <a:cubicBezTo>
                      <a:pt x="358" y="1139"/>
                      <a:pt x="367" y="1144"/>
                      <a:pt x="377" y="1149"/>
                    </a:cubicBezTo>
                    <a:cubicBezTo>
                      <a:pt x="365" y="1203"/>
                      <a:pt x="365" y="1203"/>
                      <a:pt x="365" y="1203"/>
                    </a:cubicBezTo>
                    <a:cubicBezTo>
                      <a:pt x="373" y="1207"/>
                      <a:pt x="381" y="1211"/>
                      <a:pt x="389" y="1214"/>
                    </a:cubicBezTo>
                    <a:cubicBezTo>
                      <a:pt x="422" y="1169"/>
                      <a:pt x="422" y="1169"/>
                      <a:pt x="422" y="1169"/>
                    </a:cubicBezTo>
                    <a:cubicBezTo>
                      <a:pt x="432" y="1172"/>
                      <a:pt x="442" y="1176"/>
                      <a:pt x="451" y="1179"/>
                    </a:cubicBezTo>
                    <a:cubicBezTo>
                      <a:pt x="447" y="1235"/>
                      <a:pt x="447" y="1235"/>
                      <a:pt x="447" y="1235"/>
                    </a:cubicBezTo>
                    <a:cubicBezTo>
                      <a:pt x="456" y="1238"/>
                      <a:pt x="464" y="1240"/>
                      <a:pt x="473" y="1243"/>
                    </a:cubicBezTo>
                    <a:cubicBezTo>
                      <a:pt x="500" y="1193"/>
                      <a:pt x="500" y="1193"/>
                      <a:pt x="500" y="1193"/>
                    </a:cubicBezTo>
                    <a:cubicBezTo>
                      <a:pt x="509" y="1195"/>
                      <a:pt x="519" y="1197"/>
                      <a:pt x="529" y="1199"/>
                    </a:cubicBezTo>
                    <a:cubicBezTo>
                      <a:pt x="533" y="1255"/>
                      <a:pt x="533" y="1255"/>
                      <a:pt x="533" y="1255"/>
                    </a:cubicBezTo>
                    <a:cubicBezTo>
                      <a:pt x="542" y="1257"/>
                      <a:pt x="551" y="1258"/>
                      <a:pt x="560" y="1259"/>
                    </a:cubicBezTo>
                    <a:cubicBezTo>
                      <a:pt x="579" y="1206"/>
                      <a:pt x="579" y="1206"/>
                      <a:pt x="579" y="1206"/>
                    </a:cubicBezTo>
                    <a:cubicBezTo>
                      <a:pt x="589" y="1207"/>
                      <a:pt x="599" y="1207"/>
                      <a:pt x="610" y="1208"/>
                    </a:cubicBezTo>
                    <a:cubicBezTo>
                      <a:pt x="621" y="1263"/>
                      <a:pt x="621" y="1263"/>
                      <a:pt x="621" y="1263"/>
                    </a:cubicBezTo>
                    <a:cubicBezTo>
                      <a:pt x="625" y="1263"/>
                      <a:pt x="628" y="1263"/>
                      <a:pt x="632" y="1263"/>
                    </a:cubicBezTo>
                    <a:cubicBezTo>
                      <a:pt x="638" y="1263"/>
                      <a:pt x="643" y="1263"/>
                      <a:pt x="649" y="1262"/>
                    </a:cubicBezTo>
                    <a:cubicBezTo>
                      <a:pt x="660" y="1207"/>
                      <a:pt x="660" y="1207"/>
                      <a:pt x="660" y="1207"/>
                    </a:cubicBezTo>
                    <a:cubicBezTo>
                      <a:pt x="670" y="1207"/>
                      <a:pt x="680" y="1206"/>
                      <a:pt x="690" y="1205"/>
                    </a:cubicBezTo>
                    <a:cubicBezTo>
                      <a:pt x="709" y="1258"/>
                      <a:pt x="709" y="1258"/>
                      <a:pt x="709" y="1258"/>
                    </a:cubicBezTo>
                    <a:cubicBezTo>
                      <a:pt x="718" y="1257"/>
                      <a:pt x="727" y="1256"/>
                      <a:pt x="737" y="1254"/>
                    </a:cubicBezTo>
                    <a:cubicBezTo>
                      <a:pt x="740" y="1198"/>
                      <a:pt x="740" y="1198"/>
                      <a:pt x="740" y="1198"/>
                    </a:cubicBezTo>
                    <a:cubicBezTo>
                      <a:pt x="750" y="1196"/>
                      <a:pt x="760" y="1194"/>
                      <a:pt x="769" y="1192"/>
                    </a:cubicBezTo>
                    <a:cubicBezTo>
                      <a:pt x="796" y="1241"/>
                      <a:pt x="796" y="1241"/>
                      <a:pt x="796" y="1241"/>
                    </a:cubicBezTo>
                    <a:cubicBezTo>
                      <a:pt x="805" y="1239"/>
                      <a:pt x="814" y="1236"/>
                      <a:pt x="822" y="1234"/>
                    </a:cubicBezTo>
                    <a:cubicBezTo>
                      <a:pt x="818" y="1177"/>
                      <a:pt x="818" y="1177"/>
                      <a:pt x="818" y="1177"/>
                    </a:cubicBezTo>
                    <a:cubicBezTo>
                      <a:pt x="828" y="1174"/>
                      <a:pt x="837" y="1171"/>
                      <a:pt x="846" y="1167"/>
                    </a:cubicBezTo>
                    <a:cubicBezTo>
                      <a:pt x="879" y="1213"/>
                      <a:pt x="879" y="1213"/>
                      <a:pt x="879" y="1213"/>
                    </a:cubicBezTo>
                    <a:cubicBezTo>
                      <a:pt x="888" y="1209"/>
                      <a:pt x="896" y="1205"/>
                      <a:pt x="904" y="1201"/>
                    </a:cubicBezTo>
                    <a:cubicBezTo>
                      <a:pt x="893" y="1146"/>
                      <a:pt x="893" y="1146"/>
                      <a:pt x="893" y="1146"/>
                    </a:cubicBezTo>
                    <a:cubicBezTo>
                      <a:pt x="901" y="1142"/>
                      <a:pt x="910" y="1137"/>
                      <a:pt x="919" y="1132"/>
                    </a:cubicBezTo>
                    <a:cubicBezTo>
                      <a:pt x="957" y="1173"/>
                      <a:pt x="957" y="1173"/>
                      <a:pt x="957" y="1173"/>
                    </a:cubicBezTo>
                    <a:cubicBezTo>
                      <a:pt x="965" y="1168"/>
                      <a:pt x="973" y="1163"/>
                      <a:pt x="981" y="1158"/>
                    </a:cubicBezTo>
                    <a:cubicBezTo>
                      <a:pt x="962" y="1105"/>
                      <a:pt x="962" y="1105"/>
                      <a:pt x="962" y="1105"/>
                    </a:cubicBezTo>
                    <a:cubicBezTo>
                      <a:pt x="970" y="1100"/>
                      <a:pt x="978" y="1094"/>
                      <a:pt x="986" y="1088"/>
                    </a:cubicBezTo>
                    <a:cubicBezTo>
                      <a:pt x="1029" y="1122"/>
                      <a:pt x="1029" y="1122"/>
                      <a:pt x="1029" y="1122"/>
                    </a:cubicBezTo>
                    <a:cubicBezTo>
                      <a:pt x="1037" y="1116"/>
                      <a:pt x="1044" y="1110"/>
                      <a:pt x="1051" y="1104"/>
                    </a:cubicBezTo>
                    <a:cubicBezTo>
                      <a:pt x="1025" y="1055"/>
                      <a:pt x="1025" y="1055"/>
                      <a:pt x="1025" y="1055"/>
                    </a:cubicBezTo>
                    <a:cubicBezTo>
                      <a:pt x="1032" y="1048"/>
                      <a:pt x="1039" y="1041"/>
                      <a:pt x="1046" y="1034"/>
                    </a:cubicBezTo>
                    <a:cubicBezTo>
                      <a:pt x="1094" y="1062"/>
                      <a:pt x="1094" y="1062"/>
                      <a:pt x="1094" y="1062"/>
                    </a:cubicBezTo>
                    <a:cubicBezTo>
                      <a:pt x="1100" y="1055"/>
                      <a:pt x="1107" y="1048"/>
                      <a:pt x="1113" y="1041"/>
                    </a:cubicBezTo>
                    <a:cubicBezTo>
                      <a:pt x="1080" y="997"/>
                      <a:pt x="1080" y="997"/>
                      <a:pt x="1080" y="997"/>
                    </a:cubicBezTo>
                    <a:cubicBezTo>
                      <a:pt x="1086" y="989"/>
                      <a:pt x="1092" y="981"/>
                      <a:pt x="1098" y="973"/>
                    </a:cubicBezTo>
                    <a:cubicBezTo>
                      <a:pt x="1149" y="994"/>
                      <a:pt x="1149" y="994"/>
                      <a:pt x="1149" y="994"/>
                    </a:cubicBezTo>
                    <a:cubicBezTo>
                      <a:pt x="1155" y="986"/>
                      <a:pt x="1160" y="978"/>
                      <a:pt x="1165" y="970"/>
                    </a:cubicBezTo>
                    <a:cubicBezTo>
                      <a:pt x="1127" y="931"/>
                      <a:pt x="1127" y="931"/>
                      <a:pt x="1127" y="931"/>
                    </a:cubicBezTo>
                    <a:cubicBezTo>
                      <a:pt x="1132" y="923"/>
                      <a:pt x="1137" y="914"/>
                      <a:pt x="1141" y="906"/>
                    </a:cubicBezTo>
                    <a:cubicBezTo>
                      <a:pt x="1195" y="919"/>
                      <a:pt x="1195" y="919"/>
                      <a:pt x="1195" y="919"/>
                    </a:cubicBezTo>
                    <a:cubicBezTo>
                      <a:pt x="1199" y="910"/>
                      <a:pt x="1203" y="902"/>
                      <a:pt x="1207" y="893"/>
                    </a:cubicBezTo>
                    <a:cubicBezTo>
                      <a:pt x="1164" y="860"/>
                      <a:pt x="1164" y="860"/>
                      <a:pt x="1164" y="860"/>
                    </a:cubicBezTo>
                    <a:cubicBezTo>
                      <a:pt x="1168" y="851"/>
                      <a:pt x="1171" y="842"/>
                      <a:pt x="1175" y="832"/>
                    </a:cubicBezTo>
                    <a:cubicBezTo>
                      <a:pt x="1229" y="838"/>
                      <a:pt x="1229" y="838"/>
                      <a:pt x="1229" y="838"/>
                    </a:cubicBezTo>
                    <a:cubicBezTo>
                      <a:pt x="1232" y="829"/>
                      <a:pt x="1235" y="820"/>
                      <a:pt x="1238" y="811"/>
                    </a:cubicBezTo>
                    <a:cubicBezTo>
                      <a:pt x="1191" y="784"/>
                      <a:pt x="1191" y="784"/>
                      <a:pt x="1191" y="784"/>
                    </a:cubicBezTo>
                    <a:cubicBezTo>
                      <a:pt x="1193" y="774"/>
                      <a:pt x="1196" y="765"/>
                      <a:pt x="1198" y="755"/>
                    </a:cubicBezTo>
                    <a:cubicBezTo>
                      <a:pt x="1252" y="754"/>
                      <a:pt x="1252" y="754"/>
                      <a:pt x="1252" y="754"/>
                    </a:cubicBezTo>
                    <a:cubicBezTo>
                      <a:pt x="1254" y="744"/>
                      <a:pt x="1256" y="735"/>
                      <a:pt x="1257" y="725"/>
                    </a:cubicBezTo>
                    <a:cubicBezTo>
                      <a:pt x="1207" y="705"/>
                      <a:pt x="1207" y="705"/>
                      <a:pt x="1207" y="705"/>
                    </a:cubicBezTo>
                    <a:cubicBezTo>
                      <a:pt x="1208" y="695"/>
                      <a:pt x="1209" y="685"/>
                      <a:pt x="1210" y="676"/>
                    </a:cubicBezTo>
                    <a:lnTo>
                      <a:pt x="1263" y="666"/>
                    </a:lnTo>
                    <a:close/>
                    <a:moveTo>
                      <a:pt x="632" y="1126"/>
                    </a:moveTo>
                    <a:cubicBezTo>
                      <a:pt x="359" y="1126"/>
                      <a:pt x="138" y="904"/>
                      <a:pt x="138" y="631"/>
                    </a:cubicBezTo>
                    <a:cubicBezTo>
                      <a:pt x="138" y="358"/>
                      <a:pt x="359" y="137"/>
                      <a:pt x="632" y="137"/>
                    </a:cubicBezTo>
                    <a:cubicBezTo>
                      <a:pt x="905" y="137"/>
                      <a:pt x="1127" y="358"/>
                      <a:pt x="1127" y="631"/>
                    </a:cubicBezTo>
                    <a:cubicBezTo>
                      <a:pt x="1127" y="904"/>
                      <a:pt x="905" y="1126"/>
                      <a:pt x="632" y="1126"/>
                    </a:cubicBezTo>
                    <a:close/>
                  </a:path>
                </a:pathLst>
              </a:custGeom>
              <a:solidFill>
                <a:srgbClr val="162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3" name="矩形 56"/>
            <p:cNvSpPr>
              <a:spLocks noChangeArrowheads="1"/>
            </p:cNvSpPr>
            <p:nvPr userDrawn="1"/>
          </p:nvSpPr>
          <p:spPr bwMode="auto">
            <a:xfrm>
              <a:off x="487213" y="438803"/>
              <a:ext cx="9361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rgbClr val="1628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200" b="1" dirty="0">
                <a:solidFill>
                  <a:srgbClr val="16286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9938701" y="4851400"/>
            <a:ext cx="2253297" cy="1910820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-61234" y="770770"/>
            <a:ext cx="659506" cy="659506"/>
            <a:chOff x="-61234" y="770770"/>
            <a:chExt cx="659506" cy="659506"/>
          </a:xfrm>
        </p:grpSpPr>
        <p:sp>
          <p:nvSpPr>
            <p:cNvPr id="14" name="文本框 13"/>
            <p:cNvSpPr txBox="1"/>
            <p:nvPr userDrawn="1"/>
          </p:nvSpPr>
          <p:spPr>
            <a:xfrm>
              <a:off x="0" y="900468"/>
              <a:ext cx="498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677"/>
            <p:cNvSpPr>
              <a:spLocks noEditPoints="1"/>
            </p:cNvSpPr>
            <p:nvPr userDrawn="1"/>
          </p:nvSpPr>
          <p:spPr bwMode="auto">
            <a:xfrm>
              <a:off x="-61234" y="770770"/>
              <a:ext cx="659506" cy="659506"/>
            </a:xfrm>
            <a:custGeom>
              <a:avLst/>
              <a:gdLst>
                <a:gd name="T0" fmla="*/ 1212 w 1264"/>
                <a:gd name="T1" fmla="*/ 625 h 1263"/>
                <a:gd name="T2" fmla="*/ 1259 w 1264"/>
                <a:gd name="T3" fmla="*/ 550 h 1263"/>
                <a:gd name="T4" fmla="*/ 1249 w 1264"/>
                <a:gd name="T5" fmla="*/ 492 h 1263"/>
                <a:gd name="T6" fmla="*/ 1180 w 1264"/>
                <a:gd name="T7" fmla="*/ 437 h 1263"/>
                <a:gd name="T8" fmla="*/ 1161 w 1264"/>
                <a:gd name="T9" fmla="*/ 390 h 1263"/>
                <a:gd name="T10" fmla="*/ 1173 w 1264"/>
                <a:gd name="T11" fmla="*/ 303 h 1263"/>
                <a:gd name="T12" fmla="*/ 1140 w 1264"/>
                <a:gd name="T13" fmla="*/ 254 h 1263"/>
                <a:gd name="T14" fmla="*/ 1055 w 1264"/>
                <a:gd name="T15" fmla="*/ 231 h 1263"/>
                <a:gd name="T16" fmla="*/ 1019 w 1264"/>
                <a:gd name="T17" fmla="*/ 196 h 1263"/>
                <a:gd name="T18" fmla="*/ 993 w 1264"/>
                <a:gd name="T19" fmla="*/ 112 h 1263"/>
                <a:gd name="T20" fmla="*/ 943 w 1264"/>
                <a:gd name="T21" fmla="*/ 81 h 1263"/>
                <a:gd name="T22" fmla="*/ 856 w 1264"/>
                <a:gd name="T23" fmla="*/ 93 h 1263"/>
                <a:gd name="T24" fmla="*/ 810 w 1264"/>
                <a:gd name="T25" fmla="*/ 76 h 1263"/>
                <a:gd name="T26" fmla="*/ 752 w 1264"/>
                <a:gd name="T27" fmla="*/ 10 h 1263"/>
                <a:gd name="T28" fmla="*/ 693 w 1264"/>
                <a:gd name="T29" fmla="*/ 2 h 1263"/>
                <a:gd name="T30" fmla="*/ 632 w 1264"/>
                <a:gd name="T31" fmla="*/ 49 h 1263"/>
                <a:gd name="T32" fmla="*/ 577 w 1264"/>
                <a:gd name="T33" fmla="*/ 1 h 1263"/>
                <a:gd name="T34" fmla="*/ 517 w 1264"/>
                <a:gd name="T35" fmla="*/ 9 h 1263"/>
                <a:gd name="T36" fmla="*/ 459 w 1264"/>
                <a:gd name="T37" fmla="*/ 75 h 1263"/>
                <a:gd name="T38" fmla="*/ 413 w 1264"/>
                <a:gd name="T39" fmla="*/ 92 h 1263"/>
                <a:gd name="T40" fmla="*/ 326 w 1264"/>
                <a:gd name="T41" fmla="*/ 78 h 1263"/>
                <a:gd name="T42" fmla="*/ 274 w 1264"/>
                <a:gd name="T43" fmla="*/ 110 h 1263"/>
                <a:gd name="T44" fmla="*/ 248 w 1264"/>
                <a:gd name="T45" fmla="*/ 194 h 1263"/>
                <a:gd name="T46" fmla="*/ 213 w 1264"/>
                <a:gd name="T47" fmla="*/ 228 h 1263"/>
                <a:gd name="T48" fmla="*/ 127 w 1264"/>
                <a:gd name="T49" fmla="*/ 251 h 1263"/>
                <a:gd name="T50" fmla="*/ 93 w 1264"/>
                <a:gd name="T51" fmla="*/ 301 h 1263"/>
                <a:gd name="T52" fmla="*/ 104 w 1264"/>
                <a:gd name="T53" fmla="*/ 389 h 1263"/>
                <a:gd name="T54" fmla="*/ 86 w 1264"/>
                <a:gd name="T55" fmla="*/ 434 h 1263"/>
                <a:gd name="T56" fmla="*/ 16 w 1264"/>
                <a:gd name="T57" fmla="*/ 490 h 1263"/>
                <a:gd name="T58" fmla="*/ 5 w 1264"/>
                <a:gd name="T59" fmla="*/ 550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3 h 1263"/>
                <a:gd name="T66" fmla="*/ 27 w 1264"/>
                <a:gd name="T67" fmla="*/ 813 h 1263"/>
                <a:gd name="T68" fmla="*/ 102 w 1264"/>
                <a:gd name="T69" fmla="*/ 863 h 1263"/>
                <a:gd name="T70" fmla="*/ 124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4 h 1263"/>
                <a:gd name="T76" fmla="*/ 243 w 1264"/>
                <a:gd name="T77" fmla="*/ 1058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5 w 1264"/>
                <a:gd name="T83" fmla="*/ 1203 h 1263"/>
                <a:gd name="T84" fmla="*/ 451 w 1264"/>
                <a:gd name="T85" fmla="*/ 1179 h 1263"/>
                <a:gd name="T86" fmla="*/ 500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7 h 1263"/>
                <a:gd name="T94" fmla="*/ 737 w 1264"/>
                <a:gd name="T95" fmla="*/ 1254 h 1263"/>
                <a:gd name="T96" fmla="*/ 796 w 1264"/>
                <a:gd name="T97" fmla="*/ 1241 h 1263"/>
                <a:gd name="T98" fmla="*/ 846 w 1264"/>
                <a:gd name="T99" fmla="*/ 1167 h 1263"/>
                <a:gd name="T100" fmla="*/ 893 w 1264"/>
                <a:gd name="T101" fmla="*/ 1146 h 1263"/>
                <a:gd name="T102" fmla="*/ 981 w 1264"/>
                <a:gd name="T103" fmla="*/ 1158 h 1263"/>
                <a:gd name="T104" fmla="*/ 1029 w 1264"/>
                <a:gd name="T105" fmla="*/ 1122 h 1263"/>
                <a:gd name="T106" fmla="*/ 1046 w 1264"/>
                <a:gd name="T107" fmla="*/ 1034 h 1263"/>
                <a:gd name="T108" fmla="*/ 1080 w 1264"/>
                <a:gd name="T109" fmla="*/ 997 h 1263"/>
                <a:gd name="T110" fmla="*/ 1165 w 1264"/>
                <a:gd name="T111" fmla="*/ 970 h 1263"/>
                <a:gd name="T112" fmla="*/ 1195 w 1264"/>
                <a:gd name="T113" fmla="*/ 919 h 1263"/>
                <a:gd name="T114" fmla="*/ 1175 w 1264"/>
                <a:gd name="T115" fmla="*/ 832 h 1263"/>
                <a:gd name="T116" fmla="*/ 1191 w 1264"/>
                <a:gd name="T117" fmla="*/ 784 h 1263"/>
                <a:gd name="T118" fmla="*/ 1257 w 1264"/>
                <a:gd name="T119" fmla="*/ 725 h 1263"/>
                <a:gd name="T120" fmla="*/ 1263 w 1264"/>
                <a:gd name="T121" fmla="*/ 666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6"/>
                  </a:moveTo>
                  <a:cubicBezTo>
                    <a:pt x="1264" y="657"/>
                    <a:pt x="1264" y="647"/>
                    <a:pt x="1264" y="637"/>
                  </a:cubicBezTo>
                  <a:cubicBezTo>
                    <a:pt x="1212" y="625"/>
                    <a:pt x="1212" y="625"/>
                    <a:pt x="1212" y="625"/>
                  </a:cubicBezTo>
                  <a:cubicBezTo>
                    <a:pt x="1212" y="615"/>
                    <a:pt x="1211" y="605"/>
                    <a:pt x="1211" y="595"/>
                  </a:cubicBezTo>
                  <a:cubicBezTo>
                    <a:pt x="1262" y="579"/>
                    <a:pt x="1262" y="579"/>
                    <a:pt x="1262" y="579"/>
                  </a:cubicBezTo>
                  <a:cubicBezTo>
                    <a:pt x="1261" y="569"/>
                    <a:pt x="1260" y="559"/>
                    <a:pt x="1259" y="550"/>
                  </a:cubicBezTo>
                  <a:cubicBezTo>
                    <a:pt x="1206" y="544"/>
                    <a:pt x="1206" y="544"/>
                    <a:pt x="1206" y="544"/>
                  </a:cubicBezTo>
                  <a:cubicBezTo>
                    <a:pt x="1204" y="535"/>
                    <a:pt x="1203" y="525"/>
                    <a:pt x="1201" y="515"/>
                  </a:cubicBezTo>
                  <a:cubicBezTo>
                    <a:pt x="1249" y="492"/>
                    <a:pt x="1249" y="492"/>
                    <a:pt x="1249" y="492"/>
                  </a:cubicBezTo>
                  <a:cubicBezTo>
                    <a:pt x="1247" y="482"/>
                    <a:pt x="1244" y="473"/>
                    <a:pt x="1242" y="464"/>
                  </a:cubicBezTo>
                  <a:cubicBezTo>
                    <a:pt x="1189" y="466"/>
                    <a:pt x="1189" y="466"/>
                    <a:pt x="1189" y="466"/>
                  </a:cubicBezTo>
                  <a:cubicBezTo>
                    <a:pt x="1186" y="456"/>
                    <a:pt x="1183" y="447"/>
                    <a:pt x="1180" y="437"/>
                  </a:cubicBezTo>
                  <a:cubicBezTo>
                    <a:pt x="1224" y="408"/>
                    <a:pt x="1224" y="408"/>
                    <a:pt x="1224" y="408"/>
                  </a:cubicBezTo>
                  <a:cubicBezTo>
                    <a:pt x="1220" y="399"/>
                    <a:pt x="1217" y="390"/>
                    <a:pt x="1213" y="381"/>
                  </a:cubicBezTo>
                  <a:cubicBezTo>
                    <a:pt x="1161" y="390"/>
                    <a:pt x="1161" y="390"/>
                    <a:pt x="1161" y="390"/>
                  </a:cubicBezTo>
                  <a:cubicBezTo>
                    <a:pt x="1157" y="381"/>
                    <a:pt x="1152" y="372"/>
                    <a:pt x="1148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19"/>
                    <a:pt x="1177" y="311"/>
                    <a:pt x="1173" y="303"/>
                  </a:cubicBezTo>
                  <a:cubicBezTo>
                    <a:pt x="1123" y="319"/>
                    <a:pt x="1123" y="319"/>
                    <a:pt x="1123" y="319"/>
                  </a:cubicBezTo>
                  <a:cubicBezTo>
                    <a:pt x="1117" y="311"/>
                    <a:pt x="1112" y="302"/>
                    <a:pt x="1106" y="294"/>
                  </a:cubicBezTo>
                  <a:cubicBezTo>
                    <a:pt x="1140" y="254"/>
                    <a:pt x="1140" y="254"/>
                    <a:pt x="1140" y="254"/>
                  </a:cubicBezTo>
                  <a:cubicBezTo>
                    <a:pt x="1134" y="246"/>
                    <a:pt x="1128" y="239"/>
                    <a:pt x="1122" y="231"/>
                  </a:cubicBezTo>
                  <a:cubicBezTo>
                    <a:pt x="1075" y="254"/>
                    <a:pt x="1075" y="254"/>
                    <a:pt x="1075" y="254"/>
                  </a:cubicBezTo>
                  <a:cubicBezTo>
                    <a:pt x="1068" y="246"/>
                    <a:pt x="1062" y="239"/>
                    <a:pt x="1055" y="231"/>
                  </a:cubicBezTo>
                  <a:cubicBezTo>
                    <a:pt x="1082" y="187"/>
                    <a:pt x="1082" y="187"/>
                    <a:pt x="1082" y="187"/>
                  </a:cubicBezTo>
                  <a:cubicBezTo>
                    <a:pt x="1076" y="180"/>
                    <a:pt x="1069" y="174"/>
                    <a:pt x="1062" y="167"/>
                  </a:cubicBezTo>
                  <a:cubicBezTo>
                    <a:pt x="1019" y="196"/>
                    <a:pt x="1019" y="196"/>
                    <a:pt x="1019" y="196"/>
                  </a:cubicBezTo>
                  <a:cubicBezTo>
                    <a:pt x="1011" y="189"/>
                    <a:pt x="1003" y="183"/>
                    <a:pt x="995" y="176"/>
                  </a:cubicBezTo>
                  <a:cubicBezTo>
                    <a:pt x="1016" y="129"/>
                    <a:pt x="1016" y="129"/>
                    <a:pt x="1016" y="129"/>
                  </a:cubicBezTo>
                  <a:cubicBezTo>
                    <a:pt x="1009" y="123"/>
                    <a:pt x="1001" y="118"/>
                    <a:pt x="993" y="112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8" y="135"/>
                    <a:pt x="929" y="130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5" y="76"/>
                    <a:pt x="926" y="71"/>
                    <a:pt x="918" y="67"/>
                  </a:cubicBezTo>
                  <a:cubicBezTo>
                    <a:pt x="885" y="106"/>
                    <a:pt x="885" y="106"/>
                    <a:pt x="885" y="106"/>
                  </a:cubicBezTo>
                  <a:cubicBezTo>
                    <a:pt x="876" y="102"/>
                    <a:pt x="866" y="98"/>
                    <a:pt x="856" y="93"/>
                  </a:cubicBezTo>
                  <a:cubicBezTo>
                    <a:pt x="864" y="43"/>
                    <a:pt x="864" y="43"/>
                    <a:pt x="864" y="43"/>
                  </a:cubicBezTo>
                  <a:cubicBezTo>
                    <a:pt x="855" y="39"/>
                    <a:pt x="846" y="36"/>
                    <a:pt x="837" y="33"/>
                  </a:cubicBezTo>
                  <a:cubicBezTo>
                    <a:pt x="810" y="76"/>
                    <a:pt x="810" y="76"/>
                    <a:pt x="810" y="76"/>
                  </a:cubicBezTo>
                  <a:cubicBezTo>
                    <a:pt x="800" y="73"/>
                    <a:pt x="790" y="70"/>
                    <a:pt x="780" y="67"/>
                  </a:cubicBezTo>
                  <a:cubicBezTo>
                    <a:pt x="780" y="16"/>
                    <a:pt x="780" y="16"/>
                    <a:pt x="780" y="16"/>
                  </a:cubicBezTo>
                  <a:cubicBezTo>
                    <a:pt x="771" y="14"/>
                    <a:pt x="761" y="12"/>
                    <a:pt x="752" y="10"/>
                  </a:cubicBezTo>
                  <a:cubicBezTo>
                    <a:pt x="731" y="57"/>
                    <a:pt x="731" y="57"/>
                    <a:pt x="731" y="57"/>
                  </a:cubicBezTo>
                  <a:cubicBezTo>
                    <a:pt x="721" y="55"/>
                    <a:pt x="710" y="54"/>
                    <a:pt x="700" y="53"/>
                  </a:cubicBezTo>
                  <a:cubicBezTo>
                    <a:pt x="693" y="2"/>
                    <a:pt x="693" y="2"/>
                    <a:pt x="693" y="2"/>
                  </a:cubicBezTo>
                  <a:cubicBezTo>
                    <a:pt x="684" y="1"/>
                    <a:pt x="674" y="0"/>
                    <a:pt x="665" y="0"/>
                  </a:cubicBezTo>
                  <a:cubicBezTo>
                    <a:pt x="651" y="49"/>
                    <a:pt x="651" y="49"/>
                    <a:pt x="651" y="49"/>
                  </a:cubicBezTo>
                  <a:cubicBezTo>
                    <a:pt x="645" y="49"/>
                    <a:pt x="638" y="49"/>
                    <a:pt x="632" y="49"/>
                  </a:cubicBezTo>
                  <a:cubicBezTo>
                    <a:pt x="628" y="49"/>
                    <a:pt x="623" y="49"/>
                    <a:pt x="619" y="49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595" y="0"/>
                    <a:pt x="586" y="1"/>
                    <a:pt x="577" y="1"/>
                  </a:cubicBezTo>
                  <a:cubicBezTo>
                    <a:pt x="570" y="52"/>
                    <a:pt x="570" y="52"/>
                    <a:pt x="570" y="52"/>
                  </a:cubicBezTo>
                  <a:cubicBezTo>
                    <a:pt x="559" y="53"/>
                    <a:pt x="548" y="55"/>
                    <a:pt x="538" y="56"/>
                  </a:cubicBezTo>
                  <a:cubicBezTo>
                    <a:pt x="517" y="9"/>
                    <a:pt x="517" y="9"/>
                    <a:pt x="517" y="9"/>
                  </a:cubicBezTo>
                  <a:cubicBezTo>
                    <a:pt x="508" y="11"/>
                    <a:pt x="499" y="13"/>
                    <a:pt x="490" y="15"/>
                  </a:cubicBezTo>
                  <a:cubicBezTo>
                    <a:pt x="490" y="66"/>
                    <a:pt x="490" y="66"/>
                    <a:pt x="490" y="66"/>
                  </a:cubicBezTo>
                  <a:cubicBezTo>
                    <a:pt x="479" y="69"/>
                    <a:pt x="469" y="72"/>
                    <a:pt x="459" y="75"/>
                  </a:cubicBezTo>
                  <a:cubicBezTo>
                    <a:pt x="432" y="31"/>
                    <a:pt x="432" y="31"/>
                    <a:pt x="432" y="31"/>
                  </a:cubicBezTo>
                  <a:cubicBezTo>
                    <a:pt x="423" y="34"/>
                    <a:pt x="414" y="38"/>
                    <a:pt x="405" y="41"/>
                  </a:cubicBezTo>
                  <a:cubicBezTo>
                    <a:pt x="413" y="92"/>
                    <a:pt x="413" y="92"/>
                    <a:pt x="413" y="92"/>
                  </a:cubicBezTo>
                  <a:cubicBezTo>
                    <a:pt x="403" y="96"/>
                    <a:pt x="393" y="100"/>
                    <a:pt x="383" y="105"/>
                  </a:cubicBezTo>
                  <a:cubicBezTo>
                    <a:pt x="350" y="65"/>
                    <a:pt x="350" y="65"/>
                    <a:pt x="350" y="65"/>
                  </a:cubicBezTo>
                  <a:cubicBezTo>
                    <a:pt x="342" y="69"/>
                    <a:pt x="334" y="74"/>
                    <a:pt x="326" y="78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1" y="133"/>
                    <a:pt x="321" y="139"/>
                    <a:pt x="312" y="145"/>
                  </a:cubicBezTo>
                  <a:cubicBezTo>
                    <a:pt x="274" y="110"/>
                    <a:pt x="274" y="110"/>
                    <a:pt x="274" y="110"/>
                  </a:cubicBezTo>
                  <a:cubicBezTo>
                    <a:pt x="267" y="115"/>
                    <a:pt x="259" y="121"/>
                    <a:pt x="252" y="126"/>
                  </a:cubicBezTo>
                  <a:cubicBezTo>
                    <a:pt x="273" y="173"/>
                    <a:pt x="273" y="173"/>
                    <a:pt x="273" y="173"/>
                  </a:cubicBezTo>
                  <a:cubicBezTo>
                    <a:pt x="264" y="180"/>
                    <a:pt x="256" y="187"/>
                    <a:pt x="248" y="194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198" y="171"/>
                    <a:pt x="192" y="178"/>
                    <a:pt x="185" y="184"/>
                  </a:cubicBezTo>
                  <a:cubicBezTo>
                    <a:pt x="213" y="228"/>
                    <a:pt x="213" y="228"/>
                    <a:pt x="213" y="228"/>
                  </a:cubicBezTo>
                  <a:cubicBezTo>
                    <a:pt x="205" y="236"/>
                    <a:pt x="198" y="244"/>
                    <a:pt x="191" y="252"/>
                  </a:cubicBezTo>
                  <a:cubicBezTo>
                    <a:pt x="144" y="229"/>
                    <a:pt x="144" y="229"/>
                    <a:pt x="144" y="229"/>
                  </a:cubicBezTo>
                  <a:cubicBezTo>
                    <a:pt x="138" y="236"/>
                    <a:pt x="133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5" y="300"/>
                    <a:pt x="148" y="309"/>
                    <a:pt x="143" y="318"/>
                  </a:cubicBezTo>
                  <a:cubicBezTo>
                    <a:pt x="93" y="301"/>
                    <a:pt x="93" y="301"/>
                    <a:pt x="93" y="301"/>
                  </a:cubicBezTo>
                  <a:cubicBezTo>
                    <a:pt x="88" y="309"/>
                    <a:pt x="84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79"/>
                    <a:pt x="104" y="389"/>
                  </a:cubicBezTo>
                  <a:cubicBezTo>
                    <a:pt x="52" y="380"/>
                    <a:pt x="52" y="380"/>
                    <a:pt x="52" y="380"/>
                  </a:cubicBezTo>
                  <a:cubicBezTo>
                    <a:pt x="48" y="388"/>
                    <a:pt x="45" y="397"/>
                    <a:pt x="42" y="405"/>
                  </a:cubicBezTo>
                  <a:cubicBezTo>
                    <a:pt x="86" y="434"/>
                    <a:pt x="86" y="434"/>
                    <a:pt x="86" y="434"/>
                  </a:cubicBezTo>
                  <a:cubicBezTo>
                    <a:pt x="82" y="445"/>
                    <a:pt x="79" y="455"/>
                    <a:pt x="76" y="466"/>
                  </a:cubicBezTo>
                  <a:cubicBezTo>
                    <a:pt x="23" y="464"/>
                    <a:pt x="23" y="464"/>
                    <a:pt x="23" y="464"/>
                  </a:cubicBezTo>
                  <a:cubicBezTo>
                    <a:pt x="20" y="472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2" y="523"/>
                    <a:pt x="60" y="534"/>
                    <a:pt x="58" y="545"/>
                  </a:cubicBezTo>
                  <a:cubicBezTo>
                    <a:pt x="5" y="550"/>
                    <a:pt x="5" y="550"/>
                    <a:pt x="5" y="550"/>
                  </a:cubicBezTo>
                  <a:cubicBezTo>
                    <a:pt x="4" y="559"/>
                    <a:pt x="3" y="568"/>
                    <a:pt x="3" y="577"/>
                  </a:cubicBezTo>
                  <a:cubicBezTo>
                    <a:pt x="54" y="593"/>
                    <a:pt x="54" y="593"/>
                    <a:pt x="54" y="593"/>
                  </a:cubicBezTo>
                  <a:cubicBezTo>
                    <a:pt x="53" y="604"/>
                    <a:pt x="53" y="615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1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6"/>
                    <a:pt x="58" y="707"/>
                  </a:cubicBezTo>
                  <a:cubicBezTo>
                    <a:pt x="7" y="727"/>
                    <a:pt x="7" y="727"/>
                    <a:pt x="7" y="727"/>
                  </a:cubicBezTo>
                  <a:cubicBezTo>
                    <a:pt x="9" y="736"/>
                    <a:pt x="10" y="745"/>
                    <a:pt x="12" y="753"/>
                  </a:cubicBezTo>
                  <a:cubicBezTo>
                    <a:pt x="67" y="755"/>
                    <a:pt x="67" y="755"/>
                    <a:pt x="67" y="755"/>
                  </a:cubicBezTo>
                  <a:cubicBezTo>
                    <a:pt x="69" y="766"/>
                    <a:pt x="72" y="776"/>
                    <a:pt x="74" y="786"/>
                  </a:cubicBezTo>
                  <a:cubicBezTo>
                    <a:pt x="27" y="813"/>
                    <a:pt x="27" y="813"/>
                    <a:pt x="27" y="813"/>
                  </a:cubicBezTo>
                  <a:cubicBezTo>
                    <a:pt x="30" y="822"/>
                    <a:pt x="32" y="830"/>
                    <a:pt x="35" y="839"/>
                  </a:cubicBezTo>
                  <a:cubicBezTo>
                    <a:pt x="90" y="833"/>
                    <a:pt x="90" y="833"/>
                    <a:pt x="90" y="833"/>
                  </a:cubicBezTo>
                  <a:cubicBezTo>
                    <a:pt x="93" y="843"/>
                    <a:pt x="98" y="853"/>
                    <a:pt x="102" y="863"/>
                  </a:cubicBezTo>
                  <a:cubicBezTo>
                    <a:pt x="59" y="896"/>
                    <a:pt x="59" y="896"/>
                    <a:pt x="59" y="896"/>
                  </a:cubicBezTo>
                  <a:cubicBezTo>
                    <a:pt x="62" y="904"/>
                    <a:pt x="66" y="912"/>
                    <a:pt x="70" y="920"/>
                  </a:cubicBezTo>
                  <a:cubicBezTo>
                    <a:pt x="124" y="907"/>
                    <a:pt x="124" y="907"/>
                    <a:pt x="124" y="907"/>
                  </a:cubicBezTo>
                  <a:cubicBezTo>
                    <a:pt x="129" y="916"/>
                    <a:pt x="134" y="925"/>
                    <a:pt x="140" y="934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1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4" y="983"/>
                    <a:pt x="180" y="992"/>
                    <a:pt x="187" y="1000"/>
                  </a:cubicBezTo>
                  <a:cubicBezTo>
                    <a:pt x="154" y="1044"/>
                    <a:pt x="154" y="1044"/>
                    <a:pt x="154" y="1044"/>
                  </a:cubicBezTo>
                  <a:cubicBezTo>
                    <a:pt x="160" y="1051"/>
                    <a:pt x="166" y="1058"/>
                    <a:pt x="172" y="1064"/>
                  </a:cubicBezTo>
                  <a:cubicBezTo>
                    <a:pt x="220" y="1036"/>
                    <a:pt x="220" y="1036"/>
                    <a:pt x="220" y="1036"/>
                  </a:cubicBezTo>
                  <a:cubicBezTo>
                    <a:pt x="228" y="1044"/>
                    <a:pt x="235" y="1051"/>
                    <a:pt x="243" y="1058"/>
                  </a:cubicBezTo>
                  <a:cubicBezTo>
                    <a:pt x="217" y="1107"/>
                    <a:pt x="217" y="1107"/>
                    <a:pt x="217" y="1107"/>
                  </a:cubicBezTo>
                  <a:cubicBezTo>
                    <a:pt x="224" y="1113"/>
                    <a:pt x="231" y="1119"/>
                    <a:pt x="238" y="1124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90" y="1096"/>
                    <a:pt x="298" y="1102"/>
                    <a:pt x="307" y="1108"/>
                  </a:cubicBezTo>
                  <a:cubicBezTo>
                    <a:pt x="287" y="1160"/>
                    <a:pt x="287" y="1160"/>
                    <a:pt x="287" y="1160"/>
                  </a:cubicBezTo>
                  <a:cubicBezTo>
                    <a:pt x="295" y="1165"/>
                    <a:pt x="303" y="1170"/>
                    <a:pt x="310" y="1175"/>
                  </a:cubicBezTo>
                  <a:cubicBezTo>
                    <a:pt x="349" y="1134"/>
                    <a:pt x="349" y="1134"/>
                    <a:pt x="349" y="1134"/>
                  </a:cubicBezTo>
                  <a:cubicBezTo>
                    <a:pt x="358" y="1139"/>
                    <a:pt x="367" y="1144"/>
                    <a:pt x="377" y="1149"/>
                  </a:cubicBezTo>
                  <a:cubicBezTo>
                    <a:pt x="365" y="1203"/>
                    <a:pt x="365" y="1203"/>
                    <a:pt x="365" y="1203"/>
                  </a:cubicBezTo>
                  <a:cubicBezTo>
                    <a:pt x="373" y="1207"/>
                    <a:pt x="381" y="1211"/>
                    <a:pt x="389" y="1214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2" y="1172"/>
                    <a:pt x="442" y="1176"/>
                    <a:pt x="451" y="1179"/>
                  </a:cubicBezTo>
                  <a:cubicBezTo>
                    <a:pt x="447" y="1235"/>
                    <a:pt x="447" y="1235"/>
                    <a:pt x="447" y="1235"/>
                  </a:cubicBezTo>
                  <a:cubicBezTo>
                    <a:pt x="456" y="1238"/>
                    <a:pt x="464" y="1240"/>
                    <a:pt x="473" y="1243"/>
                  </a:cubicBezTo>
                  <a:cubicBezTo>
                    <a:pt x="500" y="1193"/>
                    <a:pt x="500" y="1193"/>
                    <a:pt x="500" y="1193"/>
                  </a:cubicBezTo>
                  <a:cubicBezTo>
                    <a:pt x="509" y="1195"/>
                    <a:pt x="519" y="1197"/>
                    <a:pt x="529" y="1199"/>
                  </a:cubicBezTo>
                  <a:cubicBezTo>
                    <a:pt x="533" y="1255"/>
                    <a:pt x="533" y="1255"/>
                    <a:pt x="533" y="1255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7"/>
                    <a:pt x="610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5" y="1263"/>
                    <a:pt x="628" y="1263"/>
                    <a:pt x="632" y="1263"/>
                  </a:cubicBezTo>
                  <a:cubicBezTo>
                    <a:pt x="638" y="1263"/>
                    <a:pt x="643" y="1263"/>
                    <a:pt x="649" y="1262"/>
                  </a:cubicBezTo>
                  <a:cubicBezTo>
                    <a:pt x="660" y="1207"/>
                    <a:pt x="660" y="1207"/>
                    <a:pt x="660" y="1207"/>
                  </a:cubicBezTo>
                  <a:cubicBezTo>
                    <a:pt x="670" y="1207"/>
                    <a:pt x="680" y="1206"/>
                    <a:pt x="690" y="1205"/>
                  </a:cubicBezTo>
                  <a:cubicBezTo>
                    <a:pt x="709" y="1258"/>
                    <a:pt x="709" y="1258"/>
                    <a:pt x="709" y="1258"/>
                  </a:cubicBezTo>
                  <a:cubicBezTo>
                    <a:pt x="718" y="1257"/>
                    <a:pt x="727" y="1256"/>
                    <a:pt x="737" y="1254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6"/>
                    <a:pt x="760" y="1194"/>
                    <a:pt x="769" y="1192"/>
                  </a:cubicBezTo>
                  <a:cubicBezTo>
                    <a:pt x="796" y="1241"/>
                    <a:pt x="796" y="1241"/>
                    <a:pt x="796" y="1241"/>
                  </a:cubicBezTo>
                  <a:cubicBezTo>
                    <a:pt x="805" y="1239"/>
                    <a:pt x="814" y="1236"/>
                    <a:pt x="822" y="1234"/>
                  </a:cubicBezTo>
                  <a:cubicBezTo>
                    <a:pt x="818" y="1177"/>
                    <a:pt x="818" y="1177"/>
                    <a:pt x="818" y="1177"/>
                  </a:cubicBezTo>
                  <a:cubicBezTo>
                    <a:pt x="828" y="1174"/>
                    <a:pt x="837" y="1171"/>
                    <a:pt x="846" y="1167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8" y="1209"/>
                    <a:pt x="896" y="1205"/>
                    <a:pt x="904" y="1201"/>
                  </a:cubicBezTo>
                  <a:cubicBezTo>
                    <a:pt x="893" y="1146"/>
                    <a:pt x="893" y="1146"/>
                    <a:pt x="893" y="1146"/>
                  </a:cubicBezTo>
                  <a:cubicBezTo>
                    <a:pt x="901" y="1142"/>
                    <a:pt x="910" y="1137"/>
                    <a:pt x="919" y="1132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2" y="1105"/>
                    <a:pt x="962" y="1105"/>
                    <a:pt x="962" y="1105"/>
                  </a:cubicBezTo>
                  <a:cubicBezTo>
                    <a:pt x="970" y="1100"/>
                    <a:pt x="978" y="1094"/>
                    <a:pt x="986" y="1088"/>
                  </a:cubicBezTo>
                  <a:cubicBezTo>
                    <a:pt x="1029" y="1122"/>
                    <a:pt x="1029" y="1122"/>
                    <a:pt x="1029" y="1122"/>
                  </a:cubicBezTo>
                  <a:cubicBezTo>
                    <a:pt x="1037" y="1116"/>
                    <a:pt x="1044" y="1110"/>
                    <a:pt x="1051" y="1104"/>
                  </a:cubicBezTo>
                  <a:cubicBezTo>
                    <a:pt x="1025" y="1055"/>
                    <a:pt x="1025" y="1055"/>
                    <a:pt x="1025" y="1055"/>
                  </a:cubicBezTo>
                  <a:cubicBezTo>
                    <a:pt x="1032" y="1048"/>
                    <a:pt x="1039" y="1041"/>
                    <a:pt x="1046" y="1034"/>
                  </a:cubicBezTo>
                  <a:cubicBezTo>
                    <a:pt x="1094" y="1062"/>
                    <a:pt x="1094" y="1062"/>
                    <a:pt x="1094" y="1062"/>
                  </a:cubicBezTo>
                  <a:cubicBezTo>
                    <a:pt x="1100" y="1055"/>
                    <a:pt x="1107" y="1048"/>
                    <a:pt x="1113" y="1041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1"/>
                    <a:pt x="1098" y="973"/>
                  </a:cubicBezTo>
                  <a:cubicBezTo>
                    <a:pt x="1149" y="994"/>
                    <a:pt x="1149" y="994"/>
                    <a:pt x="1149" y="994"/>
                  </a:cubicBezTo>
                  <a:cubicBezTo>
                    <a:pt x="1155" y="986"/>
                    <a:pt x="1160" y="978"/>
                    <a:pt x="1165" y="970"/>
                  </a:cubicBezTo>
                  <a:cubicBezTo>
                    <a:pt x="1127" y="931"/>
                    <a:pt x="1127" y="931"/>
                    <a:pt x="1127" y="931"/>
                  </a:cubicBezTo>
                  <a:cubicBezTo>
                    <a:pt x="1132" y="923"/>
                    <a:pt x="1137" y="914"/>
                    <a:pt x="1141" y="906"/>
                  </a:cubicBezTo>
                  <a:cubicBezTo>
                    <a:pt x="1195" y="919"/>
                    <a:pt x="1195" y="919"/>
                    <a:pt x="1195" y="919"/>
                  </a:cubicBezTo>
                  <a:cubicBezTo>
                    <a:pt x="1199" y="910"/>
                    <a:pt x="1203" y="902"/>
                    <a:pt x="1207" y="893"/>
                  </a:cubicBezTo>
                  <a:cubicBezTo>
                    <a:pt x="1164" y="860"/>
                    <a:pt x="1164" y="860"/>
                    <a:pt x="1164" y="860"/>
                  </a:cubicBezTo>
                  <a:cubicBezTo>
                    <a:pt x="1168" y="851"/>
                    <a:pt x="1171" y="842"/>
                    <a:pt x="1175" y="832"/>
                  </a:cubicBezTo>
                  <a:cubicBezTo>
                    <a:pt x="1229" y="838"/>
                    <a:pt x="1229" y="838"/>
                    <a:pt x="1229" y="838"/>
                  </a:cubicBezTo>
                  <a:cubicBezTo>
                    <a:pt x="1232" y="829"/>
                    <a:pt x="1235" y="820"/>
                    <a:pt x="1238" y="811"/>
                  </a:cubicBezTo>
                  <a:cubicBezTo>
                    <a:pt x="1191" y="784"/>
                    <a:pt x="1191" y="784"/>
                    <a:pt x="1191" y="784"/>
                  </a:cubicBezTo>
                  <a:cubicBezTo>
                    <a:pt x="1193" y="774"/>
                    <a:pt x="1196" y="765"/>
                    <a:pt x="1198" y="755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4"/>
                    <a:pt x="1256" y="735"/>
                    <a:pt x="1257" y="725"/>
                  </a:cubicBezTo>
                  <a:cubicBezTo>
                    <a:pt x="1207" y="705"/>
                    <a:pt x="1207" y="705"/>
                    <a:pt x="1207" y="705"/>
                  </a:cubicBezTo>
                  <a:cubicBezTo>
                    <a:pt x="1208" y="695"/>
                    <a:pt x="1209" y="685"/>
                    <a:pt x="1210" y="676"/>
                  </a:cubicBezTo>
                  <a:lnTo>
                    <a:pt x="1263" y="666"/>
                  </a:lnTo>
                  <a:close/>
                  <a:moveTo>
                    <a:pt x="632" y="1126"/>
                  </a:moveTo>
                  <a:cubicBezTo>
                    <a:pt x="359" y="1126"/>
                    <a:pt x="138" y="904"/>
                    <a:pt x="138" y="631"/>
                  </a:cubicBezTo>
                  <a:cubicBezTo>
                    <a:pt x="138" y="358"/>
                    <a:pt x="359" y="137"/>
                    <a:pt x="632" y="137"/>
                  </a:cubicBezTo>
                  <a:cubicBezTo>
                    <a:pt x="905" y="137"/>
                    <a:pt x="1127" y="358"/>
                    <a:pt x="1127" y="631"/>
                  </a:cubicBezTo>
                  <a:cubicBezTo>
                    <a:pt x="1127" y="904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rgbClr val="82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9817100" y="4467568"/>
            <a:ext cx="2374898" cy="2390432"/>
          </a:xfrm>
          <a:prstGeom prst="rect">
            <a:avLst/>
          </a:prstGeom>
        </p:spPr>
      </p:pic>
      <p:grpSp>
        <p:nvGrpSpPr>
          <p:cNvPr id="16" name="组合 15"/>
          <p:cNvGrpSpPr/>
          <p:nvPr userDrawn="1"/>
        </p:nvGrpSpPr>
        <p:grpSpPr>
          <a:xfrm>
            <a:off x="411989" y="118209"/>
            <a:ext cx="1086611" cy="1087119"/>
            <a:chOff x="411989" y="118209"/>
            <a:chExt cx="1086611" cy="1087119"/>
          </a:xfrm>
        </p:grpSpPr>
        <p:grpSp>
          <p:nvGrpSpPr>
            <p:cNvPr id="17" name="组合 16"/>
            <p:cNvGrpSpPr/>
            <p:nvPr userDrawn="1"/>
          </p:nvGrpSpPr>
          <p:grpSpPr>
            <a:xfrm>
              <a:off x="411989" y="118209"/>
              <a:ext cx="1086611" cy="1087119"/>
              <a:chOff x="1032821" y="1007209"/>
              <a:chExt cx="2736759" cy="2738039"/>
            </a:xfrm>
          </p:grpSpPr>
          <p:sp>
            <p:nvSpPr>
              <p:cNvPr id="19" name="Freeform 675"/>
              <p:cNvSpPr>
                <a:spLocks noEditPoints="1"/>
              </p:cNvSpPr>
              <p:nvPr/>
            </p:nvSpPr>
            <p:spPr bwMode="auto">
              <a:xfrm>
                <a:off x="1032821" y="1007209"/>
                <a:ext cx="2736759" cy="2738039"/>
              </a:xfrm>
              <a:custGeom>
                <a:avLst/>
                <a:gdLst>
                  <a:gd name="T0" fmla="*/ 701 w 1353"/>
                  <a:gd name="T1" fmla="*/ 1346 h 1353"/>
                  <a:gd name="T2" fmla="*/ 616 w 1353"/>
                  <a:gd name="T3" fmla="*/ 1344 h 1353"/>
                  <a:gd name="T4" fmla="*/ 544 w 1353"/>
                  <a:gd name="T5" fmla="*/ 1333 h 1353"/>
                  <a:gd name="T6" fmla="*/ 807 w 1353"/>
                  <a:gd name="T7" fmla="*/ 1340 h 1353"/>
                  <a:gd name="T8" fmla="*/ 493 w 1353"/>
                  <a:gd name="T9" fmla="*/ 1321 h 1353"/>
                  <a:gd name="T10" fmla="*/ 441 w 1353"/>
                  <a:gd name="T11" fmla="*/ 1310 h 1353"/>
                  <a:gd name="T12" fmla="*/ 928 w 1353"/>
                  <a:gd name="T13" fmla="*/ 1304 h 1353"/>
                  <a:gd name="T14" fmla="*/ 974 w 1353"/>
                  <a:gd name="T15" fmla="*/ 1277 h 1353"/>
                  <a:gd name="T16" fmla="*/ 362 w 1353"/>
                  <a:gd name="T17" fmla="*/ 1275 h 1353"/>
                  <a:gd name="T18" fmla="*/ 1020 w 1353"/>
                  <a:gd name="T19" fmla="*/ 1252 h 1353"/>
                  <a:gd name="T20" fmla="*/ 1048 w 1353"/>
                  <a:gd name="T21" fmla="*/ 1235 h 1353"/>
                  <a:gd name="T22" fmla="*/ 276 w 1353"/>
                  <a:gd name="T23" fmla="*/ 1214 h 1353"/>
                  <a:gd name="T24" fmla="*/ 221 w 1353"/>
                  <a:gd name="T25" fmla="*/ 1168 h 1353"/>
                  <a:gd name="T26" fmla="*/ 1130 w 1353"/>
                  <a:gd name="T27" fmla="*/ 1170 h 1353"/>
                  <a:gd name="T28" fmla="*/ 193 w 1353"/>
                  <a:gd name="T29" fmla="*/ 1149 h 1353"/>
                  <a:gd name="T30" fmla="*/ 1168 w 1353"/>
                  <a:gd name="T31" fmla="*/ 1132 h 1353"/>
                  <a:gd name="T32" fmla="*/ 162 w 1353"/>
                  <a:gd name="T33" fmla="*/ 1106 h 1353"/>
                  <a:gd name="T34" fmla="*/ 119 w 1353"/>
                  <a:gd name="T35" fmla="*/ 1048 h 1353"/>
                  <a:gd name="T36" fmla="*/ 1239 w 1353"/>
                  <a:gd name="T37" fmla="*/ 1053 h 1353"/>
                  <a:gd name="T38" fmla="*/ 91 w 1353"/>
                  <a:gd name="T39" fmla="*/ 1003 h 1353"/>
                  <a:gd name="T40" fmla="*/ 62 w 1353"/>
                  <a:gd name="T41" fmla="*/ 958 h 1353"/>
                  <a:gd name="T42" fmla="*/ 1299 w 1353"/>
                  <a:gd name="T43" fmla="*/ 942 h 1353"/>
                  <a:gd name="T44" fmla="*/ 1312 w 1353"/>
                  <a:gd name="T45" fmla="*/ 891 h 1353"/>
                  <a:gd name="T46" fmla="*/ 31 w 1353"/>
                  <a:gd name="T47" fmla="*/ 878 h 1353"/>
                  <a:gd name="T48" fmla="*/ 1327 w 1353"/>
                  <a:gd name="T49" fmla="*/ 840 h 1353"/>
                  <a:gd name="T50" fmla="*/ 1334 w 1353"/>
                  <a:gd name="T51" fmla="*/ 808 h 1353"/>
                  <a:gd name="T52" fmla="*/ 13 w 1353"/>
                  <a:gd name="T53" fmla="*/ 773 h 1353"/>
                  <a:gd name="T54" fmla="*/ 7 w 1353"/>
                  <a:gd name="T55" fmla="*/ 701 h 1353"/>
                  <a:gd name="T56" fmla="*/ 1352 w 1353"/>
                  <a:gd name="T57" fmla="*/ 704 h 1353"/>
                  <a:gd name="T58" fmla="*/ 1 w 1353"/>
                  <a:gd name="T59" fmla="*/ 648 h 1353"/>
                  <a:gd name="T60" fmla="*/ 3 w 1353"/>
                  <a:gd name="T61" fmla="*/ 615 h 1353"/>
                  <a:gd name="T62" fmla="*/ 1348 w 1353"/>
                  <a:gd name="T63" fmla="*/ 598 h 1353"/>
                  <a:gd name="T64" fmla="*/ 1336 w 1353"/>
                  <a:gd name="T65" fmla="*/ 526 h 1353"/>
                  <a:gd name="T66" fmla="*/ 27 w 1353"/>
                  <a:gd name="T67" fmla="*/ 512 h 1353"/>
                  <a:gd name="T68" fmla="*/ 1322 w 1353"/>
                  <a:gd name="T69" fmla="*/ 475 h 1353"/>
                  <a:gd name="T70" fmla="*/ 1299 w 1353"/>
                  <a:gd name="T71" fmla="*/ 427 h 1353"/>
                  <a:gd name="T72" fmla="*/ 68 w 1353"/>
                  <a:gd name="T73" fmla="*/ 394 h 1353"/>
                  <a:gd name="T74" fmla="*/ 87 w 1353"/>
                  <a:gd name="T75" fmla="*/ 345 h 1353"/>
                  <a:gd name="T76" fmla="*/ 1262 w 1353"/>
                  <a:gd name="T77" fmla="*/ 350 h 1353"/>
                  <a:gd name="T78" fmla="*/ 115 w 1353"/>
                  <a:gd name="T79" fmla="*/ 299 h 1353"/>
                  <a:gd name="T80" fmla="*/ 134 w 1353"/>
                  <a:gd name="T81" fmla="*/ 272 h 1353"/>
                  <a:gd name="T82" fmla="*/ 1209 w 1353"/>
                  <a:gd name="T83" fmla="*/ 258 h 1353"/>
                  <a:gd name="T84" fmla="*/ 1160 w 1353"/>
                  <a:gd name="T85" fmla="*/ 204 h 1353"/>
                  <a:gd name="T86" fmla="*/ 218 w 1353"/>
                  <a:gd name="T87" fmla="*/ 179 h 1353"/>
                  <a:gd name="T88" fmla="*/ 1118 w 1353"/>
                  <a:gd name="T89" fmla="*/ 172 h 1353"/>
                  <a:gd name="T90" fmla="*/ 263 w 1353"/>
                  <a:gd name="T91" fmla="*/ 149 h 1353"/>
                  <a:gd name="T92" fmla="*/ 302 w 1353"/>
                  <a:gd name="T93" fmla="*/ 113 h 1353"/>
                  <a:gd name="T94" fmla="*/ 1050 w 1353"/>
                  <a:gd name="T95" fmla="*/ 120 h 1353"/>
                  <a:gd name="T96" fmla="*/ 347 w 1353"/>
                  <a:gd name="T97" fmla="*/ 85 h 1353"/>
                  <a:gd name="T98" fmla="*/ 377 w 1353"/>
                  <a:gd name="T99" fmla="*/ 70 h 1353"/>
                  <a:gd name="T100" fmla="*/ 961 w 1353"/>
                  <a:gd name="T101" fmla="*/ 62 h 1353"/>
                  <a:gd name="T102" fmla="*/ 893 w 1353"/>
                  <a:gd name="T103" fmla="*/ 35 h 1353"/>
                  <a:gd name="T104" fmla="*/ 477 w 1353"/>
                  <a:gd name="T105" fmla="*/ 36 h 1353"/>
                  <a:gd name="T106" fmla="*/ 842 w 1353"/>
                  <a:gd name="T107" fmla="*/ 20 h 1353"/>
                  <a:gd name="T108" fmla="*/ 789 w 1353"/>
                  <a:gd name="T109" fmla="*/ 16 h 1353"/>
                  <a:gd name="T110" fmla="*/ 599 w 1353"/>
                  <a:gd name="T111" fmla="*/ 11 h 1353"/>
                  <a:gd name="T112" fmla="*/ 651 w 1353"/>
                  <a:gd name="T113" fmla="*/ 0 h 1353"/>
                  <a:gd name="T114" fmla="*/ 704 w 1353"/>
                  <a:gd name="T115" fmla="*/ 7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53" h="1353">
                    <a:moveTo>
                      <a:pt x="649" y="1346"/>
                    </a:moveTo>
                    <a:cubicBezTo>
                      <a:pt x="648" y="1352"/>
                      <a:pt x="648" y="1352"/>
                      <a:pt x="648" y="1352"/>
                    </a:cubicBezTo>
                    <a:cubicBezTo>
                      <a:pt x="655" y="1352"/>
                      <a:pt x="662" y="1353"/>
                      <a:pt x="668" y="1353"/>
                    </a:cubicBezTo>
                    <a:cubicBezTo>
                      <a:pt x="668" y="1346"/>
                      <a:pt x="668" y="1346"/>
                      <a:pt x="668" y="1346"/>
                    </a:cubicBezTo>
                    <a:cubicBezTo>
                      <a:pt x="662" y="1346"/>
                      <a:pt x="655" y="1346"/>
                      <a:pt x="649" y="1346"/>
                    </a:cubicBezTo>
                    <a:moveTo>
                      <a:pt x="721" y="1345"/>
                    </a:moveTo>
                    <a:cubicBezTo>
                      <a:pt x="714" y="1346"/>
                      <a:pt x="708" y="1346"/>
                      <a:pt x="701" y="1346"/>
                    </a:cubicBezTo>
                    <a:cubicBezTo>
                      <a:pt x="702" y="1352"/>
                      <a:pt x="702" y="1352"/>
                      <a:pt x="702" y="1352"/>
                    </a:cubicBezTo>
                    <a:cubicBezTo>
                      <a:pt x="708" y="1352"/>
                      <a:pt x="715" y="1352"/>
                      <a:pt x="721" y="1351"/>
                    </a:cubicBezTo>
                    <a:cubicBezTo>
                      <a:pt x="721" y="1345"/>
                      <a:pt x="721" y="1345"/>
                      <a:pt x="721" y="1345"/>
                    </a:cubicBezTo>
                    <a:moveTo>
                      <a:pt x="596" y="1342"/>
                    </a:moveTo>
                    <a:cubicBezTo>
                      <a:pt x="596" y="1348"/>
                      <a:pt x="596" y="1348"/>
                      <a:pt x="596" y="1348"/>
                    </a:cubicBezTo>
                    <a:cubicBezTo>
                      <a:pt x="602" y="1349"/>
                      <a:pt x="609" y="1349"/>
                      <a:pt x="615" y="1350"/>
                    </a:cubicBezTo>
                    <a:cubicBezTo>
                      <a:pt x="616" y="1344"/>
                      <a:pt x="616" y="1344"/>
                      <a:pt x="616" y="1344"/>
                    </a:cubicBezTo>
                    <a:cubicBezTo>
                      <a:pt x="609" y="1343"/>
                      <a:pt x="603" y="1342"/>
                      <a:pt x="596" y="1342"/>
                    </a:cubicBezTo>
                    <a:moveTo>
                      <a:pt x="773" y="1340"/>
                    </a:moveTo>
                    <a:cubicBezTo>
                      <a:pt x="767" y="1340"/>
                      <a:pt x="760" y="1341"/>
                      <a:pt x="754" y="1342"/>
                    </a:cubicBezTo>
                    <a:cubicBezTo>
                      <a:pt x="755" y="1348"/>
                      <a:pt x="755" y="1348"/>
                      <a:pt x="755" y="1348"/>
                    </a:cubicBezTo>
                    <a:cubicBezTo>
                      <a:pt x="761" y="1347"/>
                      <a:pt x="768" y="1347"/>
                      <a:pt x="774" y="1346"/>
                    </a:cubicBezTo>
                    <a:cubicBezTo>
                      <a:pt x="773" y="1340"/>
                      <a:pt x="773" y="1340"/>
                      <a:pt x="773" y="1340"/>
                    </a:cubicBezTo>
                    <a:moveTo>
                      <a:pt x="544" y="1333"/>
                    </a:moveTo>
                    <a:cubicBezTo>
                      <a:pt x="543" y="1339"/>
                      <a:pt x="543" y="1339"/>
                      <a:pt x="543" y="1339"/>
                    </a:cubicBezTo>
                    <a:cubicBezTo>
                      <a:pt x="550" y="1341"/>
                      <a:pt x="556" y="1342"/>
                      <a:pt x="563" y="1343"/>
                    </a:cubicBezTo>
                    <a:cubicBezTo>
                      <a:pt x="564" y="1337"/>
                      <a:pt x="564" y="1337"/>
                      <a:pt x="564" y="1337"/>
                    </a:cubicBezTo>
                    <a:cubicBezTo>
                      <a:pt x="557" y="1336"/>
                      <a:pt x="551" y="1335"/>
                      <a:pt x="544" y="1333"/>
                    </a:cubicBezTo>
                    <a:moveTo>
                      <a:pt x="825" y="1330"/>
                    </a:moveTo>
                    <a:cubicBezTo>
                      <a:pt x="819" y="1331"/>
                      <a:pt x="812" y="1333"/>
                      <a:pt x="806" y="1334"/>
                    </a:cubicBezTo>
                    <a:cubicBezTo>
                      <a:pt x="807" y="1340"/>
                      <a:pt x="807" y="1340"/>
                      <a:pt x="807" y="1340"/>
                    </a:cubicBezTo>
                    <a:cubicBezTo>
                      <a:pt x="813" y="1339"/>
                      <a:pt x="820" y="1337"/>
                      <a:pt x="827" y="1336"/>
                    </a:cubicBezTo>
                    <a:cubicBezTo>
                      <a:pt x="825" y="1330"/>
                      <a:pt x="825" y="1330"/>
                      <a:pt x="825" y="1330"/>
                    </a:cubicBezTo>
                    <a:moveTo>
                      <a:pt x="493" y="1321"/>
                    </a:moveTo>
                    <a:cubicBezTo>
                      <a:pt x="491" y="1327"/>
                      <a:pt x="491" y="1327"/>
                      <a:pt x="491" y="1327"/>
                    </a:cubicBezTo>
                    <a:cubicBezTo>
                      <a:pt x="498" y="1329"/>
                      <a:pt x="504" y="1330"/>
                      <a:pt x="511" y="1332"/>
                    </a:cubicBezTo>
                    <a:cubicBezTo>
                      <a:pt x="512" y="1326"/>
                      <a:pt x="512" y="1326"/>
                      <a:pt x="512" y="1326"/>
                    </a:cubicBezTo>
                    <a:cubicBezTo>
                      <a:pt x="506" y="1325"/>
                      <a:pt x="499" y="1323"/>
                      <a:pt x="493" y="1321"/>
                    </a:cubicBezTo>
                    <a:moveTo>
                      <a:pt x="876" y="1316"/>
                    </a:moveTo>
                    <a:cubicBezTo>
                      <a:pt x="870" y="1318"/>
                      <a:pt x="863" y="1320"/>
                      <a:pt x="857" y="1322"/>
                    </a:cubicBezTo>
                    <a:cubicBezTo>
                      <a:pt x="859" y="1328"/>
                      <a:pt x="859" y="1328"/>
                      <a:pt x="859" y="1328"/>
                    </a:cubicBezTo>
                    <a:cubicBezTo>
                      <a:pt x="865" y="1326"/>
                      <a:pt x="872" y="1324"/>
                      <a:pt x="878" y="1322"/>
                    </a:cubicBezTo>
                    <a:cubicBezTo>
                      <a:pt x="876" y="1316"/>
                      <a:pt x="876" y="1316"/>
                      <a:pt x="876" y="1316"/>
                    </a:cubicBezTo>
                    <a:moveTo>
                      <a:pt x="443" y="1305"/>
                    </a:moveTo>
                    <a:cubicBezTo>
                      <a:pt x="441" y="1310"/>
                      <a:pt x="441" y="1310"/>
                      <a:pt x="441" y="1310"/>
                    </a:cubicBezTo>
                    <a:cubicBezTo>
                      <a:pt x="447" y="1313"/>
                      <a:pt x="453" y="1315"/>
                      <a:pt x="460" y="1317"/>
                    </a:cubicBezTo>
                    <a:cubicBezTo>
                      <a:pt x="462" y="1311"/>
                      <a:pt x="462" y="1311"/>
                      <a:pt x="462" y="1311"/>
                    </a:cubicBezTo>
                    <a:cubicBezTo>
                      <a:pt x="456" y="1309"/>
                      <a:pt x="449" y="1307"/>
                      <a:pt x="443" y="1305"/>
                    </a:cubicBezTo>
                    <a:moveTo>
                      <a:pt x="926" y="1299"/>
                    </a:moveTo>
                    <a:cubicBezTo>
                      <a:pt x="919" y="1301"/>
                      <a:pt x="913" y="1304"/>
                      <a:pt x="907" y="1306"/>
                    </a:cubicBezTo>
                    <a:cubicBezTo>
                      <a:pt x="909" y="1312"/>
                      <a:pt x="909" y="1312"/>
                      <a:pt x="909" y="1312"/>
                    </a:cubicBezTo>
                    <a:cubicBezTo>
                      <a:pt x="915" y="1309"/>
                      <a:pt x="922" y="1307"/>
                      <a:pt x="928" y="1304"/>
                    </a:cubicBezTo>
                    <a:cubicBezTo>
                      <a:pt x="926" y="1299"/>
                      <a:pt x="926" y="1299"/>
                      <a:pt x="926" y="1299"/>
                    </a:cubicBezTo>
                    <a:moveTo>
                      <a:pt x="395" y="1284"/>
                    </a:moveTo>
                    <a:cubicBezTo>
                      <a:pt x="392" y="1290"/>
                      <a:pt x="392" y="1290"/>
                      <a:pt x="392" y="1290"/>
                    </a:cubicBezTo>
                    <a:cubicBezTo>
                      <a:pt x="398" y="1293"/>
                      <a:pt x="404" y="1296"/>
                      <a:pt x="410" y="1298"/>
                    </a:cubicBezTo>
                    <a:cubicBezTo>
                      <a:pt x="413" y="1293"/>
                      <a:pt x="413" y="1293"/>
                      <a:pt x="413" y="1293"/>
                    </a:cubicBezTo>
                    <a:cubicBezTo>
                      <a:pt x="407" y="1290"/>
                      <a:pt x="401" y="1287"/>
                      <a:pt x="395" y="1284"/>
                    </a:cubicBezTo>
                    <a:moveTo>
                      <a:pt x="974" y="1277"/>
                    </a:moveTo>
                    <a:cubicBezTo>
                      <a:pt x="968" y="1280"/>
                      <a:pt x="962" y="1283"/>
                      <a:pt x="956" y="1286"/>
                    </a:cubicBezTo>
                    <a:cubicBezTo>
                      <a:pt x="958" y="1291"/>
                      <a:pt x="958" y="1291"/>
                      <a:pt x="958" y="1291"/>
                    </a:cubicBezTo>
                    <a:cubicBezTo>
                      <a:pt x="964" y="1289"/>
                      <a:pt x="970" y="1286"/>
                      <a:pt x="976" y="1283"/>
                    </a:cubicBezTo>
                    <a:cubicBezTo>
                      <a:pt x="974" y="1277"/>
                      <a:pt x="974" y="1277"/>
                      <a:pt x="974" y="1277"/>
                    </a:cubicBezTo>
                    <a:moveTo>
                      <a:pt x="348" y="1260"/>
                    </a:moveTo>
                    <a:cubicBezTo>
                      <a:pt x="345" y="1266"/>
                      <a:pt x="345" y="1266"/>
                      <a:pt x="345" y="1266"/>
                    </a:cubicBezTo>
                    <a:cubicBezTo>
                      <a:pt x="351" y="1269"/>
                      <a:pt x="356" y="1272"/>
                      <a:pt x="362" y="1275"/>
                    </a:cubicBezTo>
                    <a:cubicBezTo>
                      <a:pt x="365" y="1270"/>
                      <a:pt x="365" y="1270"/>
                      <a:pt x="365" y="1270"/>
                    </a:cubicBezTo>
                    <a:cubicBezTo>
                      <a:pt x="359" y="1267"/>
                      <a:pt x="354" y="1264"/>
                      <a:pt x="348" y="1260"/>
                    </a:cubicBezTo>
                    <a:moveTo>
                      <a:pt x="1020" y="1252"/>
                    </a:moveTo>
                    <a:cubicBezTo>
                      <a:pt x="1014" y="1256"/>
                      <a:pt x="1009" y="1259"/>
                      <a:pt x="1003" y="1262"/>
                    </a:cubicBezTo>
                    <a:cubicBezTo>
                      <a:pt x="1006" y="1267"/>
                      <a:pt x="1006" y="1267"/>
                      <a:pt x="1006" y="1267"/>
                    </a:cubicBezTo>
                    <a:cubicBezTo>
                      <a:pt x="1012" y="1264"/>
                      <a:pt x="1017" y="1261"/>
                      <a:pt x="1023" y="1257"/>
                    </a:cubicBezTo>
                    <a:cubicBezTo>
                      <a:pt x="1020" y="1252"/>
                      <a:pt x="1020" y="1252"/>
                      <a:pt x="1020" y="1252"/>
                    </a:cubicBezTo>
                    <a:moveTo>
                      <a:pt x="303" y="1233"/>
                    </a:moveTo>
                    <a:cubicBezTo>
                      <a:pt x="300" y="1238"/>
                      <a:pt x="300" y="1238"/>
                      <a:pt x="300" y="1238"/>
                    </a:cubicBezTo>
                    <a:cubicBezTo>
                      <a:pt x="305" y="1242"/>
                      <a:pt x="311" y="1245"/>
                      <a:pt x="316" y="1249"/>
                    </a:cubicBezTo>
                    <a:cubicBezTo>
                      <a:pt x="320" y="1244"/>
                      <a:pt x="320" y="1244"/>
                      <a:pt x="320" y="1244"/>
                    </a:cubicBezTo>
                    <a:cubicBezTo>
                      <a:pt x="314" y="1240"/>
                      <a:pt x="308" y="1237"/>
                      <a:pt x="303" y="1233"/>
                    </a:cubicBezTo>
                    <a:moveTo>
                      <a:pt x="1064" y="1223"/>
                    </a:moveTo>
                    <a:cubicBezTo>
                      <a:pt x="1059" y="1227"/>
                      <a:pt x="1053" y="1231"/>
                      <a:pt x="1048" y="1235"/>
                    </a:cubicBezTo>
                    <a:cubicBezTo>
                      <a:pt x="1051" y="1240"/>
                      <a:pt x="1051" y="1240"/>
                      <a:pt x="1051" y="1240"/>
                    </a:cubicBezTo>
                    <a:cubicBezTo>
                      <a:pt x="1057" y="1236"/>
                      <a:pt x="1062" y="1232"/>
                      <a:pt x="1068" y="1228"/>
                    </a:cubicBezTo>
                    <a:cubicBezTo>
                      <a:pt x="1064" y="1223"/>
                      <a:pt x="1064" y="1223"/>
                      <a:pt x="1064" y="1223"/>
                    </a:cubicBezTo>
                    <a:moveTo>
                      <a:pt x="261" y="1202"/>
                    </a:moveTo>
                    <a:cubicBezTo>
                      <a:pt x="257" y="1207"/>
                      <a:pt x="257" y="1207"/>
                      <a:pt x="257" y="1207"/>
                    </a:cubicBezTo>
                    <a:cubicBezTo>
                      <a:pt x="262" y="1211"/>
                      <a:pt x="267" y="1215"/>
                      <a:pt x="273" y="1219"/>
                    </a:cubicBezTo>
                    <a:cubicBezTo>
                      <a:pt x="276" y="1214"/>
                      <a:pt x="276" y="1214"/>
                      <a:pt x="276" y="1214"/>
                    </a:cubicBezTo>
                    <a:cubicBezTo>
                      <a:pt x="271" y="1210"/>
                      <a:pt x="266" y="1206"/>
                      <a:pt x="261" y="1202"/>
                    </a:cubicBezTo>
                    <a:moveTo>
                      <a:pt x="1106" y="1191"/>
                    </a:moveTo>
                    <a:cubicBezTo>
                      <a:pt x="1101" y="1195"/>
                      <a:pt x="1096" y="1200"/>
                      <a:pt x="1090" y="1204"/>
                    </a:cubicBezTo>
                    <a:cubicBezTo>
                      <a:pt x="1094" y="1209"/>
                      <a:pt x="1094" y="1209"/>
                      <a:pt x="1094" y="1209"/>
                    </a:cubicBezTo>
                    <a:cubicBezTo>
                      <a:pt x="1099" y="1204"/>
                      <a:pt x="1105" y="1200"/>
                      <a:pt x="1110" y="1196"/>
                    </a:cubicBezTo>
                    <a:cubicBezTo>
                      <a:pt x="1106" y="1191"/>
                      <a:pt x="1106" y="1191"/>
                      <a:pt x="1106" y="1191"/>
                    </a:cubicBezTo>
                    <a:moveTo>
                      <a:pt x="221" y="1168"/>
                    </a:moveTo>
                    <a:cubicBezTo>
                      <a:pt x="217" y="1172"/>
                      <a:pt x="217" y="1172"/>
                      <a:pt x="217" y="1172"/>
                    </a:cubicBezTo>
                    <a:cubicBezTo>
                      <a:pt x="221" y="1177"/>
                      <a:pt x="226" y="1181"/>
                      <a:pt x="231" y="1185"/>
                    </a:cubicBezTo>
                    <a:cubicBezTo>
                      <a:pt x="235" y="1181"/>
                      <a:pt x="235" y="1181"/>
                      <a:pt x="235" y="1181"/>
                    </a:cubicBezTo>
                    <a:cubicBezTo>
                      <a:pt x="230" y="1176"/>
                      <a:pt x="226" y="1172"/>
                      <a:pt x="221" y="1168"/>
                    </a:cubicBezTo>
                    <a:moveTo>
                      <a:pt x="1145" y="1155"/>
                    </a:moveTo>
                    <a:cubicBezTo>
                      <a:pt x="1145" y="1156"/>
                      <a:pt x="1145" y="1156"/>
                      <a:pt x="1145" y="1156"/>
                    </a:cubicBezTo>
                    <a:cubicBezTo>
                      <a:pt x="1140" y="1161"/>
                      <a:pt x="1135" y="1165"/>
                      <a:pt x="1130" y="1170"/>
                    </a:cubicBezTo>
                    <a:cubicBezTo>
                      <a:pt x="1135" y="1174"/>
                      <a:pt x="1135" y="1174"/>
                      <a:pt x="1135" y="1174"/>
                    </a:cubicBezTo>
                    <a:cubicBezTo>
                      <a:pt x="1139" y="1170"/>
                      <a:pt x="1144" y="1165"/>
                      <a:pt x="1149" y="1160"/>
                    </a:cubicBezTo>
                    <a:cubicBezTo>
                      <a:pt x="1150" y="1160"/>
                      <a:pt x="1150" y="1160"/>
                      <a:pt x="1150" y="1160"/>
                    </a:cubicBezTo>
                    <a:cubicBezTo>
                      <a:pt x="1145" y="1155"/>
                      <a:pt x="1145" y="1155"/>
                      <a:pt x="1145" y="1155"/>
                    </a:cubicBezTo>
                    <a:moveTo>
                      <a:pt x="184" y="1130"/>
                    </a:moveTo>
                    <a:cubicBezTo>
                      <a:pt x="179" y="1134"/>
                      <a:pt x="179" y="1134"/>
                      <a:pt x="179" y="1134"/>
                    </a:cubicBezTo>
                    <a:cubicBezTo>
                      <a:pt x="183" y="1139"/>
                      <a:pt x="188" y="1144"/>
                      <a:pt x="193" y="1149"/>
                    </a:cubicBezTo>
                    <a:cubicBezTo>
                      <a:pt x="195" y="1147"/>
                      <a:pt x="195" y="1147"/>
                      <a:pt x="195" y="1147"/>
                    </a:cubicBezTo>
                    <a:cubicBezTo>
                      <a:pt x="193" y="1149"/>
                      <a:pt x="193" y="1149"/>
                      <a:pt x="193" y="1149"/>
                    </a:cubicBezTo>
                    <a:cubicBezTo>
                      <a:pt x="195" y="1147"/>
                      <a:pt x="195" y="1147"/>
                      <a:pt x="195" y="1147"/>
                    </a:cubicBezTo>
                    <a:cubicBezTo>
                      <a:pt x="197" y="1144"/>
                      <a:pt x="197" y="1144"/>
                      <a:pt x="197" y="1144"/>
                    </a:cubicBezTo>
                    <a:cubicBezTo>
                      <a:pt x="192" y="1140"/>
                      <a:pt x="188" y="1135"/>
                      <a:pt x="184" y="1130"/>
                    </a:cubicBezTo>
                    <a:moveTo>
                      <a:pt x="1181" y="1117"/>
                    </a:moveTo>
                    <a:cubicBezTo>
                      <a:pt x="1177" y="1122"/>
                      <a:pt x="1173" y="1127"/>
                      <a:pt x="1168" y="1132"/>
                    </a:cubicBezTo>
                    <a:cubicBezTo>
                      <a:pt x="1173" y="1136"/>
                      <a:pt x="1173" y="1136"/>
                      <a:pt x="1173" y="1136"/>
                    </a:cubicBezTo>
                    <a:cubicBezTo>
                      <a:pt x="1177" y="1131"/>
                      <a:pt x="1182" y="1126"/>
                      <a:pt x="1186" y="1121"/>
                    </a:cubicBezTo>
                    <a:cubicBezTo>
                      <a:pt x="1181" y="1117"/>
                      <a:pt x="1181" y="1117"/>
                      <a:pt x="1181" y="1117"/>
                    </a:cubicBezTo>
                    <a:moveTo>
                      <a:pt x="149" y="1090"/>
                    </a:moveTo>
                    <a:cubicBezTo>
                      <a:pt x="145" y="1094"/>
                      <a:pt x="145" y="1094"/>
                      <a:pt x="145" y="1094"/>
                    </a:cubicBezTo>
                    <a:cubicBezTo>
                      <a:pt x="149" y="1099"/>
                      <a:pt x="153" y="1104"/>
                      <a:pt x="157" y="1109"/>
                    </a:cubicBezTo>
                    <a:cubicBezTo>
                      <a:pt x="162" y="1106"/>
                      <a:pt x="162" y="1106"/>
                      <a:pt x="162" y="1106"/>
                    </a:cubicBezTo>
                    <a:cubicBezTo>
                      <a:pt x="158" y="1101"/>
                      <a:pt x="154" y="1095"/>
                      <a:pt x="149" y="1090"/>
                    </a:cubicBezTo>
                    <a:moveTo>
                      <a:pt x="1215" y="1076"/>
                    </a:moveTo>
                    <a:cubicBezTo>
                      <a:pt x="1211" y="1082"/>
                      <a:pt x="1207" y="1087"/>
                      <a:pt x="1203" y="1092"/>
                    </a:cubicBezTo>
                    <a:cubicBezTo>
                      <a:pt x="1207" y="1096"/>
                      <a:pt x="1207" y="1096"/>
                      <a:pt x="1207" y="1096"/>
                    </a:cubicBezTo>
                    <a:cubicBezTo>
                      <a:pt x="1211" y="1091"/>
                      <a:pt x="1215" y="1085"/>
                      <a:pt x="1219" y="1080"/>
                    </a:cubicBezTo>
                    <a:cubicBezTo>
                      <a:pt x="1215" y="1076"/>
                      <a:pt x="1215" y="1076"/>
                      <a:pt x="1215" y="1076"/>
                    </a:cubicBezTo>
                    <a:moveTo>
                      <a:pt x="119" y="1048"/>
                    </a:moveTo>
                    <a:cubicBezTo>
                      <a:pt x="113" y="1051"/>
                      <a:pt x="113" y="1051"/>
                      <a:pt x="113" y="1051"/>
                    </a:cubicBezTo>
                    <a:cubicBezTo>
                      <a:pt x="117" y="1056"/>
                      <a:pt x="121" y="1062"/>
                      <a:pt x="125" y="1067"/>
                    </a:cubicBezTo>
                    <a:cubicBezTo>
                      <a:pt x="130" y="1064"/>
                      <a:pt x="130" y="1064"/>
                      <a:pt x="130" y="1064"/>
                    </a:cubicBezTo>
                    <a:cubicBezTo>
                      <a:pt x="126" y="1058"/>
                      <a:pt x="122" y="1053"/>
                      <a:pt x="119" y="1048"/>
                    </a:cubicBezTo>
                    <a:moveTo>
                      <a:pt x="1244" y="1033"/>
                    </a:moveTo>
                    <a:cubicBezTo>
                      <a:pt x="1241" y="1039"/>
                      <a:pt x="1237" y="1044"/>
                      <a:pt x="1234" y="1050"/>
                    </a:cubicBezTo>
                    <a:cubicBezTo>
                      <a:pt x="1239" y="1053"/>
                      <a:pt x="1239" y="1053"/>
                      <a:pt x="1239" y="1053"/>
                    </a:cubicBezTo>
                    <a:cubicBezTo>
                      <a:pt x="1242" y="1047"/>
                      <a:pt x="1246" y="1042"/>
                      <a:pt x="1249" y="1036"/>
                    </a:cubicBezTo>
                    <a:cubicBezTo>
                      <a:pt x="1244" y="1033"/>
                      <a:pt x="1244" y="1033"/>
                      <a:pt x="1244" y="1033"/>
                    </a:cubicBezTo>
                    <a:moveTo>
                      <a:pt x="91" y="1003"/>
                    </a:moveTo>
                    <a:cubicBezTo>
                      <a:pt x="86" y="1006"/>
                      <a:pt x="86" y="1006"/>
                      <a:pt x="86" y="1006"/>
                    </a:cubicBezTo>
                    <a:cubicBezTo>
                      <a:pt x="89" y="1011"/>
                      <a:pt x="92" y="1017"/>
                      <a:pt x="96" y="1023"/>
                    </a:cubicBezTo>
                    <a:cubicBezTo>
                      <a:pt x="101" y="1020"/>
                      <a:pt x="101" y="1020"/>
                      <a:pt x="101" y="1020"/>
                    </a:cubicBezTo>
                    <a:cubicBezTo>
                      <a:pt x="98" y="1014"/>
                      <a:pt x="94" y="1008"/>
                      <a:pt x="91" y="1003"/>
                    </a:cubicBezTo>
                    <a:moveTo>
                      <a:pt x="1271" y="987"/>
                    </a:moveTo>
                    <a:cubicBezTo>
                      <a:pt x="1268" y="993"/>
                      <a:pt x="1264" y="999"/>
                      <a:pt x="1261" y="1005"/>
                    </a:cubicBezTo>
                    <a:cubicBezTo>
                      <a:pt x="1266" y="1008"/>
                      <a:pt x="1266" y="1008"/>
                      <a:pt x="1266" y="1008"/>
                    </a:cubicBezTo>
                    <a:cubicBezTo>
                      <a:pt x="1270" y="1002"/>
                      <a:pt x="1273" y="996"/>
                      <a:pt x="1276" y="990"/>
                    </a:cubicBezTo>
                    <a:cubicBezTo>
                      <a:pt x="1271" y="987"/>
                      <a:pt x="1271" y="987"/>
                      <a:pt x="1271" y="987"/>
                    </a:cubicBezTo>
                    <a:moveTo>
                      <a:pt x="67" y="956"/>
                    </a:moveTo>
                    <a:cubicBezTo>
                      <a:pt x="62" y="958"/>
                      <a:pt x="62" y="958"/>
                      <a:pt x="62" y="958"/>
                    </a:cubicBezTo>
                    <a:cubicBezTo>
                      <a:pt x="64" y="964"/>
                      <a:pt x="67" y="970"/>
                      <a:pt x="70" y="976"/>
                    </a:cubicBezTo>
                    <a:cubicBezTo>
                      <a:pt x="76" y="974"/>
                      <a:pt x="76" y="974"/>
                      <a:pt x="76" y="974"/>
                    </a:cubicBezTo>
                    <a:cubicBezTo>
                      <a:pt x="73" y="968"/>
                      <a:pt x="70" y="962"/>
                      <a:pt x="67" y="956"/>
                    </a:cubicBezTo>
                    <a:moveTo>
                      <a:pt x="1293" y="940"/>
                    </a:moveTo>
                    <a:cubicBezTo>
                      <a:pt x="1291" y="946"/>
                      <a:pt x="1288" y="952"/>
                      <a:pt x="1285" y="958"/>
                    </a:cubicBezTo>
                    <a:cubicBezTo>
                      <a:pt x="1291" y="960"/>
                      <a:pt x="1291" y="960"/>
                      <a:pt x="1291" y="960"/>
                    </a:cubicBezTo>
                    <a:cubicBezTo>
                      <a:pt x="1293" y="954"/>
                      <a:pt x="1296" y="948"/>
                      <a:pt x="1299" y="942"/>
                    </a:cubicBezTo>
                    <a:cubicBezTo>
                      <a:pt x="1293" y="940"/>
                      <a:pt x="1293" y="940"/>
                      <a:pt x="1293" y="940"/>
                    </a:cubicBezTo>
                    <a:moveTo>
                      <a:pt x="47" y="907"/>
                    </a:moveTo>
                    <a:cubicBezTo>
                      <a:pt x="41" y="909"/>
                      <a:pt x="41" y="909"/>
                      <a:pt x="41" y="909"/>
                    </a:cubicBezTo>
                    <a:cubicBezTo>
                      <a:pt x="44" y="915"/>
                      <a:pt x="46" y="922"/>
                      <a:pt x="49" y="928"/>
                    </a:cubicBezTo>
                    <a:cubicBezTo>
                      <a:pt x="54" y="925"/>
                      <a:pt x="54" y="925"/>
                      <a:pt x="54" y="925"/>
                    </a:cubicBezTo>
                    <a:cubicBezTo>
                      <a:pt x="52" y="919"/>
                      <a:pt x="49" y="913"/>
                      <a:pt x="47" y="907"/>
                    </a:cubicBezTo>
                    <a:moveTo>
                      <a:pt x="1312" y="891"/>
                    </a:moveTo>
                    <a:cubicBezTo>
                      <a:pt x="1310" y="897"/>
                      <a:pt x="1308" y="903"/>
                      <a:pt x="1305" y="909"/>
                    </a:cubicBezTo>
                    <a:cubicBezTo>
                      <a:pt x="1311" y="911"/>
                      <a:pt x="1311" y="911"/>
                      <a:pt x="1311" y="911"/>
                    </a:cubicBezTo>
                    <a:cubicBezTo>
                      <a:pt x="1313" y="905"/>
                      <a:pt x="1316" y="899"/>
                      <a:pt x="1318" y="893"/>
                    </a:cubicBezTo>
                    <a:cubicBezTo>
                      <a:pt x="1312" y="891"/>
                      <a:pt x="1312" y="891"/>
                      <a:pt x="1312" y="891"/>
                    </a:cubicBezTo>
                    <a:moveTo>
                      <a:pt x="31" y="857"/>
                    </a:moveTo>
                    <a:cubicBezTo>
                      <a:pt x="25" y="859"/>
                      <a:pt x="25" y="859"/>
                      <a:pt x="25" y="859"/>
                    </a:cubicBezTo>
                    <a:cubicBezTo>
                      <a:pt x="27" y="865"/>
                      <a:pt x="29" y="871"/>
                      <a:pt x="31" y="878"/>
                    </a:cubicBezTo>
                    <a:cubicBezTo>
                      <a:pt x="37" y="876"/>
                      <a:pt x="37" y="876"/>
                      <a:pt x="37" y="876"/>
                    </a:cubicBezTo>
                    <a:cubicBezTo>
                      <a:pt x="35" y="870"/>
                      <a:pt x="33" y="863"/>
                      <a:pt x="31" y="857"/>
                    </a:cubicBezTo>
                    <a:moveTo>
                      <a:pt x="1327" y="840"/>
                    </a:moveTo>
                    <a:cubicBezTo>
                      <a:pt x="1325" y="847"/>
                      <a:pt x="1323" y="853"/>
                      <a:pt x="1322" y="859"/>
                    </a:cubicBezTo>
                    <a:cubicBezTo>
                      <a:pt x="1327" y="861"/>
                      <a:pt x="1327" y="861"/>
                      <a:pt x="1327" y="861"/>
                    </a:cubicBezTo>
                    <a:cubicBezTo>
                      <a:pt x="1329" y="855"/>
                      <a:pt x="1331" y="848"/>
                      <a:pt x="1333" y="842"/>
                    </a:cubicBezTo>
                    <a:cubicBezTo>
                      <a:pt x="1327" y="840"/>
                      <a:pt x="1327" y="840"/>
                      <a:pt x="1327" y="840"/>
                    </a:cubicBezTo>
                    <a:moveTo>
                      <a:pt x="19" y="806"/>
                    </a:moveTo>
                    <a:cubicBezTo>
                      <a:pt x="13" y="807"/>
                      <a:pt x="13" y="807"/>
                      <a:pt x="13" y="807"/>
                    </a:cubicBezTo>
                    <a:cubicBezTo>
                      <a:pt x="14" y="813"/>
                      <a:pt x="16" y="820"/>
                      <a:pt x="17" y="826"/>
                    </a:cubicBezTo>
                    <a:cubicBezTo>
                      <a:pt x="23" y="825"/>
                      <a:pt x="23" y="825"/>
                      <a:pt x="23" y="825"/>
                    </a:cubicBezTo>
                    <a:cubicBezTo>
                      <a:pt x="22" y="819"/>
                      <a:pt x="20" y="812"/>
                      <a:pt x="19" y="806"/>
                    </a:cubicBezTo>
                    <a:moveTo>
                      <a:pt x="1337" y="789"/>
                    </a:moveTo>
                    <a:cubicBezTo>
                      <a:pt x="1336" y="795"/>
                      <a:pt x="1335" y="802"/>
                      <a:pt x="1334" y="808"/>
                    </a:cubicBezTo>
                    <a:cubicBezTo>
                      <a:pt x="1340" y="809"/>
                      <a:pt x="1340" y="809"/>
                      <a:pt x="1340" y="809"/>
                    </a:cubicBezTo>
                    <a:cubicBezTo>
                      <a:pt x="1341" y="803"/>
                      <a:pt x="1342" y="796"/>
                      <a:pt x="1343" y="790"/>
                    </a:cubicBezTo>
                    <a:cubicBezTo>
                      <a:pt x="1337" y="789"/>
                      <a:pt x="1337" y="789"/>
                      <a:pt x="1337" y="789"/>
                    </a:cubicBezTo>
                    <a:moveTo>
                      <a:pt x="11" y="754"/>
                    </a:moveTo>
                    <a:cubicBezTo>
                      <a:pt x="5" y="754"/>
                      <a:pt x="5" y="754"/>
                      <a:pt x="5" y="754"/>
                    </a:cubicBezTo>
                    <a:cubicBezTo>
                      <a:pt x="6" y="761"/>
                      <a:pt x="6" y="768"/>
                      <a:pt x="7" y="774"/>
                    </a:cubicBezTo>
                    <a:cubicBezTo>
                      <a:pt x="13" y="773"/>
                      <a:pt x="13" y="773"/>
                      <a:pt x="13" y="773"/>
                    </a:cubicBezTo>
                    <a:cubicBezTo>
                      <a:pt x="13" y="767"/>
                      <a:pt x="12" y="760"/>
                      <a:pt x="11" y="754"/>
                    </a:cubicBezTo>
                    <a:moveTo>
                      <a:pt x="1344" y="737"/>
                    </a:moveTo>
                    <a:cubicBezTo>
                      <a:pt x="1344" y="743"/>
                      <a:pt x="1343" y="750"/>
                      <a:pt x="1342" y="756"/>
                    </a:cubicBezTo>
                    <a:cubicBezTo>
                      <a:pt x="1348" y="757"/>
                      <a:pt x="1348" y="757"/>
                      <a:pt x="1348" y="757"/>
                    </a:cubicBezTo>
                    <a:cubicBezTo>
                      <a:pt x="1349" y="750"/>
                      <a:pt x="1350" y="744"/>
                      <a:pt x="1350" y="737"/>
                    </a:cubicBezTo>
                    <a:cubicBezTo>
                      <a:pt x="1344" y="737"/>
                      <a:pt x="1344" y="737"/>
                      <a:pt x="1344" y="737"/>
                    </a:cubicBezTo>
                    <a:moveTo>
                      <a:pt x="7" y="701"/>
                    </a:moveTo>
                    <a:cubicBezTo>
                      <a:pt x="1" y="701"/>
                      <a:pt x="1" y="701"/>
                      <a:pt x="1" y="701"/>
                    </a:cubicBezTo>
                    <a:cubicBezTo>
                      <a:pt x="1" y="708"/>
                      <a:pt x="1" y="715"/>
                      <a:pt x="2" y="721"/>
                    </a:cubicBezTo>
                    <a:cubicBezTo>
                      <a:pt x="8" y="721"/>
                      <a:pt x="8" y="721"/>
                      <a:pt x="8" y="721"/>
                    </a:cubicBezTo>
                    <a:cubicBezTo>
                      <a:pt x="7" y="714"/>
                      <a:pt x="7" y="708"/>
                      <a:pt x="7" y="701"/>
                    </a:cubicBezTo>
                    <a:moveTo>
                      <a:pt x="1347" y="684"/>
                    </a:moveTo>
                    <a:cubicBezTo>
                      <a:pt x="1347" y="691"/>
                      <a:pt x="1347" y="697"/>
                      <a:pt x="1346" y="704"/>
                    </a:cubicBezTo>
                    <a:cubicBezTo>
                      <a:pt x="1352" y="704"/>
                      <a:pt x="1352" y="704"/>
                      <a:pt x="1352" y="704"/>
                    </a:cubicBezTo>
                    <a:cubicBezTo>
                      <a:pt x="1353" y="697"/>
                      <a:pt x="1353" y="691"/>
                      <a:pt x="1353" y="684"/>
                    </a:cubicBezTo>
                    <a:cubicBezTo>
                      <a:pt x="1347" y="684"/>
                      <a:pt x="1347" y="684"/>
                      <a:pt x="1347" y="684"/>
                    </a:cubicBezTo>
                    <a:moveTo>
                      <a:pt x="1" y="648"/>
                    </a:moveTo>
                    <a:cubicBezTo>
                      <a:pt x="1" y="655"/>
                      <a:pt x="0" y="662"/>
                      <a:pt x="0" y="668"/>
                    </a:cubicBezTo>
                    <a:cubicBezTo>
                      <a:pt x="7" y="668"/>
                      <a:pt x="7" y="668"/>
                      <a:pt x="7" y="668"/>
                    </a:cubicBezTo>
                    <a:cubicBezTo>
                      <a:pt x="7" y="662"/>
                      <a:pt x="7" y="655"/>
                      <a:pt x="7" y="649"/>
                    </a:cubicBezTo>
                    <a:cubicBezTo>
                      <a:pt x="1" y="648"/>
                      <a:pt x="1" y="648"/>
                      <a:pt x="1" y="648"/>
                    </a:cubicBezTo>
                    <a:moveTo>
                      <a:pt x="1351" y="631"/>
                    </a:moveTo>
                    <a:cubicBezTo>
                      <a:pt x="1345" y="631"/>
                      <a:pt x="1345" y="631"/>
                      <a:pt x="1345" y="631"/>
                    </a:cubicBezTo>
                    <a:cubicBezTo>
                      <a:pt x="1346" y="638"/>
                      <a:pt x="1346" y="645"/>
                      <a:pt x="1346" y="651"/>
                    </a:cubicBezTo>
                    <a:cubicBezTo>
                      <a:pt x="1353" y="651"/>
                      <a:pt x="1353" y="651"/>
                      <a:pt x="1353" y="651"/>
                    </a:cubicBezTo>
                    <a:cubicBezTo>
                      <a:pt x="1352" y="644"/>
                      <a:pt x="1352" y="638"/>
                      <a:pt x="1351" y="631"/>
                    </a:cubicBezTo>
                    <a:moveTo>
                      <a:pt x="5" y="595"/>
                    </a:moveTo>
                    <a:cubicBezTo>
                      <a:pt x="4" y="602"/>
                      <a:pt x="4" y="609"/>
                      <a:pt x="3" y="615"/>
                    </a:cubicBezTo>
                    <a:cubicBezTo>
                      <a:pt x="9" y="616"/>
                      <a:pt x="9" y="616"/>
                      <a:pt x="9" y="616"/>
                    </a:cubicBezTo>
                    <a:cubicBezTo>
                      <a:pt x="10" y="609"/>
                      <a:pt x="10" y="603"/>
                      <a:pt x="11" y="596"/>
                    </a:cubicBezTo>
                    <a:cubicBezTo>
                      <a:pt x="5" y="595"/>
                      <a:pt x="5" y="595"/>
                      <a:pt x="5" y="595"/>
                    </a:cubicBezTo>
                    <a:moveTo>
                      <a:pt x="1346" y="578"/>
                    </a:moveTo>
                    <a:cubicBezTo>
                      <a:pt x="1340" y="579"/>
                      <a:pt x="1340" y="579"/>
                      <a:pt x="1340" y="579"/>
                    </a:cubicBezTo>
                    <a:cubicBezTo>
                      <a:pt x="1341" y="586"/>
                      <a:pt x="1342" y="592"/>
                      <a:pt x="1342" y="599"/>
                    </a:cubicBezTo>
                    <a:cubicBezTo>
                      <a:pt x="1348" y="598"/>
                      <a:pt x="1348" y="598"/>
                      <a:pt x="1348" y="598"/>
                    </a:cubicBezTo>
                    <a:cubicBezTo>
                      <a:pt x="1348" y="591"/>
                      <a:pt x="1347" y="585"/>
                      <a:pt x="1346" y="578"/>
                    </a:cubicBezTo>
                    <a:moveTo>
                      <a:pt x="14" y="543"/>
                    </a:moveTo>
                    <a:cubicBezTo>
                      <a:pt x="12" y="549"/>
                      <a:pt x="11" y="556"/>
                      <a:pt x="10" y="563"/>
                    </a:cubicBezTo>
                    <a:cubicBezTo>
                      <a:pt x="16" y="564"/>
                      <a:pt x="16" y="564"/>
                      <a:pt x="16" y="564"/>
                    </a:cubicBezTo>
                    <a:cubicBezTo>
                      <a:pt x="17" y="557"/>
                      <a:pt x="18" y="551"/>
                      <a:pt x="20" y="544"/>
                    </a:cubicBezTo>
                    <a:cubicBezTo>
                      <a:pt x="14" y="543"/>
                      <a:pt x="14" y="543"/>
                      <a:pt x="14" y="543"/>
                    </a:cubicBezTo>
                    <a:moveTo>
                      <a:pt x="1336" y="526"/>
                    </a:moveTo>
                    <a:cubicBezTo>
                      <a:pt x="1330" y="527"/>
                      <a:pt x="1330" y="527"/>
                      <a:pt x="1330" y="527"/>
                    </a:cubicBezTo>
                    <a:cubicBezTo>
                      <a:pt x="1332" y="534"/>
                      <a:pt x="1333" y="540"/>
                      <a:pt x="1334" y="547"/>
                    </a:cubicBezTo>
                    <a:cubicBezTo>
                      <a:pt x="1340" y="545"/>
                      <a:pt x="1340" y="545"/>
                      <a:pt x="1340" y="545"/>
                    </a:cubicBezTo>
                    <a:cubicBezTo>
                      <a:pt x="1339" y="539"/>
                      <a:pt x="1338" y="532"/>
                      <a:pt x="1336" y="526"/>
                    </a:cubicBezTo>
                    <a:moveTo>
                      <a:pt x="26" y="491"/>
                    </a:moveTo>
                    <a:cubicBezTo>
                      <a:pt x="24" y="498"/>
                      <a:pt x="22" y="504"/>
                      <a:pt x="21" y="511"/>
                    </a:cubicBezTo>
                    <a:cubicBezTo>
                      <a:pt x="27" y="512"/>
                      <a:pt x="27" y="512"/>
                      <a:pt x="27" y="512"/>
                    </a:cubicBezTo>
                    <a:cubicBezTo>
                      <a:pt x="28" y="506"/>
                      <a:pt x="30" y="499"/>
                      <a:pt x="32" y="493"/>
                    </a:cubicBezTo>
                    <a:cubicBezTo>
                      <a:pt x="26" y="491"/>
                      <a:pt x="26" y="491"/>
                      <a:pt x="26" y="491"/>
                    </a:cubicBezTo>
                    <a:moveTo>
                      <a:pt x="1322" y="475"/>
                    </a:moveTo>
                    <a:cubicBezTo>
                      <a:pt x="1317" y="476"/>
                      <a:pt x="1317" y="476"/>
                      <a:pt x="1317" y="476"/>
                    </a:cubicBezTo>
                    <a:cubicBezTo>
                      <a:pt x="1318" y="483"/>
                      <a:pt x="1320" y="489"/>
                      <a:pt x="1322" y="495"/>
                    </a:cubicBezTo>
                    <a:cubicBezTo>
                      <a:pt x="1328" y="494"/>
                      <a:pt x="1328" y="494"/>
                      <a:pt x="1328" y="494"/>
                    </a:cubicBezTo>
                    <a:cubicBezTo>
                      <a:pt x="1326" y="487"/>
                      <a:pt x="1324" y="481"/>
                      <a:pt x="1322" y="475"/>
                    </a:cubicBezTo>
                    <a:moveTo>
                      <a:pt x="42" y="441"/>
                    </a:moveTo>
                    <a:cubicBezTo>
                      <a:pt x="40" y="447"/>
                      <a:pt x="38" y="453"/>
                      <a:pt x="36" y="460"/>
                    </a:cubicBezTo>
                    <a:cubicBezTo>
                      <a:pt x="42" y="462"/>
                      <a:pt x="42" y="462"/>
                      <a:pt x="42" y="462"/>
                    </a:cubicBezTo>
                    <a:cubicBezTo>
                      <a:pt x="44" y="455"/>
                      <a:pt x="46" y="449"/>
                      <a:pt x="48" y="443"/>
                    </a:cubicBezTo>
                    <a:cubicBezTo>
                      <a:pt x="42" y="441"/>
                      <a:pt x="42" y="441"/>
                      <a:pt x="42" y="441"/>
                    </a:cubicBezTo>
                    <a:moveTo>
                      <a:pt x="1305" y="425"/>
                    </a:moveTo>
                    <a:cubicBezTo>
                      <a:pt x="1299" y="427"/>
                      <a:pt x="1299" y="427"/>
                      <a:pt x="1299" y="427"/>
                    </a:cubicBezTo>
                    <a:cubicBezTo>
                      <a:pt x="1301" y="433"/>
                      <a:pt x="1304" y="439"/>
                      <a:pt x="1306" y="445"/>
                    </a:cubicBezTo>
                    <a:cubicBezTo>
                      <a:pt x="1312" y="443"/>
                      <a:pt x="1312" y="443"/>
                      <a:pt x="1312" y="443"/>
                    </a:cubicBezTo>
                    <a:cubicBezTo>
                      <a:pt x="1309" y="437"/>
                      <a:pt x="1307" y="431"/>
                      <a:pt x="1305" y="425"/>
                    </a:cubicBezTo>
                    <a:moveTo>
                      <a:pt x="63" y="392"/>
                    </a:moveTo>
                    <a:cubicBezTo>
                      <a:pt x="60" y="398"/>
                      <a:pt x="57" y="404"/>
                      <a:pt x="55" y="410"/>
                    </a:cubicBezTo>
                    <a:cubicBezTo>
                      <a:pt x="60" y="412"/>
                      <a:pt x="60" y="412"/>
                      <a:pt x="60" y="412"/>
                    </a:cubicBezTo>
                    <a:cubicBezTo>
                      <a:pt x="63" y="406"/>
                      <a:pt x="66" y="400"/>
                      <a:pt x="68" y="394"/>
                    </a:cubicBezTo>
                    <a:cubicBezTo>
                      <a:pt x="63" y="392"/>
                      <a:pt x="63" y="392"/>
                      <a:pt x="63" y="392"/>
                    </a:cubicBezTo>
                    <a:moveTo>
                      <a:pt x="1283" y="376"/>
                    </a:moveTo>
                    <a:cubicBezTo>
                      <a:pt x="1277" y="379"/>
                      <a:pt x="1277" y="379"/>
                      <a:pt x="1277" y="379"/>
                    </a:cubicBezTo>
                    <a:cubicBezTo>
                      <a:pt x="1280" y="385"/>
                      <a:pt x="1283" y="391"/>
                      <a:pt x="1286" y="397"/>
                    </a:cubicBezTo>
                    <a:cubicBezTo>
                      <a:pt x="1292" y="394"/>
                      <a:pt x="1292" y="394"/>
                      <a:pt x="1292" y="394"/>
                    </a:cubicBezTo>
                    <a:cubicBezTo>
                      <a:pt x="1289" y="388"/>
                      <a:pt x="1286" y="382"/>
                      <a:pt x="1283" y="376"/>
                    </a:cubicBezTo>
                    <a:moveTo>
                      <a:pt x="87" y="345"/>
                    </a:moveTo>
                    <a:cubicBezTo>
                      <a:pt x="84" y="350"/>
                      <a:pt x="81" y="356"/>
                      <a:pt x="78" y="362"/>
                    </a:cubicBezTo>
                    <a:cubicBezTo>
                      <a:pt x="83" y="365"/>
                      <a:pt x="83" y="365"/>
                      <a:pt x="83" y="365"/>
                    </a:cubicBezTo>
                    <a:cubicBezTo>
                      <a:pt x="86" y="359"/>
                      <a:pt x="89" y="353"/>
                      <a:pt x="92" y="348"/>
                    </a:cubicBezTo>
                    <a:cubicBezTo>
                      <a:pt x="87" y="345"/>
                      <a:pt x="87" y="345"/>
                      <a:pt x="87" y="345"/>
                    </a:cubicBezTo>
                    <a:moveTo>
                      <a:pt x="1257" y="329"/>
                    </a:moveTo>
                    <a:cubicBezTo>
                      <a:pt x="1252" y="333"/>
                      <a:pt x="1252" y="333"/>
                      <a:pt x="1252" y="333"/>
                    </a:cubicBezTo>
                    <a:cubicBezTo>
                      <a:pt x="1256" y="338"/>
                      <a:pt x="1259" y="344"/>
                      <a:pt x="1262" y="350"/>
                    </a:cubicBezTo>
                    <a:cubicBezTo>
                      <a:pt x="1267" y="347"/>
                      <a:pt x="1267" y="347"/>
                      <a:pt x="1267" y="347"/>
                    </a:cubicBezTo>
                    <a:cubicBezTo>
                      <a:pt x="1264" y="341"/>
                      <a:pt x="1261" y="335"/>
                      <a:pt x="1257" y="329"/>
                    </a:cubicBezTo>
                    <a:moveTo>
                      <a:pt x="115" y="299"/>
                    </a:moveTo>
                    <a:cubicBezTo>
                      <a:pt x="111" y="305"/>
                      <a:pt x="108" y="311"/>
                      <a:pt x="104" y="316"/>
                    </a:cubicBezTo>
                    <a:cubicBezTo>
                      <a:pt x="109" y="319"/>
                      <a:pt x="109" y="319"/>
                      <a:pt x="109" y="319"/>
                    </a:cubicBezTo>
                    <a:cubicBezTo>
                      <a:pt x="113" y="314"/>
                      <a:pt x="116" y="308"/>
                      <a:pt x="120" y="303"/>
                    </a:cubicBezTo>
                    <a:cubicBezTo>
                      <a:pt x="115" y="299"/>
                      <a:pt x="115" y="299"/>
                      <a:pt x="115" y="299"/>
                    </a:cubicBezTo>
                    <a:moveTo>
                      <a:pt x="1228" y="285"/>
                    </a:moveTo>
                    <a:cubicBezTo>
                      <a:pt x="1223" y="289"/>
                      <a:pt x="1223" y="289"/>
                      <a:pt x="1223" y="289"/>
                    </a:cubicBezTo>
                    <a:cubicBezTo>
                      <a:pt x="1227" y="294"/>
                      <a:pt x="1231" y="299"/>
                      <a:pt x="1235" y="305"/>
                    </a:cubicBezTo>
                    <a:cubicBezTo>
                      <a:pt x="1240" y="301"/>
                      <a:pt x="1240" y="301"/>
                      <a:pt x="1240" y="301"/>
                    </a:cubicBezTo>
                    <a:cubicBezTo>
                      <a:pt x="1236" y="296"/>
                      <a:pt x="1232" y="290"/>
                      <a:pt x="1228" y="285"/>
                    </a:cubicBezTo>
                    <a:moveTo>
                      <a:pt x="146" y="257"/>
                    </a:moveTo>
                    <a:cubicBezTo>
                      <a:pt x="142" y="262"/>
                      <a:pt x="138" y="267"/>
                      <a:pt x="134" y="272"/>
                    </a:cubicBezTo>
                    <a:cubicBezTo>
                      <a:pt x="139" y="276"/>
                      <a:pt x="139" y="276"/>
                      <a:pt x="139" y="276"/>
                    </a:cubicBezTo>
                    <a:cubicBezTo>
                      <a:pt x="143" y="271"/>
                      <a:pt x="147" y="266"/>
                      <a:pt x="151" y="260"/>
                    </a:cubicBezTo>
                    <a:cubicBezTo>
                      <a:pt x="146" y="257"/>
                      <a:pt x="146" y="257"/>
                      <a:pt x="146" y="257"/>
                    </a:cubicBezTo>
                    <a:moveTo>
                      <a:pt x="1196" y="243"/>
                    </a:moveTo>
                    <a:cubicBezTo>
                      <a:pt x="1191" y="247"/>
                      <a:pt x="1191" y="247"/>
                      <a:pt x="1191" y="247"/>
                    </a:cubicBezTo>
                    <a:cubicBezTo>
                      <a:pt x="1195" y="252"/>
                      <a:pt x="1200" y="257"/>
                      <a:pt x="1204" y="262"/>
                    </a:cubicBezTo>
                    <a:cubicBezTo>
                      <a:pt x="1209" y="258"/>
                      <a:pt x="1209" y="258"/>
                      <a:pt x="1209" y="258"/>
                    </a:cubicBezTo>
                    <a:cubicBezTo>
                      <a:pt x="1204" y="253"/>
                      <a:pt x="1200" y="248"/>
                      <a:pt x="1196" y="243"/>
                    </a:cubicBezTo>
                    <a:moveTo>
                      <a:pt x="181" y="216"/>
                    </a:moveTo>
                    <a:cubicBezTo>
                      <a:pt x="176" y="221"/>
                      <a:pt x="172" y="226"/>
                      <a:pt x="167" y="231"/>
                    </a:cubicBezTo>
                    <a:cubicBezTo>
                      <a:pt x="172" y="235"/>
                      <a:pt x="172" y="235"/>
                      <a:pt x="172" y="235"/>
                    </a:cubicBezTo>
                    <a:cubicBezTo>
                      <a:pt x="176" y="230"/>
                      <a:pt x="181" y="225"/>
                      <a:pt x="185" y="221"/>
                    </a:cubicBezTo>
                    <a:cubicBezTo>
                      <a:pt x="181" y="216"/>
                      <a:pt x="181" y="216"/>
                      <a:pt x="181" y="216"/>
                    </a:cubicBezTo>
                    <a:moveTo>
                      <a:pt x="1160" y="204"/>
                    </a:moveTo>
                    <a:cubicBezTo>
                      <a:pt x="1156" y="208"/>
                      <a:pt x="1156" y="208"/>
                      <a:pt x="1156" y="208"/>
                    </a:cubicBezTo>
                    <a:cubicBezTo>
                      <a:pt x="1156" y="208"/>
                      <a:pt x="1156" y="208"/>
                      <a:pt x="1156" y="208"/>
                    </a:cubicBezTo>
                    <a:cubicBezTo>
                      <a:pt x="1161" y="213"/>
                      <a:pt x="1165" y="217"/>
                      <a:pt x="1170" y="222"/>
                    </a:cubicBezTo>
                    <a:cubicBezTo>
                      <a:pt x="1174" y="218"/>
                      <a:pt x="1174" y="218"/>
                      <a:pt x="1174" y="218"/>
                    </a:cubicBezTo>
                    <a:cubicBezTo>
                      <a:pt x="1170" y="213"/>
                      <a:pt x="1165" y="209"/>
                      <a:pt x="1161" y="204"/>
                    </a:cubicBezTo>
                    <a:cubicBezTo>
                      <a:pt x="1160" y="204"/>
                      <a:pt x="1160" y="204"/>
                      <a:pt x="1160" y="204"/>
                    </a:cubicBezTo>
                    <a:moveTo>
                      <a:pt x="218" y="179"/>
                    </a:moveTo>
                    <a:cubicBezTo>
                      <a:pt x="214" y="183"/>
                      <a:pt x="209" y="188"/>
                      <a:pt x="204" y="192"/>
                    </a:cubicBezTo>
                    <a:cubicBezTo>
                      <a:pt x="204" y="193"/>
                      <a:pt x="204" y="193"/>
                      <a:pt x="204" y="193"/>
                    </a:cubicBezTo>
                    <a:cubicBezTo>
                      <a:pt x="209" y="197"/>
                      <a:pt x="209" y="197"/>
                      <a:pt x="209" y="197"/>
                    </a:cubicBezTo>
                    <a:cubicBezTo>
                      <a:pt x="213" y="192"/>
                      <a:pt x="218" y="188"/>
                      <a:pt x="223" y="183"/>
                    </a:cubicBezTo>
                    <a:cubicBezTo>
                      <a:pt x="218" y="179"/>
                      <a:pt x="218" y="179"/>
                      <a:pt x="218" y="179"/>
                    </a:cubicBezTo>
                    <a:moveTo>
                      <a:pt x="1122" y="167"/>
                    </a:moveTo>
                    <a:cubicBezTo>
                      <a:pt x="1118" y="172"/>
                      <a:pt x="1118" y="172"/>
                      <a:pt x="1118" y="172"/>
                    </a:cubicBezTo>
                    <a:cubicBezTo>
                      <a:pt x="1123" y="176"/>
                      <a:pt x="1128" y="180"/>
                      <a:pt x="1132" y="185"/>
                    </a:cubicBezTo>
                    <a:cubicBezTo>
                      <a:pt x="1137" y="180"/>
                      <a:pt x="1137" y="180"/>
                      <a:pt x="1137" y="180"/>
                    </a:cubicBezTo>
                    <a:cubicBezTo>
                      <a:pt x="1132" y="176"/>
                      <a:pt x="1127" y="171"/>
                      <a:pt x="1122" y="167"/>
                    </a:cubicBezTo>
                    <a:moveTo>
                      <a:pt x="259" y="144"/>
                    </a:moveTo>
                    <a:cubicBezTo>
                      <a:pt x="254" y="148"/>
                      <a:pt x="248" y="153"/>
                      <a:pt x="243" y="157"/>
                    </a:cubicBezTo>
                    <a:cubicBezTo>
                      <a:pt x="247" y="162"/>
                      <a:pt x="247" y="162"/>
                      <a:pt x="247" y="162"/>
                    </a:cubicBezTo>
                    <a:cubicBezTo>
                      <a:pt x="252" y="157"/>
                      <a:pt x="258" y="153"/>
                      <a:pt x="263" y="149"/>
                    </a:cubicBezTo>
                    <a:cubicBezTo>
                      <a:pt x="259" y="144"/>
                      <a:pt x="259" y="144"/>
                      <a:pt x="259" y="144"/>
                    </a:cubicBezTo>
                    <a:moveTo>
                      <a:pt x="1080" y="134"/>
                    </a:moveTo>
                    <a:cubicBezTo>
                      <a:pt x="1077" y="139"/>
                      <a:pt x="1077" y="139"/>
                      <a:pt x="1077" y="139"/>
                    </a:cubicBezTo>
                    <a:cubicBezTo>
                      <a:pt x="1082" y="143"/>
                      <a:pt x="1087" y="147"/>
                      <a:pt x="1092" y="151"/>
                    </a:cubicBezTo>
                    <a:cubicBezTo>
                      <a:pt x="1096" y="146"/>
                      <a:pt x="1096" y="146"/>
                      <a:pt x="1096" y="146"/>
                    </a:cubicBezTo>
                    <a:cubicBezTo>
                      <a:pt x="1091" y="142"/>
                      <a:pt x="1086" y="138"/>
                      <a:pt x="1080" y="134"/>
                    </a:cubicBezTo>
                    <a:moveTo>
                      <a:pt x="302" y="113"/>
                    </a:moveTo>
                    <a:cubicBezTo>
                      <a:pt x="296" y="117"/>
                      <a:pt x="291" y="121"/>
                      <a:pt x="285" y="124"/>
                    </a:cubicBezTo>
                    <a:cubicBezTo>
                      <a:pt x="289" y="129"/>
                      <a:pt x="289" y="129"/>
                      <a:pt x="289" y="129"/>
                    </a:cubicBezTo>
                    <a:cubicBezTo>
                      <a:pt x="294" y="126"/>
                      <a:pt x="300" y="122"/>
                      <a:pt x="305" y="118"/>
                    </a:cubicBezTo>
                    <a:cubicBezTo>
                      <a:pt x="302" y="113"/>
                      <a:pt x="302" y="113"/>
                      <a:pt x="302" y="113"/>
                    </a:cubicBezTo>
                    <a:moveTo>
                      <a:pt x="1037" y="104"/>
                    </a:moveTo>
                    <a:cubicBezTo>
                      <a:pt x="1033" y="109"/>
                      <a:pt x="1033" y="109"/>
                      <a:pt x="1033" y="109"/>
                    </a:cubicBezTo>
                    <a:cubicBezTo>
                      <a:pt x="1039" y="112"/>
                      <a:pt x="1045" y="116"/>
                      <a:pt x="1050" y="120"/>
                    </a:cubicBezTo>
                    <a:cubicBezTo>
                      <a:pt x="1053" y="114"/>
                      <a:pt x="1053" y="114"/>
                      <a:pt x="1053" y="114"/>
                    </a:cubicBezTo>
                    <a:cubicBezTo>
                      <a:pt x="1048" y="111"/>
                      <a:pt x="1042" y="107"/>
                      <a:pt x="1037" y="104"/>
                    </a:cubicBezTo>
                    <a:moveTo>
                      <a:pt x="347" y="85"/>
                    </a:moveTo>
                    <a:cubicBezTo>
                      <a:pt x="341" y="89"/>
                      <a:pt x="336" y="92"/>
                      <a:pt x="330" y="95"/>
                    </a:cubicBezTo>
                    <a:cubicBezTo>
                      <a:pt x="333" y="101"/>
                      <a:pt x="333" y="101"/>
                      <a:pt x="333" y="101"/>
                    </a:cubicBezTo>
                    <a:cubicBezTo>
                      <a:pt x="339" y="97"/>
                      <a:pt x="345" y="94"/>
                      <a:pt x="350" y="91"/>
                    </a:cubicBezTo>
                    <a:cubicBezTo>
                      <a:pt x="347" y="85"/>
                      <a:pt x="347" y="85"/>
                      <a:pt x="347" y="85"/>
                    </a:cubicBezTo>
                    <a:moveTo>
                      <a:pt x="991" y="77"/>
                    </a:moveTo>
                    <a:cubicBezTo>
                      <a:pt x="988" y="83"/>
                      <a:pt x="988" y="83"/>
                      <a:pt x="988" y="83"/>
                    </a:cubicBezTo>
                    <a:cubicBezTo>
                      <a:pt x="994" y="86"/>
                      <a:pt x="1000" y="89"/>
                      <a:pt x="1005" y="92"/>
                    </a:cubicBezTo>
                    <a:cubicBezTo>
                      <a:pt x="1008" y="87"/>
                      <a:pt x="1008" y="87"/>
                      <a:pt x="1008" y="87"/>
                    </a:cubicBezTo>
                    <a:cubicBezTo>
                      <a:pt x="1002" y="83"/>
                      <a:pt x="997" y="80"/>
                      <a:pt x="991" y="77"/>
                    </a:cubicBezTo>
                    <a:moveTo>
                      <a:pt x="395" y="61"/>
                    </a:moveTo>
                    <a:cubicBezTo>
                      <a:pt x="389" y="64"/>
                      <a:pt x="383" y="67"/>
                      <a:pt x="377" y="70"/>
                    </a:cubicBezTo>
                    <a:cubicBezTo>
                      <a:pt x="379" y="75"/>
                      <a:pt x="379" y="75"/>
                      <a:pt x="379" y="75"/>
                    </a:cubicBezTo>
                    <a:cubicBezTo>
                      <a:pt x="385" y="73"/>
                      <a:pt x="391" y="70"/>
                      <a:pt x="397" y="67"/>
                    </a:cubicBezTo>
                    <a:cubicBezTo>
                      <a:pt x="395" y="61"/>
                      <a:pt x="395" y="61"/>
                      <a:pt x="395" y="61"/>
                    </a:cubicBezTo>
                    <a:moveTo>
                      <a:pt x="943" y="54"/>
                    </a:moveTo>
                    <a:cubicBezTo>
                      <a:pt x="940" y="60"/>
                      <a:pt x="940" y="60"/>
                      <a:pt x="940" y="60"/>
                    </a:cubicBezTo>
                    <a:cubicBezTo>
                      <a:pt x="946" y="63"/>
                      <a:pt x="952" y="65"/>
                      <a:pt x="958" y="68"/>
                    </a:cubicBezTo>
                    <a:cubicBezTo>
                      <a:pt x="961" y="62"/>
                      <a:pt x="961" y="62"/>
                      <a:pt x="961" y="62"/>
                    </a:cubicBezTo>
                    <a:cubicBezTo>
                      <a:pt x="955" y="60"/>
                      <a:pt x="949" y="57"/>
                      <a:pt x="943" y="54"/>
                    </a:cubicBezTo>
                    <a:moveTo>
                      <a:pt x="444" y="41"/>
                    </a:moveTo>
                    <a:cubicBezTo>
                      <a:pt x="437" y="43"/>
                      <a:pt x="431" y="46"/>
                      <a:pt x="425" y="48"/>
                    </a:cubicBezTo>
                    <a:cubicBezTo>
                      <a:pt x="427" y="54"/>
                      <a:pt x="427" y="54"/>
                      <a:pt x="427" y="54"/>
                    </a:cubicBezTo>
                    <a:cubicBezTo>
                      <a:pt x="433" y="52"/>
                      <a:pt x="440" y="49"/>
                      <a:pt x="446" y="47"/>
                    </a:cubicBezTo>
                    <a:cubicBezTo>
                      <a:pt x="444" y="41"/>
                      <a:pt x="444" y="41"/>
                      <a:pt x="444" y="41"/>
                    </a:cubicBezTo>
                    <a:moveTo>
                      <a:pt x="893" y="35"/>
                    </a:moveTo>
                    <a:cubicBezTo>
                      <a:pt x="891" y="41"/>
                      <a:pt x="891" y="41"/>
                      <a:pt x="891" y="41"/>
                    </a:cubicBezTo>
                    <a:cubicBezTo>
                      <a:pt x="897" y="43"/>
                      <a:pt x="904" y="46"/>
                      <a:pt x="910" y="48"/>
                    </a:cubicBezTo>
                    <a:cubicBezTo>
                      <a:pt x="912" y="42"/>
                      <a:pt x="912" y="42"/>
                      <a:pt x="912" y="42"/>
                    </a:cubicBezTo>
                    <a:cubicBezTo>
                      <a:pt x="906" y="40"/>
                      <a:pt x="899" y="38"/>
                      <a:pt x="893" y="35"/>
                    </a:cubicBezTo>
                    <a:moveTo>
                      <a:pt x="494" y="25"/>
                    </a:moveTo>
                    <a:cubicBezTo>
                      <a:pt x="488" y="27"/>
                      <a:pt x="481" y="29"/>
                      <a:pt x="475" y="31"/>
                    </a:cubicBezTo>
                    <a:cubicBezTo>
                      <a:pt x="477" y="36"/>
                      <a:pt x="477" y="36"/>
                      <a:pt x="477" y="36"/>
                    </a:cubicBezTo>
                    <a:cubicBezTo>
                      <a:pt x="483" y="34"/>
                      <a:pt x="490" y="33"/>
                      <a:pt x="496" y="31"/>
                    </a:cubicBezTo>
                    <a:cubicBezTo>
                      <a:pt x="494" y="25"/>
                      <a:pt x="494" y="25"/>
                      <a:pt x="494" y="25"/>
                    </a:cubicBezTo>
                    <a:moveTo>
                      <a:pt x="842" y="20"/>
                    </a:moveTo>
                    <a:cubicBezTo>
                      <a:pt x="841" y="26"/>
                      <a:pt x="841" y="26"/>
                      <a:pt x="841" y="26"/>
                    </a:cubicBezTo>
                    <a:cubicBezTo>
                      <a:pt x="847" y="28"/>
                      <a:pt x="854" y="30"/>
                      <a:pt x="860" y="32"/>
                    </a:cubicBezTo>
                    <a:cubicBezTo>
                      <a:pt x="861" y="26"/>
                      <a:pt x="861" y="26"/>
                      <a:pt x="861" y="26"/>
                    </a:cubicBezTo>
                    <a:cubicBezTo>
                      <a:pt x="855" y="24"/>
                      <a:pt x="849" y="22"/>
                      <a:pt x="842" y="20"/>
                    </a:cubicBezTo>
                    <a:moveTo>
                      <a:pt x="546" y="13"/>
                    </a:moveTo>
                    <a:cubicBezTo>
                      <a:pt x="539" y="14"/>
                      <a:pt x="533" y="15"/>
                      <a:pt x="526" y="17"/>
                    </a:cubicBezTo>
                    <a:cubicBezTo>
                      <a:pt x="528" y="23"/>
                      <a:pt x="528" y="23"/>
                      <a:pt x="528" y="23"/>
                    </a:cubicBezTo>
                    <a:cubicBezTo>
                      <a:pt x="534" y="21"/>
                      <a:pt x="541" y="20"/>
                      <a:pt x="547" y="19"/>
                    </a:cubicBezTo>
                    <a:cubicBezTo>
                      <a:pt x="546" y="13"/>
                      <a:pt x="546" y="13"/>
                      <a:pt x="546" y="13"/>
                    </a:cubicBezTo>
                    <a:moveTo>
                      <a:pt x="790" y="10"/>
                    </a:moveTo>
                    <a:cubicBezTo>
                      <a:pt x="789" y="16"/>
                      <a:pt x="789" y="16"/>
                      <a:pt x="789" y="16"/>
                    </a:cubicBezTo>
                    <a:cubicBezTo>
                      <a:pt x="796" y="17"/>
                      <a:pt x="802" y="18"/>
                      <a:pt x="809" y="19"/>
                    </a:cubicBezTo>
                    <a:cubicBezTo>
                      <a:pt x="810" y="13"/>
                      <a:pt x="810" y="13"/>
                      <a:pt x="810" y="13"/>
                    </a:cubicBezTo>
                    <a:cubicBezTo>
                      <a:pt x="803" y="12"/>
                      <a:pt x="797" y="11"/>
                      <a:pt x="790" y="10"/>
                    </a:cubicBezTo>
                    <a:moveTo>
                      <a:pt x="598" y="4"/>
                    </a:moveTo>
                    <a:cubicBezTo>
                      <a:pt x="592" y="5"/>
                      <a:pt x="585" y="6"/>
                      <a:pt x="579" y="7"/>
                    </a:cubicBezTo>
                    <a:cubicBezTo>
                      <a:pt x="580" y="13"/>
                      <a:pt x="580" y="13"/>
                      <a:pt x="580" y="13"/>
                    </a:cubicBezTo>
                    <a:cubicBezTo>
                      <a:pt x="586" y="12"/>
                      <a:pt x="593" y="11"/>
                      <a:pt x="599" y="11"/>
                    </a:cubicBezTo>
                    <a:cubicBezTo>
                      <a:pt x="598" y="4"/>
                      <a:pt x="598" y="4"/>
                      <a:pt x="598" y="4"/>
                    </a:cubicBezTo>
                    <a:moveTo>
                      <a:pt x="738" y="3"/>
                    </a:moveTo>
                    <a:cubicBezTo>
                      <a:pt x="737" y="9"/>
                      <a:pt x="737" y="9"/>
                      <a:pt x="737" y="9"/>
                    </a:cubicBezTo>
                    <a:cubicBezTo>
                      <a:pt x="744" y="9"/>
                      <a:pt x="750" y="10"/>
                      <a:pt x="757" y="11"/>
                    </a:cubicBezTo>
                    <a:cubicBezTo>
                      <a:pt x="757" y="5"/>
                      <a:pt x="757" y="5"/>
                      <a:pt x="757" y="5"/>
                    </a:cubicBezTo>
                    <a:cubicBezTo>
                      <a:pt x="751" y="4"/>
                      <a:pt x="744" y="3"/>
                      <a:pt x="738" y="3"/>
                    </a:cubicBezTo>
                    <a:moveTo>
                      <a:pt x="651" y="0"/>
                    </a:moveTo>
                    <a:cubicBezTo>
                      <a:pt x="645" y="1"/>
                      <a:pt x="638" y="1"/>
                      <a:pt x="632" y="1"/>
                    </a:cubicBezTo>
                    <a:cubicBezTo>
                      <a:pt x="632" y="8"/>
                      <a:pt x="632" y="8"/>
                      <a:pt x="632" y="8"/>
                    </a:cubicBezTo>
                    <a:cubicBezTo>
                      <a:pt x="638" y="7"/>
                      <a:pt x="645" y="7"/>
                      <a:pt x="652" y="7"/>
                    </a:cubicBezTo>
                    <a:cubicBezTo>
                      <a:pt x="651" y="0"/>
                      <a:pt x="651" y="0"/>
                      <a:pt x="651" y="0"/>
                    </a:cubicBezTo>
                    <a:moveTo>
                      <a:pt x="685" y="0"/>
                    </a:moveTo>
                    <a:cubicBezTo>
                      <a:pt x="685" y="6"/>
                      <a:pt x="685" y="6"/>
                      <a:pt x="685" y="6"/>
                    </a:cubicBezTo>
                    <a:cubicBezTo>
                      <a:pt x="691" y="6"/>
                      <a:pt x="698" y="6"/>
                      <a:pt x="704" y="7"/>
                    </a:cubicBezTo>
                    <a:cubicBezTo>
                      <a:pt x="705" y="1"/>
                      <a:pt x="705" y="1"/>
                      <a:pt x="705" y="1"/>
                    </a:cubicBezTo>
                    <a:cubicBezTo>
                      <a:pt x="698" y="0"/>
                      <a:pt x="691" y="0"/>
                      <a:pt x="68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677"/>
              <p:cNvSpPr>
                <a:spLocks noEditPoints="1"/>
              </p:cNvSpPr>
              <p:nvPr/>
            </p:nvSpPr>
            <p:spPr bwMode="auto">
              <a:xfrm>
                <a:off x="1131432" y="1095575"/>
                <a:ext cx="2557467" cy="2557467"/>
              </a:xfrm>
              <a:custGeom>
                <a:avLst/>
                <a:gdLst>
                  <a:gd name="T0" fmla="*/ 1212 w 1264"/>
                  <a:gd name="T1" fmla="*/ 625 h 1263"/>
                  <a:gd name="T2" fmla="*/ 1259 w 1264"/>
                  <a:gd name="T3" fmla="*/ 550 h 1263"/>
                  <a:gd name="T4" fmla="*/ 1249 w 1264"/>
                  <a:gd name="T5" fmla="*/ 492 h 1263"/>
                  <a:gd name="T6" fmla="*/ 1180 w 1264"/>
                  <a:gd name="T7" fmla="*/ 437 h 1263"/>
                  <a:gd name="T8" fmla="*/ 1161 w 1264"/>
                  <a:gd name="T9" fmla="*/ 390 h 1263"/>
                  <a:gd name="T10" fmla="*/ 1173 w 1264"/>
                  <a:gd name="T11" fmla="*/ 303 h 1263"/>
                  <a:gd name="T12" fmla="*/ 1140 w 1264"/>
                  <a:gd name="T13" fmla="*/ 254 h 1263"/>
                  <a:gd name="T14" fmla="*/ 1055 w 1264"/>
                  <a:gd name="T15" fmla="*/ 231 h 1263"/>
                  <a:gd name="T16" fmla="*/ 1019 w 1264"/>
                  <a:gd name="T17" fmla="*/ 196 h 1263"/>
                  <a:gd name="T18" fmla="*/ 993 w 1264"/>
                  <a:gd name="T19" fmla="*/ 112 h 1263"/>
                  <a:gd name="T20" fmla="*/ 943 w 1264"/>
                  <a:gd name="T21" fmla="*/ 81 h 1263"/>
                  <a:gd name="T22" fmla="*/ 856 w 1264"/>
                  <a:gd name="T23" fmla="*/ 93 h 1263"/>
                  <a:gd name="T24" fmla="*/ 810 w 1264"/>
                  <a:gd name="T25" fmla="*/ 76 h 1263"/>
                  <a:gd name="T26" fmla="*/ 752 w 1264"/>
                  <a:gd name="T27" fmla="*/ 10 h 1263"/>
                  <a:gd name="T28" fmla="*/ 693 w 1264"/>
                  <a:gd name="T29" fmla="*/ 2 h 1263"/>
                  <a:gd name="T30" fmla="*/ 632 w 1264"/>
                  <a:gd name="T31" fmla="*/ 49 h 1263"/>
                  <a:gd name="T32" fmla="*/ 577 w 1264"/>
                  <a:gd name="T33" fmla="*/ 1 h 1263"/>
                  <a:gd name="T34" fmla="*/ 517 w 1264"/>
                  <a:gd name="T35" fmla="*/ 9 h 1263"/>
                  <a:gd name="T36" fmla="*/ 459 w 1264"/>
                  <a:gd name="T37" fmla="*/ 75 h 1263"/>
                  <a:gd name="T38" fmla="*/ 413 w 1264"/>
                  <a:gd name="T39" fmla="*/ 92 h 1263"/>
                  <a:gd name="T40" fmla="*/ 326 w 1264"/>
                  <a:gd name="T41" fmla="*/ 78 h 1263"/>
                  <a:gd name="T42" fmla="*/ 274 w 1264"/>
                  <a:gd name="T43" fmla="*/ 110 h 1263"/>
                  <a:gd name="T44" fmla="*/ 248 w 1264"/>
                  <a:gd name="T45" fmla="*/ 194 h 1263"/>
                  <a:gd name="T46" fmla="*/ 213 w 1264"/>
                  <a:gd name="T47" fmla="*/ 228 h 1263"/>
                  <a:gd name="T48" fmla="*/ 127 w 1264"/>
                  <a:gd name="T49" fmla="*/ 251 h 1263"/>
                  <a:gd name="T50" fmla="*/ 93 w 1264"/>
                  <a:gd name="T51" fmla="*/ 301 h 1263"/>
                  <a:gd name="T52" fmla="*/ 104 w 1264"/>
                  <a:gd name="T53" fmla="*/ 389 h 1263"/>
                  <a:gd name="T54" fmla="*/ 86 w 1264"/>
                  <a:gd name="T55" fmla="*/ 434 h 1263"/>
                  <a:gd name="T56" fmla="*/ 16 w 1264"/>
                  <a:gd name="T57" fmla="*/ 490 h 1263"/>
                  <a:gd name="T58" fmla="*/ 5 w 1264"/>
                  <a:gd name="T59" fmla="*/ 550 h 1263"/>
                  <a:gd name="T60" fmla="*/ 52 w 1264"/>
                  <a:gd name="T61" fmla="*/ 626 h 1263"/>
                  <a:gd name="T62" fmla="*/ 54 w 1264"/>
                  <a:gd name="T63" fmla="*/ 675 h 1263"/>
                  <a:gd name="T64" fmla="*/ 12 w 1264"/>
                  <a:gd name="T65" fmla="*/ 753 h 1263"/>
                  <a:gd name="T66" fmla="*/ 27 w 1264"/>
                  <a:gd name="T67" fmla="*/ 813 h 1263"/>
                  <a:gd name="T68" fmla="*/ 102 w 1264"/>
                  <a:gd name="T69" fmla="*/ 863 h 1263"/>
                  <a:gd name="T70" fmla="*/ 124 w 1264"/>
                  <a:gd name="T71" fmla="*/ 907 h 1263"/>
                  <a:gd name="T72" fmla="*/ 116 w 1264"/>
                  <a:gd name="T73" fmla="*/ 996 h 1263"/>
                  <a:gd name="T74" fmla="*/ 154 w 1264"/>
                  <a:gd name="T75" fmla="*/ 1044 h 1263"/>
                  <a:gd name="T76" fmla="*/ 243 w 1264"/>
                  <a:gd name="T77" fmla="*/ 1058 h 1263"/>
                  <a:gd name="T78" fmla="*/ 281 w 1264"/>
                  <a:gd name="T79" fmla="*/ 1090 h 1263"/>
                  <a:gd name="T80" fmla="*/ 310 w 1264"/>
                  <a:gd name="T81" fmla="*/ 1175 h 1263"/>
                  <a:gd name="T82" fmla="*/ 365 w 1264"/>
                  <a:gd name="T83" fmla="*/ 1203 h 1263"/>
                  <a:gd name="T84" fmla="*/ 451 w 1264"/>
                  <a:gd name="T85" fmla="*/ 1179 h 1263"/>
                  <a:gd name="T86" fmla="*/ 500 w 1264"/>
                  <a:gd name="T87" fmla="*/ 1193 h 1263"/>
                  <a:gd name="T88" fmla="*/ 560 w 1264"/>
                  <a:gd name="T89" fmla="*/ 1259 h 1263"/>
                  <a:gd name="T90" fmla="*/ 621 w 1264"/>
                  <a:gd name="T91" fmla="*/ 1263 h 1263"/>
                  <a:gd name="T92" fmla="*/ 660 w 1264"/>
                  <a:gd name="T93" fmla="*/ 1207 h 1263"/>
                  <a:gd name="T94" fmla="*/ 737 w 1264"/>
                  <a:gd name="T95" fmla="*/ 1254 h 1263"/>
                  <a:gd name="T96" fmla="*/ 796 w 1264"/>
                  <a:gd name="T97" fmla="*/ 1241 h 1263"/>
                  <a:gd name="T98" fmla="*/ 846 w 1264"/>
                  <a:gd name="T99" fmla="*/ 1167 h 1263"/>
                  <a:gd name="T100" fmla="*/ 893 w 1264"/>
                  <a:gd name="T101" fmla="*/ 1146 h 1263"/>
                  <a:gd name="T102" fmla="*/ 981 w 1264"/>
                  <a:gd name="T103" fmla="*/ 1158 h 1263"/>
                  <a:gd name="T104" fmla="*/ 1029 w 1264"/>
                  <a:gd name="T105" fmla="*/ 1122 h 1263"/>
                  <a:gd name="T106" fmla="*/ 1046 w 1264"/>
                  <a:gd name="T107" fmla="*/ 1034 h 1263"/>
                  <a:gd name="T108" fmla="*/ 1080 w 1264"/>
                  <a:gd name="T109" fmla="*/ 997 h 1263"/>
                  <a:gd name="T110" fmla="*/ 1165 w 1264"/>
                  <a:gd name="T111" fmla="*/ 970 h 1263"/>
                  <a:gd name="T112" fmla="*/ 1195 w 1264"/>
                  <a:gd name="T113" fmla="*/ 919 h 1263"/>
                  <a:gd name="T114" fmla="*/ 1175 w 1264"/>
                  <a:gd name="T115" fmla="*/ 832 h 1263"/>
                  <a:gd name="T116" fmla="*/ 1191 w 1264"/>
                  <a:gd name="T117" fmla="*/ 784 h 1263"/>
                  <a:gd name="T118" fmla="*/ 1257 w 1264"/>
                  <a:gd name="T119" fmla="*/ 725 h 1263"/>
                  <a:gd name="T120" fmla="*/ 1263 w 1264"/>
                  <a:gd name="T121" fmla="*/ 666 h 1263"/>
                  <a:gd name="T122" fmla="*/ 632 w 1264"/>
                  <a:gd name="T123" fmla="*/ 137 h 1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64" h="1263">
                    <a:moveTo>
                      <a:pt x="1263" y="666"/>
                    </a:moveTo>
                    <a:cubicBezTo>
                      <a:pt x="1264" y="657"/>
                      <a:pt x="1264" y="647"/>
                      <a:pt x="1264" y="637"/>
                    </a:cubicBezTo>
                    <a:cubicBezTo>
                      <a:pt x="1212" y="625"/>
                      <a:pt x="1212" y="625"/>
                      <a:pt x="1212" y="625"/>
                    </a:cubicBezTo>
                    <a:cubicBezTo>
                      <a:pt x="1212" y="615"/>
                      <a:pt x="1211" y="605"/>
                      <a:pt x="1211" y="595"/>
                    </a:cubicBezTo>
                    <a:cubicBezTo>
                      <a:pt x="1262" y="579"/>
                      <a:pt x="1262" y="579"/>
                      <a:pt x="1262" y="579"/>
                    </a:cubicBezTo>
                    <a:cubicBezTo>
                      <a:pt x="1261" y="569"/>
                      <a:pt x="1260" y="559"/>
                      <a:pt x="1259" y="550"/>
                    </a:cubicBezTo>
                    <a:cubicBezTo>
                      <a:pt x="1206" y="544"/>
                      <a:pt x="1206" y="544"/>
                      <a:pt x="1206" y="544"/>
                    </a:cubicBezTo>
                    <a:cubicBezTo>
                      <a:pt x="1204" y="535"/>
                      <a:pt x="1203" y="525"/>
                      <a:pt x="1201" y="515"/>
                    </a:cubicBezTo>
                    <a:cubicBezTo>
                      <a:pt x="1249" y="492"/>
                      <a:pt x="1249" y="492"/>
                      <a:pt x="1249" y="492"/>
                    </a:cubicBezTo>
                    <a:cubicBezTo>
                      <a:pt x="1247" y="482"/>
                      <a:pt x="1244" y="473"/>
                      <a:pt x="1242" y="464"/>
                    </a:cubicBezTo>
                    <a:cubicBezTo>
                      <a:pt x="1189" y="466"/>
                      <a:pt x="1189" y="466"/>
                      <a:pt x="1189" y="466"/>
                    </a:cubicBezTo>
                    <a:cubicBezTo>
                      <a:pt x="1186" y="456"/>
                      <a:pt x="1183" y="447"/>
                      <a:pt x="1180" y="437"/>
                    </a:cubicBezTo>
                    <a:cubicBezTo>
                      <a:pt x="1224" y="408"/>
                      <a:pt x="1224" y="408"/>
                      <a:pt x="1224" y="408"/>
                    </a:cubicBezTo>
                    <a:cubicBezTo>
                      <a:pt x="1220" y="399"/>
                      <a:pt x="1217" y="390"/>
                      <a:pt x="1213" y="381"/>
                    </a:cubicBezTo>
                    <a:cubicBezTo>
                      <a:pt x="1161" y="390"/>
                      <a:pt x="1161" y="390"/>
                      <a:pt x="1161" y="390"/>
                    </a:cubicBezTo>
                    <a:cubicBezTo>
                      <a:pt x="1157" y="381"/>
                      <a:pt x="1152" y="372"/>
                      <a:pt x="1148" y="363"/>
                    </a:cubicBezTo>
                    <a:cubicBezTo>
                      <a:pt x="1187" y="328"/>
                      <a:pt x="1187" y="328"/>
                      <a:pt x="1187" y="328"/>
                    </a:cubicBezTo>
                    <a:cubicBezTo>
                      <a:pt x="1182" y="319"/>
                      <a:pt x="1177" y="311"/>
                      <a:pt x="1173" y="303"/>
                    </a:cubicBezTo>
                    <a:cubicBezTo>
                      <a:pt x="1123" y="319"/>
                      <a:pt x="1123" y="319"/>
                      <a:pt x="1123" y="319"/>
                    </a:cubicBezTo>
                    <a:cubicBezTo>
                      <a:pt x="1117" y="311"/>
                      <a:pt x="1112" y="302"/>
                      <a:pt x="1106" y="294"/>
                    </a:cubicBezTo>
                    <a:cubicBezTo>
                      <a:pt x="1140" y="254"/>
                      <a:pt x="1140" y="254"/>
                      <a:pt x="1140" y="254"/>
                    </a:cubicBezTo>
                    <a:cubicBezTo>
                      <a:pt x="1134" y="246"/>
                      <a:pt x="1128" y="239"/>
                      <a:pt x="1122" y="231"/>
                    </a:cubicBezTo>
                    <a:cubicBezTo>
                      <a:pt x="1075" y="254"/>
                      <a:pt x="1075" y="254"/>
                      <a:pt x="1075" y="254"/>
                    </a:cubicBezTo>
                    <a:cubicBezTo>
                      <a:pt x="1068" y="246"/>
                      <a:pt x="1062" y="239"/>
                      <a:pt x="1055" y="231"/>
                    </a:cubicBezTo>
                    <a:cubicBezTo>
                      <a:pt x="1082" y="187"/>
                      <a:pt x="1082" y="187"/>
                      <a:pt x="1082" y="187"/>
                    </a:cubicBezTo>
                    <a:cubicBezTo>
                      <a:pt x="1076" y="180"/>
                      <a:pt x="1069" y="174"/>
                      <a:pt x="1062" y="167"/>
                    </a:cubicBezTo>
                    <a:cubicBezTo>
                      <a:pt x="1019" y="196"/>
                      <a:pt x="1019" y="196"/>
                      <a:pt x="1019" y="196"/>
                    </a:cubicBezTo>
                    <a:cubicBezTo>
                      <a:pt x="1011" y="189"/>
                      <a:pt x="1003" y="183"/>
                      <a:pt x="995" y="176"/>
                    </a:cubicBezTo>
                    <a:cubicBezTo>
                      <a:pt x="1016" y="129"/>
                      <a:pt x="1016" y="129"/>
                      <a:pt x="1016" y="129"/>
                    </a:cubicBezTo>
                    <a:cubicBezTo>
                      <a:pt x="1009" y="123"/>
                      <a:pt x="1001" y="118"/>
                      <a:pt x="993" y="112"/>
                    </a:cubicBezTo>
                    <a:cubicBezTo>
                      <a:pt x="955" y="147"/>
                      <a:pt x="955" y="147"/>
                      <a:pt x="955" y="147"/>
                    </a:cubicBezTo>
                    <a:cubicBezTo>
                      <a:pt x="946" y="141"/>
                      <a:pt x="938" y="135"/>
                      <a:pt x="929" y="130"/>
                    </a:cubicBezTo>
                    <a:cubicBezTo>
                      <a:pt x="943" y="81"/>
                      <a:pt x="943" y="81"/>
                      <a:pt x="943" y="81"/>
                    </a:cubicBezTo>
                    <a:cubicBezTo>
                      <a:pt x="935" y="76"/>
                      <a:pt x="926" y="71"/>
                      <a:pt x="918" y="67"/>
                    </a:cubicBezTo>
                    <a:cubicBezTo>
                      <a:pt x="885" y="106"/>
                      <a:pt x="885" y="106"/>
                      <a:pt x="885" y="106"/>
                    </a:cubicBezTo>
                    <a:cubicBezTo>
                      <a:pt x="876" y="102"/>
                      <a:pt x="866" y="98"/>
                      <a:pt x="856" y="93"/>
                    </a:cubicBezTo>
                    <a:cubicBezTo>
                      <a:pt x="864" y="43"/>
                      <a:pt x="864" y="43"/>
                      <a:pt x="864" y="43"/>
                    </a:cubicBezTo>
                    <a:cubicBezTo>
                      <a:pt x="855" y="39"/>
                      <a:pt x="846" y="36"/>
                      <a:pt x="837" y="33"/>
                    </a:cubicBezTo>
                    <a:cubicBezTo>
                      <a:pt x="810" y="76"/>
                      <a:pt x="810" y="76"/>
                      <a:pt x="810" y="76"/>
                    </a:cubicBezTo>
                    <a:cubicBezTo>
                      <a:pt x="800" y="73"/>
                      <a:pt x="790" y="70"/>
                      <a:pt x="780" y="67"/>
                    </a:cubicBezTo>
                    <a:cubicBezTo>
                      <a:pt x="780" y="16"/>
                      <a:pt x="780" y="16"/>
                      <a:pt x="780" y="16"/>
                    </a:cubicBezTo>
                    <a:cubicBezTo>
                      <a:pt x="771" y="14"/>
                      <a:pt x="761" y="12"/>
                      <a:pt x="752" y="10"/>
                    </a:cubicBezTo>
                    <a:cubicBezTo>
                      <a:pt x="731" y="57"/>
                      <a:pt x="731" y="57"/>
                      <a:pt x="731" y="57"/>
                    </a:cubicBezTo>
                    <a:cubicBezTo>
                      <a:pt x="721" y="55"/>
                      <a:pt x="710" y="54"/>
                      <a:pt x="700" y="53"/>
                    </a:cubicBezTo>
                    <a:cubicBezTo>
                      <a:pt x="693" y="2"/>
                      <a:pt x="693" y="2"/>
                      <a:pt x="693" y="2"/>
                    </a:cubicBezTo>
                    <a:cubicBezTo>
                      <a:pt x="684" y="1"/>
                      <a:pt x="674" y="0"/>
                      <a:pt x="665" y="0"/>
                    </a:cubicBezTo>
                    <a:cubicBezTo>
                      <a:pt x="651" y="49"/>
                      <a:pt x="651" y="49"/>
                      <a:pt x="651" y="49"/>
                    </a:cubicBezTo>
                    <a:cubicBezTo>
                      <a:pt x="645" y="49"/>
                      <a:pt x="638" y="49"/>
                      <a:pt x="632" y="49"/>
                    </a:cubicBezTo>
                    <a:cubicBezTo>
                      <a:pt x="628" y="49"/>
                      <a:pt x="623" y="49"/>
                      <a:pt x="619" y="49"/>
                    </a:cubicBezTo>
                    <a:cubicBezTo>
                      <a:pt x="605" y="0"/>
                      <a:pt x="605" y="0"/>
                      <a:pt x="605" y="0"/>
                    </a:cubicBezTo>
                    <a:cubicBezTo>
                      <a:pt x="595" y="0"/>
                      <a:pt x="586" y="1"/>
                      <a:pt x="577" y="1"/>
                    </a:cubicBezTo>
                    <a:cubicBezTo>
                      <a:pt x="570" y="52"/>
                      <a:pt x="570" y="52"/>
                      <a:pt x="570" y="52"/>
                    </a:cubicBezTo>
                    <a:cubicBezTo>
                      <a:pt x="559" y="53"/>
                      <a:pt x="548" y="55"/>
                      <a:pt x="538" y="56"/>
                    </a:cubicBezTo>
                    <a:cubicBezTo>
                      <a:pt x="517" y="9"/>
                      <a:pt x="517" y="9"/>
                      <a:pt x="517" y="9"/>
                    </a:cubicBezTo>
                    <a:cubicBezTo>
                      <a:pt x="508" y="11"/>
                      <a:pt x="499" y="13"/>
                      <a:pt x="490" y="15"/>
                    </a:cubicBezTo>
                    <a:cubicBezTo>
                      <a:pt x="490" y="66"/>
                      <a:pt x="490" y="66"/>
                      <a:pt x="490" y="66"/>
                    </a:cubicBezTo>
                    <a:cubicBezTo>
                      <a:pt x="479" y="69"/>
                      <a:pt x="469" y="72"/>
                      <a:pt x="459" y="75"/>
                    </a:cubicBezTo>
                    <a:cubicBezTo>
                      <a:pt x="432" y="31"/>
                      <a:pt x="432" y="31"/>
                      <a:pt x="432" y="31"/>
                    </a:cubicBezTo>
                    <a:cubicBezTo>
                      <a:pt x="423" y="34"/>
                      <a:pt x="414" y="38"/>
                      <a:pt x="405" y="41"/>
                    </a:cubicBezTo>
                    <a:cubicBezTo>
                      <a:pt x="413" y="92"/>
                      <a:pt x="413" y="92"/>
                      <a:pt x="413" y="92"/>
                    </a:cubicBezTo>
                    <a:cubicBezTo>
                      <a:pt x="403" y="96"/>
                      <a:pt x="393" y="100"/>
                      <a:pt x="383" y="105"/>
                    </a:cubicBezTo>
                    <a:cubicBezTo>
                      <a:pt x="350" y="65"/>
                      <a:pt x="350" y="65"/>
                      <a:pt x="350" y="65"/>
                    </a:cubicBezTo>
                    <a:cubicBezTo>
                      <a:pt x="342" y="69"/>
                      <a:pt x="334" y="74"/>
                      <a:pt x="326" y="78"/>
                    </a:cubicBezTo>
                    <a:cubicBezTo>
                      <a:pt x="340" y="128"/>
                      <a:pt x="340" y="128"/>
                      <a:pt x="340" y="128"/>
                    </a:cubicBezTo>
                    <a:cubicBezTo>
                      <a:pt x="331" y="133"/>
                      <a:pt x="321" y="139"/>
                      <a:pt x="312" y="145"/>
                    </a:cubicBezTo>
                    <a:cubicBezTo>
                      <a:pt x="274" y="110"/>
                      <a:pt x="274" y="110"/>
                      <a:pt x="274" y="110"/>
                    </a:cubicBezTo>
                    <a:cubicBezTo>
                      <a:pt x="267" y="115"/>
                      <a:pt x="259" y="121"/>
                      <a:pt x="252" y="126"/>
                    </a:cubicBezTo>
                    <a:cubicBezTo>
                      <a:pt x="273" y="173"/>
                      <a:pt x="273" y="173"/>
                      <a:pt x="273" y="173"/>
                    </a:cubicBezTo>
                    <a:cubicBezTo>
                      <a:pt x="264" y="180"/>
                      <a:pt x="256" y="187"/>
                      <a:pt x="248" y="194"/>
                    </a:cubicBezTo>
                    <a:cubicBezTo>
                      <a:pt x="205" y="165"/>
                      <a:pt x="205" y="165"/>
                      <a:pt x="205" y="165"/>
                    </a:cubicBezTo>
                    <a:cubicBezTo>
                      <a:pt x="198" y="171"/>
                      <a:pt x="192" y="178"/>
                      <a:pt x="185" y="184"/>
                    </a:cubicBezTo>
                    <a:cubicBezTo>
                      <a:pt x="213" y="228"/>
                      <a:pt x="213" y="228"/>
                      <a:pt x="213" y="228"/>
                    </a:cubicBezTo>
                    <a:cubicBezTo>
                      <a:pt x="205" y="236"/>
                      <a:pt x="198" y="244"/>
                      <a:pt x="191" y="252"/>
                    </a:cubicBezTo>
                    <a:cubicBezTo>
                      <a:pt x="144" y="229"/>
                      <a:pt x="144" y="229"/>
                      <a:pt x="144" y="229"/>
                    </a:cubicBezTo>
                    <a:cubicBezTo>
                      <a:pt x="138" y="236"/>
                      <a:pt x="133" y="244"/>
                      <a:pt x="127" y="251"/>
                    </a:cubicBezTo>
                    <a:cubicBezTo>
                      <a:pt x="161" y="291"/>
                      <a:pt x="161" y="291"/>
                      <a:pt x="161" y="291"/>
                    </a:cubicBezTo>
                    <a:cubicBezTo>
                      <a:pt x="155" y="300"/>
                      <a:pt x="148" y="309"/>
                      <a:pt x="143" y="318"/>
                    </a:cubicBezTo>
                    <a:cubicBezTo>
                      <a:pt x="93" y="301"/>
                      <a:pt x="93" y="301"/>
                      <a:pt x="93" y="301"/>
                    </a:cubicBezTo>
                    <a:cubicBezTo>
                      <a:pt x="88" y="309"/>
                      <a:pt x="84" y="317"/>
                      <a:pt x="79" y="325"/>
                    </a:cubicBezTo>
                    <a:cubicBezTo>
                      <a:pt x="118" y="360"/>
                      <a:pt x="118" y="360"/>
                      <a:pt x="118" y="360"/>
                    </a:cubicBezTo>
                    <a:cubicBezTo>
                      <a:pt x="113" y="370"/>
                      <a:pt x="108" y="379"/>
                      <a:pt x="104" y="389"/>
                    </a:cubicBezTo>
                    <a:cubicBezTo>
                      <a:pt x="52" y="380"/>
                      <a:pt x="52" y="380"/>
                      <a:pt x="52" y="380"/>
                    </a:cubicBezTo>
                    <a:cubicBezTo>
                      <a:pt x="48" y="388"/>
                      <a:pt x="45" y="397"/>
                      <a:pt x="42" y="405"/>
                    </a:cubicBezTo>
                    <a:cubicBezTo>
                      <a:pt x="86" y="434"/>
                      <a:pt x="86" y="434"/>
                      <a:pt x="86" y="434"/>
                    </a:cubicBezTo>
                    <a:cubicBezTo>
                      <a:pt x="82" y="445"/>
                      <a:pt x="79" y="455"/>
                      <a:pt x="76" y="466"/>
                    </a:cubicBezTo>
                    <a:cubicBezTo>
                      <a:pt x="23" y="464"/>
                      <a:pt x="23" y="464"/>
                      <a:pt x="23" y="464"/>
                    </a:cubicBezTo>
                    <a:cubicBezTo>
                      <a:pt x="20" y="472"/>
                      <a:pt x="18" y="481"/>
                      <a:pt x="16" y="490"/>
                    </a:cubicBezTo>
                    <a:cubicBezTo>
                      <a:pt x="64" y="513"/>
                      <a:pt x="64" y="513"/>
                      <a:pt x="64" y="513"/>
                    </a:cubicBezTo>
                    <a:cubicBezTo>
                      <a:pt x="62" y="523"/>
                      <a:pt x="60" y="534"/>
                      <a:pt x="58" y="545"/>
                    </a:cubicBezTo>
                    <a:cubicBezTo>
                      <a:pt x="5" y="550"/>
                      <a:pt x="5" y="550"/>
                      <a:pt x="5" y="550"/>
                    </a:cubicBezTo>
                    <a:cubicBezTo>
                      <a:pt x="4" y="559"/>
                      <a:pt x="3" y="568"/>
                      <a:pt x="3" y="577"/>
                    </a:cubicBezTo>
                    <a:cubicBezTo>
                      <a:pt x="54" y="593"/>
                      <a:pt x="54" y="593"/>
                      <a:pt x="54" y="593"/>
                    </a:cubicBezTo>
                    <a:cubicBezTo>
                      <a:pt x="53" y="604"/>
                      <a:pt x="53" y="615"/>
                      <a:pt x="52" y="626"/>
                    </a:cubicBezTo>
                    <a:cubicBezTo>
                      <a:pt x="0" y="639"/>
                      <a:pt x="0" y="639"/>
                      <a:pt x="0" y="639"/>
                    </a:cubicBezTo>
                    <a:cubicBezTo>
                      <a:pt x="0" y="648"/>
                      <a:pt x="1" y="657"/>
                      <a:pt x="1" y="666"/>
                    </a:cubicBezTo>
                    <a:cubicBezTo>
                      <a:pt x="54" y="675"/>
                      <a:pt x="54" y="675"/>
                      <a:pt x="54" y="675"/>
                    </a:cubicBezTo>
                    <a:cubicBezTo>
                      <a:pt x="55" y="686"/>
                      <a:pt x="56" y="696"/>
                      <a:pt x="58" y="707"/>
                    </a:cubicBezTo>
                    <a:cubicBezTo>
                      <a:pt x="7" y="727"/>
                      <a:pt x="7" y="727"/>
                      <a:pt x="7" y="727"/>
                    </a:cubicBezTo>
                    <a:cubicBezTo>
                      <a:pt x="9" y="736"/>
                      <a:pt x="10" y="745"/>
                      <a:pt x="12" y="753"/>
                    </a:cubicBezTo>
                    <a:cubicBezTo>
                      <a:pt x="67" y="755"/>
                      <a:pt x="67" y="755"/>
                      <a:pt x="67" y="755"/>
                    </a:cubicBezTo>
                    <a:cubicBezTo>
                      <a:pt x="69" y="766"/>
                      <a:pt x="72" y="776"/>
                      <a:pt x="74" y="786"/>
                    </a:cubicBezTo>
                    <a:cubicBezTo>
                      <a:pt x="27" y="813"/>
                      <a:pt x="27" y="813"/>
                      <a:pt x="27" y="813"/>
                    </a:cubicBezTo>
                    <a:cubicBezTo>
                      <a:pt x="30" y="822"/>
                      <a:pt x="32" y="830"/>
                      <a:pt x="35" y="839"/>
                    </a:cubicBezTo>
                    <a:cubicBezTo>
                      <a:pt x="90" y="833"/>
                      <a:pt x="90" y="833"/>
                      <a:pt x="90" y="833"/>
                    </a:cubicBezTo>
                    <a:cubicBezTo>
                      <a:pt x="93" y="843"/>
                      <a:pt x="98" y="853"/>
                      <a:pt x="102" y="863"/>
                    </a:cubicBezTo>
                    <a:cubicBezTo>
                      <a:pt x="59" y="896"/>
                      <a:pt x="59" y="896"/>
                      <a:pt x="59" y="896"/>
                    </a:cubicBezTo>
                    <a:cubicBezTo>
                      <a:pt x="62" y="904"/>
                      <a:pt x="66" y="912"/>
                      <a:pt x="70" y="920"/>
                    </a:cubicBezTo>
                    <a:cubicBezTo>
                      <a:pt x="124" y="907"/>
                      <a:pt x="124" y="907"/>
                      <a:pt x="124" y="907"/>
                    </a:cubicBezTo>
                    <a:cubicBezTo>
                      <a:pt x="129" y="916"/>
                      <a:pt x="134" y="925"/>
                      <a:pt x="140" y="934"/>
                    </a:cubicBezTo>
                    <a:cubicBezTo>
                      <a:pt x="101" y="974"/>
                      <a:pt x="101" y="974"/>
                      <a:pt x="101" y="974"/>
                    </a:cubicBezTo>
                    <a:cubicBezTo>
                      <a:pt x="106" y="981"/>
                      <a:pt x="111" y="989"/>
                      <a:pt x="116" y="996"/>
                    </a:cubicBezTo>
                    <a:cubicBezTo>
                      <a:pt x="167" y="975"/>
                      <a:pt x="167" y="975"/>
                      <a:pt x="167" y="975"/>
                    </a:cubicBezTo>
                    <a:cubicBezTo>
                      <a:pt x="174" y="983"/>
                      <a:pt x="180" y="992"/>
                      <a:pt x="187" y="1000"/>
                    </a:cubicBezTo>
                    <a:cubicBezTo>
                      <a:pt x="154" y="1044"/>
                      <a:pt x="154" y="1044"/>
                      <a:pt x="154" y="1044"/>
                    </a:cubicBezTo>
                    <a:cubicBezTo>
                      <a:pt x="160" y="1051"/>
                      <a:pt x="166" y="1058"/>
                      <a:pt x="172" y="1064"/>
                    </a:cubicBezTo>
                    <a:cubicBezTo>
                      <a:pt x="220" y="1036"/>
                      <a:pt x="220" y="1036"/>
                      <a:pt x="220" y="1036"/>
                    </a:cubicBezTo>
                    <a:cubicBezTo>
                      <a:pt x="228" y="1044"/>
                      <a:pt x="235" y="1051"/>
                      <a:pt x="243" y="1058"/>
                    </a:cubicBezTo>
                    <a:cubicBezTo>
                      <a:pt x="217" y="1107"/>
                      <a:pt x="217" y="1107"/>
                      <a:pt x="217" y="1107"/>
                    </a:cubicBezTo>
                    <a:cubicBezTo>
                      <a:pt x="224" y="1113"/>
                      <a:pt x="231" y="1119"/>
                      <a:pt x="238" y="1124"/>
                    </a:cubicBezTo>
                    <a:cubicBezTo>
                      <a:pt x="281" y="1090"/>
                      <a:pt x="281" y="1090"/>
                      <a:pt x="281" y="1090"/>
                    </a:cubicBezTo>
                    <a:cubicBezTo>
                      <a:pt x="290" y="1096"/>
                      <a:pt x="298" y="1102"/>
                      <a:pt x="307" y="1108"/>
                    </a:cubicBezTo>
                    <a:cubicBezTo>
                      <a:pt x="287" y="1160"/>
                      <a:pt x="287" y="1160"/>
                      <a:pt x="287" y="1160"/>
                    </a:cubicBezTo>
                    <a:cubicBezTo>
                      <a:pt x="295" y="1165"/>
                      <a:pt x="303" y="1170"/>
                      <a:pt x="310" y="1175"/>
                    </a:cubicBezTo>
                    <a:cubicBezTo>
                      <a:pt x="349" y="1134"/>
                      <a:pt x="349" y="1134"/>
                      <a:pt x="349" y="1134"/>
                    </a:cubicBezTo>
                    <a:cubicBezTo>
                      <a:pt x="358" y="1139"/>
                      <a:pt x="367" y="1144"/>
                      <a:pt x="377" y="1149"/>
                    </a:cubicBezTo>
                    <a:cubicBezTo>
                      <a:pt x="365" y="1203"/>
                      <a:pt x="365" y="1203"/>
                      <a:pt x="365" y="1203"/>
                    </a:cubicBezTo>
                    <a:cubicBezTo>
                      <a:pt x="373" y="1207"/>
                      <a:pt x="381" y="1211"/>
                      <a:pt x="389" y="1214"/>
                    </a:cubicBezTo>
                    <a:cubicBezTo>
                      <a:pt x="422" y="1169"/>
                      <a:pt x="422" y="1169"/>
                      <a:pt x="422" y="1169"/>
                    </a:cubicBezTo>
                    <a:cubicBezTo>
                      <a:pt x="432" y="1172"/>
                      <a:pt x="442" y="1176"/>
                      <a:pt x="451" y="1179"/>
                    </a:cubicBezTo>
                    <a:cubicBezTo>
                      <a:pt x="447" y="1235"/>
                      <a:pt x="447" y="1235"/>
                      <a:pt x="447" y="1235"/>
                    </a:cubicBezTo>
                    <a:cubicBezTo>
                      <a:pt x="456" y="1238"/>
                      <a:pt x="464" y="1240"/>
                      <a:pt x="473" y="1243"/>
                    </a:cubicBezTo>
                    <a:cubicBezTo>
                      <a:pt x="500" y="1193"/>
                      <a:pt x="500" y="1193"/>
                      <a:pt x="500" y="1193"/>
                    </a:cubicBezTo>
                    <a:cubicBezTo>
                      <a:pt x="509" y="1195"/>
                      <a:pt x="519" y="1197"/>
                      <a:pt x="529" y="1199"/>
                    </a:cubicBezTo>
                    <a:cubicBezTo>
                      <a:pt x="533" y="1255"/>
                      <a:pt x="533" y="1255"/>
                      <a:pt x="533" y="1255"/>
                    </a:cubicBezTo>
                    <a:cubicBezTo>
                      <a:pt x="542" y="1257"/>
                      <a:pt x="551" y="1258"/>
                      <a:pt x="560" y="1259"/>
                    </a:cubicBezTo>
                    <a:cubicBezTo>
                      <a:pt x="579" y="1206"/>
                      <a:pt x="579" y="1206"/>
                      <a:pt x="579" y="1206"/>
                    </a:cubicBezTo>
                    <a:cubicBezTo>
                      <a:pt x="589" y="1207"/>
                      <a:pt x="599" y="1207"/>
                      <a:pt x="610" y="1208"/>
                    </a:cubicBezTo>
                    <a:cubicBezTo>
                      <a:pt x="621" y="1263"/>
                      <a:pt x="621" y="1263"/>
                      <a:pt x="621" y="1263"/>
                    </a:cubicBezTo>
                    <a:cubicBezTo>
                      <a:pt x="625" y="1263"/>
                      <a:pt x="628" y="1263"/>
                      <a:pt x="632" y="1263"/>
                    </a:cubicBezTo>
                    <a:cubicBezTo>
                      <a:pt x="638" y="1263"/>
                      <a:pt x="643" y="1263"/>
                      <a:pt x="649" y="1262"/>
                    </a:cubicBezTo>
                    <a:cubicBezTo>
                      <a:pt x="660" y="1207"/>
                      <a:pt x="660" y="1207"/>
                      <a:pt x="660" y="1207"/>
                    </a:cubicBezTo>
                    <a:cubicBezTo>
                      <a:pt x="670" y="1207"/>
                      <a:pt x="680" y="1206"/>
                      <a:pt x="690" y="1205"/>
                    </a:cubicBezTo>
                    <a:cubicBezTo>
                      <a:pt x="709" y="1258"/>
                      <a:pt x="709" y="1258"/>
                      <a:pt x="709" y="1258"/>
                    </a:cubicBezTo>
                    <a:cubicBezTo>
                      <a:pt x="718" y="1257"/>
                      <a:pt x="727" y="1256"/>
                      <a:pt x="737" y="1254"/>
                    </a:cubicBezTo>
                    <a:cubicBezTo>
                      <a:pt x="740" y="1198"/>
                      <a:pt x="740" y="1198"/>
                      <a:pt x="740" y="1198"/>
                    </a:cubicBezTo>
                    <a:cubicBezTo>
                      <a:pt x="750" y="1196"/>
                      <a:pt x="760" y="1194"/>
                      <a:pt x="769" y="1192"/>
                    </a:cubicBezTo>
                    <a:cubicBezTo>
                      <a:pt x="796" y="1241"/>
                      <a:pt x="796" y="1241"/>
                      <a:pt x="796" y="1241"/>
                    </a:cubicBezTo>
                    <a:cubicBezTo>
                      <a:pt x="805" y="1239"/>
                      <a:pt x="814" y="1236"/>
                      <a:pt x="822" y="1234"/>
                    </a:cubicBezTo>
                    <a:cubicBezTo>
                      <a:pt x="818" y="1177"/>
                      <a:pt x="818" y="1177"/>
                      <a:pt x="818" y="1177"/>
                    </a:cubicBezTo>
                    <a:cubicBezTo>
                      <a:pt x="828" y="1174"/>
                      <a:pt x="837" y="1171"/>
                      <a:pt x="846" y="1167"/>
                    </a:cubicBezTo>
                    <a:cubicBezTo>
                      <a:pt x="879" y="1213"/>
                      <a:pt x="879" y="1213"/>
                      <a:pt x="879" y="1213"/>
                    </a:cubicBezTo>
                    <a:cubicBezTo>
                      <a:pt x="888" y="1209"/>
                      <a:pt x="896" y="1205"/>
                      <a:pt x="904" y="1201"/>
                    </a:cubicBezTo>
                    <a:cubicBezTo>
                      <a:pt x="893" y="1146"/>
                      <a:pt x="893" y="1146"/>
                      <a:pt x="893" y="1146"/>
                    </a:cubicBezTo>
                    <a:cubicBezTo>
                      <a:pt x="901" y="1142"/>
                      <a:pt x="910" y="1137"/>
                      <a:pt x="919" y="1132"/>
                    </a:cubicBezTo>
                    <a:cubicBezTo>
                      <a:pt x="957" y="1173"/>
                      <a:pt x="957" y="1173"/>
                      <a:pt x="957" y="1173"/>
                    </a:cubicBezTo>
                    <a:cubicBezTo>
                      <a:pt x="965" y="1168"/>
                      <a:pt x="973" y="1163"/>
                      <a:pt x="981" y="1158"/>
                    </a:cubicBezTo>
                    <a:cubicBezTo>
                      <a:pt x="962" y="1105"/>
                      <a:pt x="962" y="1105"/>
                      <a:pt x="962" y="1105"/>
                    </a:cubicBezTo>
                    <a:cubicBezTo>
                      <a:pt x="970" y="1100"/>
                      <a:pt x="978" y="1094"/>
                      <a:pt x="986" y="1088"/>
                    </a:cubicBezTo>
                    <a:cubicBezTo>
                      <a:pt x="1029" y="1122"/>
                      <a:pt x="1029" y="1122"/>
                      <a:pt x="1029" y="1122"/>
                    </a:cubicBezTo>
                    <a:cubicBezTo>
                      <a:pt x="1037" y="1116"/>
                      <a:pt x="1044" y="1110"/>
                      <a:pt x="1051" y="1104"/>
                    </a:cubicBezTo>
                    <a:cubicBezTo>
                      <a:pt x="1025" y="1055"/>
                      <a:pt x="1025" y="1055"/>
                      <a:pt x="1025" y="1055"/>
                    </a:cubicBezTo>
                    <a:cubicBezTo>
                      <a:pt x="1032" y="1048"/>
                      <a:pt x="1039" y="1041"/>
                      <a:pt x="1046" y="1034"/>
                    </a:cubicBezTo>
                    <a:cubicBezTo>
                      <a:pt x="1094" y="1062"/>
                      <a:pt x="1094" y="1062"/>
                      <a:pt x="1094" y="1062"/>
                    </a:cubicBezTo>
                    <a:cubicBezTo>
                      <a:pt x="1100" y="1055"/>
                      <a:pt x="1107" y="1048"/>
                      <a:pt x="1113" y="1041"/>
                    </a:cubicBezTo>
                    <a:cubicBezTo>
                      <a:pt x="1080" y="997"/>
                      <a:pt x="1080" y="997"/>
                      <a:pt x="1080" y="997"/>
                    </a:cubicBezTo>
                    <a:cubicBezTo>
                      <a:pt x="1086" y="989"/>
                      <a:pt x="1092" y="981"/>
                      <a:pt x="1098" y="973"/>
                    </a:cubicBezTo>
                    <a:cubicBezTo>
                      <a:pt x="1149" y="994"/>
                      <a:pt x="1149" y="994"/>
                      <a:pt x="1149" y="994"/>
                    </a:cubicBezTo>
                    <a:cubicBezTo>
                      <a:pt x="1155" y="986"/>
                      <a:pt x="1160" y="978"/>
                      <a:pt x="1165" y="970"/>
                    </a:cubicBezTo>
                    <a:cubicBezTo>
                      <a:pt x="1127" y="931"/>
                      <a:pt x="1127" y="931"/>
                      <a:pt x="1127" y="931"/>
                    </a:cubicBezTo>
                    <a:cubicBezTo>
                      <a:pt x="1132" y="923"/>
                      <a:pt x="1137" y="914"/>
                      <a:pt x="1141" y="906"/>
                    </a:cubicBezTo>
                    <a:cubicBezTo>
                      <a:pt x="1195" y="919"/>
                      <a:pt x="1195" y="919"/>
                      <a:pt x="1195" y="919"/>
                    </a:cubicBezTo>
                    <a:cubicBezTo>
                      <a:pt x="1199" y="910"/>
                      <a:pt x="1203" y="902"/>
                      <a:pt x="1207" y="893"/>
                    </a:cubicBezTo>
                    <a:cubicBezTo>
                      <a:pt x="1164" y="860"/>
                      <a:pt x="1164" y="860"/>
                      <a:pt x="1164" y="860"/>
                    </a:cubicBezTo>
                    <a:cubicBezTo>
                      <a:pt x="1168" y="851"/>
                      <a:pt x="1171" y="842"/>
                      <a:pt x="1175" y="832"/>
                    </a:cubicBezTo>
                    <a:cubicBezTo>
                      <a:pt x="1229" y="838"/>
                      <a:pt x="1229" y="838"/>
                      <a:pt x="1229" y="838"/>
                    </a:cubicBezTo>
                    <a:cubicBezTo>
                      <a:pt x="1232" y="829"/>
                      <a:pt x="1235" y="820"/>
                      <a:pt x="1238" y="811"/>
                    </a:cubicBezTo>
                    <a:cubicBezTo>
                      <a:pt x="1191" y="784"/>
                      <a:pt x="1191" y="784"/>
                      <a:pt x="1191" y="784"/>
                    </a:cubicBezTo>
                    <a:cubicBezTo>
                      <a:pt x="1193" y="774"/>
                      <a:pt x="1196" y="765"/>
                      <a:pt x="1198" y="755"/>
                    </a:cubicBezTo>
                    <a:cubicBezTo>
                      <a:pt x="1252" y="754"/>
                      <a:pt x="1252" y="754"/>
                      <a:pt x="1252" y="754"/>
                    </a:cubicBezTo>
                    <a:cubicBezTo>
                      <a:pt x="1254" y="744"/>
                      <a:pt x="1256" y="735"/>
                      <a:pt x="1257" y="725"/>
                    </a:cubicBezTo>
                    <a:cubicBezTo>
                      <a:pt x="1207" y="705"/>
                      <a:pt x="1207" y="705"/>
                      <a:pt x="1207" y="705"/>
                    </a:cubicBezTo>
                    <a:cubicBezTo>
                      <a:pt x="1208" y="695"/>
                      <a:pt x="1209" y="685"/>
                      <a:pt x="1210" y="676"/>
                    </a:cubicBezTo>
                    <a:lnTo>
                      <a:pt x="1263" y="666"/>
                    </a:lnTo>
                    <a:close/>
                    <a:moveTo>
                      <a:pt x="632" y="1126"/>
                    </a:moveTo>
                    <a:cubicBezTo>
                      <a:pt x="359" y="1126"/>
                      <a:pt x="138" y="904"/>
                      <a:pt x="138" y="631"/>
                    </a:cubicBezTo>
                    <a:cubicBezTo>
                      <a:pt x="138" y="358"/>
                      <a:pt x="359" y="137"/>
                      <a:pt x="632" y="137"/>
                    </a:cubicBezTo>
                    <a:cubicBezTo>
                      <a:pt x="905" y="137"/>
                      <a:pt x="1127" y="358"/>
                      <a:pt x="1127" y="631"/>
                    </a:cubicBezTo>
                    <a:cubicBezTo>
                      <a:pt x="1127" y="904"/>
                      <a:pt x="905" y="1126"/>
                      <a:pt x="632" y="1126"/>
                    </a:cubicBezTo>
                    <a:close/>
                  </a:path>
                </a:pathLst>
              </a:custGeom>
              <a:solidFill>
                <a:srgbClr val="162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8" name="矩形 56"/>
            <p:cNvSpPr>
              <a:spLocks noChangeArrowheads="1"/>
            </p:cNvSpPr>
            <p:nvPr userDrawn="1"/>
          </p:nvSpPr>
          <p:spPr bwMode="auto">
            <a:xfrm>
              <a:off x="487213" y="438803"/>
              <a:ext cx="9361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rgbClr val="1628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200" b="1" dirty="0">
                <a:solidFill>
                  <a:srgbClr val="16286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-61234" y="770770"/>
            <a:ext cx="659506" cy="659506"/>
            <a:chOff x="-61234" y="770770"/>
            <a:chExt cx="659506" cy="659506"/>
          </a:xfrm>
        </p:grpSpPr>
        <p:sp>
          <p:nvSpPr>
            <p:cNvPr id="22" name="文本框 21"/>
            <p:cNvSpPr txBox="1"/>
            <p:nvPr userDrawn="1"/>
          </p:nvSpPr>
          <p:spPr>
            <a:xfrm>
              <a:off x="0" y="900468"/>
              <a:ext cx="498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677"/>
            <p:cNvSpPr>
              <a:spLocks noEditPoints="1"/>
            </p:cNvSpPr>
            <p:nvPr userDrawn="1"/>
          </p:nvSpPr>
          <p:spPr bwMode="auto">
            <a:xfrm>
              <a:off x="-61234" y="770770"/>
              <a:ext cx="659506" cy="659506"/>
            </a:xfrm>
            <a:custGeom>
              <a:avLst/>
              <a:gdLst>
                <a:gd name="T0" fmla="*/ 1212 w 1264"/>
                <a:gd name="T1" fmla="*/ 625 h 1263"/>
                <a:gd name="T2" fmla="*/ 1259 w 1264"/>
                <a:gd name="T3" fmla="*/ 550 h 1263"/>
                <a:gd name="T4" fmla="*/ 1249 w 1264"/>
                <a:gd name="T5" fmla="*/ 492 h 1263"/>
                <a:gd name="T6" fmla="*/ 1180 w 1264"/>
                <a:gd name="T7" fmla="*/ 437 h 1263"/>
                <a:gd name="T8" fmla="*/ 1161 w 1264"/>
                <a:gd name="T9" fmla="*/ 390 h 1263"/>
                <a:gd name="T10" fmla="*/ 1173 w 1264"/>
                <a:gd name="T11" fmla="*/ 303 h 1263"/>
                <a:gd name="T12" fmla="*/ 1140 w 1264"/>
                <a:gd name="T13" fmla="*/ 254 h 1263"/>
                <a:gd name="T14" fmla="*/ 1055 w 1264"/>
                <a:gd name="T15" fmla="*/ 231 h 1263"/>
                <a:gd name="T16" fmla="*/ 1019 w 1264"/>
                <a:gd name="T17" fmla="*/ 196 h 1263"/>
                <a:gd name="T18" fmla="*/ 993 w 1264"/>
                <a:gd name="T19" fmla="*/ 112 h 1263"/>
                <a:gd name="T20" fmla="*/ 943 w 1264"/>
                <a:gd name="T21" fmla="*/ 81 h 1263"/>
                <a:gd name="T22" fmla="*/ 856 w 1264"/>
                <a:gd name="T23" fmla="*/ 93 h 1263"/>
                <a:gd name="T24" fmla="*/ 810 w 1264"/>
                <a:gd name="T25" fmla="*/ 76 h 1263"/>
                <a:gd name="T26" fmla="*/ 752 w 1264"/>
                <a:gd name="T27" fmla="*/ 10 h 1263"/>
                <a:gd name="T28" fmla="*/ 693 w 1264"/>
                <a:gd name="T29" fmla="*/ 2 h 1263"/>
                <a:gd name="T30" fmla="*/ 632 w 1264"/>
                <a:gd name="T31" fmla="*/ 49 h 1263"/>
                <a:gd name="T32" fmla="*/ 577 w 1264"/>
                <a:gd name="T33" fmla="*/ 1 h 1263"/>
                <a:gd name="T34" fmla="*/ 517 w 1264"/>
                <a:gd name="T35" fmla="*/ 9 h 1263"/>
                <a:gd name="T36" fmla="*/ 459 w 1264"/>
                <a:gd name="T37" fmla="*/ 75 h 1263"/>
                <a:gd name="T38" fmla="*/ 413 w 1264"/>
                <a:gd name="T39" fmla="*/ 92 h 1263"/>
                <a:gd name="T40" fmla="*/ 326 w 1264"/>
                <a:gd name="T41" fmla="*/ 78 h 1263"/>
                <a:gd name="T42" fmla="*/ 274 w 1264"/>
                <a:gd name="T43" fmla="*/ 110 h 1263"/>
                <a:gd name="T44" fmla="*/ 248 w 1264"/>
                <a:gd name="T45" fmla="*/ 194 h 1263"/>
                <a:gd name="T46" fmla="*/ 213 w 1264"/>
                <a:gd name="T47" fmla="*/ 228 h 1263"/>
                <a:gd name="T48" fmla="*/ 127 w 1264"/>
                <a:gd name="T49" fmla="*/ 251 h 1263"/>
                <a:gd name="T50" fmla="*/ 93 w 1264"/>
                <a:gd name="T51" fmla="*/ 301 h 1263"/>
                <a:gd name="T52" fmla="*/ 104 w 1264"/>
                <a:gd name="T53" fmla="*/ 389 h 1263"/>
                <a:gd name="T54" fmla="*/ 86 w 1264"/>
                <a:gd name="T55" fmla="*/ 434 h 1263"/>
                <a:gd name="T56" fmla="*/ 16 w 1264"/>
                <a:gd name="T57" fmla="*/ 490 h 1263"/>
                <a:gd name="T58" fmla="*/ 5 w 1264"/>
                <a:gd name="T59" fmla="*/ 550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3 h 1263"/>
                <a:gd name="T66" fmla="*/ 27 w 1264"/>
                <a:gd name="T67" fmla="*/ 813 h 1263"/>
                <a:gd name="T68" fmla="*/ 102 w 1264"/>
                <a:gd name="T69" fmla="*/ 863 h 1263"/>
                <a:gd name="T70" fmla="*/ 124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4 h 1263"/>
                <a:gd name="T76" fmla="*/ 243 w 1264"/>
                <a:gd name="T77" fmla="*/ 1058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5 w 1264"/>
                <a:gd name="T83" fmla="*/ 1203 h 1263"/>
                <a:gd name="T84" fmla="*/ 451 w 1264"/>
                <a:gd name="T85" fmla="*/ 1179 h 1263"/>
                <a:gd name="T86" fmla="*/ 500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7 h 1263"/>
                <a:gd name="T94" fmla="*/ 737 w 1264"/>
                <a:gd name="T95" fmla="*/ 1254 h 1263"/>
                <a:gd name="T96" fmla="*/ 796 w 1264"/>
                <a:gd name="T97" fmla="*/ 1241 h 1263"/>
                <a:gd name="T98" fmla="*/ 846 w 1264"/>
                <a:gd name="T99" fmla="*/ 1167 h 1263"/>
                <a:gd name="T100" fmla="*/ 893 w 1264"/>
                <a:gd name="T101" fmla="*/ 1146 h 1263"/>
                <a:gd name="T102" fmla="*/ 981 w 1264"/>
                <a:gd name="T103" fmla="*/ 1158 h 1263"/>
                <a:gd name="T104" fmla="*/ 1029 w 1264"/>
                <a:gd name="T105" fmla="*/ 1122 h 1263"/>
                <a:gd name="T106" fmla="*/ 1046 w 1264"/>
                <a:gd name="T107" fmla="*/ 1034 h 1263"/>
                <a:gd name="T108" fmla="*/ 1080 w 1264"/>
                <a:gd name="T109" fmla="*/ 997 h 1263"/>
                <a:gd name="T110" fmla="*/ 1165 w 1264"/>
                <a:gd name="T111" fmla="*/ 970 h 1263"/>
                <a:gd name="T112" fmla="*/ 1195 w 1264"/>
                <a:gd name="T113" fmla="*/ 919 h 1263"/>
                <a:gd name="T114" fmla="*/ 1175 w 1264"/>
                <a:gd name="T115" fmla="*/ 832 h 1263"/>
                <a:gd name="T116" fmla="*/ 1191 w 1264"/>
                <a:gd name="T117" fmla="*/ 784 h 1263"/>
                <a:gd name="T118" fmla="*/ 1257 w 1264"/>
                <a:gd name="T119" fmla="*/ 725 h 1263"/>
                <a:gd name="T120" fmla="*/ 1263 w 1264"/>
                <a:gd name="T121" fmla="*/ 666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6"/>
                  </a:moveTo>
                  <a:cubicBezTo>
                    <a:pt x="1264" y="657"/>
                    <a:pt x="1264" y="647"/>
                    <a:pt x="1264" y="637"/>
                  </a:cubicBezTo>
                  <a:cubicBezTo>
                    <a:pt x="1212" y="625"/>
                    <a:pt x="1212" y="625"/>
                    <a:pt x="1212" y="625"/>
                  </a:cubicBezTo>
                  <a:cubicBezTo>
                    <a:pt x="1212" y="615"/>
                    <a:pt x="1211" y="605"/>
                    <a:pt x="1211" y="595"/>
                  </a:cubicBezTo>
                  <a:cubicBezTo>
                    <a:pt x="1262" y="579"/>
                    <a:pt x="1262" y="579"/>
                    <a:pt x="1262" y="579"/>
                  </a:cubicBezTo>
                  <a:cubicBezTo>
                    <a:pt x="1261" y="569"/>
                    <a:pt x="1260" y="559"/>
                    <a:pt x="1259" y="550"/>
                  </a:cubicBezTo>
                  <a:cubicBezTo>
                    <a:pt x="1206" y="544"/>
                    <a:pt x="1206" y="544"/>
                    <a:pt x="1206" y="544"/>
                  </a:cubicBezTo>
                  <a:cubicBezTo>
                    <a:pt x="1204" y="535"/>
                    <a:pt x="1203" y="525"/>
                    <a:pt x="1201" y="515"/>
                  </a:cubicBezTo>
                  <a:cubicBezTo>
                    <a:pt x="1249" y="492"/>
                    <a:pt x="1249" y="492"/>
                    <a:pt x="1249" y="492"/>
                  </a:cubicBezTo>
                  <a:cubicBezTo>
                    <a:pt x="1247" y="482"/>
                    <a:pt x="1244" y="473"/>
                    <a:pt x="1242" y="464"/>
                  </a:cubicBezTo>
                  <a:cubicBezTo>
                    <a:pt x="1189" y="466"/>
                    <a:pt x="1189" y="466"/>
                    <a:pt x="1189" y="466"/>
                  </a:cubicBezTo>
                  <a:cubicBezTo>
                    <a:pt x="1186" y="456"/>
                    <a:pt x="1183" y="447"/>
                    <a:pt x="1180" y="437"/>
                  </a:cubicBezTo>
                  <a:cubicBezTo>
                    <a:pt x="1224" y="408"/>
                    <a:pt x="1224" y="408"/>
                    <a:pt x="1224" y="408"/>
                  </a:cubicBezTo>
                  <a:cubicBezTo>
                    <a:pt x="1220" y="399"/>
                    <a:pt x="1217" y="390"/>
                    <a:pt x="1213" y="381"/>
                  </a:cubicBezTo>
                  <a:cubicBezTo>
                    <a:pt x="1161" y="390"/>
                    <a:pt x="1161" y="390"/>
                    <a:pt x="1161" y="390"/>
                  </a:cubicBezTo>
                  <a:cubicBezTo>
                    <a:pt x="1157" y="381"/>
                    <a:pt x="1152" y="372"/>
                    <a:pt x="1148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19"/>
                    <a:pt x="1177" y="311"/>
                    <a:pt x="1173" y="303"/>
                  </a:cubicBezTo>
                  <a:cubicBezTo>
                    <a:pt x="1123" y="319"/>
                    <a:pt x="1123" y="319"/>
                    <a:pt x="1123" y="319"/>
                  </a:cubicBezTo>
                  <a:cubicBezTo>
                    <a:pt x="1117" y="311"/>
                    <a:pt x="1112" y="302"/>
                    <a:pt x="1106" y="294"/>
                  </a:cubicBezTo>
                  <a:cubicBezTo>
                    <a:pt x="1140" y="254"/>
                    <a:pt x="1140" y="254"/>
                    <a:pt x="1140" y="254"/>
                  </a:cubicBezTo>
                  <a:cubicBezTo>
                    <a:pt x="1134" y="246"/>
                    <a:pt x="1128" y="239"/>
                    <a:pt x="1122" y="231"/>
                  </a:cubicBezTo>
                  <a:cubicBezTo>
                    <a:pt x="1075" y="254"/>
                    <a:pt x="1075" y="254"/>
                    <a:pt x="1075" y="254"/>
                  </a:cubicBezTo>
                  <a:cubicBezTo>
                    <a:pt x="1068" y="246"/>
                    <a:pt x="1062" y="239"/>
                    <a:pt x="1055" y="231"/>
                  </a:cubicBezTo>
                  <a:cubicBezTo>
                    <a:pt x="1082" y="187"/>
                    <a:pt x="1082" y="187"/>
                    <a:pt x="1082" y="187"/>
                  </a:cubicBezTo>
                  <a:cubicBezTo>
                    <a:pt x="1076" y="180"/>
                    <a:pt x="1069" y="174"/>
                    <a:pt x="1062" y="167"/>
                  </a:cubicBezTo>
                  <a:cubicBezTo>
                    <a:pt x="1019" y="196"/>
                    <a:pt x="1019" y="196"/>
                    <a:pt x="1019" y="196"/>
                  </a:cubicBezTo>
                  <a:cubicBezTo>
                    <a:pt x="1011" y="189"/>
                    <a:pt x="1003" y="183"/>
                    <a:pt x="995" y="176"/>
                  </a:cubicBezTo>
                  <a:cubicBezTo>
                    <a:pt x="1016" y="129"/>
                    <a:pt x="1016" y="129"/>
                    <a:pt x="1016" y="129"/>
                  </a:cubicBezTo>
                  <a:cubicBezTo>
                    <a:pt x="1009" y="123"/>
                    <a:pt x="1001" y="118"/>
                    <a:pt x="993" y="112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8" y="135"/>
                    <a:pt x="929" y="130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5" y="76"/>
                    <a:pt x="926" y="71"/>
                    <a:pt x="918" y="67"/>
                  </a:cubicBezTo>
                  <a:cubicBezTo>
                    <a:pt x="885" y="106"/>
                    <a:pt x="885" y="106"/>
                    <a:pt x="885" y="106"/>
                  </a:cubicBezTo>
                  <a:cubicBezTo>
                    <a:pt x="876" y="102"/>
                    <a:pt x="866" y="98"/>
                    <a:pt x="856" y="93"/>
                  </a:cubicBezTo>
                  <a:cubicBezTo>
                    <a:pt x="864" y="43"/>
                    <a:pt x="864" y="43"/>
                    <a:pt x="864" y="43"/>
                  </a:cubicBezTo>
                  <a:cubicBezTo>
                    <a:pt x="855" y="39"/>
                    <a:pt x="846" y="36"/>
                    <a:pt x="837" y="33"/>
                  </a:cubicBezTo>
                  <a:cubicBezTo>
                    <a:pt x="810" y="76"/>
                    <a:pt x="810" y="76"/>
                    <a:pt x="810" y="76"/>
                  </a:cubicBezTo>
                  <a:cubicBezTo>
                    <a:pt x="800" y="73"/>
                    <a:pt x="790" y="70"/>
                    <a:pt x="780" y="67"/>
                  </a:cubicBezTo>
                  <a:cubicBezTo>
                    <a:pt x="780" y="16"/>
                    <a:pt x="780" y="16"/>
                    <a:pt x="780" y="16"/>
                  </a:cubicBezTo>
                  <a:cubicBezTo>
                    <a:pt x="771" y="14"/>
                    <a:pt x="761" y="12"/>
                    <a:pt x="752" y="10"/>
                  </a:cubicBezTo>
                  <a:cubicBezTo>
                    <a:pt x="731" y="57"/>
                    <a:pt x="731" y="57"/>
                    <a:pt x="731" y="57"/>
                  </a:cubicBezTo>
                  <a:cubicBezTo>
                    <a:pt x="721" y="55"/>
                    <a:pt x="710" y="54"/>
                    <a:pt x="700" y="53"/>
                  </a:cubicBezTo>
                  <a:cubicBezTo>
                    <a:pt x="693" y="2"/>
                    <a:pt x="693" y="2"/>
                    <a:pt x="693" y="2"/>
                  </a:cubicBezTo>
                  <a:cubicBezTo>
                    <a:pt x="684" y="1"/>
                    <a:pt x="674" y="0"/>
                    <a:pt x="665" y="0"/>
                  </a:cubicBezTo>
                  <a:cubicBezTo>
                    <a:pt x="651" y="49"/>
                    <a:pt x="651" y="49"/>
                    <a:pt x="651" y="49"/>
                  </a:cubicBezTo>
                  <a:cubicBezTo>
                    <a:pt x="645" y="49"/>
                    <a:pt x="638" y="49"/>
                    <a:pt x="632" y="49"/>
                  </a:cubicBezTo>
                  <a:cubicBezTo>
                    <a:pt x="628" y="49"/>
                    <a:pt x="623" y="49"/>
                    <a:pt x="619" y="49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595" y="0"/>
                    <a:pt x="586" y="1"/>
                    <a:pt x="577" y="1"/>
                  </a:cubicBezTo>
                  <a:cubicBezTo>
                    <a:pt x="570" y="52"/>
                    <a:pt x="570" y="52"/>
                    <a:pt x="570" y="52"/>
                  </a:cubicBezTo>
                  <a:cubicBezTo>
                    <a:pt x="559" y="53"/>
                    <a:pt x="548" y="55"/>
                    <a:pt x="538" y="56"/>
                  </a:cubicBezTo>
                  <a:cubicBezTo>
                    <a:pt x="517" y="9"/>
                    <a:pt x="517" y="9"/>
                    <a:pt x="517" y="9"/>
                  </a:cubicBezTo>
                  <a:cubicBezTo>
                    <a:pt x="508" y="11"/>
                    <a:pt x="499" y="13"/>
                    <a:pt x="490" y="15"/>
                  </a:cubicBezTo>
                  <a:cubicBezTo>
                    <a:pt x="490" y="66"/>
                    <a:pt x="490" y="66"/>
                    <a:pt x="490" y="66"/>
                  </a:cubicBezTo>
                  <a:cubicBezTo>
                    <a:pt x="479" y="69"/>
                    <a:pt x="469" y="72"/>
                    <a:pt x="459" y="75"/>
                  </a:cubicBezTo>
                  <a:cubicBezTo>
                    <a:pt x="432" y="31"/>
                    <a:pt x="432" y="31"/>
                    <a:pt x="432" y="31"/>
                  </a:cubicBezTo>
                  <a:cubicBezTo>
                    <a:pt x="423" y="34"/>
                    <a:pt x="414" y="38"/>
                    <a:pt x="405" y="41"/>
                  </a:cubicBezTo>
                  <a:cubicBezTo>
                    <a:pt x="413" y="92"/>
                    <a:pt x="413" y="92"/>
                    <a:pt x="413" y="92"/>
                  </a:cubicBezTo>
                  <a:cubicBezTo>
                    <a:pt x="403" y="96"/>
                    <a:pt x="393" y="100"/>
                    <a:pt x="383" y="105"/>
                  </a:cubicBezTo>
                  <a:cubicBezTo>
                    <a:pt x="350" y="65"/>
                    <a:pt x="350" y="65"/>
                    <a:pt x="350" y="65"/>
                  </a:cubicBezTo>
                  <a:cubicBezTo>
                    <a:pt x="342" y="69"/>
                    <a:pt x="334" y="74"/>
                    <a:pt x="326" y="78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1" y="133"/>
                    <a:pt x="321" y="139"/>
                    <a:pt x="312" y="145"/>
                  </a:cubicBezTo>
                  <a:cubicBezTo>
                    <a:pt x="274" y="110"/>
                    <a:pt x="274" y="110"/>
                    <a:pt x="274" y="110"/>
                  </a:cubicBezTo>
                  <a:cubicBezTo>
                    <a:pt x="267" y="115"/>
                    <a:pt x="259" y="121"/>
                    <a:pt x="252" y="126"/>
                  </a:cubicBezTo>
                  <a:cubicBezTo>
                    <a:pt x="273" y="173"/>
                    <a:pt x="273" y="173"/>
                    <a:pt x="273" y="173"/>
                  </a:cubicBezTo>
                  <a:cubicBezTo>
                    <a:pt x="264" y="180"/>
                    <a:pt x="256" y="187"/>
                    <a:pt x="248" y="194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198" y="171"/>
                    <a:pt x="192" y="178"/>
                    <a:pt x="185" y="184"/>
                  </a:cubicBezTo>
                  <a:cubicBezTo>
                    <a:pt x="213" y="228"/>
                    <a:pt x="213" y="228"/>
                    <a:pt x="213" y="228"/>
                  </a:cubicBezTo>
                  <a:cubicBezTo>
                    <a:pt x="205" y="236"/>
                    <a:pt x="198" y="244"/>
                    <a:pt x="191" y="252"/>
                  </a:cubicBezTo>
                  <a:cubicBezTo>
                    <a:pt x="144" y="229"/>
                    <a:pt x="144" y="229"/>
                    <a:pt x="144" y="229"/>
                  </a:cubicBezTo>
                  <a:cubicBezTo>
                    <a:pt x="138" y="236"/>
                    <a:pt x="133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5" y="300"/>
                    <a:pt x="148" y="309"/>
                    <a:pt x="143" y="318"/>
                  </a:cubicBezTo>
                  <a:cubicBezTo>
                    <a:pt x="93" y="301"/>
                    <a:pt x="93" y="301"/>
                    <a:pt x="93" y="301"/>
                  </a:cubicBezTo>
                  <a:cubicBezTo>
                    <a:pt x="88" y="309"/>
                    <a:pt x="84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79"/>
                    <a:pt x="104" y="389"/>
                  </a:cubicBezTo>
                  <a:cubicBezTo>
                    <a:pt x="52" y="380"/>
                    <a:pt x="52" y="380"/>
                    <a:pt x="52" y="380"/>
                  </a:cubicBezTo>
                  <a:cubicBezTo>
                    <a:pt x="48" y="388"/>
                    <a:pt x="45" y="397"/>
                    <a:pt x="42" y="405"/>
                  </a:cubicBezTo>
                  <a:cubicBezTo>
                    <a:pt x="86" y="434"/>
                    <a:pt x="86" y="434"/>
                    <a:pt x="86" y="434"/>
                  </a:cubicBezTo>
                  <a:cubicBezTo>
                    <a:pt x="82" y="445"/>
                    <a:pt x="79" y="455"/>
                    <a:pt x="76" y="466"/>
                  </a:cubicBezTo>
                  <a:cubicBezTo>
                    <a:pt x="23" y="464"/>
                    <a:pt x="23" y="464"/>
                    <a:pt x="23" y="464"/>
                  </a:cubicBezTo>
                  <a:cubicBezTo>
                    <a:pt x="20" y="472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2" y="523"/>
                    <a:pt x="60" y="534"/>
                    <a:pt x="58" y="545"/>
                  </a:cubicBezTo>
                  <a:cubicBezTo>
                    <a:pt x="5" y="550"/>
                    <a:pt x="5" y="550"/>
                    <a:pt x="5" y="550"/>
                  </a:cubicBezTo>
                  <a:cubicBezTo>
                    <a:pt x="4" y="559"/>
                    <a:pt x="3" y="568"/>
                    <a:pt x="3" y="577"/>
                  </a:cubicBezTo>
                  <a:cubicBezTo>
                    <a:pt x="54" y="593"/>
                    <a:pt x="54" y="593"/>
                    <a:pt x="54" y="593"/>
                  </a:cubicBezTo>
                  <a:cubicBezTo>
                    <a:pt x="53" y="604"/>
                    <a:pt x="53" y="615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1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6"/>
                    <a:pt x="58" y="707"/>
                  </a:cubicBezTo>
                  <a:cubicBezTo>
                    <a:pt x="7" y="727"/>
                    <a:pt x="7" y="727"/>
                    <a:pt x="7" y="727"/>
                  </a:cubicBezTo>
                  <a:cubicBezTo>
                    <a:pt x="9" y="736"/>
                    <a:pt x="10" y="745"/>
                    <a:pt x="12" y="753"/>
                  </a:cubicBezTo>
                  <a:cubicBezTo>
                    <a:pt x="67" y="755"/>
                    <a:pt x="67" y="755"/>
                    <a:pt x="67" y="755"/>
                  </a:cubicBezTo>
                  <a:cubicBezTo>
                    <a:pt x="69" y="766"/>
                    <a:pt x="72" y="776"/>
                    <a:pt x="74" y="786"/>
                  </a:cubicBezTo>
                  <a:cubicBezTo>
                    <a:pt x="27" y="813"/>
                    <a:pt x="27" y="813"/>
                    <a:pt x="27" y="813"/>
                  </a:cubicBezTo>
                  <a:cubicBezTo>
                    <a:pt x="30" y="822"/>
                    <a:pt x="32" y="830"/>
                    <a:pt x="35" y="839"/>
                  </a:cubicBezTo>
                  <a:cubicBezTo>
                    <a:pt x="90" y="833"/>
                    <a:pt x="90" y="833"/>
                    <a:pt x="90" y="833"/>
                  </a:cubicBezTo>
                  <a:cubicBezTo>
                    <a:pt x="93" y="843"/>
                    <a:pt x="98" y="853"/>
                    <a:pt x="102" y="863"/>
                  </a:cubicBezTo>
                  <a:cubicBezTo>
                    <a:pt x="59" y="896"/>
                    <a:pt x="59" y="896"/>
                    <a:pt x="59" y="896"/>
                  </a:cubicBezTo>
                  <a:cubicBezTo>
                    <a:pt x="62" y="904"/>
                    <a:pt x="66" y="912"/>
                    <a:pt x="70" y="920"/>
                  </a:cubicBezTo>
                  <a:cubicBezTo>
                    <a:pt x="124" y="907"/>
                    <a:pt x="124" y="907"/>
                    <a:pt x="124" y="907"/>
                  </a:cubicBezTo>
                  <a:cubicBezTo>
                    <a:pt x="129" y="916"/>
                    <a:pt x="134" y="925"/>
                    <a:pt x="140" y="934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1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4" y="983"/>
                    <a:pt x="180" y="992"/>
                    <a:pt x="187" y="1000"/>
                  </a:cubicBezTo>
                  <a:cubicBezTo>
                    <a:pt x="154" y="1044"/>
                    <a:pt x="154" y="1044"/>
                    <a:pt x="154" y="1044"/>
                  </a:cubicBezTo>
                  <a:cubicBezTo>
                    <a:pt x="160" y="1051"/>
                    <a:pt x="166" y="1058"/>
                    <a:pt x="172" y="1064"/>
                  </a:cubicBezTo>
                  <a:cubicBezTo>
                    <a:pt x="220" y="1036"/>
                    <a:pt x="220" y="1036"/>
                    <a:pt x="220" y="1036"/>
                  </a:cubicBezTo>
                  <a:cubicBezTo>
                    <a:pt x="228" y="1044"/>
                    <a:pt x="235" y="1051"/>
                    <a:pt x="243" y="1058"/>
                  </a:cubicBezTo>
                  <a:cubicBezTo>
                    <a:pt x="217" y="1107"/>
                    <a:pt x="217" y="1107"/>
                    <a:pt x="217" y="1107"/>
                  </a:cubicBezTo>
                  <a:cubicBezTo>
                    <a:pt x="224" y="1113"/>
                    <a:pt x="231" y="1119"/>
                    <a:pt x="238" y="1124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90" y="1096"/>
                    <a:pt x="298" y="1102"/>
                    <a:pt x="307" y="1108"/>
                  </a:cubicBezTo>
                  <a:cubicBezTo>
                    <a:pt x="287" y="1160"/>
                    <a:pt x="287" y="1160"/>
                    <a:pt x="287" y="1160"/>
                  </a:cubicBezTo>
                  <a:cubicBezTo>
                    <a:pt x="295" y="1165"/>
                    <a:pt x="303" y="1170"/>
                    <a:pt x="310" y="1175"/>
                  </a:cubicBezTo>
                  <a:cubicBezTo>
                    <a:pt x="349" y="1134"/>
                    <a:pt x="349" y="1134"/>
                    <a:pt x="349" y="1134"/>
                  </a:cubicBezTo>
                  <a:cubicBezTo>
                    <a:pt x="358" y="1139"/>
                    <a:pt x="367" y="1144"/>
                    <a:pt x="377" y="1149"/>
                  </a:cubicBezTo>
                  <a:cubicBezTo>
                    <a:pt x="365" y="1203"/>
                    <a:pt x="365" y="1203"/>
                    <a:pt x="365" y="1203"/>
                  </a:cubicBezTo>
                  <a:cubicBezTo>
                    <a:pt x="373" y="1207"/>
                    <a:pt x="381" y="1211"/>
                    <a:pt x="389" y="1214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2" y="1172"/>
                    <a:pt x="442" y="1176"/>
                    <a:pt x="451" y="1179"/>
                  </a:cubicBezTo>
                  <a:cubicBezTo>
                    <a:pt x="447" y="1235"/>
                    <a:pt x="447" y="1235"/>
                    <a:pt x="447" y="1235"/>
                  </a:cubicBezTo>
                  <a:cubicBezTo>
                    <a:pt x="456" y="1238"/>
                    <a:pt x="464" y="1240"/>
                    <a:pt x="473" y="1243"/>
                  </a:cubicBezTo>
                  <a:cubicBezTo>
                    <a:pt x="500" y="1193"/>
                    <a:pt x="500" y="1193"/>
                    <a:pt x="500" y="1193"/>
                  </a:cubicBezTo>
                  <a:cubicBezTo>
                    <a:pt x="509" y="1195"/>
                    <a:pt x="519" y="1197"/>
                    <a:pt x="529" y="1199"/>
                  </a:cubicBezTo>
                  <a:cubicBezTo>
                    <a:pt x="533" y="1255"/>
                    <a:pt x="533" y="1255"/>
                    <a:pt x="533" y="1255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7"/>
                    <a:pt x="610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5" y="1263"/>
                    <a:pt x="628" y="1263"/>
                    <a:pt x="632" y="1263"/>
                  </a:cubicBezTo>
                  <a:cubicBezTo>
                    <a:pt x="638" y="1263"/>
                    <a:pt x="643" y="1263"/>
                    <a:pt x="649" y="1262"/>
                  </a:cubicBezTo>
                  <a:cubicBezTo>
                    <a:pt x="660" y="1207"/>
                    <a:pt x="660" y="1207"/>
                    <a:pt x="660" y="1207"/>
                  </a:cubicBezTo>
                  <a:cubicBezTo>
                    <a:pt x="670" y="1207"/>
                    <a:pt x="680" y="1206"/>
                    <a:pt x="690" y="1205"/>
                  </a:cubicBezTo>
                  <a:cubicBezTo>
                    <a:pt x="709" y="1258"/>
                    <a:pt x="709" y="1258"/>
                    <a:pt x="709" y="1258"/>
                  </a:cubicBezTo>
                  <a:cubicBezTo>
                    <a:pt x="718" y="1257"/>
                    <a:pt x="727" y="1256"/>
                    <a:pt x="737" y="1254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6"/>
                    <a:pt x="760" y="1194"/>
                    <a:pt x="769" y="1192"/>
                  </a:cubicBezTo>
                  <a:cubicBezTo>
                    <a:pt x="796" y="1241"/>
                    <a:pt x="796" y="1241"/>
                    <a:pt x="796" y="1241"/>
                  </a:cubicBezTo>
                  <a:cubicBezTo>
                    <a:pt x="805" y="1239"/>
                    <a:pt x="814" y="1236"/>
                    <a:pt x="822" y="1234"/>
                  </a:cubicBezTo>
                  <a:cubicBezTo>
                    <a:pt x="818" y="1177"/>
                    <a:pt x="818" y="1177"/>
                    <a:pt x="818" y="1177"/>
                  </a:cubicBezTo>
                  <a:cubicBezTo>
                    <a:pt x="828" y="1174"/>
                    <a:pt x="837" y="1171"/>
                    <a:pt x="846" y="1167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8" y="1209"/>
                    <a:pt x="896" y="1205"/>
                    <a:pt x="904" y="1201"/>
                  </a:cubicBezTo>
                  <a:cubicBezTo>
                    <a:pt x="893" y="1146"/>
                    <a:pt x="893" y="1146"/>
                    <a:pt x="893" y="1146"/>
                  </a:cubicBezTo>
                  <a:cubicBezTo>
                    <a:pt x="901" y="1142"/>
                    <a:pt x="910" y="1137"/>
                    <a:pt x="919" y="1132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2" y="1105"/>
                    <a:pt x="962" y="1105"/>
                    <a:pt x="962" y="1105"/>
                  </a:cubicBezTo>
                  <a:cubicBezTo>
                    <a:pt x="970" y="1100"/>
                    <a:pt x="978" y="1094"/>
                    <a:pt x="986" y="1088"/>
                  </a:cubicBezTo>
                  <a:cubicBezTo>
                    <a:pt x="1029" y="1122"/>
                    <a:pt x="1029" y="1122"/>
                    <a:pt x="1029" y="1122"/>
                  </a:cubicBezTo>
                  <a:cubicBezTo>
                    <a:pt x="1037" y="1116"/>
                    <a:pt x="1044" y="1110"/>
                    <a:pt x="1051" y="1104"/>
                  </a:cubicBezTo>
                  <a:cubicBezTo>
                    <a:pt x="1025" y="1055"/>
                    <a:pt x="1025" y="1055"/>
                    <a:pt x="1025" y="1055"/>
                  </a:cubicBezTo>
                  <a:cubicBezTo>
                    <a:pt x="1032" y="1048"/>
                    <a:pt x="1039" y="1041"/>
                    <a:pt x="1046" y="1034"/>
                  </a:cubicBezTo>
                  <a:cubicBezTo>
                    <a:pt x="1094" y="1062"/>
                    <a:pt x="1094" y="1062"/>
                    <a:pt x="1094" y="1062"/>
                  </a:cubicBezTo>
                  <a:cubicBezTo>
                    <a:pt x="1100" y="1055"/>
                    <a:pt x="1107" y="1048"/>
                    <a:pt x="1113" y="1041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1"/>
                    <a:pt x="1098" y="973"/>
                  </a:cubicBezTo>
                  <a:cubicBezTo>
                    <a:pt x="1149" y="994"/>
                    <a:pt x="1149" y="994"/>
                    <a:pt x="1149" y="994"/>
                  </a:cubicBezTo>
                  <a:cubicBezTo>
                    <a:pt x="1155" y="986"/>
                    <a:pt x="1160" y="978"/>
                    <a:pt x="1165" y="970"/>
                  </a:cubicBezTo>
                  <a:cubicBezTo>
                    <a:pt x="1127" y="931"/>
                    <a:pt x="1127" y="931"/>
                    <a:pt x="1127" y="931"/>
                  </a:cubicBezTo>
                  <a:cubicBezTo>
                    <a:pt x="1132" y="923"/>
                    <a:pt x="1137" y="914"/>
                    <a:pt x="1141" y="906"/>
                  </a:cubicBezTo>
                  <a:cubicBezTo>
                    <a:pt x="1195" y="919"/>
                    <a:pt x="1195" y="919"/>
                    <a:pt x="1195" y="919"/>
                  </a:cubicBezTo>
                  <a:cubicBezTo>
                    <a:pt x="1199" y="910"/>
                    <a:pt x="1203" y="902"/>
                    <a:pt x="1207" y="893"/>
                  </a:cubicBezTo>
                  <a:cubicBezTo>
                    <a:pt x="1164" y="860"/>
                    <a:pt x="1164" y="860"/>
                    <a:pt x="1164" y="860"/>
                  </a:cubicBezTo>
                  <a:cubicBezTo>
                    <a:pt x="1168" y="851"/>
                    <a:pt x="1171" y="842"/>
                    <a:pt x="1175" y="832"/>
                  </a:cubicBezTo>
                  <a:cubicBezTo>
                    <a:pt x="1229" y="838"/>
                    <a:pt x="1229" y="838"/>
                    <a:pt x="1229" y="838"/>
                  </a:cubicBezTo>
                  <a:cubicBezTo>
                    <a:pt x="1232" y="829"/>
                    <a:pt x="1235" y="820"/>
                    <a:pt x="1238" y="811"/>
                  </a:cubicBezTo>
                  <a:cubicBezTo>
                    <a:pt x="1191" y="784"/>
                    <a:pt x="1191" y="784"/>
                    <a:pt x="1191" y="784"/>
                  </a:cubicBezTo>
                  <a:cubicBezTo>
                    <a:pt x="1193" y="774"/>
                    <a:pt x="1196" y="765"/>
                    <a:pt x="1198" y="755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4"/>
                    <a:pt x="1256" y="735"/>
                    <a:pt x="1257" y="725"/>
                  </a:cubicBezTo>
                  <a:cubicBezTo>
                    <a:pt x="1207" y="705"/>
                    <a:pt x="1207" y="705"/>
                    <a:pt x="1207" y="705"/>
                  </a:cubicBezTo>
                  <a:cubicBezTo>
                    <a:pt x="1208" y="695"/>
                    <a:pt x="1209" y="685"/>
                    <a:pt x="1210" y="676"/>
                  </a:cubicBezTo>
                  <a:lnTo>
                    <a:pt x="1263" y="666"/>
                  </a:lnTo>
                  <a:close/>
                  <a:moveTo>
                    <a:pt x="632" y="1126"/>
                  </a:moveTo>
                  <a:cubicBezTo>
                    <a:pt x="359" y="1126"/>
                    <a:pt x="138" y="904"/>
                    <a:pt x="138" y="631"/>
                  </a:cubicBezTo>
                  <a:cubicBezTo>
                    <a:pt x="138" y="358"/>
                    <a:pt x="359" y="137"/>
                    <a:pt x="632" y="137"/>
                  </a:cubicBezTo>
                  <a:cubicBezTo>
                    <a:pt x="905" y="137"/>
                    <a:pt x="1127" y="358"/>
                    <a:pt x="1127" y="631"/>
                  </a:cubicBezTo>
                  <a:cubicBezTo>
                    <a:pt x="1127" y="904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rgbClr val="82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9855199" y="4574918"/>
            <a:ext cx="2810561" cy="2604406"/>
          </a:xfrm>
          <a:prstGeom prst="rect">
            <a:avLst/>
          </a:prstGeom>
        </p:spPr>
      </p:pic>
      <p:grpSp>
        <p:nvGrpSpPr>
          <p:cNvPr id="16" name="组合 15"/>
          <p:cNvGrpSpPr/>
          <p:nvPr userDrawn="1"/>
        </p:nvGrpSpPr>
        <p:grpSpPr>
          <a:xfrm>
            <a:off x="411989" y="118209"/>
            <a:ext cx="1086611" cy="1087119"/>
            <a:chOff x="411989" y="118209"/>
            <a:chExt cx="1086611" cy="1087119"/>
          </a:xfrm>
        </p:grpSpPr>
        <p:grpSp>
          <p:nvGrpSpPr>
            <p:cNvPr id="17" name="组合 16"/>
            <p:cNvGrpSpPr/>
            <p:nvPr userDrawn="1"/>
          </p:nvGrpSpPr>
          <p:grpSpPr>
            <a:xfrm>
              <a:off x="411989" y="118209"/>
              <a:ext cx="1086611" cy="1087119"/>
              <a:chOff x="1032821" y="1007209"/>
              <a:chExt cx="2736759" cy="2738039"/>
            </a:xfrm>
          </p:grpSpPr>
          <p:sp>
            <p:nvSpPr>
              <p:cNvPr id="19" name="Freeform 675"/>
              <p:cNvSpPr>
                <a:spLocks noEditPoints="1"/>
              </p:cNvSpPr>
              <p:nvPr/>
            </p:nvSpPr>
            <p:spPr bwMode="auto">
              <a:xfrm>
                <a:off x="1032821" y="1007209"/>
                <a:ext cx="2736759" cy="2738039"/>
              </a:xfrm>
              <a:custGeom>
                <a:avLst/>
                <a:gdLst>
                  <a:gd name="T0" fmla="*/ 701 w 1353"/>
                  <a:gd name="T1" fmla="*/ 1346 h 1353"/>
                  <a:gd name="T2" fmla="*/ 616 w 1353"/>
                  <a:gd name="T3" fmla="*/ 1344 h 1353"/>
                  <a:gd name="T4" fmla="*/ 544 w 1353"/>
                  <a:gd name="T5" fmla="*/ 1333 h 1353"/>
                  <a:gd name="T6" fmla="*/ 807 w 1353"/>
                  <a:gd name="T7" fmla="*/ 1340 h 1353"/>
                  <a:gd name="T8" fmla="*/ 493 w 1353"/>
                  <a:gd name="T9" fmla="*/ 1321 h 1353"/>
                  <a:gd name="T10" fmla="*/ 441 w 1353"/>
                  <a:gd name="T11" fmla="*/ 1310 h 1353"/>
                  <a:gd name="T12" fmla="*/ 928 w 1353"/>
                  <a:gd name="T13" fmla="*/ 1304 h 1353"/>
                  <a:gd name="T14" fmla="*/ 974 w 1353"/>
                  <a:gd name="T15" fmla="*/ 1277 h 1353"/>
                  <a:gd name="T16" fmla="*/ 362 w 1353"/>
                  <a:gd name="T17" fmla="*/ 1275 h 1353"/>
                  <a:gd name="T18" fmla="*/ 1020 w 1353"/>
                  <a:gd name="T19" fmla="*/ 1252 h 1353"/>
                  <a:gd name="T20" fmla="*/ 1048 w 1353"/>
                  <a:gd name="T21" fmla="*/ 1235 h 1353"/>
                  <a:gd name="T22" fmla="*/ 276 w 1353"/>
                  <a:gd name="T23" fmla="*/ 1214 h 1353"/>
                  <a:gd name="T24" fmla="*/ 221 w 1353"/>
                  <a:gd name="T25" fmla="*/ 1168 h 1353"/>
                  <a:gd name="T26" fmla="*/ 1130 w 1353"/>
                  <a:gd name="T27" fmla="*/ 1170 h 1353"/>
                  <a:gd name="T28" fmla="*/ 193 w 1353"/>
                  <a:gd name="T29" fmla="*/ 1149 h 1353"/>
                  <a:gd name="T30" fmla="*/ 1168 w 1353"/>
                  <a:gd name="T31" fmla="*/ 1132 h 1353"/>
                  <a:gd name="T32" fmla="*/ 162 w 1353"/>
                  <a:gd name="T33" fmla="*/ 1106 h 1353"/>
                  <a:gd name="T34" fmla="*/ 119 w 1353"/>
                  <a:gd name="T35" fmla="*/ 1048 h 1353"/>
                  <a:gd name="T36" fmla="*/ 1239 w 1353"/>
                  <a:gd name="T37" fmla="*/ 1053 h 1353"/>
                  <a:gd name="T38" fmla="*/ 91 w 1353"/>
                  <a:gd name="T39" fmla="*/ 1003 h 1353"/>
                  <a:gd name="T40" fmla="*/ 62 w 1353"/>
                  <a:gd name="T41" fmla="*/ 958 h 1353"/>
                  <a:gd name="T42" fmla="*/ 1299 w 1353"/>
                  <a:gd name="T43" fmla="*/ 942 h 1353"/>
                  <a:gd name="T44" fmla="*/ 1312 w 1353"/>
                  <a:gd name="T45" fmla="*/ 891 h 1353"/>
                  <a:gd name="T46" fmla="*/ 31 w 1353"/>
                  <a:gd name="T47" fmla="*/ 878 h 1353"/>
                  <a:gd name="T48" fmla="*/ 1327 w 1353"/>
                  <a:gd name="T49" fmla="*/ 840 h 1353"/>
                  <a:gd name="T50" fmla="*/ 1334 w 1353"/>
                  <a:gd name="T51" fmla="*/ 808 h 1353"/>
                  <a:gd name="T52" fmla="*/ 13 w 1353"/>
                  <a:gd name="T53" fmla="*/ 773 h 1353"/>
                  <a:gd name="T54" fmla="*/ 7 w 1353"/>
                  <a:gd name="T55" fmla="*/ 701 h 1353"/>
                  <a:gd name="T56" fmla="*/ 1352 w 1353"/>
                  <a:gd name="T57" fmla="*/ 704 h 1353"/>
                  <a:gd name="T58" fmla="*/ 1 w 1353"/>
                  <a:gd name="T59" fmla="*/ 648 h 1353"/>
                  <a:gd name="T60" fmla="*/ 3 w 1353"/>
                  <a:gd name="T61" fmla="*/ 615 h 1353"/>
                  <a:gd name="T62" fmla="*/ 1348 w 1353"/>
                  <a:gd name="T63" fmla="*/ 598 h 1353"/>
                  <a:gd name="T64" fmla="*/ 1336 w 1353"/>
                  <a:gd name="T65" fmla="*/ 526 h 1353"/>
                  <a:gd name="T66" fmla="*/ 27 w 1353"/>
                  <a:gd name="T67" fmla="*/ 512 h 1353"/>
                  <a:gd name="T68" fmla="*/ 1322 w 1353"/>
                  <a:gd name="T69" fmla="*/ 475 h 1353"/>
                  <a:gd name="T70" fmla="*/ 1299 w 1353"/>
                  <a:gd name="T71" fmla="*/ 427 h 1353"/>
                  <a:gd name="T72" fmla="*/ 68 w 1353"/>
                  <a:gd name="T73" fmla="*/ 394 h 1353"/>
                  <a:gd name="T74" fmla="*/ 87 w 1353"/>
                  <a:gd name="T75" fmla="*/ 345 h 1353"/>
                  <a:gd name="T76" fmla="*/ 1262 w 1353"/>
                  <a:gd name="T77" fmla="*/ 350 h 1353"/>
                  <a:gd name="T78" fmla="*/ 115 w 1353"/>
                  <a:gd name="T79" fmla="*/ 299 h 1353"/>
                  <a:gd name="T80" fmla="*/ 134 w 1353"/>
                  <a:gd name="T81" fmla="*/ 272 h 1353"/>
                  <a:gd name="T82" fmla="*/ 1209 w 1353"/>
                  <a:gd name="T83" fmla="*/ 258 h 1353"/>
                  <a:gd name="T84" fmla="*/ 1160 w 1353"/>
                  <a:gd name="T85" fmla="*/ 204 h 1353"/>
                  <a:gd name="T86" fmla="*/ 218 w 1353"/>
                  <a:gd name="T87" fmla="*/ 179 h 1353"/>
                  <a:gd name="T88" fmla="*/ 1118 w 1353"/>
                  <a:gd name="T89" fmla="*/ 172 h 1353"/>
                  <a:gd name="T90" fmla="*/ 263 w 1353"/>
                  <a:gd name="T91" fmla="*/ 149 h 1353"/>
                  <a:gd name="T92" fmla="*/ 302 w 1353"/>
                  <a:gd name="T93" fmla="*/ 113 h 1353"/>
                  <a:gd name="T94" fmla="*/ 1050 w 1353"/>
                  <a:gd name="T95" fmla="*/ 120 h 1353"/>
                  <a:gd name="T96" fmla="*/ 347 w 1353"/>
                  <a:gd name="T97" fmla="*/ 85 h 1353"/>
                  <a:gd name="T98" fmla="*/ 377 w 1353"/>
                  <a:gd name="T99" fmla="*/ 70 h 1353"/>
                  <a:gd name="T100" fmla="*/ 961 w 1353"/>
                  <a:gd name="T101" fmla="*/ 62 h 1353"/>
                  <a:gd name="T102" fmla="*/ 893 w 1353"/>
                  <a:gd name="T103" fmla="*/ 35 h 1353"/>
                  <a:gd name="T104" fmla="*/ 477 w 1353"/>
                  <a:gd name="T105" fmla="*/ 36 h 1353"/>
                  <a:gd name="T106" fmla="*/ 842 w 1353"/>
                  <a:gd name="T107" fmla="*/ 20 h 1353"/>
                  <a:gd name="T108" fmla="*/ 789 w 1353"/>
                  <a:gd name="T109" fmla="*/ 16 h 1353"/>
                  <a:gd name="T110" fmla="*/ 599 w 1353"/>
                  <a:gd name="T111" fmla="*/ 11 h 1353"/>
                  <a:gd name="T112" fmla="*/ 651 w 1353"/>
                  <a:gd name="T113" fmla="*/ 0 h 1353"/>
                  <a:gd name="T114" fmla="*/ 704 w 1353"/>
                  <a:gd name="T115" fmla="*/ 7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53" h="1353">
                    <a:moveTo>
                      <a:pt x="649" y="1346"/>
                    </a:moveTo>
                    <a:cubicBezTo>
                      <a:pt x="648" y="1352"/>
                      <a:pt x="648" y="1352"/>
                      <a:pt x="648" y="1352"/>
                    </a:cubicBezTo>
                    <a:cubicBezTo>
                      <a:pt x="655" y="1352"/>
                      <a:pt x="662" y="1353"/>
                      <a:pt x="668" y="1353"/>
                    </a:cubicBezTo>
                    <a:cubicBezTo>
                      <a:pt x="668" y="1346"/>
                      <a:pt x="668" y="1346"/>
                      <a:pt x="668" y="1346"/>
                    </a:cubicBezTo>
                    <a:cubicBezTo>
                      <a:pt x="662" y="1346"/>
                      <a:pt x="655" y="1346"/>
                      <a:pt x="649" y="1346"/>
                    </a:cubicBezTo>
                    <a:moveTo>
                      <a:pt x="721" y="1345"/>
                    </a:moveTo>
                    <a:cubicBezTo>
                      <a:pt x="714" y="1346"/>
                      <a:pt x="708" y="1346"/>
                      <a:pt x="701" y="1346"/>
                    </a:cubicBezTo>
                    <a:cubicBezTo>
                      <a:pt x="702" y="1352"/>
                      <a:pt x="702" y="1352"/>
                      <a:pt x="702" y="1352"/>
                    </a:cubicBezTo>
                    <a:cubicBezTo>
                      <a:pt x="708" y="1352"/>
                      <a:pt x="715" y="1352"/>
                      <a:pt x="721" y="1351"/>
                    </a:cubicBezTo>
                    <a:cubicBezTo>
                      <a:pt x="721" y="1345"/>
                      <a:pt x="721" y="1345"/>
                      <a:pt x="721" y="1345"/>
                    </a:cubicBezTo>
                    <a:moveTo>
                      <a:pt x="596" y="1342"/>
                    </a:moveTo>
                    <a:cubicBezTo>
                      <a:pt x="596" y="1348"/>
                      <a:pt x="596" y="1348"/>
                      <a:pt x="596" y="1348"/>
                    </a:cubicBezTo>
                    <a:cubicBezTo>
                      <a:pt x="602" y="1349"/>
                      <a:pt x="609" y="1349"/>
                      <a:pt x="615" y="1350"/>
                    </a:cubicBezTo>
                    <a:cubicBezTo>
                      <a:pt x="616" y="1344"/>
                      <a:pt x="616" y="1344"/>
                      <a:pt x="616" y="1344"/>
                    </a:cubicBezTo>
                    <a:cubicBezTo>
                      <a:pt x="609" y="1343"/>
                      <a:pt x="603" y="1342"/>
                      <a:pt x="596" y="1342"/>
                    </a:cubicBezTo>
                    <a:moveTo>
                      <a:pt x="773" y="1340"/>
                    </a:moveTo>
                    <a:cubicBezTo>
                      <a:pt x="767" y="1340"/>
                      <a:pt x="760" y="1341"/>
                      <a:pt x="754" y="1342"/>
                    </a:cubicBezTo>
                    <a:cubicBezTo>
                      <a:pt x="755" y="1348"/>
                      <a:pt x="755" y="1348"/>
                      <a:pt x="755" y="1348"/>
                    </a:cubicBezTo>
                    <a:cubicBezTo>
                      <a:pt x="761" y="1347"/>
                      <a:pt x="768" y="1347"/>
                      <a:pt x="774" y="1346"/>
                    </a:cubicBezTo>
                    <a:cubicBezTo>
                      <a:pt x="773" y="1340"/>
                      <a:pt x="773" y="1340"/>
                      <a:pt x="773" y="1340"/>
                    </a:cubicBezTo>
                    <a:moveTo>
                      <a:pt x="544" y="1333"/>
                    </a:moveTo>
                    <a:cubicBezTo>
                      <a:pt x="543" y="1339"/>
                      <a:pt x="543" y="1339"/>
                      <a:pt x="543" y="1339"/>
                    </a:cubicBezTo>
                    <a:cubicBezTo>
                      <a:pt x="550" y="1341"/>
                      <a:pt x="556" y="1342"/>
                      <a:pt x="563" y="1343"/>
                    </a:cubicBezTo>
                    <a:cubicBezTo>
                      <a:pt x="564" y="1337"/>
                      <a:pt x="564" y="1337"/>
                      <a:pt x="564" y="1337"/>
                    </a:cubicBezTo>
                    <a:cubicBezTo>
                      <a:pt x="557" y="1336"/>
                      <a:pt x="551" y="1335"/>
                      <a:pt x="544" y="1333"/>
                    </a:cubicBezTo>
                    <a:moveTo>
                      <a:pt x="825" y="1330"/>
                    </a:moveTo>
                    <a:cubicBezTo>
                      <a:pt x="819" y="1331"/>
                      <a:pt x="812" y="1333"/>
                      <a:pt x="806" y="1334"/>
                    </a:cubicBezTo>
                    <a:cubicBezTo>
                      <a:pt x="807" y="1340"/>
                      <a:pt x="807" y="1340"/>
                      <a:pt x="807" y="1340"/>
                    </a:cubicBezTo>
                    <a:cubicBezTo>
                      <a:pt x="813" y="1339"/>
                      <a:pt x="820" y="1337"/>
                      <a:pt x="827" y="1336"/>
                    </a:cubicBezTo>
                    <a:cubicBezTo>
                      <a:pt x="825" y="1330"/>
                      <a:pt x="825" y="1330"/>
                      <a:pt x="825" y="1330"/>
                    </a:cubicBezTo>
                    <a:moveTo>
                      <a:pt x="493" y="1321"/>
                    </a:moveTo>
                    <a:cubicBezTo>
                      <a:pt x="491" y="1327"/>
                      <a:pt x="491" y="1327"/>
                      <a:pt x="491" y="1327"/>
                    </a:cubicBezTo>
                    <a:cubicBezTo>
                      <a:pt x="498" y="1329"/>
                      <a:pt x="504" y="1330"/>
                      <a:pt x="511" y="1332"/>
                    </a:cubicBezTo>
                    <a:cubicBezTo>
                      <a:pt x="512" y="1326"/>
                      <a:pt x="512" y="1326"/>
                      <a:pt x="512" y="1326"/>
                    </a:cubicBezTo>
                    <a:cubicBezTo>
                      <a:pt x="506" y="1325"/>
                      <a:pt x="499" y="1323"/>
                      <a:pt x="493" y="1321"/>
                    </a:cubicBezTo>
                    <a:moveTo>
                      <a:pt x="876" y="1316"/>
                    </a:moveTo>
                    <a:cubicBezTo>
                      <a:pt x="870" y="1318"/>
                      <a:pt x="863" y="1320"/>
                      <a:pt x="857" y="1322"/>
                    </a:cubicBezTo>
                    <a:cubicBezTo>
                      <a:pt x="859" y="1328"/>
                      <a:pt x="859" y="1328"/>
                      <a:pt x="859" y="1328"/>
                    </a:cubicBezTo>
                    <a:cubicBezTo>
                      <a:pt x="865" y="1326"/>
                      <a:pt x="872" y="1324"/>
                      <a:pt x="878" y="1322"/>
                    </a:cubicBezTo>
                    <a:cubicBezTo>
                      <a:pt x="876" y="1316"/>
                      <a:pt x="876" y="1316"/>
                      <a:pt x="876" y="1316"/>
                    </a:cubicBezTo>
                    <a:moveTo>
                      <a:pt x="443" y="1305"/>
                    </a:moveTo>
                    <a:cubicBezTo>
                      <a:pt x="441" y="1310"/>
                      <a:pt x="441" y="1310"/>
                      <a:pt x="441" y="1310"/>
                    </a:cubicBezTo>
                    <a:cubicBezTo>
                      <a:pt x="447" y="1313"/>
                      <a:pt x="453" y="1315"/>
                      <a:pt x="460" y="1317"/>
                    </a:cubicBezTo>
                    <a:cubicBezTo>
                      <a:pt x="462" y="1311"/>
                      <a:pt x="462" y="1311"/>
                      <a:pt x="462" y="1311"/>
                    </a:cubicBezTo>
                    <a:cubicBezTo>
                      <a:pt x="456" y="1309"/>
                      <a:pt x="449" y="1307"/>
                      <a:pt x="443" y="1305"/>
                    </a:cubicBezTo>
                    <a:moveTo>
                      <a:pt x="926" y="1299"/>
                    </a:moveTo>
                    <a:cubicBezTo>
                      <a:pt x="919" y="1301"/>
                      <a:pt x="913" y="1304"/>
                      <a:pt x="907" y="1306"/>
                    </a:cubicBezTo>
                    <a:cubicBezTo>
                      <a:pt x="909" y="1312"/>
                      <a:pt x="909" y="1312"/>
                      <a:pt x="909" y="1312"/>
                    </a:cubicBezTo>
                    <a:cubicBezTo>
                      <a:pt x="915" y="1309"/>
                      <a:pt x="922" y="1307"/>
                      <a:pt x="928" y="1304"/>
                    </a:cubicBezTo>
                    <a:cubicBezTo>
                      <a:pt x="926" y="1299"/>
                      <a:pt x="926" y="1299"/>
                      <a:pt x="926" y="1299"/>
                    </a:cubicBezTo>
                    <a:moveTo>
                      <a:pt x="395" y="1284"/>
                    </a:moveTo>
                    <a:cubicBezTo>
                      <a:pt x="392" y="1290"/>
                      <a:pt x="392" y="1290"/>
                      <a:pt x="392" y="1290"/>
                    </a:cubicBezTo>
                    <a:cubicBezTo>
                      <a:pt x="398" y="1293"/>
                      <a:pt x="404" y="1296"/>
                      <a:pt x="410" y="1298"/>
                    </a:cubicBezTo>
                    <a:cubicBezTo>
                      <a:pt x="413" y="1293"/>
                      <a:pt x="413" y="1293"/>
                      <a:pt x="413" y="1293"/>
                    </a:cubicBezTo>
                    <a:cubicBezTo>
                      <a:pt x="407" y="1290"/>
                      <a:pt x="401" y="1287"/>
                      <a:pt x="395" y="1284"/>
                    </a:cubicBezTo>
                    <a:moveTo>
                      <a:pt x="974" y="1277"/>
                    </a:moveTo>
                    <a:cubicBezTo>
                      <a:pt x="968" y="1280"/>
                      <a:pt x="962" y="1283"/>
                      <a:pt x="956" y="1286"/>
                    </a:cubicBezTo>
                    <a:cubicBezTo>
                      <a:pt x="958" y="1291"/>
                      <a:pt x="958" y="1291"/>
                      <a:pt x="958" y="1291"/>
                    </a:cubicBezTo>
                    <a:cubicBezTo>
                      <a:pt x="964" y="1289"/>
                      <a:pt x="970" y="1286"/>
                      <a:pt x="976" y="1283"/>
                    </a:cubicBezTo>
                    <a:cubicBezTo>
                      <a:pt x="974" y="1277"/>
                      <a:pt x="974" y="1277"/>
                      <a:pt x="974" y="1277"/>
                    </a:cubicBezTo>
                    <a:moveTo>
                      <a:pt x="348" y="1260"/>
                    </a:moveTo>
                    <a:cubicBezTo>
                      <a:pt x="345" y="1266"/>
                      <a:pt x="345" y="1266"/>
                      <a:pt x="345" y="1266"/>
                    </a:cubicBezTo>
                    <a:cubicBezTo>
                      <a:pt x="351" y="1269"/>
                      <a:pt x="356" y="1272"/>
                      <a:pt x="362" y="1275"/>
                    </a:cubicBezTo>
                    <a:cubicBezTo>
                      <a:pt x="365" y="1270"/>
                      <a:pt x="365" y="1270"/>
                      <a:pt x="365" y="1270"/>
                    </a:cubicBezTo>
                    <a:cubicBezTo>
                      <a:pt x="359" y="1267"/>
                      <a:pt x="354" y="1264"/>
                      <a:pt x="348" y="1260"/>
                    </a:cubicBezTo>
                    <a:moveTo>
                      <a:pt x="1020" y="1252"/>
                    </a:moveTo>
                    <a:cubicBezTo>
                      <a:pt x="1014" y="1256"/>
                      <a:pt x="1009" y="1259"/>
                      <a:pt x="1003" y="1262"/>
                    </a:cubicBezTo>
                    <a:cubicBezTo>
                      <a:pt x="1006" y="1267"/>
                      <a:pt x="1006" y="1267"/>
                      <a:pt x="1006" y="1267"/>
                    </a:cubicBezTo>
                    <a:cubicBezTo>
                      <a:pt x="1012" y="1264"/>
                      <a:pt x="1017" y="1261"/>
                      <a:pt x="1023" y="1257"/>
                    </a:cubicBezTo>
                    <a:cubicBezTo>
                      <a:pt x="1020" y="1252"/>
                      <a:pt x="1020" y="1252"/>
                      <a:pt x="1020" y="1252"/>
                    </a:cubicBezTo>
                    <a:moveTo>
                      <a:pt x="303" y="1233"/>
                    </a:moveTo>
                    <a:cubicBezTo>
                      <a:pt x="300" y="1238"/>
                      <a:pt x="300" y="1238"/>
                      <a:pt x="300" y="1238"/>
                    </a:cubicBezTo>
                    <a:cubicBezTo>
                      <a:pt x="305" y="1242"/>
                      <a:pt x="311" y="1245"/>
                      <a:pt x="316" y="1249"/>
                    </a:cubicBezTo>
                    <a:cubicBezTo>
                      <a:pt x="320" y="1244"/>
                      <a:pt x="320" y="1244"/>
                      <a:pt x="320" y="1244"/>
                    </a:cubicBezTo>
                    <a:cubicBezTo>
                      <a:pt x="314" y="1240"/>
                      <a:pt x="308" y="1237"/>
                      <a:pt x="303" y="1233"/>
                    </a:cubicBezTo>
                    <a:moveTo>
                      <a:pt x="1064" y="1223"/>
                    </a:moveTo>
                    <a:cubicBezTo>
                      <a:pt x="1059" y="1227"/>
                      <a:pt x="1053" y="1231"/>
                      <a:pt x="1048" y="1235"/>
                    </a:cubicBezTo>
                    <a:cubicBezTo>
                      <a:pt x="1051" y="1240"/>
                      <a:pt x="1051" y="1240"/>
                      <a:pt x="1051" y="1240"/>
                    </a:cubicBezTo>
                    <a:cubicBezTo>
                      <a:pt x="1057" y="1236"/>
                      <a:pt x="1062" y="1232"/>
                      <a:pt x="1068" y="1228"/>
                    </a:cubicBezTo>
                    <a:cubicBezTo>
                      <a:pt x="1064" y="1223"/>
                      <a:pt x="1064" y="1223"/>
                      <a:pt x="1064" y="1223"/>
                    </a:cubicBezTo>
                    <a:moveTo>
                      <a:pt x="261" y="1202"/>
                    </a:moveTo>
                    <a:cubicBezTo>
                      <a:pt x="257" y="1207"/>
                      <a:pt x="257" y="1207"/>
                      <a:pt x="257" y="1207"/>
                    </a:cubicBezTo>
                    <a:cubicBezTo>
                      <a:pt x="262" y="1211"/>
                      <a:pt x="267" y="1215"/>
                      <a:pt x="273" y="1219"/>
                    </a:cubicBezTo>
                    <a:cubicBezTo>
                      <a:pt x="276" y="1214"/>
                      <a:pt x="276" y="1214"/>
                      <a:pt x="276" y="1214"/>
                    </a:cubicBezTo>
                    <a:cubicBezTo>
                      <a:pt x="271" y="1210"/>
                      <a:pt x="266" y="1206"/>
                      <a:pt x="261" y="1202"/>
                    </a:cubicBezTo>
                    <a:moveTo>
                      <a:pt x="1106" y="1191"/>
                    </a:moveTo>
                    <a:cubicBezTo>
                      <a:pt x="1101" y="1195"/>
                      <a:pt x="1096" y="1200"/>
                      <a:pt x="1090" y="1204"/>
                    </a:cubicBezTo>
                    <a:cubicBezTo>
                      <a:pt x="1094" y="1209"/>
                      <a:pt x="1094" y="1209"/>
                      <a:pt x="1094" y="1209"/>
                    </a:cubicBezTo>
                    <a:cubicBezTo>
                      <a:pt x="1099" y="1204"/>
                      <a:pt x="1105" y="1200"/>
                      <a:pt x="1110" y="1196"/>
                    </a:cubicBezTo>
                    <a:cubicBezTo>
                      <a:pt x="1106" y="1191"/>
                      <a:pt x="1106" y="1191"/>
                      <a:pt x="1106" y="1191"/>
                    </a:cubicBezTo>
                    <a:moveTo>
                      <a:pt x="221" y="1168"/>
                    </a:moveTo>
                    <a:cubicBezTo>
                      <a:pt x="217" y="1172"/>
                      <a:pt x="217" y="1172"/>
                      <a:pt x="217" y="1172"/>
                    </a:cubicBezTo>
                    <a:cubicBezTo>
                      <a:pt x="221" y="1177"/>
                      <a:pt x="226" y="1181"/>
                      <a:pt x="231" y="1185"/>
                    </a:cubicBezTo>
                    <a:cubicBezTo>
                      <a:pt x="235" y="1181"/>
                      <a:pt x="235" y="1181"/>
                      <a:pt x="235" y="1181"/>
                    </a:cubicBezTo>
                    <a:cubicBezTo>
                      <a:pt x="230" y="1176"/>
                      <a:pt x="226" y="1172"/>
                      <a:pt x="221" y="1168"/>
                    </a:cubicBezTo>
                    <a:moveTo>
                      <a:pt x="1145" y="1155"/>
                    </a:moveTo>
                    <a:cubicBezTo>
                      <a:pt x="1145" y="1156"/>
                      <a:pt x="1145" y="1156"/>
                      <a:pt x="1145" y="1156"/>
                    </a:cubicBezTo>
                    <a:cubicBezTo>
                      <a:pt x="1140" y="1161"/>
                      <a:pt x="1135" y="1165"/>
                      <a:pt x="1130" y="1170"/>
                    </a:cubicBezTo>
                    <a:cubicBezTo>
                      <a:pt x="1135" y="1174"/>
                      <a:pt x="1135" y="1174"/>
                      <a:pt x="1135" y="1174"/>
                    </a:cubicBezTo>
                    <a:cubicBezTo>
                      <a:pt x="1139" y="1170"/>
                      <a:pt x="1144" y="1165"/>
                      <a:pt x="1149" y="1160"/>
                    </a:cubicBezTo>
                    <a:cubicBezTo>
                      <a:pt x="1150" y="1160"/>
                      <a:pt x="1150" y="1160"/>
                      <a:pt x="1150" y="1160"/>
                    </a:cubicBezTo>
                    <a:cubicBezTo>
                      <a:pt x="1145" y="1155"/>
                      <a:pt x="1145" y="1155"/>
                      <a:pt x="1145" y="1155"/>
                    </a:cubicBezTo>
                    <a:moveTo>
                      <a:pt x="184" y="1130"/>
                    </a:moveTo>
                    <a:cubicBezTo>
                      <a:pt x="179" y="1134"/>
                      <a:pt x="179" y="1134"/>
                      <a:pt x="179" y="1134"/>
                    </a:cubicBezTo>
                    <a:cubicBezTo>
                      <a:pt x="183" y="1139"/>
                      <a:pt x="188" y="1144"/>
                      <a:pt x="193" y="1149"/>
                    </a:cubicBezTo>
                    <a:cubicBezTo>
                      <a:pt x="195" y="1147"/>
                      <a:pt x="195" y="1147"/>
                      <a:pt x="195" y="1147"/>
                    </a:cubicBezTo>
                    <a:cubicBezTo>
                      <a:pt x="193" y="1149"/>
                      <a:pt x="193" y="1149"/>
                      <a:pt x="193" y="1149"/>
                    </a:cubicBezTo>
                    <a:cubicBezTo>
                      <a:pt x="195" y="1147"/>
                      <a:pt x="195" y="1147"/>
                      <a:pt x="195" y="1147"/>
                    </a:cubicBezTo>
                    <a:cubicBezTo>
                      <a:pt x="197" y="1144"/>
                      <a:pt x="197" y="1144"/>
                      <a:pt x="197" y="1144"/>
                    </a:cubicBezTo>
                    <a:cubicBezTo>
                      <a:pt x="192" y="1140"/>
                      <a:pt x="188" y="1135"/>
                      <a:pt x="184" y="1130"/>
                    </a:cubicBezTo>
                    <a:moveTo>
                      <a:pt x="1181" y="1117"/>
                    </a:moveTo>
                    <a:cubicBezTo>
                      <a:pt x="1177" y="1122"/>
                      <a:pt x="1173" y="1127"/>
                      <a:pt x="1168" y="1132"/>
                    </a:cubicBezTo>
                    <a:cubicBezTo>
                      <a:pt x="1173" y="1136"/>
                      <a:pt x="1173" y="1136"/>
                      <a:pt x="1173" y="1136"/>
                    </a:cubicBezTo>
                    <a:cubicBezTo>
                      <a:pt x="1177" y="1131"/>
                      <a:pt x="1182" y="1126"/>
                      <a:pt x="1186" y="1121"/>
                    </a:cubicBezTo>
                    <a:cubicBezTo>
                      <a:pt x="1181" y="1117"/>
                      <a:pt x="1181" y="1117"/>
                      <a:pt x="1181" y="1117"/>
                    </a:cubicBezTo>
                    <a:moveTo>
                      <a:pt x="149" y="1090"/>
                    </a:moveTo>
                    <a:cubicBezTo>
                      <a:pt x="145" y="1094"/>
                      <a:pt x="145" y="1094"/>
                      <a:pt x="145" y="1094"/>
                    </a:cubicBezTo>
                    <a:cubicBezTo>
                      <a:pt x="149" y="1099"/>
                      <a:pt x="153" y="1104"/>
                      <a:pt x="157" y="1109"/>
                    </a:cubicBezTo>
                    <a:cubicBezTo>
                      <a:pt x="162" y="1106"/>
                      <a:pt x="162" y="1106"/>
                      <a:pt x="162" y="1106"/>
                    </a:cubicBezTo>
                    <a:cubicBezTo>
                      <a:pt x="158" y="1101"/>
                      <a:pt x="154" y="1095"/>
                      <a:pt x="149" y="1090"/>
                    </a:cubicBezTo>
                    <a:moveTo>
                      <a:pt x="1215" y="1076"/>
                    </a:moveTo>
                    <a:cubicBezTo>
                      <a:pt x="1211" y="1082"/>
                      <a:pt x="1207" y="1087"/>
                      <a:pt x="1203" y="1092"/>
                    </a:cubicBezTo>
                    <a:cubicBezTo>
                      <a:pt x="1207" y="1096"/>
                      <a:pt x="1207" y="1096"/>
                      <a:pt x="1207" y="1096"/>
                    </a:cubicBezTo>
                    <a:cubicBezTo>
                      <a:pt x="1211" y="1091"/>
                      <a:pt x="1215" y="1085"/>
                      <a:pt x="1219" y="1080"/>
                    </a:cubicBezTo>
                    <a:cubicBezTo>
                      <a:pt x="1215" y="1076"/>
                      <a:pt x="1215" y="1076"/>
                      <a:pt x="1215" y="1076"/>
                    </a:cubicBezTo>
                    <a:moveTo>
                      <a:pt x="119" y="1048"/>
                    </a:moveTo>
                    <a:cubicBezTo>
                      <a:pt x="113" y="1051"/>
                      <a:pt x="113" y="1051"/>
                      <a:pt x="113" y="1051"/>
                    </a:cubicBezTo>
                    <a:cubicBezTo>
                      <a:pt x="117" y="1056"/>
                      <a:pt x="121" y="1062"/>
                      <a:pt x="125" y="1067"/>
                    </a:cubicBezTo>
                    <a:cubicBezTo>
                      <a:pt x="130" y="1064"/>
                      <a:pt x="130" y="1064"/>
                      <a:pt x="130" y="1064"/>
                    </a:cubicBezTo>
                    <a:cubicBezTo>
                      <a:pt x="126" y="1058"/>
                      <a:pt x="122" y="1053"/>
                      <a:pt x="119" y="1048"/>
                    </a:cubicBezTo>
                    <a:moveTo>
                      <a:pt x="1244" y="1033"/>
                    </a:moveTo>
                    <a:cubicBezTo>
                      <a:pt x="1241" y="1039"/>
                      <a:pt x="1237" y="1044"/>
                      <a:pt x="1234" y="1050"/>
                    </a:cubicBezTo>
                    <a:cubicBezTo>
                      <a:pt x="1239" y="1053"/>
                      <a:pt x="1239" y="1053"/>
                      <a:pt x="1239" y="1053"/>
                    </a:cubicBezTo>
                    <a:cubicBezTo>
                      <a:pt x="1242" y="1047"/>
                      <a:pt x="1246" y="1042"/>
                      <a:pt x="1249" y="1036"/>
                    </a:cubicBezTo>
                    <a:cubicBezTo>
                      <a:pt x="1244" y="1033"/>
                      <a:pt x="1244" y="1033"/>
                      <a:pt x="1244" y="1033"/>
                    </a:cubicBezTo>
                    <a:moveTo>
                      <a:pt x="91" y="1003"/>
                    </a:moveTo>
                    <a:cubicBezTo>
                      <a:pt x="86" y="1006"/>
                      <a:pt x="86" y="1006"/>
                      <a:pt x="86" y="1006"/>
                    </a:cubicBezTo>
                    <a:cubicBezTo>
                      <a:pt x="89" y="1011"/>
                      <a:pt x="92" y="1017"/>
                      <a:pt x="96" y="1023"/>
                    </a:cubicBezTo>
                    <a:cubicBezTo>
                      <a:pt x="101" y="1020"/>
                      <a:pt x="101" y="1020"/>
                      <a:pt x="101" y="1020"/>
                    </a:cubicBezTo>
                    <a:cubicBezTo>
                      <a:pt x="98" y="1014"/>
                      <a:pt x="94" y="1008"/>
                      <a:pt x="91" y="1003"/>
                    </a:cubicBezTo>
                    <a:moveTo>
                      <a:pt x="1271" y="987"/>
                    </a:moveTo>
                    <a:cubicBezTo>
                      <a:pt x="1268" y="993"/>
                      <a:pt x="1264" y="999"/>
                      <a:pt x="1261" y="1005"/>
                    </a:cubicBezTo>
                    <a:cubicBezTo>
                      <a:pt x="1266" y="1008"/>
                      <a:pt x="1266" y="1008"/>
                      <a:pt x="1266" y="1008"/>
                    </a:cubicBezTo>
                    <a:cubicBezTo>
                      <a:pt x="1270" y="1002"/>
                      <a:pt x="1273" y="996"/>
                      <a:pt x="1276" y="990"/>
                    </a:cubicBezTo>
                    <a:cubicBezTo>
                      <a:pt x="1271" y="987"/>
                      <a:pt x="1271" y="987"/>
                      <a:pt x="1271" y="987"/>
                    </a:cubicBezTo>
                    <a:moveTo>
                      <a:pt x="67" y="956"/>
                    </a:moveTo>
                    <a:cubicBezTo>
                      <a:pt x="62" y="958"/>
                      <a:pt x="62" y="958"/>
                      <a:pt x="62" y="958"/>
                    </a:cubicBezTo>
                    <a:cubicBezTo>
                      <a:pt x="64" y="964"/>
                      <a:pt x="67" y="970"/>
                      <a:pt x="70" y="976"/>
                    </a:cubicBezTo>
                    <a:cubicBezTo>
                      <a:pt x="76" y="974"/>
                      <a:pt x="76" y="974"/>
                      <a:pt x="76" y="974"/>
                    </a:cubicBezTo>
                    <a:cubicBezTo>
                      <a:pt x="73" y="968"/>
                      <a:pt x="70" y="962"/>
                      <a:pt x="67" y="956"/>
                    </a:cubicBezTo>
                    <a:moveTo>
                      <a:pt x="1293" y="940"/>
                    </a:moveTo>
                    <a:cubicBezTo>
                      <a:pt x="1291" y="946"/>
                      <a:pt x="1288" y="952"/>
                      <a:pt x="1285" y="958"/>
                    </a:cubicBezTo>
                    <a:cubicBezTo>
                      <a:pt x="1291" y="960"/>
                      <a:pt x="1291" y="960"/>
                      <a:pt x="1291" y="960"/>
                    </a:cubicBezTo>
                    <a:cubicBezTo>
                      <a:pt x="1293" y="954"/>
                      <a:pt x="1296" y="948"/>
                      <a:pt x="1299" y="942"/>
                    </a:cubicBezTo>
                    <a:cubicBezTo>
                      <a:pt x="1293" y="940"/>
                      <a:pt x="1293" y="940"/>
                      <a:pt x="1293" y="940"/>
                    </a:cubicBezTo>
                    <a:moveTo>
                      <a:pt x="47" y="907"/>
                    </a:moveTo>
                    <a:cubicBezTo>
                      <a:pt x="41" y="909"/>
                      <a:pt x="41" y="909"/>
                      <a:pt x="41" y="909"/>
                    </a:cubicBezTo>
                    <a:cubicBezTo>
                      <a:pt x="44" y="915"/>
                      <a:pt x="46" y="922"/>
                      <a:pt x="49" y="928"/>
                    </a:cubicBezTo>
                    <a:cubicBezTo>
                      <a:pt x="54" y="925"/>
                      <a:pt x="54" y="925"/>
                      <a:pt x="54" y="925"/>
                    </a:cubicBezTo>
                    <a:cubicBezTo>
                      <a:pt x="52" y="919"/>
                      <a:pt x="49" y="913"/>
                      <a:pt x="47" y="907"/>
                    </a:cubicBezTo>
                    <a:moveTo>
                      <a:pt x="1312" y="891"/>
                    </a:moveTo>
                    <a:cubicBezTo>
                      <a:pt x="1310" y="897"/>
                      <a:pt x="1308" y="903"/>
                      <a:pt x="1305" y="909"/>
                    </a:cubicBezTo>
                    <a:cubicBezTo>
                      <a:pt x="1311" y="911"/>
                      <a:pt x="1311" y="911"/>
                      <a:pt x="1311" y="911"/>
                    </a:cubicBezTo>
                    <a:cubicBezTo>
                      <a:pt x="1313" y="905"/>
                      <a:pt x="1316" y="899"/>
                      <a:pt x="1318" y="893"/>
                    </a:cubicBezTo>
                    <a:cubicBezTo>
                      <a:pt x="1312" y="891"/>
                      <a:pt x="1312" y="891"/>
                      <a:pt x="1312" y="891"/>
                    </a:cubicBezTo>
                    <a:moveTo>
                      <a:pt x="31" y="857"/>
                    </a:moveTo>
                    <a:cubicBezTo>
                      <a:pt x="25" y="859"/>
                      <a:pt x="25" y="859"/>
                      <a:pt x="25" y="859"/>
                    </a:cubicBezTo>
                    <a:cubicBezTo>
                      <a:pt x="27" y="865"/>
                      <a:pt x="29" y="871"/>
                      <a:pt x="31" y="878"/>
                    </a:cubicBezTo>
                    <a:cubicBezTo>
                      <a:pt x="37" y="876"/>
                      <a:pt x="37" y="876"/>
                      <a:pt x="37" y="876"/>
                    </a:cubicBezTo>
                    <a:cubicBezTo>
                      <a:pt x="35" y="870"/>
                      <a:pt x="33" y="863"/>
                      <a:pt x="31" y="857"/>
                    </a:cubicBezTo>
                    <a:moveTo>
                      <a:pt x="1327" y="840"/>
                    </a:moveTo>
                    <a:cubicBezTo>
                      <a:pt x="1325" y="847"/>
                      <a:pt x="1323" y="853"/>
                      <a:pt x="1322" y="859"/>
                    </a:cubicBezTo>
                    <a:cubicBezTo>
                      <a:pt x="1327" y="861"/>
                      <a:pt x="1327" y="861"/>
                      <a:pt x="1327" y="861"/>
                    </a:cubicBezTo>
                    <a:cubicBezTo>
                      <a:pt x="1329" y="855"/>
                      <a:pt x="1331" y="848"/>
                      <a:pt x="1333" y="842"/>
                    </a:cubicBezTo>
                    <a:cubicBezTo>
                      <a:pt x="1327" y="840"/>
                      <a:pt x="1327" y="840"/>
                      <a:pt x="1327" y="840"/>
                    </a:cubicBezTo>
                    <a:moveTo>
                      <a:pt x="19" y="806"/>
                    </a:moveTo>
                    <a:cubicBezTo>
                      <a:pt x="13" y="807"/>
                      <a:pt x="13" y="807"/>
                      <a:pt x="13" y="807"/>
                    </a:cubicBezTo>
                    <a:cubicBezTo>
                      <a:pt x="14" y="813"/>
                      <a:pt x="16" y="820"/>
                      <a:pt x="17" y="826"/>
                    </a:cubicBezTo>
                    <a:cubicBezTo>
                      <a:pt x="23" y="825"/>
                      <a:pt x="23" y="825"/>
                      <a:pt x="23" y="825"/>
                    </a:cubicBezTo>
                    <a:cubicBezTo>
                      <a:pt x="22" y="819"/>
                      <a:pt x="20" y="812"/>
                      <a:pt x="19" y="806"/>
                    </a:cubicBezTo>
                    <a:moveTo>
                      <a:pt x="1337" y="789"/>
                    </a:moveTo>
                    <a:cubicBezTo>
                      <a:pt x="1336" y="795"/>
                      <a:pt x="1335" y="802"/>
                      <a:pt x="1334" y="808"/>
                    </a:cubicBezTo>
                    <a:cubicBezTo>
                      <a:pt x="1340" y="809"/>
                      <a:pt x="1340" y="809"/>
                      <a:pt x="1340" y="809"/>
                    </a:cubicBezTo>
                    <a:cubicBezTo>
                      <a:pt x="1341" y="803"/>
                      <a:pt x="1342" y="796"/>
                      <a:pt x="1343" y="790"/>
                    </a:cubicBezTo>
                    <a:cubicBezTo>
                      <a:pt x="1337" y="789"/>
                      <a:pt x="1337" y="789"/>
                      <a:pt x="1337" y="789"/>
                    </a:cubicBezTo>
                    <a:moveTo>
                      <a:pt x="11" y="754"/>
                    </a:moveTo>
                    <a:cubicBezTo>
                      <a:pt x="5" y="754"/>
                      <a:pt x="5" y="754"/>
                      <a:pt x="5" y="754"/>
                    </a:cubicBezTo>
                    <a:cubicBezTo>
                      <a:pt x="6" y="761"/>
                      <a:pt x="6" y="768"/>
                      <a:pt x="7" y="774"/>
                    </a:cubicBezTo>
                    <a:cubicBezTo>
                      <a:pt x="13" y="773"/>
                      <a:pt x="13" y="773"/>
                      <a:pt x="13" y="773"/>
                    </a:cubicBezTo>
                    <a:cubicBezTo>
                      <a:pt x="13" y="767"/>
                      <a:pt x="12" y="760"/>
                      <a:pt x="11" y="754"/>
                    </a:cubicBezTo>
                    <a:moveTo>
                      <a:pt x="1344" y="737"/>
                    </a:moveTo>
                    <a:cubicBezTo>
                      <a:pt x="1344" y="743"/>
                      <a:pt x="1343" y="750"/>
                      <a:pt x="1342" y="756"/>
                    </a:cubicBezTo>
                    <a:cubicBezTo>
                      <a:pt x="1348" y="757"/>
                      <a:pt x="1348" y="757"/>
                      <a:pt x="1348" y="757"/>
                    </a:cubicBezTo>
                    <a:cubicBezTo>
                      <a:pt x="1349" y="750"/>
                      <a:pt x="1350" y="744"/>
                      <a:pt x="1350" y="737"/>
                    </a:cubicBezTo>
                    <a:cubicBezTo>
                      <a:pt x="1344" y="737"/>
                      <a:pt x="1344" y="737"/>
                      <a:pt x="1344" y="737"/>
                    </a:cubicBezTo>
                    <a:moveTo>
                      <a:pt x="7" y="701"/>
                    </a:moveTo>
                    <a:cubicBezTo>
                      <a:pt x="1" y="701"/>
                      <a:pt x="1" y="701"/>
                      <a:pt x="1" y="701"/>
                    </a:cubicBezTo>
                    <a:cubicBezTo>
                      <a:pt x="1" y="708"/>
                      <a:pt x="1" y="715"/>
                      <a:pt x="2" y="721"/>
                    </a:cubicBezTo>
                    <a:cubicBezTo>
                      <a:pt x="8" y="721"/>
                      <a:pt x="8" y="721"/>
                      <a:pt x="8" y="721"/>
                    </a:cubicBezTo>
                    <a:cubicBezTo>
                      <a:pt x="7" y="714"/>
                      <a:pt x="7" y="708"/>
                      <a:pt x="7" y="701"/>
                    </a:cubicBezTo>
                    <a:moveTo>
                      <a:pt x="1347" y="684"/>
                    </a:moveTo>
                    <a:cubicBezTo>
                      <a:pt x="1347" y="691"/>
                      <a:pt x="1347" y="697"/>
                      <a:pt x="1346" y="704"/>
                    </a:cubicBezTo>
                    <a:cubicBezTo>
                      <a:pt x="1352" y="704"/>
                      <a:pt x="1352" y="704"/>
                      <a:pt x="1352" y="704"/>
                    </a:cubicBezTo>
                    <a:cubicBezTo>
                      <a:pt x="1353" y="697"/>
                      <a:pt x="1353" y="691"/>
                      <a:pt x="1353" y="684"/>
                    </a:cubicBezTo>
                    <a:cubicBezTo>
                      <a:pt x="1347" y="684"/>
                      <a:pt x="1347" y="684"/>
                      <a:pt x="1347" y="684"/>
                    </a:cubicBezTo>
                    <a:moveTo>
                      <a:pt x="1" y="648"/>
                    </a:moveTo>
                    <a:cubicBezTo>
                      <a:pt x="1" y="655"/>
                      <a:pt x="0" y="662"/>
                      <a:pt x="0" y="668"/>
                    </a:cubicBezTo>
                    <a:cubicBezTo>
                      <a:pt x="7" y="668"/>
                      <a:pt x="7" y="668"/>
                      <a:pt x="7" y="668"/>
                    </a:cubicBezTo>
                    <a:cubicBezTo>
                      <a:pt x="7" y="662"/>
                      <a:pt x="7" y="655"/>
                      <a:pt x="7" y="649"/>
                    </a:cubicBezTo>
                    <a:cubicBezTo>
                      <a:pt x="1" y="648"/>
                      <a:pt x="1" y="648"/>
                      <a:pt x="1" y="648"/>
                    </a:cubicBezTo>
                    <a:moveTo>
                      <a:pt x="1351" y="631"/>
                    </a:moveTo>
                    <a:cubicBezTo>
                      <a:pt x="1345" y="631"/>
                      <a:pt x="1345" y="631"/>
                      <a:pt x="1345" y="631"/>
                    </a:cubicBezTo>
                    <a:cubicBezTo>
                      <a:pt x="1346" y="638"/>
                      <a:pt x="1346" y="645"/>
                      <a:pt x="1346" y="651"/>
                    </a:cubicBezTo>
                    <a:cubicBezTo>
                      <a:pt x="1353" y="651"/>
                      <a:pt x="1353" y="651"/>
                      <a:pt x="1353" y="651"/>
                    </a:cubicBezTo>
                    <a:cubicBezTo>
                      <a:pt x="1352" y="644"/>
                      <a:pt x="1352" y="638"/>
                      <a:pt x="1351" y="631"/>
                    </a:cubicBezTo>
                    <a:moveTo>
                      <a:pt x="5" y="595"/>
                    </a:moveTo>
                    <a:cubicBezTo>
                      <a:pt x="4" y="602"/>
                      <a:pt x="4" y="609"/>
                      <a:pt x="3" y="615"/>
                    </a:cubicBezTo>
                    <a:cubicBezTo>
                      <a:pt x="9" y="616"/>
                      <a:pt x="9" y="616"/>
                      <a:pt x="9" y="616"/>
                    </a:cubicBezTo>
                    <a:cubicBezTo>
                      <a:pt x="10" y="609"/>
                      <a:pt x="10" y="603"/>
                      <a:pt x="11" y="596"/>
                    </a:cubicBezTo>
                    <a:cubicBezTo>
                      <a:pt x="5" y="595"/>
                      <a:pt x="5" y="595"/>
                      <a:pt x="5" y="595"/>
                    </a:cubicBezTo>
                    <a:moveTo>
                      <a:pt x="1346" y="578"/>
                    </a:moveTo>
                    <a:cubicBezTo>
                      <a:pt x="1340" y="579"/>
                      <a:pt x="1340" y="579"/>
                      <a:pt x="1340" y="579"/>
                    </a:cubicBezTo>
                    <a:cubicBezTo>
                      <a:pt x="1341" y="586"/>
                      <a:pt x="1342" y="592"/>
                      <a:pt x="1342" y="599"/>
                    </a:cubicBezTo>
                    <a:cubicBezTo>
                      <a:pt x="1348" y="598"/>
                      <a:pt x="1348" y="598"/>
                      <a:pt x="1348" y="598"/>
                    </a:cubicBezTo>
                    <a:cubicBezTo>
                      <a:pt x="1348" y="591"/>
                      <a:pt x="1347" y="585"/>
                      <a:pt x="1346" y="578"/>
                    </a:cubicBezTo>
                    <a:moveTo>
                      <a:pt x="14" y="543"/>
                    </a:moveTo>
                    <a:cubicBezTo>
                      <a:pt x="12" y="549"/>
                      <a:pt x="11" y="556"/>
                      <a:pt x="10" y="563"/>
                    </a:cubicBezTo>
                    <a:cubicBezTo>
                      <a:pt x="16" y="564"/>
                      <a:pt x="16" y="564"/>
                      <a:pt x="16" y="564"/>
                    </a:cubicBezTo>
                    <a:cubicBezTo>
                      <a:pt x="17" y="557"/>
                      <a:pt x="18" y="551"/>
                      <a:pt x="20" y="544"/>
                    </a:cubicBezTo>
                    <a:cubicBezTo>
                      <a:pt x="14" y="543"/>
                      <a:pt x="14" y="543"/>
                      <a:pt x="14" y="543"/>
                    </a:cubicBezTo>
                    <a:moveTo>
                      <a:pt x="1336" y="526"/>
                    </a:moveTo>
                    <a:cubicBezTo>
                      <a:pt x="1330" y="527"/>
                      <a:pt x="1330" y="527"/>
                      <a:pt x="1330" y="527"/>
                    </a:cubicBezTo>
                    <a:cubicBezTo>
                      <a:pt x="1332" y="534"/>
                      <a:pt x="1333" y="540"/>
                      <a:pt x="1334" y="547"/>
                    </a:cubicBezTo>
                    <a:cubicBezTo>
                      <a:pt x="1340" y="545"/>
                      <a:pt x="1340" y="545"/>
                      <a:pt x="1340" y="545"/>
                    </a:cubicBezTo>
                    <a:cubicBezTo>
                      <a:pt x="1339" y="539"/>
                      <a:pt x="1338" y="532"/>
                      <a:pt x="1336" y="526"/>
                    </a:cubicBezTo>
                    <a:moveTo>
                      <a:pt x="26" y="491"/>
                    </a:moveTo>
                    <a:cubicBezTo>
                      <a:pt x="24" y="498"/>
                      <a:pt x="22" y="504"/>
                      <a:pt x="21" y="511"/>
                    </a:cubicBezTo>
                    <a:cubicBezTo>
                      <a:pt x="27" y="512"/>
                      <a:pt x="27" y="512"/>
                      <a:pt x="27" y="512"/>
                    </a:cubicBezTo>
                    <a:cubicBezTo>
                      <a:pt x="28" y="506"/>
                      <a:pt x="30" y="499"/>
                      <a:pt x="32" y="493"/>
                    </a:cubicBezTo>
                    <a:cubicBezTo>
                      <a:pt x="26" y="491"/>
                      <a:pt x="26" y="491"/>
                      <a:pt x="26" y="491"/>
                    </a:cubicBezTo>
                    <a:moveTo>
                      <a:pt x="1322" y="475"/>
                    </a:moveTo>
                    <a:cubicBezTo>
                      <a:pt x="1317" y="476"/>
                      <a:pt x="1317" y="476"/>
                      <a:pt x="1317" y="476"/>
                    </a:cubicBezTo>
                    <a:cubicBezTo>
                      <a:pt x="1318" y="483"/>
                      <a:pt x="1320" y="489"/>
                      <a:pt x="1322" y="495"/>
                    </a:cubicBezTo>
                    <a:cubicBezTo>
                      <a:pt x="1328" y="494"/>
                      <a:pt x="1328" y="494"/>
                      <a:pt x="1328" y="494"/>
                    </a:cubicBezTo>
                    <a:cubicBezTo>
                      <a:pt x="1326" y="487"/>
                      <a:pt x="1324" y="481"/>
                      <a:pt x="1322" y="475"/>
                    </a:cubicBezTo>
                    <a:moveTo>
                      <a:pt x="42" y="441"/>
                    </a:moveTo>
                    <a:cubicBezTo>
                      <a:pt x="40" y="447"/>
                      <a:pt x="38" y="453"/>
                      <a:pt x="36" y="460"/>
                    </a:cubicBezTo>
                    <a:cubicBezTo>
                      <a:pt x="42" y="462"/>
                      <a:pt x="42" y="462"/>
                      <a:pt x="42" y="462"/>
                    </a:cubicBezTo>
                    <a:cubicBezTo>
                      <a:pt x="44" y="455"/>
                      <a:pt x="46" y="449"/>
                      <a:pt x="48" y="443"/>
                    </a:cubicBezTo>
                    <a:cubicBezTo>
                      <a:pt x="42" y="441"/>
                      <a:pt x="42" y="441"/>
                      <a:pt x="42" y="441"/>
                    </a:cubicBezTo>
                    <a:moveTo>
                      <a:pt x="1305" y="425"/>
                    </a:moveTo>
                    <a:cubicBezTo>
                      <a:pt x="1299" y="427"/>
                      <a:pt x="1299" y="427"/>
                      <a:pt x="1299" y="427"/>
                    </a:cubicBezTo>
                    <a:cubicBezTo>
                      <a:pt x="1301" y="433"/>
                      <a:pt x="1304" y="439"/>
                      <a:pt x="1306" y="445"/>
                    </a:cubicBezTo>
                    <a:cubicBezTo>
                      <a:pt x="1312" y="443"/>
                      <a:pt x="1312" y="443"/>
                      <a:pt x="1312" y="443"/>
                    </a:cubicBezTo>
                    <a:cubicBezTo>
                      <a:pt x="1309" y="437"/>
                      <a:pt x="1307" y="431"/>
                      <a:pt x="1305" y="425"/>
                    </a:cubicBezTo>
                    <a:moveTo>
                      <a:pt x="63" y="392"/>
                    </a:moveTo>
                    <a:cubicBezTo>
                      <a:pt x="60" y="398"/>
                      <a:pt x="57" y="404"/>
                      <a:pt x="55" y="410"/>
                    </a:cubicBezTo>
                    <a:cubicBezTo>
                      <a:pt x="60" y="412"/>
                      <a:pt x="60" y="412"/>
                      <a:pt x="60" y="412"/>
                    </a:cubicBezTo>
                    <a:cubicBezTo>
                      <a:pt x="63" y="406"/>
                      <a:pt x="66" y="400"/>
                      <a:pt x="68" y="394"/>
                    </a:cubicBezTo>
                    <a:cubicBezTo>
                      <a:pt x="63" y="392"/>
                      <a:pt x="63" y="392"/>
                      <a:pt x="63" y="392"/>
                    </a:cubicBezTo>
                    <a:moveTo>
                      <a:pt x="1283" y="376"/>
                    </a:moveTo>
                    <a:cubicBezTo>
                      <a:pt x="1277" y="379"/>
                      <a:pt x="1277" y="379"/>
                      <a:pt x="1277" y="379"/>
                    </a:cubicBezTo>
                    <a:cubicBezTo>
                      <a:pt x="1280" y="385"/>
                      <a:pt x="1283" y="391"/>
                      <a:pt x="1286" y="397"/>
                    </a:cubicBezTo>
                    <a:cubicBezTo>
                      <a:pt x="1292" y="394"/>
                      <a:pt x="1292" y="394"/>
                      <a:pt x="1292" y="394"/>
                    </a:cubicBezTo>
                    <a:cubicBezTo>
                      <a:pt x="1289" y="388"/>
                      <a:pt x="1286" y="382"/>
                      <a:pt x="1283" y="376"/>
                    </a:cubicBezTo>
                    <a:moveTo>
                      <a:pt x="87" y="345"/>
                    </a:moveTo>
                    <a:cubicBezTo>
                      <a:pt x="84" y="350"/>
                      <a:pt x="81" y="356"/>
                      <a:pt x="78" y="362"/>
                    </a:cubicBezTo>
                    <a:cubicBezTo>
                      <a:pt x="83" y="365"/>
                      <a:pt x="83" y="365"/>
                      <a:pt x="83" y="365"/>
                    </a:cubicBezTo>
                    <a:cubicBezTo>
                      <a:pt x="86" y="359"/>
                      <a:pt x="89" y="353"/>
                      <a:pt x="92" y="348"/>
                    </a:cubicBezTo>
                    <a:cubicBezTo>
                      <a:pt x="87" y="345"/>
                      <a:pt x="87" y="345"/>
                      <a:pt x="87" y="345"/>
                    </a:cubicBezTo>
                    <a:moveTo>
                      <a:pt x="1257" y="329"/>
                    </a:moveTo>
                    <a:cubicBezTo>
                      <a:pt x="1252" y="333"/>
                      <a:pt x="1252" y="333"/>
                      <a:pt x="1252" y="333"/>
                    </a:cubicBezTo>
                    <a:cubicBezTo>
                      <a:pt x="1256" y="338"/>
                      <a:pt x="1259" y="344"/>
                      <a:pt x="1262" y="350"/>
                    </a:cubicBezTo>
                    <a:cubicBezTo>
                      <a:pt x="1267" y="347"/>
                      <a:pt x="1267" y="347"/>
                      <a:pt x="1267" y="347"/>
                    </a:cubicBezTo>
                    <a:cubicBezTo>
                      <a:pt x="1264" y="341"/>
                      <a:pt x="1261" y="335"/>
                      <a:pt x="1257" y="329"/>
                    </a:cubicBezTo>
                    <a:moveTo>
                      <a:pt x="115" y="299"/>
                    </a:moveTo>
                    <a:cubicBezTo>
                      <a:pt x="111" y="305"/>
                      <a:pt x="108" y="311"/>
                      <a:pt x="104" y="316"/>
                    </a:cubicBezTo>
                    <a:cubicBezTo>
                      <a:pt x="109" y="319"/>
                      <a:pt x="109" y="319"/>
                      <a:pt x="109" y="319"/>
                    </a:cubicBezTo>
                    <a:cubicBezTo>
                      <a:pt x="113" y="314"/>
                      <a:pt x="116" y="308"/>
                      <a:pt x="120" y="303"/>
                    </a:cubicBezTo>
                    <a:cubicBezTo>
                      <a:pt x="115" y="299"/>
                      <a:pt x="115" y="299"/>
                      <a:pt x="115" y="299"/>
                    </a:cubicBezTo>
                    <a:moveTo>
                      <a:pt x="1228" y="285"/>
                    </a:moveTo>
                    <a:cubicBezTo>
                      <a:pt x="1223" y="289"/>
                      <a:pt x="1223" y="289"/>
                      <a:pt x="1223" y="289"/>
                    </a:cubicBezTo>
                    <a:cubicBezTo>
                      <a:pt x="1227" y="294"/>
                      <a:pt x="1231" y="299"/>
                      <a:pt x="1235" y="305"/>
                    </a:cubicBezTo>
                    <a:cubicBezTo>
                      <a:pt x="1240" y="301"/>
                      <a:pt x="1240" y="301"/>
                      <a:pt x="1240" y="301"/>
                    </a:cubicBezTo>
                    <a:cubicBezTo>
                      <a:pt x="1236" y="296"/>
                      <a:pt x="1232" y="290"/>
                      <a:pt x="1228" y="285"/>
                    </a:cubicBezTo>
                    <a:moveTo>
                      <a:pt x="146" y="257"/>
                    </a:moveTo>
                    <a:cubicBezTo>
                      <a:pt x="142" y="262"/>
                      <a:pt x="138" y="267"/>
                      <a:pt x="134" y="272"/>
                    </a:cubicBezTo>
                    <a:cubicBezTo>
                      <a:pt x="139" y="276"/>
                      <a:pt x="139" y="276"/>
                      <a:pt x="139" y="276"/>
                    </a:cubicBezTo>
                    <a:cubicBezTo>
                      <a:pt x="143" y="271"/>
                      <a:pt x="147" y="266"/>
                      <a:pt x="151" y="260"/>
                    </a:cubicBezTo>
                    <a:cubicBezTo>
                      <a:pt x="146" y="257"/>
                      <a:pt x="146" y="257"/>
                      <a:pt x="146" y="257"/>
                    </a:cubicBezTo>
                    <a:moveTo>
                      <a:pt x="1196" y="243"/>
                    </a:moveTo>
                    <a:cubicBezTo>
                      <a:pt x="1191" y="247"/>
                      <a:pt x="1191" y="247"/>
                      <a:pt x="1191" y="247"/>
                    </a:cubicBezTo>
                    <a:cubicBezTo>
                      <a:pt x="1195" y="252"/>
                      <a:pt x="1200" y="257"/>
                      <a:pt x="1204" y="262"/>
                    </a:cubicBezTo>
                    <a:cubicBezTo>
                      <a:pt x="1209" y="258"/>
                      <a:pt x="1209" y="258"/>
                      <a:pt x="1209" y="258"/>
                    </a:cubicBezTo>
                    <a:cubicBezTo>
                      <a:pt x="1204" y="253"/>
                      <a:pt x="1200" y="248"/>
                      <a:pt x="1196" y="243"/>
                    </a:cubicBezTo>
                    <a:moveTo>
                      <a:pt x="181" y="216"/>
                    </a:moveTo>
                    <a:cubicBezTo>
                      <a:pt x="176" y="221"/>
                      <a:pt x="172" y="226"/>
                      <a:pt x="167" y="231"/>
                    </a:cubicBezTo>
                    <a:cubicBezTo>
                      <a:pt x="172" y="235"/>
                      <a:pt x="172" y="235"/>
                      <a:pt x="172" y="235"/>
                    </a:cubicBezTo>
                    <a:cubicBezTo>
                      <a:pt x="176" y="230"/>
                      <a:pt x="181" y="225"/>
                      <a:pt x="185" y="221"/>
                    </a:cubicBezTo>
                    <a:cubicBezTo>
                      <a:pt x="181" y="216"/>
                      <a:pt x="181" y="216"/>
                      <a:pt x="181" y="216"/>
                    </a:cubicBezTo>
                    <a:moveTo>
                      <a:pt x="1160" y="204"/>
                    </a:moveTo>
                    <a:cubicBezTo>
                      <a:pt x="1156" y="208"/>
                      <a:pt x="1156" y="208"/>
                      <a:pt x="1156" y="208"/>
                    </a:cubicBezTo>
                    <a:cubicBezTo>
                      <a:pt x="1156" y="208"/>
                      <a:pt x="1156" y="208"/>
                      <a:pt x="1156" y="208"/>
                    </a:cubicBezTo>
                    <a:cubicBezTo>
                      <a:pt x="1161" y="213"/>
                      <a:pt x="1165" y="217"/>
                      <a:pt x="1170" y="222"/>
                    </a:cubicBezTo>
                    <a:cubicBezTo>
                      <a:pt x="1174" y="218"/>
                      <a:pt x="1174" y="218"/>
                      <a:pt x="1174" y="218"/>
                    </a:cubicBezTo>
                    <a:cubicBezTo>
                      <a:pt x="1170" y="213"/>
                      <a:pt x="1165" y="209"/>
                      <a:pt x="1161" y="204"/>
                    </a:cubicBezTo>
                    <a:cubicBezTo>
                      <a:pt x="1160" y="204"/>
                      <a:pt x="1160" y="204"/>
                      <a:pt x="1160" y="204"/>
                    </a:cubicBezTo>
                    <a:moveTo>
                      <a:pt x="218" y="179"/>
                    </a:moveTo>
                    <a:cubicBezTo>
                      <a:pt x="214" y="183"/>
                      <a:pt x="209" y="188"/>
                      <a:pt x="204" y="192"/>
                    </a:cubicBezTo>
                    <a:cubicBezTo>
                      <a:pt x="204" y="193"/>
                      <a:pt x="204" y="193"/>
                      <a:pt x="204" y="193"/>
                    </a:cubicBezTo>
                    <a:cubicBezTo>
                      <a:pt x="209" y="197"/>
                      <a:pt x="209" y="197"/>
                      <a:pt x="209" y="197"/>
                    </a:cubicBezTo>
                    <a:cubicBezTo>
                      <a:pt x="213" y="192"/>
                      <a:pt x="218" y="188"/>
                      <a:pt x="223" y="183"/>
                    </a:cubicBezTo>
                    <a:cubicBezTo>
                      <a:pt x="218" y="179"/>
                      <a:pt x="218" y="179"/>
                      <a:pt x="218" y="179"/>
                    </a:cubicBezTo>
                    <a:moveTo>
                      <a:pt x="1122" y="167"/>
                    </a:moveTo>
                    <a:cubicBezTo>
                      <a:pt x="1118" y="172"/>
                      <a:pt x="1118" y="172"/>
                      <a:pt x="1118" y="172"/>
                    </a:cubicBezTo>
                    <a:cubicBezTo>
                      <a:pt x="1123" y="176"/>
                      <a:pt x="1128" y="180"/>
                      <a:pt x="1132" y="185"/>
                    </a:cubicBezTo>
                    <a:cubicBezTo>
                      <a:pt x="1137" y="180"/>
                      <a:pt x="1137" y="180"/>
                      <a:pt x="1137" y="180"/>
                    </a:cubicBezTo>
                    <a:cubicBezTo>
                      <a:pt x="1132" y="176"/>
                      <a:pt x="1127" y="171"/>
                      <a:pt x="1122" y="167"/>
                    </a:cubicBezTo>
                    <a:moveTo>
                      <a:pt x="259" y="144"/>
                    </a:moveTo>
                    <a:cubicBezTo>
                      <a:pt x="254" y="148"/>
                      <a:pt x="248" y="153"/>
                      <a:pt x="243" y="157"/>
                    </a:cubicBezTo>
                    <a:cubicBezTo>
                      <a:pt x="247" y="162"/>
                      <a:pt x="247" y="162"/>
                      <a:pt x="247" y="162"/>
                    </a:cubicBezTo>
                    <a:cubicBezTo>
                      <a:pt x="252" y="157"/>
                      <a:pt x="258" y="153"/>
                      <a:pt x="263" y="149"/>
                    </a:cubicBezTo>
                    <a:cubicBezTo>
                      <a:pt x="259" y="144"/>
                      <a:pt x="259" y="144"/>
                      <a:pt x="259" y="144"/>
                    </a:cubicBezTo>
                    <a:moveTo>
                      <a:pt x="1080" y="134"/>
                    </a:moveTo>
                    <a:cubicBezTo>
                      <a:pt x="1077" y="139"/>
                      <a:pt x="1077" y="139"/>
                      <a:pt x="1077" y="139"/>
                    </a:cubicBezTo>
                    <a:cubicBezTo>
                      <a:pt x="1082" y="143"/>
                      <a:pt x="1087" y="147"/>
                      <a:pt x="1092" y="151"/>
                    </a:cubicBezTo>
                    <a:cubicBezTo>
                      <a:pt x="1096" y="146"/>
                      <a:pt x="1096" y="146"/>
                      <a:pt x="1096" y="146"/>
                    </a:cubicBezTo>
                    <a:cubicBezTo>
                      <a:pt x="1091" y="142"/>
                      <a:pt x="1086" y="138"/>
                      <a:pt x="1080" y="134"/>
                    </a:cubicBezTo>
                    <a:moveTo>
                      <a:pt x="302" y="113"/>
                    </a:moveTo>
                    <a:cubicBezTo>
                      <a:pt x="296" y="117"/>
                      <a:pt x="291" y="121"/>
                      <a:pt x="285" y="124"/>
                    </a:cubicBezTo>
                    <a:cubicBezTo>
                      <a:pt x="289" y="129"/>
                      <a:pt x="289" y="129"/>
                      <a:pt x="289" y="129"/>
                    </a:cubicBezTo>
                    <a:cubicBezTo>
                      <a:pt x="294" y="126"/>
                      <a:pt x="300" y="122"/>
                      <a:pt x="305" y="118"/>
                    </a:cubicBezTo>
                    <a:cubicBezTo>
                      <a:pt x="302" y="113"/>
                      <a:pt x="302" y="113"/>
                      <a:pt x="302" y="113"/>
                    </a:cubicBezTo>
                    <a:moveTo>
                      <a:pt x="1037" y="104"/>
                    </a:moveTo>
                    <a:cubicBezTo>
                      <a:pt x="1033" y="109"/>
                      <a:pt x="1033" y="109"/>
                      <a:pt x="1033" y="109"/>
                    </a:cubicBezTo>
                    <a:cubicBezTo>
                      <a:pt x="1039" y="112"/>
                      <a:pt x="1045" y="116"/>
                      <a:pt x="1050" y="120"/>
                    </a:cubicBezTo>
                    <a:cubicBezTo>
                      <a:pt x="1053" y="114"/>
                      <a:pt x="1053" y="114"/>
                      <a:pt x="1053" y="114"/>
                    </a:cubicBezTo>
                    <a:cubicBezTo>
                      <a:pt x="1048" y="111"/>
                      <a:pt x="1042" y="107"/>
                      <a:pt x="1037" y="104"/>
                    </a:cubicBezTo>
                    <a:moveTo>
                      <a:pt x="347" y="85"/>
                    </a:moveTo>
                    <a:cubicBezTo>
                      <a:pt x="341" y="89"/>
                      <a:pt x="336" y="92"/>
                      <a:pt x="330" y="95"/>
                    </a:cubicBezTo>
                    <a:cubicBezTo>
                      <a:pt x="333" y="101"/>
                      <a:pt x="333" y="101"/>
                      <a:pt x="333" y="101"/>
                    </a:cubicBezTo>
                    <a:cubicBezTo>
                      <a:pt x="339" y="97"/>
                      <a:pt x="345" y="94"/>
                      <a:pt x="350" y="91"/>
                    </a:cubicBezTo>
                    <a:cubicBezTo>
                      <a:pt x="347" y="85"/>
                      <a:pt x="347" y="85"/>
                      <a:pt x="347" y="85"/>
                    </a:cubicBezTo>
                    <a:moveTo>
                      <a:pt x="991" y="77"/>
                    </a:moveTo>
                    <a:cubicBezTo>
                      <a:pt x="988" y="83"/>
                      <a:pt x="988" y="83"/>
                      <a:pt x="988" y="83"/>
                    </a:cubicBezTo>
                    <a:cubicBezTo>
                      <a:pt x="994" y="86"/>
                      <a:pt x="1000" y="89"/>
                      <a:pt x="1005" y="92"/>
                    </a:cubicBezTo>
                    <a:cubicBezTo>
                      <a:pt x="1008" y="87"/>
                      <a:pt x="1008" y="87"/>
                      <a:pt x="1008" y="87"/>
                    </a:cubicBezTo>
                    <a:cubicBezTo>
                      <a:pt x="1002" y="83"/>
                      <a:pt x="997" y="80"/>
                      <a:pt x="991" y="77"/>
                    </a:cubicBezTo>
                    <a:moveTo>
                      <a:pt x="395" y="61"/>
                    </a:moveTo>
                    <a:cubicBezTo>
                      <a:pt x="389" y="64"/>
                      <a:pt x="383" y="67"/>
                      <a:pt x="377" y="70"/>
                    </a:cubicBezTo>
                    <a:cubicBezTo>
                      <a:pt x="379" y="75"/>
                      <a:pt x="379" y="75"/>
                      <a:pt x="379" y="75"/>
                    </a:cubicBezTo>
                    <a:cubicBezTo>
                      <a:pt x="385" y="73"/>
                      <a:pt x="391" y="70"/>
                      <a:pt x="397" y="67"/>
                    </a:cubicBezTo>
                    <a:cubicBezTo>
                      <a:pt x="395" y="61"/>
                      <a:pt x="395" y="61"/>
                      <a:pt x="395" y="61"/>
                    </a:cubicBezTo>
                    <a:moveTo>
                      <a:pt x="943" y="54"/>
                    </a:moveTo>
                    <a:cubicBezTo>
                      <a:pt x="940" y="60"/>
                      <a:pt x="940" y="60"/>
                      <a:pt x="940" y="60"/>
                    </a:cubicBezTo>
                    <a:cubicBezTo>
                      <a:pt x="946" y="63"/>
                      <a:pt x="952" y="65"/>
                      <a:pt x="958" y="68"/>
                    </a:cubicBezTo>
                    <a:cubicBezTo>
                      <a:pt x="961" y="62"/>
                      <a:pt x="961" y="62"/>
                      <a:pt x="961" y="62"/>
                    </a:cubicBezTo>
                    <a:cubicBezTo>
                      <a:pt x="955" y="60"/>
                      <a:pt x="949" y="57"/>
                      <a:pt x="943" y="54"/>
                    </a:cubicBezTo>
                    <a:moveTo>
                      <a:pt x="444" y="41"/>
                    </a:moveTo>
                    <a:cubicBezTo>
                      <a:pt x="437" y="43"/>
                      <a:pt x="431" y="46"/>
                      <a:pt x="425" y="48"/>
                    </a:cubicBezTo>
                    <a:cubicBezTo>
                      <a:pt x="427" y="54"/>
                      <a:pt x="427" y="54"/>
                      <a:pt x="427" y="54"/>
                    </a:cubicBezTo>
                    <a:cubicBezTo>
                      <a:pt x="433" y="52"/>
                      <a:pt x="440" y="49"/>
                      <a:pt x="446" y="47"/>
                    </a:cubicBezTo>
                    <a:cubicBezTo>
                      <a:pt x="444" y="41"/>
                      <a:pt x="444" y="41"/>
                      <a:pt x="444" y="41"/>
                    </a:cubicBezTo>
                    <a:moveTo>
                      <a:pt x="893" y="35"/>
                    </a:moveTo>
                    <a:cubicBezTo>
                      <a:pt x="891" y="41"/>
                      <a:pt x="891" y="41"/>
                      <a:pt x="891" y="41"/>
                    </a:cubicBezTo>
                    <a:cubicBezTo>
                      <a:pt x="897" y="43"/>
                      <a:pt x="904" y="46"/>
                      <a:pt x="910" y="48"/>
                    </a:cubicBezTo>
                    <a:cubicBezTo>
                      <a:pt x="912" y="42"/>
                      <a:pt x="912" y="42"/>
                      <a:pt x="912" y="42"/>
                    </a:cubicBezTo>
                    <a:cubicBezTo>
                      <a:pt x="906" y="40"/>
                      <a:pt x="899" y="38"/>
                      <a:pt x="893" y="35"/>
                    </a:cubicBezTo>
                    <a:moveTo>
                      <a:pt x="494" y="25"/>
                    </a:moveTo>
                    <a:cubicBezTo>
                      <a:pt x="488" y="27"/>
                      <a:pt x="481" y="29"/>
                      <a:pt x="475" y="31"/>
                    </a:cubicBezTo>
                    <a:cubicBezTo>
                      <a:pt x="477" y="36"/>
                      <a:pt x="477" y="36"/>
                      <a:pt x="477" y="36"/>
                    </a:cubicBezTo>
                    <a:cubicBezTo>
                      <a:pt x="483" y="34"/>
                      <a:pt x="490" y="33"/>
                      <a:pt x="496" y="31"/>
                    </a:cubicBezTo>
                    <a:cubicBezTo>
                      <a:pt x="494" y="25"/>
                      <a:pt x="494" y="25"/>
                      <a:pt x="494" y="25"/>
                    </a:cubicBezTo>
                    <a:moveTo>
                      <a:pt x="842" y="20"/>
                    </a:moveTo>
                    <a:cubicBezTo>
                      <a:pt x="841" y="26"/>
                      <a:pt x="841" y="26"/>
                      <a:pt x="841" y="26"/>
                    </a:cubicBezTo>
                    <a:cubicBezTo>
                      <a:pt x="847" y="28"/>
                      <a:pt x="854" y="30"/>
                      <a:pt x="860" y="32"/>
                    </a:cubicBezTo>
                    <a:cubicBezTo>
                      <a:pt x="861" y="26"/>
                      <a:pt x="861" y="26"/>
                      <a:pt x="861" y="26"/>
                    </a:cubicBezTo>
                    <a:cubicBezTo>
                      <a:pt x="855" y="24"/>
                      <a:pt x="849" y="22"/>
                      <a:pt x="842" y="20"/>
                    </a:cubicBezTo>
                    <a:moveTo>
                      <a:pt x="546" y="13"/>
                    </a:moveTo>
                    <a:cubicBezTo>
                      <a:pt x="539" y="14"/>
                      <a:pt x="533" y="15"/>
                      <a:pt x="526" y="17"/>
                    </a:cubicBezTo>
                    <a:cubicBezTo>
                      <a:pt x="528" y="23"/>
                      <a:pt x="528" y="23"/>
                      <a:pt x="528" y="23"/>
                    </a:cubicBezTo>
                    <a:cubicBezTo>
                      <a:pt x="534" y="21"/>
                      <a:pt x="541" y="20"/>
                      <a:pt x="547" y="19"/>
                    </a:cubicBezTo>
                    <a:cubicBezTo>
                      <a:pt x="546" y="13"/>
                      <a:pt x="546" y="13"/>
                      <a:pt x="546" y="13"/>
                    </a:cubicBezTo>
                    <a:moveTo>
                      <a:pt x="790" y="10"/>
                    </a:moveTo>
                    <a:cubicBezTo>
                      <a:pt x="789" y="16"/>
                      <a:pt x="789" y="16"/>
                      <a:pt x="789" y="16"/>
                    </a:cubicBezTo>
                    <a:cubicBezTo>
                      <a:pt x="796" y="17"/>
                      <a:pt x="802" y="18"/>
                      <a:pt x="809" y="19"/>
                    </a:cubicBezTo>
                    <a:cubicBezTo>
                      <a:pt x="810" y="13"/>
                      <a:pt x="810" y="13"/>
                      <a:pt x="810" y="13"/>
                    </a:cubicBezTo>
                    <a:cubicBezTo>
                      <a:pt x="803" y="12"/>
                      <a:pt x="797" y="11"/>
                      <a:pt x="790" y="10"/>
                    </a:cubicBezTo>
                    <a:moveTo>
                      <a:pt x="598" y="4"/>
                    </a:moveTo>
                    <a:cubicBezTo>
                      <a:pt x="592" y="5"/>
                      <a:pt x="585" y="6"/>
                      <a:pt x="579" y="7"/>
                    </a:cubicBezTo>
                    <a:cubicBezTo>
                      <a:pt x="580" y="13"/>
                      <a:pt x="580" y="13"/>
                      <a:pt x="580" y="13"/>
                    </a:cubicBezTo>
                    <a:cubicBezTo>
                      <a:pt x="586" y="12"/>
                      <a:pt x="593" y="11"/>
                      <a:pt x="599" y="11"/>
                    </a:cubicBezTo>
                    <a:cubicBezTo>
                      <a:pt x="598" y="4"/>
                      <a:pt x="598" y="4"/>
                      <a:pt x="598" y="4"/>
                    </a:cubicBezTo>
                    <a:moveTo>
                      <a:pt x="738" y="3"/>
                    </a:moveTo>
                    <a:cubicBezTo>
                      <a:pt x="737" y="9"/>
                      <a:pt x="737" y="9"/>
                      <a:pt x="737" y="9"/>
                    </a:cubicBezTo>
                    <a:cubicBezTo>
                      <a:pt x="744" y="9"/>
                      <a:pt x="750" y="10"/>
                      <a:pt x="757" y="11"/>
                    </a:cubicBezTo>
                    <a:cubicBezTo>
                      <a:pt x="757" y="5"/>
                      <a:pt x="757" y="5"/>
                      <a:pt x="757" y="5"/>
                    </a:cubicBezTo>
                    <a:cubicBezTo>
                      <a:pt x="751" y="4"/>
                      <a:pt x="744" y="3"/>
                      <a:pt x="738" y="3"/>
                    </a:cubicBezTo>
                    <a:moveTo>
                      <a:pt x="651" y="0"/>
                    </a:moveTo>
                    <a:cubicBezTo>
                      <a:pt x="645" y="1"/>
                      <a:pt x="638" y="1"/>
                      <a:pt x="632" y="1"/>
                    </a:cubicBezTo>
                    <a:cubicBezTo>
                      <a:pt x="632" y="8"/>
                      <a:pt x="632" y="8"/>
                      <a:pt x="632" y="8"/>
                    </a:cubicBezTo>
                    <a:cubicBezTo>
                      <a:pt x="638" y="7"/>
                      <a:pt x="645" y="7"/>
                      <a:pt x="652" y="7"/>
                    </a:cubicBezTo>
                    <a:cubicBezTo>
                      <a:pt x="651" y="0"/>
                      <a:pt x="651" y="0"/>
                      <a:pt x="651" y="0"/>
                    </a:cubicBezTo>
                    <a:moveTo>
                      <a:pt x="685" y="0"/>
                    </a:moveTo>
                    <a:cubicBezTo>
                      <a:pt x="685" y="6"/>
                      <a:pt x="685" y="6"/>
                      <a:pt x="685" y="6"/>
                    </a:cubicBezTo>
                    <a:cubicBezTo>
                      <a:pt x="691" y="6"/>
                      <a:pt x="698" y="6"/>
                      <a:pt x="704" y="7"/>
                    </a:cubicBezTo>
                    <a:cubicBezTo>
                      <a:pt x="705" y="1"/>
                      <a:pt x="705" y="1"/>
                      <a:pt x="705" y="1"/>
                    </a:cubicBezTo>
                    <a:cubicBezTo>
                      <a:pt x="698" y="0"/>
                      <a:pt x="691" y="0"/>
                      <a:pt x="68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677"/>
              <p:cNvSpPr>
                <a:spLocks noEditPoints="1"/>
              </p:cNvSpPr>
              <p:nvPr/>
            </p:nvSpPr>
            <p:spPr bwMode="auto">
              <a:xfrm>
                <a:off x="1131432" y="1095575"/>
                <a:ext cx="2557467" cy="2557467"/>
              </a:xfrm>
              <a:custGeom>
                <a:avLst/>
                <a:gdLst>
                  <a:gd name="T0" fmla="*/ 1212 w 1264"/>
                  <a:gd name="T1" fmla="*/ 625 h 1263"/>
                  <a:gd name="T2" fmla="*/ 1259 w 1264"/>
                  <a:gd name="T3" fmla="*/ 550 h 1263"/>
                  <a:gd name="T4" fmla="*/ 1249 w 1264"/>
                  <a:gd name="T5" fmla="*/ 492 h 1263"/>
                  <a:gd name="T6" fmla="*/ 1180 w 1264"/>
                  <a:gd name="T7" fmla="*/ 437 h 1263"/>
                  <a:gd name="T8" fmla="*/ 1161 w 1264"/>
                  <a:gd name="T9" fmla="*/ 390 h 1263"/>
                  <a:gd name="T10" fmla="*/ 1173 w 1264"/>
                  <a:gd name="T11" fmla="*/ 303 h 1263"/>
                  <a:gd name="T12" fmla="*/ 1140 w 1264"/>
                  <a:gd name="T13" fmla="*/ 254 h 1263"/>
                  <a:gd name="T14" fmla="*/ 1055 w 1264"/>
                  <a:gd name="T15" fmla="*/ 231 h 1263"/>
                  <a:gd name="T16" fmla="*/ 1019 w 1264"/>
                  <a:gd name="T17" fmla="*/ 196 h 1263"/>
                  <a:gd name="T18" fmla="*/ 993 w 1264"/>
                  <a:gd name="T19" fmla="*/ 112 h 1263"/>
                  <a:gd name="T20" fmla="*/ 943 w 1264"/>
                  <a:gd name="T21" fmla="*/ 81 h 1263"/>
                  <a:gd name="T22" fmla="*/ 856 w 1264"/>
                  <a:gd name="T23" fmla="*/ 93 h 1263"/>
                  <a:gd name="T24" fmla="*/ 810 w 1264"/>
                  <a:gd name="T25" fmla="*/ 76 h 1263"/>
                  <a:gd name="T26" fmla="*/ 752 w 1264"/>
                  <a:gd name="T27" fmla="*/ 10 h 1263"/>
                  <a:gd name="T28" fmla="*/ 693 w 1264"/>
                  <a:gd name="T29" fmla="*/ 2 h 1263"/>
                  <a:gd name="T30" fmla="*/ 632 w 1264"/>
                  <a:gd name="T31" fmla="*/ 49 h 1263"/>
                  <a:gd name="T32" fmla="*/ 577 w 1264"/>
                  <a:gd name="T33" fmla="*/ 1 h 1263"/>
                  <a:gd name="T34" fmla="*/ 517 w 1264"/>
                  <a:gd name="T35" fmla="*/ 9 h 1263"/>
                  <a:gd name="T36" fmla="*/ 459 w 1264"/>
                  <a:gd name="T37" fmla="*/ 75 h 1263"/>
                  <a:gd name="T38" fmla="*/ 413 w 1264"/>
                  <a:gd name="T39" fmla="*/ 92 h 1263"/>
                  <a:gd name="T40" fmla="*/ 326 w 1264"/>
                  <a:gd name="T41" fmla="*/ 78 h 1263"/>
                  <a:gd name="T42" fmla="*/ 274 w 1264"/>
                  <a:gd name="T43" fmla="*/ 110 h 1263"/>
                  <a:gd name="T44" fmla="*/ 248 w 1264"/>
                  <a:gd name="T45" fmla="*/ 194 h 1263"/>
                  <a:gd name="T46" fmla="*/ 213 w 1264"/>
                  <a:gd name="T47" fmla="*/ 228 h 1263"/>
                  <a:gd name="T48" fmla="*/ 127 w 1264"/>
                  <a:gd name="T49" fmla="*/ 251 h 1263"/>
                  <a:gd name="T50" fmla="*/ 93 w 1264"/>
                  <a:gd name="T51" fmla="*/ 301 h 1263"/>
                  <a:gd name="T52" fmla="*/ 104 w 1264"/>
                  <a:gd name="T53" fmla="*/ 389 h 1263"/>
                  <a:gd name="T54" fmla="*/ 86 w 1264"/>
                  <a:gd name="T55" fmla="*/ 434 h 1263"/>
                  <a:gd name="T56" fmla="*/ 16 w 1264"/>
                  <a:gd name="T57" fmla="*/ 490 h 1263"/>
                  <a:gd name="T58" fmla="*/ 5 w 1264"/>
                  <a:gd name="T59" fmla="*/ 550 h 1263"/>
                  <a:gd name="T60" fmla="*/ 52 w 1264"/>
                  <a:gd name="T61" fmla="*/ 626 h 1263"/>
                  <a:gd name="T62" fmla="*/ 54 w 1264"/>
                  <a:gd name="T63" fmla="*/ 675 h 1263"/>
                  <a:gd name="T64" fmla="*/ 12 w 1264"/>
                  <a:gd name="T65" fmla="*/ 753 h 1263"/>
                  <a:gd name="T66" fmla="*/ 27 w 1264"/>
                  <a:gd name="T67" fmla="*/ 813 h 1263"/>
                  <a:gd name="T68" fmla="*/ 102 w 1264"/>
                  <a:gd name="T69" fmla="*/ 863 h 1263"/>
                  <a:gd name="T70" fmla="*/ 124 w 1264"/>
                  <a:gd name="T71" fmla="*/ 907 h 1263"/>
                  <a:gd name="T72" fmla="*/ 116 w 1264"/>
                  <a:gd name="T73" fmla="*/ 996 h 1263"/>
                  <a:gd name="T74" fmla="*/ 154 w 1264"/>
                  <a:gd name="T75" fmla="*/ 1044 h 1263"/>
                  <a:gd name="T76" fmla="*/ 243 w 1264"/>
                  <a:gd name="T77" fmla="*/ 1058 h 1263"/>
                  <a:gd name="T78" fmla="*/ 281 w 1264"/>
                  <a:gd name="T79" fmla="*/ 1090 h 1263"/>
                  <a:gd name="T80" fmla="*/ 310 w 1264"/>
                  <a:gd name="T81" fmla="*/ 1175 h 1263"/>
                  <a:gd name="T82" fmla="*/ 365 w 1264"/>
                  <a:gd name="T83" fmla="*/ 1203 h 1263"/>
                  <a:gd name="T84" fmla="*/ 451 w 1264"/>
                  <a:gd name="T85" fmla="*/ 1179 h 1263"/>
                  <a:gd name="T86" fmla="*/ 500 w 1264"/>
                  <a:gd name="T87" fmla="*/ 1193 h 1263"/>
                  <a:gd name="T88" fmla="*/ 560 w 1264"/>
                  <a:gd name="T89" fmla="*/ 1259 h 1263"/>
                  <a:gd name="T90" fmla="*/ 621 w 1264"/>
                  <a:gd name="T91" fmla="*/ 1263 h 1263"/>
                  <a:gd name="T92" fmla="*/ 660 w 1264"/>
                  <a:gd name="T93" fmla="*/ 1207 h 1263"/>
                  <a:gd name="T94" fmla="*/ 737 w 1264"/>
                  <a:gd name="T95" fmla="*/ 1254 h 1263"/>
                  <a:gd name="T96" fmla="*/ 796 w 1264"/>
                  <a:gd name="T97" fmla="*/ 1241 h 1263"/>
                  <a:gd name="T98" fmla="*/ 846 w 1264"/>
                  <a:gd name="T99" fmla="*/ 1167 h 1263"/>
                  <a:gd name="T100" fmla="*/ 893 w 1264"/>
                  <a:gd name="T101" fmla="*/ 1146 h 1263"/>
                  <a:gd name="T102" fmla="*/ 981 w 1264"/>
                  <a:gd name="T103" fmla="*/ 1158 h 1263"/>
                  <a:gd name="T104" fmla="*/ 1029 w 1264"/>
                  <a:gd name="T105" fmla="*/ 1122 h 1263"/>
                  <a:gd name="T106" fmla="*/ 1046 w 1264"/>
                  <a:gd name="T107" fmla="*/ 1034 h 1263"/>
                  <a:gd name="T108" fmla="*/ 1080 w 1264"/>
                  <a:gd name="T109" fmla="*/ 997 h 1263"/>
                  <a:gd name="T110" fmla="*/ 1165 w 1264"/>
                  <a:gd name="T111" fmla="*/ 970 h 1263"/>
                  <a:gd name="T112" fmla="*/ 1195 w 1264"/>
                  <a:gd name="T113" fmla="*/ 919 h 1263"/>
                  <a:gd name="T114" fmla="*/ 1175 w 1264"/>
                  <a:gd name="T115" fmla="*/ 832 h 1263"/>
                  <a:gd name="T116" fmla="*/ 1191 w 1264"/>
                  <a:gd name="T117" fmla="*/ 784 h 1263"/>
                  <a:gd name="T118" fmla="*/ 1257 w 1264"/>
                  <a:gd name="T119" fmla="*/ 725 h 1263"/>
                  <a:gd name="T120" fmla="*/ 1263 w 1264"/>
                  <a:gd name="T121" fmla="*/ 666 h 1263"/>
                  <a:gd name="T122" fmla="*/ 632 w 1264"/>
                  <a:gd name="T123" fmla="*/ 137 h 1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64" h="1263">
                    <a:moveTo>
                      <a:pt x="1263" y="666"/>
                    </a:moveTo>
                    <a:cubicBezTo>
                      <a:pt x="1264" y="657"/>
                      <a:pt x="1264" y="647"/>
                      <a:pt x="1264" y="637"/>
                    </a:cubicBezTo>
                    <a:cubicBezTo>
                      <a:pt x="1212" y="625"/>
                      <a:pt x="1212" y="625"/>
                      <a:pt x="1212" y="625"/>
                    </a:cubicBezTo>
                    <a:cubicBezTo>
                      <a:pt x="1212" y="615"/>
                      <a:pt x="1211" y="605"/>
                      <a:pt x="1211" y="595"/>
                    </a:cubicBezTo>
                    <a:cubicBezTo>
                      <a:pt x="1262" y="579"/>
                      <a:pt x="1262" y="579"/>
                      <a:pt x="1262" y="579"/>
                    </a:cubicBezTo>
                    <a:cubicBezTo>
                      <a:pt x="1261" y="569"/>
                      <a:pt x="1260" y="559"/>
                      <a:pt x="1259" y="550"/>
                    </a:cubicBezTo>
                    <a:cubicBezTo>
                      <a:pt x="1206" y="544"/>
                      <a:pt x="1206" y="544"/>
                      <a:pt x="1206" y="544"/>
                    </a:cubicBezTo>
                    <a:cubicBezTo>
                      <a:pt x="1204" y="535"/>
                      <a:pt x="1203" y="525"/>
                      <a:pt x="1201" y="515"/>
                    </a:cubicBezTo>
                    <a:cubicBezTo>
                      <a:pt x="1249" y="492"/>
                      <a:pt x="1249" y="492"/>
                      <a:pt x="1249" y="492"/>
                    </a:cubicBezTo>
                    <a:cubicBezTo>
                      <a:pt x="1247" y="482"/>
                      <a:pt x="1244" y="473"/>
                      <a:pt x="1242" y="464"/>
                    </a:cubicBezTo>
                    <a:cubicBezTo>
                      <a:pt x="1189" y="466"/>
                      <a:pt x="1189" y="466"/>
                      <a:pt x="1189" y="466"/>
                    </a:cubicBezTo>
                    <a:cubicBezTo>
                      <a:pt x="1186" y="456"/>
                      <a:pt x="1183" y="447"/>
                      <a:pt x="1180" y="437"/>
                    </a:cubicBezTo>
                    <a:cubicBezTo>
                      <a:pt x="1224" y="408"/>
                      <a:pt x="1224" y="408"/>
                      <a:pt x="1224" y="408"/>
                    </a:cubicBezTo>
                    <a:cubicBezTo>
                      <a:pt x="1220" y="399"/>
                      <a:pt x="1217" y="390"/>
                      <a:pt x="1213" y="381"/>
                    </a:cubicBezTo>
                    <a:cubicBezTo>
                      <a:pt x="1161" y="390"/>
                      <a:pt x="1161" y="390"/>
                      <a:pt x="1161" y="390"/>
                    </a:cubicBezTo>
                    <a:cubicBezTo>
                      <a:pt x="1157" y="381"/>
                      <a:pt x="1152" y="372"/>
                      <a:pt x="1148" y="363"/>
                    </a:cubicBezTo>
                    <a:cubicBezTo>
                      <a:pt x="1187" y="328"/>
                      <a:pt x="1187" y="328"/>
                      <a:pt x="1187" y="328"/>
                    </a:cubicBezTo>
                    <a:cubicBezTo>
                      <a:pt x="1182" y="319"/>
                      <a:pt x="1177" y="311"/>
                      <a:pt x="1173" y="303"/>
                    </a:cubicBezTo>
                    <a:cubicBezTo>
                      <a:pt x="1123" y="319"/>
                      <a:pt x="1123" y="319"/>
                      <a:pt x="1123" y="319"/>
                    </a:cubicBezTo>
                    <a:cubicBezTo>
                      <a:pt x="1117" y="311"/>
                      <a:pt x="1112" y="302"/>
                      <a:pt x="1106" y="294"/>
                    </a:cubicBezTo>
                    <a:cubicBezTo>
                      <a:pt x="1140" y="254"/>
                      <a:pt x="1140" y="254"/>
                      <a:pt x="1140" y="254"/>
                    </a:cubicBezTo>
                    <a:cubicBezTo>
                      <a:pt x="1134" y="246"/>
                      <a:pt x="1128" y="239"/>
                      <a:pt x="1122" y="231"/>
                    </a:cubicBezTo>
                    <a:cubicBezTo>
                      <a:pt x="1075" y="254"/>
                      <a:pt x="1075" y="254"/>
                      <a:pt x="1075" y="254"/>
                    </a:cubicBezTo>
                    <a:cubicBezTo>
                      <a:pt x="1068" y="246"/>
                      <a:pt x="1062" y="239"/>
                      <a:pt x="1055" y="231"/>
                    </a:cubicBezTo>
                    <a:cubicBezTo>
                      <a:pt x="1082" y="187"/>
                      <a:pt x="1082" y="187"/>
                      <a:pt x="1082" y="187"/>
                    </a:cubicBezTo>
                    <a:cubicBezTo>
                      <a:pt x="1076" y="180"/>
                      <a:pt x="1069" y="174"/>
                      <a:pt x="1062" y="167"/>
                    </a:cubicBezTo>
                    <a:cubicBezTo>
                      <a:pt x="1019" y="196"/>
                      <a:pt x="1019" y="196"/>
                      <a:pt x="1019" y="196"/>
                    </a:cubicBezTo>
                    <a:cubicBezTo>
                      <a:pt x="1011" y="189"/>
                      <a:pt x="1003" y="183"/>
                      <a:pt x="995" y="176"/>
                    </a:cubicBezTo>
                    <a:cubicBezTo>
                      <a:pt x="1016" y="129"/>
                      <a:pt x="1016" y="129"/>
                      <a:pt x="1016" y="129"/>
                    </a:cubicBezTo>
                    <a:cubicBezTo>
                      <a:pt x="1009" y="123"/>
                      <a:pt x="1001" y="118"/>
                      <a:pt x="993" y="112"/>
                    </a:cubicBezTo>
                    <a:cubicBezTo>
                      <a:pt x="955" y="147"/>
                      <a:pt x="955" y="147"/>
                      <a:pt x="955" y="147"/>
                    </a:cubicBezTo>
                    <a:cubicBezTo>
                      <a:pt x="946" y="141"/>
                      <a:pt x="938" y="135"/>
                      <a:pt x="929" y="130"/>
                    </a:cubicBezTo>
                    <a:cubicBezTo>
                      <a:pt x="943" y="81"/>
                      <a:pt x="943" y="81"/>
                      <a:pt x="943" y="81"/>
                    </a:cubicBezTo>
                    <a:cubicBezTo>
                      <a:pt x="935" y="76"/>
                      <a:pt x="926" y="71"/>
                      <a:pt x="918" y="67"/>
                    </a:cubicBezTo>
                    <a:cubicBezTo>
                      <a:pt x="885" y="106"/>
                      <a:pt x="885" y="106"/>
                      <a:pt x="885" y="106"/>
                    </a:cubicBezTo>
                    <a:cubicBezTo>
                      <a:pt x="876" y="102"/>
                      <a:pt x="866" y="98"/>
                      <a:pt x="856" y="93"/>
                    </a:cubicBezTo>
                    <a:cubicBezTo>
                      <a:pt x="864" y="43"/>
                      <a:pt x="864" y="43"/>
                      <a:pt x="864" y="43"/>
                    </a:cubicBezTo>
                    <a:cubicBezTo>
                      <a:pt x="855" y="39"/>
                      <a:pt x="846" y="36"/>
                      <a:pt x="837" y="33"/>
                    </a:cubicBezTo>
                    <a:cubicBezTo>
                      <a:pt x="810" y="76"/>
                      <a:pt x="810" y="76"/>
                      <a:pt x="810" y="76"/>
                    </a:cubicBezTo>
                    <a:cubicBezTo>
                      <a:pt x="800" y="73"/>
                      <a:pt x="790" y="70"/>
                      <a:pt x="780" y="67"/>
                    </a:cubicBezTo>
                    <a:cubicBezTo>
                      <a:pt x="780" y="16"/>
                      <a:pt x="780" y="16"/>
                      <a:pt x="780" y="16"/>
                    </a:cubicBezTo>
                    <a:cubicBezTo>
                      <a:pt x="771" y="14"/>
                      <a:pt x="761" y="12"/>
                      <a:pt x="752" y="10"/>
                    </a:cubicBezTo>
                    <a:cubicBezTo>
                      <a:pt x="731" y="57"/>
                      <a:pt x="731" y="57"/>
                      <a:pt x="731" y="57"/>
                    </a:cubicBezTo>
                    <a:cubicBezTo>
                      <a:pt x="721" y="55"/>
                      <a:pt x="710" y="54"/>
                      <a:pt x="700" y="53"/>
                    </a:cubicBezTo>
                    <a:cubicBezTo>
                      <a:pt x="693" y="2"/>
                      <a:pt x="693" y="2"/>
                      <a:pt x="693" y="2"/>
                    </a:cubicBezTo>
                    <a:cubicBezTo>
                      <a:pt x="684" y="1"/>
                      <a:pt x="674" y="0"/>
                      <a:pt x="665" y="0"/>
                    </a:cubicBezTo>
                    <a:cubicBezTo>
                      <a:pt x="651" y="49"/>
                      <a:pt x="651" y="49"/>
                      <a:pt x="651" y="49"/>
                    </a:cubicBezTo>
                    <a:cubicBezTo>
                      <a:pt x="645" y="49"/>
                      <a:pt x="638" y="49"/>
                      <a:pt x="632" y="49"/>
                    </a:cubicBezTo>
                    <a:cubicBezTo>
                      <a:pt x="628" y="49"/>
                      <a:pt x="623" y="49"/>
                      <a:pt x="619" y="49"/>
                    </a:cubicBezTo>
                    <a:cubicBezTo>
                      <a:pt x="605" y="0"/>
                      <a:pt x="605" y="0"/>
                      <a:pt x="605" y="0"/>
                    </a:cubicBezTo>
                    <a:cubicBezTo>
                      <a:pt x="595" y="0"/>
                      <a:pt x="586" y="1"/>
                      <a:pt x="577" y="1"/>
                    </a:cubicBezTo>
                    <a:cubicBezTo>
                      <a:pt x="570" y="52"/>
                      <a:pt x="570" y="52"/>
                      <a:pt x="570" y="52"/>
                    </a:cubicBezTo>
                    <a:cubicBezTo>
                      <a:pt x="559" y="53"/>
                      <a:pt x="548" y="55"/>
                      <a:pt x="538" y="56"/>
                    </a:cubicBezTo>
                    <a:cubicBezTo>
                      <a:pt x="517" y="9"/>
                      <a:pt x="517" y="9"/>
                      <a:pt x="517" y="9"/>
                    </a:cubicBezTo>
                    <a:cubicBezTo>
                      <a:pt x="508" y="11"/>
                      <a:pt x="499" y="13"/>
                      <a:pt x="490" y="15"/>
                    </a:cubicBezTo>
                    <a:cubicBezTo>
                      <a:pt x="490" y="66"/>
                      <a:pt x="490" y="66"/>
                      <a:pt x="490" y="66"/>
                    </a:cubicBezTo>
                    <a:cubicBezTo>
                      <a:pt x="479" y="69"/>
                      <a:pt x="469" y="72"/>
                      <a:pt x="459" y="75"/>
                    </a:cubicBezTo>
                    <a:cubicBezTo>
                      <a:pt x="432" y="31"/>
                      <a:pt x="432" y="31"/>
                      <a:pt x="432" y="31"/>
                    </a:cubicBezTo>
                    <a:cubicBezTo>
                      <a:pt x="423" y="34"/>
                      <a:pt x="414" y="38"/>
                      <a:pt x="405" y="41"/>
                    </a:cubicBezTo>
                    <a:cubicBezTo>
                      <a:pt x="413" y="92"/>
                      <a:pt x="413" y="92"/>
                      <a:pt x="413" y="92"/>
                    </a:cubicBezTo>
                    <a:cubicBezTo>
                      <a:pt x="403" y="96"/>
                      <a:pt x="393" y="100"/>
                      <a:pt x="383" y="105"/>
                    </a:cubicBezTo>
                    <a:cubicBezTo>
                      <a:pt x="350" y="65"/>
                      <a:pt x="350" y="65"/>
                      <a:pt x="350" y="65"/>
                    </a:cubicBezTo>
                    <a:cubicBezTo>
                      <a:pt x="342" y="69"/>
                      <a:pt x="334" y="74"/>
                      <a:pt x="326" y="78"/>
                    </a:cubicBezTo>
                    <a:cubicBezTo>
                      <a:pt x="340" y="128"/>
                      <a:pt x="340" y="128"/>
                      <a:pt x="340" y="128"/>
                    </a:cubicBezTo>
                    <a:cubicBezTo>
                      <a:pt x="331" y="133"/>
                      <a:pt x="321" y="139"/>
                      <a:pt x="312" y="145"/>
                    </a:cubicBezTo>
                    <a:cubicBezTo>
                      <a:pt x="274" y="110"/>
                      <a:pt x="274" y="110"/>
                      <a:pt x="274" y="110"/>
                    </a:cubicBezTo>
                    <a:cubicBezTo>
                      <a:pt x="267" y="115"/>
                      <a:pt x="259" y="121"/>
                      <a:pt x="252" y="126"/>
                    </a:cubicBezTo>
                    <a:cubicBezTo>
                      <a:pt x="273" y="173"/>
                      <a:pt x="273" y="173"/>
                      <a:pt x="273" y="173"/>
                    </a:cubicBezTo>
                    <a:cubicBezTo>
                      <a:pt x="264" y="180"/>
                      <a:pt x="256" y="187"/>
                      <a:pt x="248" y="194"/>
                    </a:cubicBezTo>
                    <a:cubicBezTo>
                      <a:pt x="205" y="165"/>
                      <a:pt x="205" y="165"/>
                      <a:pt x="205" y="165"/>
                    </a:cubicBezTo>
                    <a:cubicBezTo>
                      <a:pt x="198" y="171"/>
                      <a:pt x="192" y="178"/>
                      <a:pt x="185" y="184"/>
                    </a:cubicBezTo>
                    <a:cubicBezTo>
                      <a:pt x="213" y="228"/>
                      <a:pt x="213" y="228"/>
                      <a:pt x="213" y="228"/>
                    </a:cubicBezTo>
                    <a:cubicBezTo>
                      <a:pt x="205" y="236"/>
                      <a:pt x="198" y="244"/>
                      <a:pt x="191" y="252"/>
                    </a:cubicBezTo>
                    <a:cubicBezTo>
                      <a:pt x="144" y="229"/>
                      <a:pt x="144" y="229"/>
                      <a:pt x="144" y="229"/>
                    </a:cubicBezTo>
                    <a:cubicBezTo>
                      <a:pt x="138" y="236"/>
                      <a:pt x="133" y="244"/>
                      <a:pt x="127" y="251"/>
                    </a:cubicBezTo>
                    <a:cubicBezTo>
                      <a:pt x="161" y="291"/>
                      <a:pt x="161" y="291"/>
                      <a:pt x="161" y="291"/>
                    </a:cubicBezTo>
                    <a:cubicBezTo>
                      <a:pt x="155" y="300"/>
                      <a:pt x="148" y="309"/>
                      <a:pt x="143" y="318"/>
                    </a:cubicBezTo>
                    <a:cubicBezTo>
                      <a:pt x="93" y="301"/>
                      <a:pt x="93" y="301"/>
                      <a:pt x="93" y="301"/>
                    </a:cubicBezTo>
                    <a:cubicBezTo>
                      <a:pt x="88" y="309"/>
                      <a:pt x="84" y="317"/>
                      <a:pt x="79" y="325"/>
                    </a:cubicBezTo>
                    <a:cubicBezTo>
                      <a:pt x="118" y="360"/>
                      <a:pt x="118" y="360"/>
                      <a:pt x="118" y="360"/>
                    </a:cubicBezTo>
                    <a:cubicBezTo>
                      <a:pt x="113" y="370"/>
                      <a:pt x="108" y="379"/>
                      <a:pt x="104" y="389"/>
                    </a:cubicBezTo>
                    <a:cubicBezTo>
                      <a:pt x="52" y="380"/>
                      <a:pt x="52" y="380"/>
                      <a:pt x="52" y="380"/>
                    </a:cubicBezTo>
                    <a:cubicBezTo>
                      <a:pt x="48" y="388"/>
                      <a:pt x="45" y="397"/>
                      <a:pt x="42" y="405"/>
                    </a:cubicBezTo>
                    <a:cubicBezTo>
                      <a:pt x="86" y="434"/>
                      <a:pt x="86" y="434"/>
                      <a:pt x="86" y="434"/>
                    </a:cubicBezTo>
                    <a:cubicBezTo>
                      <a:pt x="82" y="445"/>
                      <a:pt x="79" y="455"/>
                      <a:pt x="76" y="466"/>
                    </a:cubicBezTo>
                    <a:cubicBezTo>
                      <a:pt x="23" y="464"/>
                      <a:pt x="23" y="464"/>
                      <a:pt x="23" y="464"/>
                    </a:cubicBezTo>
                    <a:cubicBezTo>
                      <a:pt x="20" y="472"/>
                      <a:pt x="18" y="481"/>
                      <a:pt x="16" y="490"/>
                    </a:cubicBezTo>
                    <a:cubicBezTo>
                      <a:pt x="64" y="513"/>
                      <a:pt x="64" y="513"/>
                      <a:pt x="64" y="513"/>
                    </a:cubicBezTo>
                    <a:cubicBezTo>
                      <a:pt x="62" y="523"/>
                      <a:pt x="60" y="534"/>
                      <a:pt x="58" y="545"/>
                    </a:cubicBezTo>
                    <a:cubicBezTo>
                      <a:pt x="5" y="550"/>
                      <a:pt x="5" y="550"/>
                      <a:pt x="5" y="550"/>
                    </a:cubicBezTo>
                    <a:cubicBezTo>
                      <a:pt x="4" y="559"/>
                      <a:pt x="3" y="568"/>
                      <a:pt x="3" y="577"/>
                    </a:cubicBezTo>
                    <a:cubicBezTo>
                      <a:pt x="54" y="593"/>
                      <a:pt x="54" y="593"/>
                      <a:pt x="54" y="593"/>
                    </a:cubicBezTo>
                    <a:cubicBezTo>
                      <a:pt x="53" y="604"/>
                      <a:pt x="53" y="615"/>
                      <a:pt x="52" y="626"/>
                    </a:cubicBezTo>
                    <a:cubicBezTo>
                      <a:pt x="0" y="639"/>
                      <a:pt x="0" y="639"/>
                      <a:pt x="0" y="639"/>
                    </a:cubicBezTo>
                    <a:cubicBezTo>
                      <a:pt x="0" y="648"/>
                      <a:pt x="1" y="657"/>
                      <a:pt x="1" y="666"/>
                    </a:cubicBezTo>
                    <a:cubicBezTo>
                      <a:pt x="54" y="675"/>
                      <a:pt x="54" y="675"/>
                      <a:pt x="54" y="675"/>
                    </a:cubicBezTo>
                    <a:cubicBezTo>
                      <a:pt x="55" y="686"/>
                      <a:pt x="56" y="696"/>
                      <a:pt x="58" y="707"/>
                    </a:cubicBezTo>
                    <a:cubicBezTo>
                      <a:pt x="7" y="727"/>
                      <a:pt x="7" y="727"/>
                      <a:pt x="7" y="727"/>
                    </a:cubicBezTo>
                    <a:cubicBezTo>
                      <a:pt x="9" y="736"/>
                      <a:pt x="10" y="745"/>
                      <a:pt x="12" y="753"/>
                    </a:cubicBezTo>
                    <a:cubicBezTo>
                      <a:pt x="67" y="755"/>
                      <a:pt x="67" y="755"/>
                      <a:pt x="67" y="755"/>
                    </a:cubicBezTo>
                    <a:cubicBezTo>
                      <a:pt x="69" y="766"/>
                      <a:pt x="72" y="776"/>
                      <a:pt x="74" y="786"/>
                    </a:cubicBezTo>
                    <a:cubicBezTo>
                      <a:pt x="27" y="813"/>
                      <a:pt x="27" y="813"/>
                      <a:pt x="27" y="813"/>
                    </a:cubicBezTo>
                    <a:cubicBezTo>
                      <a:pt x="30" y="822"/>
                      <a:pt x="32" y="830"/>
                      <a:pt x="35" y="839"/>
                    </a:cubicBezTo>
                    <a:cubicBezTo>
                      <a:pt x="90" y="833"/>
                      <a:pt x="90" y="833"/>
                      <a:pt x="90" y="833"/>
                    </a:cubicBezTo>
                    <a:cubicBezTo>
                      <a:pt x="93" y="843"/>
                      <a:pt x="98" y="853"/>
                      <a:pt x="102" y="863"/>
                    </a:cubicBezTo>
                    <a:cubicBezTo>
                      <a:pt x="59" y="896"/>
                      <a:pt x="59" y="896"/>
                      <a:pt x="59" y="896"/>
                    </a:cubicBezTo>
                    <a:cubicBezTo>
                      <a:pt x="62" y="904"/>
                      <a:pt x="66" y="912"/>
                      <a:pt x="70" y="920"/>
                    </a:cubicBezTo>
                    <a:cubicBezTo>
                      <a:pt x="124" y="907"/>
                      <a:pt x="124" y="907"/>
                      <a:pt x="124" y="907"/>
                    </a:cubicBezTo>
                    <a:cubicBezTo>
                      <a:pt x="129" y="916"/>
                      <a:pt x="134" y="925"/>
                      <a:pt x="140" y="934"/>
                    </a:cubicBezTo>
                    <a:cubicBezTo>
                      <a:pt x="101" y="974"/>
                      <a:pt x="101" y="974"/>
                      <a:pt x="101" y="974"/>
                    </a:cubicBezTo>
                    <a:cubicBezTo>
                      <a:pt x="106" y="981"/>
                      <a:pt x="111" y="989"/>
                      <a:pt x="116" y="996"/>
                    </a:cubicBezTo>
                    <a:cubicBezTo>
                      <a:pt x="167" y="975"/>
                      <a:pt x="167" y="975"/>
                      <a:pt x="167" y="975"/>
                    </a:cubicBezTo>
                    <a:cubicBezTo>
                      <a:pt x="174" y="983"/>
                      <a:pt x="180" y="992"/>
                      <a:pt x="187" y="1000"/>
                    </a:cubicBezTo>
                    <a:cubicBezTo>
                      <a:pt x="154" y="1044"/>
                      <a:pt x="154" y="1044"/>
                      <a:pt x="154" y="1044"/>
                    </a:cubicBezTo>
                    <a:cubicBezTo>
                      <a:pt x="160" y="1051"/>
                      <a:pt x="166" y="1058"/>
                      <a:pt x="172" y="1064"/>
                    </a:cubicBezTo>
                    <a:cubicBezTo>
                      <a:pt x="220" y="1036"/>
                      <a:pt x="220" y="1036"/>
                      <a:pt x="220" y="1036"/>
                    </a:cubicBezTo>
                    <a:cubicBezTo>
                      <a:pt x="228" y="1044"/>
                      <a:pt x="235" y="1051"/>
                      <a:pt x="243" y="1058"/>
                    </a:cubicBezTo>
                    <a:cubicBezTo>
                      <a:pt x="217" y="1107"/>
                      <a:pt x="217" y="1107"/>
                      <a:pt x="217" y="1107"/>
                    </a:cubicBezTo>
                    <a:cubicBezTo>
                      <a:pt x="224" y="1113"/>
                      <a:pt x="231" y="1119"/>
                      <a:pt x="238" y="1124"/>
                    </a:cubicBezTo>
                    <a:cubicBezTo>
                      <a:pt x="281" y="1090"/>
                      <a:pt x="281" y="1090"/>
                      <a:pt x="281" y="1090"/>
                    </a:cubicBezTo>
                    <a:cubicBezTo>
                      <a:pt x="290" y="1096"/>
                      <a:pt x="298" y="1102"/>
                      <a:pt x="307" y="1108"/>
                    </a:cubicBezTo>
                    <a:cubicBezTo>
                      <a:pt x="287" y="1160"/>
                      <a:pt x="287" y="1160"/>
                      <a:pt x="287" y="1160"/>
                    </a:cubicBezTo>
                    <a:cubicBezTo>
                      <a:pt x="295" y="1165"/>
                      <a:pt x="303" y="1170"/>
                      <a:pt x="310" y="1175"/>
                    </a:cubicBezTo>
                    <a:cubicBezTo>
                      <a:pt x="349" y="1134"/>
                      <a:pt x="349" y="1134"/>
                      <a:pt x="349" y="1134"/>
                    </a:cubicBezTo>
                    <a:cubicBezTo>
                      <a:pt x="358" y="1139"/>
                      <a:pt x="367" y="1144"/>
                      <a:pt x="377" y="1149"/>
                    </a:cubicBezTo>
                    <a:cubicBezTo>
                      <a:pt x="365" y="1203"/>
                      <a:pt x="365" y="1203"/>
                      <a:pt x="365" y="1203"/>
                    </a:cubicBezTo>
                    <a:cubicBezTo>
                      <a:pt x="373" y="1207"/>
                      <a:pt x="381" y="1211"/>
                      <a:pt x="389" y="1214"/>
                    </a:cubicBezTo>
                    <a:cubicBezTo>
                      <a:pt x="422" y="1169"/>
                      <a:pt x="422" y="1169"/>
                      <a:pt x="422" y="1169"/>
                    </a:cubicBezTo>
                    <a:cubicBezTo>
                      <a:pt x="432" y="1172"/>
                      <a:pt x="442" y="1176"/>
                      <a:pt x="451" y="1179"/>
                    </a:cubicBezTo>
                    <a:cubicBezTo>
                      <a:pt x="447" y="1235"/>
                      <a:pt x="447" y="1235"/>
                      <a:pt x="447" y="1235"/>
                    </a:cubicBezTo>
                    <a:cubicBezTo>
                      <a:pt x="456" y="1238"/>
                      <a:pt x="464" y="1240"/>
                      <a:pt x="473" y="1243"/>
                    </a:cubicBezTo>
                    <a:cubicBezTo>
                      <a:pt x="500" y="1193"/>
                      <a:pt x="500" y="1193"/>
                      <a:pt x="500" y="1193"/>
                    </a:cubicBezTo>
                    <a:cubicBezTo>
                      <a:pt x="509" y="1195"/>
                      <a:pt x="519" y="1197"/>
                      <a:pt x="529" y="1199"/>
                    </a:cubicBezTo>
                    <a:cubicBezTo>
                      <a:pt x="533" y="1255"/>
                      <a:pt x="533" y="1255"/>
                      <a:pt x="533" y="1255"/>
                    </a:cubicBezTo>
                    <a:cubicBezTo>
                      <a:pt x="542" y="1257"/>
                      <a:pt x="551" y="1258"/>
                      <a:pt x="560" y="1259"/>
                    </a:cubicBezTo>
                    <a:cubicBezTo>
                      <a:pt x="579" y="1206"/>
                      <a:pt x="579" y="1206"/>
                      <a:pt x="579" y="1206"/>
                    </a:cubicBezTo>
                    <a:cubicBezTo>
                      <a:pt x="589" y="1207"/>
                      <a:pt x="599" y="1207"/>
                      <a:pt x="610" y="1208"/>
                    </a:cubicBezTo>
                    <a:cubicBezTo>
                      <a:pt x="621" y="1263"/>
                      <a:pt x="621" y="1263"/>
                      <a:pt x="621" y="1263"/>
                    </a:cubicBezTo>
                    <a:cubicBezTo>
                      <a:pt x="625" y="1263"/>
                      <a:pt x="628" y="1263"/>
                      <a:pt x="632" y="1263"/>
                    </a:cubicBezTo>
                    <a:cubicBezTo>
                      <a:pt x="638" y="1263"/>
                      <a:pt x="643" y="1263"/>
                      <a:pt x="649" y="1262"/>
                    </a:cubicBezTo>
                    <a:cubicBezTo>
                      <a:pt x="660" y="1207"/>
                      <a:pt x="660" y="1207"/>
                      <a:pt x="660" y="1207"/>
                    </a:cubicBezTo>
                    <a:cubicBezTo>
                      <a:pt x="670" y="1207"/>
                      <a:pt x="680" y="1206"/>
                      <a:pt x="690" y="1205"/>
                    </a:cubicBezTo>
                    <a:cubicBezTo>
                      <a:pt x="709" y="1258"/>
                      <a:pt x="709" y="1258"/>
                      <a:pt x="709" y="1258"/>
                    </a:cubicBezTo>
                    <a:cubicBezTo>
                      <a:pt x="718" y="1257"/>
                      <a:pt x="727" y="1256"/>
                      <a:pt x="737" y="1254"/>
                    </a:cubicBezTo>
                    <a:cubicBezTo>
                      <a:pt x="740" y="1198"/>
                      <a:pt x="740" y="1198"/>
                      <a:pt x="740" y="1198"/>
                    </a:cubicBezTo>
                    <a:cubicBezTo>
                      <a:pt x="750" y="1196"/>
                      <a:pt x="760" y="1194"/>
                      <a:pt x="769" y="1192"/>
                    </a:cubicBezTo>
                    <a:cubicBezTo>
                      <a:pt x="796" y="1241"/>
                      <a:pt x="796" y="1241"/>
                      <a:pt x="796" y="1241"/>
                    </a:cubicBezTo>
                    <a:cubicBezTo>
                      <a:pt x="805" y="1239"/>
                      <a:pt x="814" y="1236"/>
                      <a:pt x="822" y="1234"/>
                    </a:cubicBezTo>
                    <a:cubicBezTo>
                      <a:pt x="818" y="1177"/>
                      <a:pt x="818" y="1177"/>
                      <a:pt x="818" y="1177"/>
                    </a:cubicBezTo>
                    <a:cubicBezTo>
                      <a:pt x="828" y="1174"/>
                      <a:pt x="837" y="1171"/>
                      <a:pt x="846" y="1167"/>
                    </a:cubicBezTo>
                    <a:cubicBezTo>
                      <a:pt x="879" y="1213"/>
                      <a:pt x="879" y="1213"/>
                      <a:pt x="879" y="1213"/>
                    </a:cubicBezTo>
                    <a:cubicBezTo>
                      <a:pt x="888" y="1209"/>
                      <a:pt x="896" y="1205"/>
                      <a:pt x="904" y="1201"/>
                    </a:cubicBezTo>
                    <a:cubicBezTo>
                      <a:pt x="893" y="1146"/>
                      <a:pt x="893" y="1146"/>
                      <a:pt x="893" y="1146"/>
                    </a:cubicBezTo>
                    <a:cubicBezTo>
                      <a:pt x="901" y="1142"/>
                      <a:pt x="910" y="1137"/>
                      <a:pt x="919" y="1132"/>
                    </a:cubicBezTo>
                    <a:cubicBezTo>
                      <a:pt x="957" y="1173"/>
                      <a:pt x="957" y="1173"/>
                      <a:pt x="957" y="1173"/>
                    </a:cubicBezTo>
                    <a:cubicBezTo>
                      <a:pt x="965" y="1168"/>
                      <a:pt x="973" y="1163"/>
                      <a:pt x="981" y="1158"/>
                    </a:cubicBezTo>
                    <a:cubicBezTo>
                      <a:pt x="962" y="1105"/>
                      <a:pt x="962" y="1105"/>
                      <a:pt x="962" y="1105"/>
                    </a:cubicBezTo>
                    <a:cubicBezTo>
                      <a:pt x="970" y="1100"/>
                      <a:pt x="978" y="1094"/>
                      <a:pt x="986" y="1088"/>
                    </a:cubicBezTo>
                    <a:cubicBezTo>
                      <a:pt x="1029" y="1122"/>
                      <a:pt x="1029" y="1122"/>
                      <a:pt x="1029" y="1122"/>
                    </a:cubicBezTo>
                    <a:cubicBezTo>
                      <a:pt x="1037" y="1116"/>
                      <a:pt x="1044" y="1110"/>
                      <a:pt x="1051" y="1104"/>
                    </a:cubicBezTo>
                    <a:cubicBezTo>
                      <a:pt x="1025" y="1055"/>
                      <a:pt x="1025" y="1055"/>
                      <a:pt x="1025" y="1055"/>
                    </a:cubicBezTo>
                    <a:cubicBezTo>
                      <a:pt x="1032" y="1048"/>
                      <a:pt x="1039" y="1041"/>
                      <a:pt x="1046" y="1034"/>
                    </a:cubicBezTo>
                    <a:cubicBezTo>
                      <a:pt x="1094" y="1062"/>
                      <a:pt x="1094" y="1062"/>
                      <a:pt x="1094" y="1062"/>
                    </a:cubicBezTo>
                    <a:cubicBezTo>
                      <a:pt x="1100" y="1055"/>
                      <a:pt x="1107" y="1048"/>
                      <a:pt x="1113" y="1041"/>
                    </a:cubicBezTo>
                    <a:cubicBezTo>
                      <a:pt x="1080" y="997"/>
                      <a:pt x="1080" y="997"/>
                      <a:pt x="1080" y="997"/>
                    </a:cubicBezTo>
                    <a:cubicBezTo>
                      <a:pt x="1086" y="989"/>
                      <a:pt x="1092" y="981"/>
                      <a:pt x="1098" y="973"/>
                    </a:cubicBezTo>
                    <a:cubicBezTo>
                      <a:pt x="1149" y="994"/>
                      <a:pt x="1149" y="994"/>
                      <a:pt x="1149" y="994"/>
                    </a:cubicBezTo>
                    <a:cubicBezTo>
                      <a:pt x="1155" y="986"/>
                      <a:pt x="1160" y="978"/>
                      <a:pt x="1165" y="970"/>
                    </a:cubicBezTo>
                    <a:cubicBezTo>
                      <a:pt x="1127" y="931"/>
                      <a:pt x="1127" y="931"/>
                      <a:pt x="1127" y="931"/>
                    </a:cubicBezTo>
                    <a:cubicBezTo>
                      <a:pt x="1132" y="923"/>
                      <a:pt x="1137" y="914"/>
                      <a:pt x="1141" y="906"/>
                    </a:cubicBezTo>
                    <a:cubicBezTo>
                      <a:pt x="1195" y="919"/>
                      <a:pt x="1195" y="919"/>
                      <a:pt x="1195" y="919"/>
                    </a:cubicBezTo>
                    <a:cubicBezTo>
                      <a:pt x="1199" y="910"/>
                      <a:pt x="1203" y="902"/>
                      <a:pt x="1207" y="893"/>
                    </a:cubicBezTo>
                    <a:cubicBezTo>
                      <a:pt x="1164" y="860"/>
                      <a:pt x="1164" y="860"/>
                      <a:pt x="1164" y="860"/>
                    </a:cubicBezTo>
                    <a:cubicBezTo>
                      <a:pt x="1168" y="851"/>
                      <a:pt x="1171" y="842"/>
                      <a:pt x="1175" y="832"/>
                    </a:cubicBezTo>
                    <a:cubicBezTo>
                      <a:pt x="1229" y="838"/>
                      <a:pt x="1229" y="838"/>
                      <a:pt x="1229" y="838"/>
                    </a:cubicBezTo>
                    <a:cubicBezTo>
                      <a:pt x="1232" y="829"/>
                      <a:pt x="1235" y="820"/>
                      <a:pt x="1238" y="811"/>
                    </a:cubicBezTo>
                    <a:cubicBezTo>
                      <a:pt x="1191" y="784"/>
                      <a:pt x="1191" y="784"/>
                      <a:pt x="1191" y="784"/>
                    </a:cubicBezTo>
                    <a:cubicBezTo>
                      <a:pt x="1193" y="774"/>
                      <a:pt x="1196" y="765"/>
                      <a:pt x="1198" y="755"/>
                    </a:cubicBezTo>
                    <a:cubicBezTo>
                      <a:pt x="1252" y="754"/>
                      <a:pt x="1252" y="754"/>
                      <a:pt x="1252" y="754"/>
                    </a:cubicBezTo>
                    <a:cubicBezTo>
                      <a:pt x="1254" y="744"/>
                      <a:pt x="1256" y="735"/>
                      <a:pt x="1257" y="725"/>
                    </a:cubicBezTo>
                    <a:cubicBezTo>
                      <a:pt x="1207" y="705"/>
                      <a:pt x="1207" y="705"/>
                      <a:pt x="1207" y="705"/>
                    </a:cubicBezTo>
                    <a:cubicBezTo>
                      <a:pt x="1208" y="695"/>
                      <a:pt x="1209" y="685"/>
                      <a:pt x="1210" y="676"/>
                    </a:cubicBezTo>
                    <a:lnTo>
                      <a:pt x="1263" y="666"/>
                    </a:lnTo>
                    <a:close/>
                    <a:moveTo>
                      <a:pt x="632" y="1126"/>
                    </a:moveTo>
                    <a:cubicBezTo>
                      <a:pt x="359" y="1126"/>
                      <a:pt x="138" y="904"/>
                      <a:pt x="138" y="631"/>
                    </a:cubicBezTo>
                    <a:cubicBezTo>
                      <a:pt x="138" y="358"/>
                      <a:pt x="359" y="137"/>
                      <a:pt x="632" y="137"/>
                    </a:cubicBezTo>
                    <a:cubicBezTo>
                      <a:pt x="905" y="137"/>
                      <a:pt x="1127" y="358"/>
                      <a:pt x="1127" y="631"/>
                    </a:cubicBezTo>
                    <a:cubicBezTo>
                      <a:pt x="1127" y="904"/>
                      <a:pt x="905" y="1126"/>
                      <a:pt x="632" y="1126"/>
                    </a:cubicBezTo>
                    <a:close/>
                  </a:path>
                </a:pathLst>
              </a:custGeom>
              <a:solidFill>
                <a:srgbClr val="162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8" name="矩形 56"/>
            <p:cNvSpPr>
              <a:spLocks noChangeArrowheads="1"/>
            </p:cNvSpPr>
            <p:nvPr userDrawn="1"/>
          </p:nvSpPr>
          <p:spPr bwMode="auto">
            <a:xfrm>
              <a:off x="487213" y="438803"/>
              <a:ext cx="9361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rgbClr val="16286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200" b="1" dirty="0">
                <a:solidFill>
                  <a:srgbClr val="16286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-61234" y="770770"/>
            <a:ext cx="659506" cy="659506"/>
            <a:chOff x="-61234" y="770770"/>
            <a:chExt cx="659506" cy="659506"/>
          </a:xfrm>
        </p:grpSpPr>
        <p:sp>
          <p:nvSpPr>
            <p:cNvPr id="22" name="文本框 21"/>
            <p:cNvSpPr txBox="1"/>
            <p:nvPr userDrawn="1"/>
          </p:nvSpPr>
          <p:spPr>
            <a:xfrm>
              <a:off x="0" y="900468"/>
              <a:ext cx="4989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677"/>
            <p:cNvSpPr>
              <a:spLocks noEditPoints="1"/>
            </p:cNvSpPr>
            <p:nvPr userDrawn="1"/>
          </p:nvSpPr>
          <p:spPr bwMode="auto">
            <a:xfrm>
              <a:off x="-61234" y="770770"/>
              <a:ext cx="659506" cy="659506"/>
            </a:xfrm>
            <a:custGeom>
              <a:avLst/>
              <a:gdLst>
                <a:gd name="T0" fmla="*/ 1212 w 1264"/>
                <a:gd name="T1" fmla="*/ 625 h 1263"/>
                <a:gd name="T2" fmla="*/ 1259 w 1264"/>
                <a:gd name="T3" fmla="*/ 550 h 1263"/>
                <a:gd name="T4" fmla="*/ 1249 w 1264"/>
                <a:gd name="T5" fmla="*/ 492 h 1263"/>
                <a:gd name="T6" fmla="*/ 1180 w 1264"/>
                <a:gd name="T7" fmla="*/ 437 h 1263"/>
                <a:gd name="T8" fmla="*/ 1161 w 1264"/>
                <a:gd name="T9" fmla="*/ 390 h 1263"/>
                <a:gd name="T10" fmla="*/ 1173 w 1264"/>
                <a:gd name="T11" fmla="*/ 303 h 1263"/>
                <a:gd name="T12" fmla="*/ 1140 w 1264"/>
                <a:gd name="T13" fmla="*/ 254 h 1263"/>
                <a:gd name="T14" fmla="*/ 1055 w 1264"/>
                <a:gd name="T15" fmla="*/ 231 h 1263"/>
                <a:gd name="T16" fmla="*/ 1019 w 1264"/>
                <a:gd name="T17" fmla="*/ 196 h 1263"/>
                <a:gd name="T18" fmla="*/ 993 w 1264"/>
                <a:gd name="T19" fmla="*/ 112 h 1263"/>
                <a:gd name="T20" fmla="*/ 943 w 1264"/>
                <a:gd name="T21" fmla="*/ 81 h 1263"/>
                <a:gd name="T22" fmla="*/ 856 w 1264"/>
                <a:gd name="T23" fmla="*/ 93 h 1263"/>
                <a:gd name="T24" fmla="*/ 810 w 1264"/>
                <a:gd name="T25" fmla="*/ 76 h 1263"/>
                <a:gd name="T26" fmla="*/ 752 w 1264"/>
                <a:gd name="T27" fmla="*/ 10 h 1263"/>
                <a:gd name="T28" fmla="*/ 693 w 1264"/>
                <a:gd name="T29" fmla="*/ 2 h 1263"/>
                <a:gd name="T30" fmla="*/ 632 w 1264"/>
                <a:gd name="T31" fmla="*/ 49 h 1263"/>
                <a:gd name="T32" fmla="*/ 577 w 1264"/>
                <a:gd name="T33" fmla="*/ 1 h 1263"/>
                <a:gd name="T34" fmla="*/ 517 w 1264"/>
                <a:gd name="T35" fmla="*/ 9 h 1263"/>
                <a:gd name="T36" fmla="*/ 459 w 1264"/>
                <a:gd name="T37" fmla="*/ 75 h 1263"/>
                <a:gd name="T38" fmla="*/ 413 w 1264"/>
                <a:gd name="T39" fmla="*/ 92 h 1263"/>
                <a:gd name="T40" fmla="*/ 326 w 1264"/>
                <a:gd name="T41" fmla="*/ 78 h 1263"/>
                <a:gd name="T42" fmla="*/ 274 w 1264"/>
                <a:gd name="T43" fmla="*/ 110 h 1263"/>
                <a:gd name="T44" fmla="*/ 248 w 1264"/>
                <a:gd name="T45" fmla="*/ 194 h 1263"/>
                <a:gd name="T46" fmla="*/ 213 w 1264"/>
                <a:gd name="T47" fmla="*/ 228 h 1263"/>
                <a:gd name="T48" fmla="*/ 127 w 1264"/>
                <a:gd name="T49" fmla="*/ 251 h 1263"/>
                <a:gd name="T50" fmla="*/ 93 w 1264"/>
                <a:gd name="T51" fmla="*/ 301 h 1263"/>
                <a:gd name="T52" fmla="*/ 104 w 1264"/>
                <a:gd name="T53" fmla="*/ 389 h 1263"/>
                <a:gd name="T54" fmla="*/ 86 w 1264"/>
                <a:gd name="T55" fmla="*/ 434 h 1263"/>
                <a:gd name="T56" fmla="*/ 16 w 1264"/>
                <a:gd name="T57" fmla="*/ 490 h 1263"/>
                <a:gd name="T58" fmla="*/ 5 w 1264"/>
                <a:gd name="T59" fmla="*/ 550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3 h 1263"/>
                <a:gd name="T66" fmla="*/ 27 w 1264"/>
                <a:gd name="T67" fmla="*/ 813 h 1263"/>
                <a:gd name="T68" fmla="*/ 102 w 1264"/>
                <a:gd name="T69" fmla="*/ 863 h 1263"/>
                <a:gd name="T70" fmla="*/ 124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4 h 1263"/>
                <a:gd name="T76" fmla="*/ 243 w 1264"/>
                <a:gd name="T77" fmla="*/ 1058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5 w 1264"/>
                <a:gd name="T83" fmla="*/ 1203 h 1263"/>
                <a:gd name="T84" fmla="*/ 451 w 1264"/>
                <a:gd name="T85" fmla="*/ 1179 h 1263"/>
                <a:gd name="T86" fmla="*/ 500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7 h 1263"/>
                <a:gd name="T94" fmla="*/ 737 w 1264"/>
                <a:gd name="T95" fmla="*/ 1254 h 1263"/>
                <a:gd name="T96" fmla="*/ 796 w 1264"/>
                <a:gd name="T97" fmla="*/ 1241 h 1263"/>
                <a:gd name="T98" fmla="*/ 846 w 1264"/>
                <a:gd name="T99" fmla="*/ 1167 h 1263"/>
                <a:gd name="T100" fmla="*/ 893 w 1264"/>
                <a:gd name="T101" fmla="*/ 1146 h 1263"/>
                <a:gd name="T102" fmla="*/ 981 w 1264"/>
                <a:gd name="T103" fmla="*/ 1158 h 1263"/>
                <a:gd name="T104" fmla="*/ 1029 w 1264"/>
                <a:gd name="T105" fmla="*/ 1122 h 1263"/>
                <a:gd name="T106" fmla="*/ 1046 w 1264"/>
                <a:gd name="T107" fmla="*/ 1034 h 1263"/>
                <a:gd name="T108" fmla="*/ 1080 w 1264"/>
                <a:gd name="T109" fmla="*/ 997 h 1263"/>
                <a:gd name="T110" fmla="*/ 1165 w 1264"/>
                <a:gd name="T111" fmla="*/ 970 h 1263"/>
                <a:gd name="T112" fmla="*/ 1195 w 1264"/>
                <a:gd name="T113" fmla="*/ 919 h 1263"/>
                <a:gd name="T114" fmla="*/ 1175 w 1264"/>
                <a:gd name="T115" fmla="*/ 832 h 1263"/>
                <a:gd name="T116" fmla="*/ 1191 w 1264"/>
                <a:gd name="T117" fmla="*/ 784 h 1263"/>
                <a:gd name="T118" fmla="*/ 1257 w 1264"/>
                <a:gd name="T119" fmla="*/ 725 h 1263"/>
                <a:gd name="T120" fmla="*/ 1263 w 1264"/>
                <a:gd name="T121" fmla="*/ 666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6"/>
                  </a:moveTo>
                  <a:cubicBezTo>
                    <a:pt x="1264" y="657"/>
                    <a:pt x="1264" y="647"/>
                    <a:pt x="1264" y="637"/>
                  </a:cubicBezTo>
                  <a:cubicBezTo>
                    <a:pt x="1212" y="625"/>
                    <a:pt x="1212" y="625"/>
                    <a:pt x="1212" y="625"/>
                  </a:cubicBezTo>
                  <a:cubicBezTo>
                    <a:pt x="1212" y="615"/>
                    <a:pt x="1211" y="605"/>
                    <a:pt x="1211" y="595"/>
                  </a:cubicBezTo>
                  <a:cubicBezTo>
                    <a:pt x="1262" y="579"/>
                    <a:pt x="1262" y="579"/>
                    <a:pt x="1262" y="579"/>
                  </a:cubicBezTo>
                  <a:cubicBezTo>
                    <a:pt x="1261" y="569"/>
                    <a:pt x="1260" y="559"/>
                    <a:pt x="1259" y="550"/>
                  </a:cubicBezTo>
                  <a:cubicBezTo>
                    <a:pt x="1206" y="544"/>
                    <a:pt x="1206" y="544"/>
                    <a:pt x="1206" y="544"/>
                  </a:cubicBezTo>
                  <a:cubicBezTo>
                    <a:pt x="1204" y="535"/>
                    <a:pt x="1203" y="525"/>
                    <a:pt x="1201" y="515"/>
                  </a:cubicBezTo>
                  <a:cubicBezTo>
                    <a:pt x="1249" y="492"/>
                    <a:pt x="1249" y="492"/>
                    <a:pt x="1249" y="492"/>
                  </a:cubicBezTo>
                  <a:cubicBezTo>
                    <a:pt x="1247" y="482"/>
                    <a:pt x="1244" y="473"/>
                    <a:pt x="1242" y="464"/>
                  </a:cubicBezTo>
                  <a:cubicBezTo>
                    <a:pt x="1189" y="466"/>
                    <a:pt x="1189" y="466"/>
                    <a:pt x="1189" y="466"/>
                  </a:cubicBezTo>
                  <a:cubicBezTo>
                    <a:pt x="1186" y="456"/>
                    <a:pt x="1183" y="447"/>
                    <a:pt x="1180" y="437"/>
                  </a:cubicBezTo>
                  <a:cubicBezTo>
                    <a:pt x="1224" y="408"/>
                    <a:pt x="1224" y="408"/>
                    <a:pt x="1224" y="408"/>
                  </a:cubicBezTo>
                  <a:cubicBezTo>
                    <a:pt x="1220" y="399"/>
                    <a:pt x="1217" y="390"/>
                    <a:pt x="1213" y="381"/>
                  </a:cubicBezTo>
                  <a:cubicBezTo>
                    <a:pt x="1161" y="390"/>
                    <a:pt x="1161" y="390"/>
                    <a:pt x="1161" y="390"/>
                  </a:cubicBezTo>
                  <a:cubicBezTo>
                    <a:pt x="1157" y="381"/>
                    <a:pt x="1152" y="372"/>
                    <a:pt x="1148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19"/>
                    <a:pt x="1177" y="311"/>
                    <a:pt x="1173" y="303"/>
                  </a:cubicBezTo>
                  <a:cubicBezTo>
                    <a:pt x="1123" y="319"/>
                    <a:pt x="1123" y="319"/>
                    <a:pt x="1123" y="319"/>
                  </a:cubicBezTo>
                  <a:cubicBezTo>
                    <a:pt x="1117" y="311"/>
                    <a:pt x="1112" y="302"/>
                    <a:pt x="1106" y="294"/>
                  </a:cubicBezTo>
                  <a:cubicBezTo>
                    <a:pt x="1140" y="254"/>
                    <a:pt x="1140" y="254"/>
                    <a:pt x="1140" y="254"/>
                  </a:cubicBezTo>
                  <a:cubicBezTo>
                    <a:pt x="1134" y="246"/>
                    <a:pt x="1128" y="239"/>
                    <a:pt x="1122" y="231"/>
                  </a:cubicBezTo>
                  <a:cubicBezTo>
                    <a:pt x="1075" y="254"/>
                    <a:pt x="1075" y="254"/>
                    <a:pt x="1075" y="254"/>
                  </a:cubicBezTo>
                  <a:cubicBezTo>
                    <a:pt x="1068" y="246"/>
                    <a:pt x="1062" y="239"/>
                    <a:pt x="1055" y="231"/>
                  </a:cubicBezTo>
                  <a:cubicBezTo>
                    <a:pt x="1082" y="187"/>
                    <a:pt x="1082" y="187"/>
                    <a:pt x="1082" y="187"/>
                  </a:cubicBezTo>
                  <a:cubicBezTo>
                    <a:pt x="1076" y="180"/>
                    <a:pt x="1069" y="174"/>
                    <a:pt x="1062" y="167"/>
                  </a:cubicBezTo>
                  <a:cubicBezTo>
                    <a:pt x="1019" y="196"/>
                    <a:pt x="1019" y="196"/>
                    <a:pt x="1019" y="196"/>
                  </a:cubicBezTo>
                  <a:cubicBezTo>
                    <a:pt x="1011" y="189"/>
                    <a:pt x="1003" y="183"/>
                    <a:pt x="995" y="176"/>
                  </a:cubicBezTo>
                  <a:cubicBezTo>
                    <a:pt x="1016" y="129"/>
                    <a:pt x="1016" y="129"/>
                    <a:pt x="1016" y="129"/>
                  </a:cubicBezTo>
                  <a:cubicBezTo>
                    <a:pt x="1009" y="123"/>
                    <a:pt x="1001" y="118"/>
                    <a:pt x="993" y="112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8" y="135"/>
                    <a:pt x="929" y="130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5" y="76"/>
                    <a:pt x="926" y="71"/>
                    <a:pt x="918" y="67"/>
                  </a:cubicBezTo>
                  <a:cubicBezTo>
                    <a:pt x="885" y="106"/>
                    <a:pt x="885" y="106"/>
                    <a:pt x="885" y="106"/>
                  </a:cubicBezTo>
                  <a:cubicBezTo>
                    <a:pt x="876" y="102"/>
                    <a:pt x="866" y="98"/>
                    <a:pt x="856" y="93"/>
                  </a:cubicBezTo>
                  <a:cubicBezTo>
                    <a:pt x="864" y="43"/>
                    <a:pt x="864" y="43"/>
                    <a:pt x="864" y="43"/>
                  </a:cubicBezTo>
                  <a:cubicBezTo>
                    <a:pt x="855" y="39"/>
                    <a:pt x="846" y="36"/>
                    <a:pt x="837" y="33"/>
                  </a:cubicBezTo>
                  <a:cubicBezTo>
                    <a:pt x="810" y="76"/>
                    <a:pt x="810" y="76"/>
                    <a:pt x="810" y="76"/>
                  </a:cubicBezTo>
                  <a:cubicBezTo>
                    <a:pt x="800" y="73"/>
                    <a:pt x="790" y="70"/>
                    <a:pt x="780" y="67"/>
                  </a:cubicBezTo>
                  <a:cubicBezTo>
                    <a:pt x="780" y="16"/>
                    <a:pt x="780" y="16"/>
                    <a:pt x="780" y="16"/>
                  </a:cubicBezTo>
                  <a:cubicBezTo>
                    <a:pt x="771" y="14"/>
                    <a:pt x="761" y="12"/>
                    <a:pt x="752" y="10"/>
                  </a:cubicBezTo>
                  <a:cubicBezTo>
                    <a:pt x="731" y="57"/>
                    <a:pt x="731" y="57"/>
                    <a:pt x="731" y="57"/>
                  </a:cubicBezTo>
                  <a:cubicBezTo>
                    <a:pt x="721" y="55"/>
                    <a:pt x="710" y="54"/>
                    <a:pt x="700" y="53"/>
                  </a:cubicBezTo>
                  <a:cubicBezTo>
                    <a:pt x="693" y="2"/>
                    <a:pt x="693" y="2"/>
                    <a:pt x="693" y="2"/>
                  </a:cubicBezTo>
                  <a:cubicBezTo>
                    <a:pt x="684" y="1"/>
                    <a:pt x="674" y="0"/>
                    <a:pt x="665" y="0"/>
                  </a:cubicBezTo>
                  <a:cubicBezTo>
                    <a:pt x="651" y="49"/>
                    <a:pt x="651" y="49"/>
                    <a:pt x="651" y="49"/>
                  </a:cubicBezTo>
                  <a:cubicBezTo>
                    <a:pt x="645" y="49"/>
                    <a:pt x="638" y="49"/>
                    <a:pt x="632" y="49"/>
                  </a:cubicBezTo>
                  <a:cubicBezTo>
                    <a:pt x="628" y="49"/>
                    <a:pt x="623" y="49"/>
                    <a:pt x="619" y="49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595" y="0"/>
                    <a:pt x="586" y="1"/>
                    <a:pt x="577" y="1"/>
                  </a:cubicBezTo>
                  <a:cubicBezTo>
                    <a:pt x="570" y="52"/>
                    <a:pt x="570" y="52"/>
                    <a:pt x="570" y="52"/>
                  </a:cubicBezTo>
                  <a:cubicBezTo>
                    <a:pt x="559" y="53"/>
                    <a:pt x="548" y="55"/>
                    <a:pt x="538" y="56"/>
                  </a:cubicBezTo>
                  <a:cubicBezTo>
                    <a:pt x="517" y="9"/>
                    <a:pt x="517" y="9"/>
                    <a:pt x="517" y="9"/>
                  </a:cubicBezTo>
                  <a:cubicBezTo>
                    <a:pt x="508" y="11"/>
                    <a:pt x="499" y="13"/>
                    <a:pt x="490" y="15"/>
                  </a:cubicBezTo>
                  <a:cubicBezTo>
                    <a:pt x="490" y="66"/>
                    <a:pt x="490" y="66"/>
                    <a:pt x="490" y="66"/>
                  </a:cubicBezTo>
                  <a:cubicBezTo>
                    <a:pt x="479" y="69"/>
                    <a:pt x="469" y="72"/>
                    <a:pt x="459" y="75"/>
                  </a:cubicBezTo>
                  <a:cubicBezTo>
                    <a:pt x="432" y="31"/>
                    <a:pt x="432" y="31"/>
                    <a:pt x="432" y="31"/>
                  </a:cubicBezTo>
                  <a:cubicBezTo>
                    <a:pt x="423" y="34"/>
                    <a:pt x="414" y="38"/>
                    <a:pt x="405" y="41"/>
                  </a:cubicBezTo>
                  <a:cubicBezTo>
                    <a:pt x="413" y="92"/>
                    <a:pt x="413" y="92"/>
                    <a:pt x="413" y="92"/>
                  </a:cubicBezTo>
                  <a:cubicBezTo>
                    <a:pt x="403" y="96"/>
                    <a:pt x="393" y="100"/>
                    <a:pt x="383" y="105"/>
                  </a:cubicBezTo>
                  <a:cubicBezTo>
                    <a:pt x="350" y="65"/>
                    <a:pt x="350" y="65"/>
                    <a:pt x="350" y="65"/>
                  </a:cubicBezTo>
                  <a:cubicBezTo>
                    <a:pt x="342" y="69"/>
                    <a:pt x="334" y="74"/>
                    <a:pt x="326" y="78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1" y="133"/>
                    <a:pt x="321" y="139"/>
                    <a:pt x="312" y="145"/>
                  </a:cubicBezTo>
                  <a:cubicBezTo>
                    <a:pt x="274" y="110"/>
                    <a:pt x="274" y="110"/>
                    <a:pt x="274" y="110"/>
                  </a:cubicBezTo>
                  <a:cubicBezTo>
                    <a:pt x="267" y="115"/>
                    <a:pt x="259" y="121"/>
                    <a:pt x="252" y="126"/>
                  </a:cubicBezTo>
                  <a:cubicBezTo>
                    <a:pt x="273" y="173"/>
                    <a:pt x="273" y="173"/>
                    <a:pt x="273" y="173"/>
                  </a:cubicBezTo>
                  <a:cubicBezTo>
                    <a:pt x="264" y="180"/>
                    <a:pt x="256" y="187"/>
                    <a:pt x="248" y="194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198" y="171"/>
                    <a:pt x="192" y="178"/>
                    <a:pt x="185" y="184"/>
                  </a:cubicBezTo>
                  <a:cubicBezTo>
                    <a:pt x="213" y="228"/>
                    <a:pt x="213" y="228"/>
                    <a:pt x="213" y="228"/>
                  </a:cubicBezTo>
                  <a:cubicBezTo>
                    <a:pt x="205" y="236"/>
                    <a:pt x="198" y="244"/>
                    <a:pt x="191" y="252"/>
                  </a:cubicBezTo>
                  <a:cubicBezTo>
                    <a:pt x="144" y="229"/>
                    <a:pt x="144" y="229"/>
                    <a:pt x="144" y="229"/>
                  </a:cubicBezTo>
                  <a:cubicBezTo>
                    <a:pt x="138" y="236"/>
                    <a:pt x="133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5" y="300"/>
                    <a:pt x="148" y="309"/>
                    <a:pt x="143" y="318"/>
                  </a:cubicBezTo>
                  <a:cubicBezTo>
                    <a:pt x="93" y="301"/>
                    <a:pt x="93" y="301"/>
                    <a:pt x="93" y="301"/>
                  </a:cubicBezTo>
                  <a:cubicBezTo>
                    <a:pt x="88" y="309"/>
                    <a:pt x="84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79"/>
                    <a:pt x="104" y="389"/>
                  </a:cubicBezTo>
                  <a:cubicBezTo>
                    <a:pt x="52" y="380"/>
                    <a:pt x="52" y="380"/>
                    <a:pt x="52" y="380"/>
                  </a:cubicBezTo>
                  <a:cubicBezTo>
                    <a:pt x="48" y="388"/>
                    <a:pt x="45" y="397"/>
                    <a:pt x="42" y="405"/>
                  </a:cubicBezTo>
                  <a:cubicBezTo>
                    <a:pt x="86" y="434"/>
                    <a:pt x="86" y="434"/>
                    <a:pt x="86" y="434"/>
                  </a:cubicBezTo>
                  <a:cubicBezTo>
                    <a:pt x="82" y="445"/>
                    <a:pt x="79" y="455"/>
                    <a:pt x="76" y="466"/>
                  </a:cubicBezTo>
                  <a:cubicBezTo>
                    <a:pt x="23" y="464"/>
                    <a:pt x="23" y="464"/>
                    <a:pt x="23" y="464"/>
                  </a:cubicBezTo>
                  <a:cubicBezTo>
                    <a:pt x="20" y="472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2" y="523"/>
                    <a:pt x="60" y="534"/>
                    <a:pt x="58" y="545"/>
                  </a:cubicBezTo>
                  <a:cubicBezTo>
                    <a:pt x="5" y="550"/>
                    <a:pt x="5" y="550"/>
                    <a:pt x="5" y="550"/>
                  </a:cubicBezTo>
                  <a:cubicBezTo>
                    <a:pt x="4" y="559"/>
                    <a:pt x="3" y="568"/>
                    <a:pt x="3" y="577"/>
                  </a:cubicBezTo>
                  <a:cubicBezTo>
                    <a:pt x="54" y="593"/>
                    <a:pt x="54" y="593"/>
                    <a:pt x="54" y="593"/>
                  </a:cubicBezTo>
                  <a:cubicBezTo>
                    <a:pt x="53" y="604"/>
                    <a:pt x="53" y="615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1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6"/>
                    <a:pt x="58" y="707"/>
                  </a:cubicBezTo>
                  <a:cubicBezTo>
                    <a:pt x="7" y="727"/>
                    <a:pt x="7" y="727"/>
                    <a:pt x="7" y="727"/>
                  </a:cubicBezTo>
                  <a:cubicBezTo>
                    <a:pt x="9" y="736"/>
                    <a:pt x="10" y="745"/>
                    <a:pt x="12" y="753"/>
                  </a:cubicBezTo>
                  <a:cubicBezTo>
                    <a:pt x="67" y="755"/>
                    <a:pt x="67" y="755"/>
                    <a:pt x="67" y="755"/>
                  </a:cubicBezTo>
                  <a:cubicBezTo>
                    <a:pt x="69" y="766"/>
                    <a:pt x="72" y="776"/>
                    <a:pt x="74" y="786"/>
                  </a:cubicBezTo>
                  <a:cubicBezTo>
                    <a:pt x="27" y="813"/>
                    <a:pt x="27" y="813"/>
                    <a:pt x="27" y="813"/>
                  </a:cubicBezTo>
                  <a:cubicBezTo>
                    <a:pt x="30" y="822"/>
                    <a:pt x="32" y="830"/>
                    <a:pt x="35" y="839"/>
                  </a:cubicBezTo>
                  <a:cubicBezTo>
                    <a:pt x="90" y="833"/>
                    <a:pt x="90" y="833"/>
                    <a:pt x="90" y="833"/>
                  </a:cubicBezTo>
                  <a:cubicBezTo>
                    <a:pt x="93" y="843"/>
                    <a:pt x="98" y="853"/>
                    <a:pt x="102" y="863"/>
                  </a:cubicBezTo>
                  <a:cubicBezTo>
                    <a:pt x="59" y="896"/>
                    <a:pt x="59" y="896"/>
                    <a:pt x="59" y="896"/>
                  </a:cubicBezTo>
                  <a:cubicBezTo>
                    <a:pt x="62" y="904"/>
                    <a:pt x="66" y="912"/>
                    <a:pt x="70" y="920"/>
                  </a:cubicBezTo>
                  <a:cubicBezTo>
                    <a:pt x="124" y="907"/>
                    <a:pt x="124" y="907"/>
                    <a:pt x="124" y="907"/>
                  </a:cubicBezTo>
                  <a:cubicBezTo>
                    <a:pt x="129" y="916"/>
                    <a:pt x="134" y="925"/>
                    <a:pt x="140" y="934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1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4" y="983"/>
                    <a:pt x="180" y="992"/>
                    <a:pt x="187" y="1000"/>
                  </a:cubicBezTo>
                  <a:cubicBezTo>
                    <a:pt x="154" y="1044"/>
                    <a:pt x="154" y="1044"/>
                    <a:pt x="154" y="1044"/>
                  </a:cubicBezTo>
                  <a:cubicBezTo>
                    <a:pt x="160" y="1051"/>
                    <a:pt x="166" y="1058"/>
                    <a:pt x="172" y="1064"/>
                  </a:cubicBezTo>
                  <a:cubicBezTo>
                    <a:pt x="220" y="1036"/>
                    <a:pt x="220" y="1036"/>
                    <a:pt x="220" y="1036"/>
                  </a:cubicBezTo>
                  <a:cubicBezTo>
                    <a:pt x="228" y="1044"/>
                    <a:pt x="235" y="1051"/>
                    <a:pt x="243" y="1058"/>
                  </a:cubicBezTo>
                  <a:cubicBezTo>
                    <a:pt x="217" y="1107"/>
                    <a:pt x="217" y="1107"/>
                    <a:pt x="217" y="1107"/>
                  </a:cubicBezTo>
                  <a:cubicBezTo>
                    <a:pt x="224" y="1113"/>
                    <a:pt x="231" y="1119"/>
                    <a:pt x="238" y="1124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90" y="1096"/>
                    <a:pt x="298" y="1102"/>
                    <a:pt x="307" y="1108"/>
                  </a:cubicBezTo>
                  <a:cubicBezTo>
                    <a:pt x="287" y="1160"/>
                    <a:pt x="287" y="1160"/>
                    <a:pt x="287" y="1160"/>
                  </a:cubicBezTo>
                  <a:cubicBezTo>
                    <a:pt x="295" y="1165"/>
                    <a:pt x="303" y="1170"/>
                    <a:pt x="310" y="1175"/>
                  </a:cubicBezTo>
                  <a:cubicBezTo>
                    <a:pt x="349" y="1134"/>
                    <a:pt x="349" y="1134"/>
                    <a:pt x="349" y="1134"/>
                  </a:cubicBezTo>
                  <a:cubicBezTo>
                    <a:pt x="358" y="1139"/>
                    <a:pt x="367" y="1144"/>
                    <a:pt x="377" y="1149"/>
                  </a:cubicBezTo>
                  <a:cubicBezTo>
                    <a:pt x="365" y="1203"/>
                    <a:pt x="365" y="1203"/>
                    <a:pt x="365" y="1203"/>
                  </a:cubicBezTo>
                  <a:cubicBezTo>
                    <a:pt x="373" y="1207"/>
                    <a:pt x="381" y="1211"/>
                    <a:pt x="389" y="1214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2" y="1172"/>
                    <a:pt x="442" y="1176"/>
                    <a:pt x="451" y="1179"/>
                  </a:cubicBezTo>
                  <a:cubicBezTo>
                    <a:pt x="447" y="1235"/>
                    <a:pt x="447" y="1235"/>
                    <a:pt x="447" y="1235"/>
                  </a:cubicBezTo>
                  <a:cubicBezTo>
                    <a:pt x="456" y="1238"/>
                    <a:pt x="464" y="1240"/>
                    <a:pt x="473" y="1243"/>
                  </a:cubicBezTo>
                  <a:cubicBezTo>
                    <a:pt x="500" y="1193"/>
                    <a:pt x="500" y="1193"/>
                    <a:pt x="500" y="1193"/>
                  </a:cubicBezTo>
                  <a:cubicBezTo>
                    <a:pt x="509" y="1195"/>
                    <a:pt x="519" y="1197"/>
                    <a:pt x="529" y="1199"/>
                  </a:cubicBezTo>
                  <a:cubicBezTo>
                    <a:pt x="533" y="1255"/>
                    <a:pt x="533" y="1255"/>
                    <a:pt x="533" y="1255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7"/>
                    <a:pt x="610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5" y="1263"/>
                    <a:pt x="628" y="1263"/>
                    <a:pt x="632" y="1263"/>
                  </a:cubicBezTo>
                  <a:cubicBezTo>
                    <a:pt x="638" y="1263"/>
                    <a:pt x="643" y="1263"/>
                    <a:pt x="649" y="1262"/>
                  </a:cubicBezTo>
                  <a:cubicBezTo>
                    <a:pt x="660" y="1207"/>
                    <a:pt x="660" y="1207"/>
                    <a:pt x="660" y="1207"/>
                  </a:cubicBezTo>
                  <a:cubicBezTo>
                    <a:pt x="670" y="1207"/>
                    <a:pt x="680" y="1206"/>
                    <a:pt x="690" y="1205"/>
                  </a:cubicBezTo>
                  <a:cubicBezTo>
                    <a:pt x="709" y="1258"/>
                    <a:pt x="709" y="1258"/>
                    <a:pt x="709" y="1258"/>
                  </a:cubicBezTo>
                  <a:cubicBezTo>
                    <a:pt x="718" y="1257"/>
                    <a:pt x="727" y="1256"/>
                    <a:pt x="737" y="1254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6"/>
                    <a:pt x="760" y="1194"/>
                    <a:pt x="769" y="1192"/>
                  </a:cubicBezTo>
                  <a:cubicBezTo>
                    <a:pt x="796" y="1241"/>
                    <a:pt x="796" y="1241"/>
                    <a:pt x="796" y="1241"/>
                  </a:cubicBezTo>
                  <a:cubicBezTo>
                    <a:pt x="805" y="1239"/>
                    <a:pt x="814" y="1236"/>
                    <a:pt x="822" y="1234"/>
                  </a:cubicBezTo>
                  <a:cubicBezTo>
                    <a:pt x="818" y="1177"/>
                    <a:pt x="818" y="1177"/>
                    <a:pt x="818" y="1177"/>
                  </a:cubicBezTo>
                  <a:cubicBezTo>
                    <a:pt x="828" y="1174"/>
                    <a:pt x="837" y="1171"/>
                    <a:pt x="846" y="1167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8" y="1209"/>
                    <a:pt x="896" y="1205"/>
                    <a:pt x="904" y="1201"/>
                  </a:cubicBezTo>
                  <a:cubicBezTo>
                    <a:pt x="893" y="1146"/>
                    <a:pt x="893" y="1146"/>
                    <a:pt x="893" y="1146"/>
                  </a:cubicBezTo>
                  <a:cubicBezTo>
                    <a:pt x="901" y="1142"/>
                    <a:pt x="910" y="1137"/>
                    <a:pt x="919" y="1132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2" y="1105"/>
                    <a:pt x="962" y="1105"/>
                    <a:pt x="962" y="1105"/>
                  </a:cubicBezTo>
                  <a:cubicBezTo>
                    <a:pt x="970" y="1100"/>
                    <a:pt x="978" y="1094"/>
                    <a:pt x="986" y="1088"/>
                  </a:cubicBezTo>
                  <a:cubicBezTo>
                    <a:pt x="1029" y="1122"/>
                    <a:pt x="1029" y="1122"/>
                    <a:pt x="1029" y="1122"/>
                  </a:cubicBezTo>
                  <a:cubicBezTo>
                    <a:pt x="1037" y="1116"/>
                    <a:pt x="1044" y="1110"/>
                    <a:pt x="1051" y="1104"/>
                  </a:cubicBezTo>
                  <a:cubicBezTo>
                    <a:pt x="1025" y="1055"/>
                    <a:pt x="1025" y="1055"/>
                    <a:pt x="1025" y="1055"/>
                  </a:cubicBezTo>
                  <a:cubicBezTo>
                    <a:pt x="1032" y="1048"/>
                    <a:pt x="1039" y="1041"/>
                    <a:pt x="1046" y="1034"/>
                  </a:cubicBezTo>
                  <a:cubicBezTo>
                    <a:pt x="1094" y="1062"/>
                    <a:pt x="1094" y="1062"/>
                    <a:pt x="1094" y="1062"/>
                  </a:cubicBezTo>
                  <a:cubicBezTo>
                    <a:pt x="1100" y="1055"/>
                    <a:pt x="1107" y="1048"/>
                    <a:pt x="1113" y="1041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1"/>
                    <a:pt x="1098" y="973"/>
                  </a:cubicBezTo>
                  <a:cubicBezTo>
                    <a:pt x="1149" y="994"/>
                    <a:pt x="1149" y="994"/>
                    <a:pt x="1149" y="994"/>
                  </a:cubicBezTo>
                  <a:cubicBezTo>
                    <a:pt x="1155" y="986"/>
                    <a:pt x="1160" y="978"/>
                    <a:pt x="1165" y="970"/>
                  </a:cubicBezTo>
                  <a:cubicBezTo>
                    <a:pt x="1127" y="931"/>
                    <a:pt x="1127" y="931"/>
                    <a:pt x="1127" y="931"/>
                  </a:cubicBezTo>
                  <a:cubicBezTo>
                    <a:pt x="1132" y="923"/>
                    <a:pt x="1137" y="914"/>
                    <a:pt x="1141" y="906"/>
                  </a:cubicBezTo>
                  <a:cubicBezTo>
                    <a:pt x="1195" y="919"/>
                    <a:pt x="1195" y="919"/>
                    <a:pt x="1195" y="919"/>
                  </a:cubicBezTo>
                  <a:cubicBezTo>
                    <a:pt x="1199" y="910"/>
                    <a:pt x="1203" y="902"/>
                    <a:pt x="1207" y="893"/>
                  </a:cubicBezTo>
                  <a:cubicBezTo>
                    <a:pt x="1164" y="860"/>
                    <a:pt x="1164" y="860"/>
                    <a:pt x="1164" y="860"/>
                  </a:cubicBezTo>
                  <a:cubicBezTo>
                    <a:pt x="1168" y="851"/>
                    <a:pt x="1171" y="842"/>
                    <a:pt x="1175" y="832"/>
                  </a:cubicBezTo>
                  <a:cubicBezTo>
                    <a:pt x="1229" y="838"/>
                    <a:pt x="1229" y="838"/>
                    <a:pt x="1229" y="838"/>
                  </a:cubicBezTo>
                  <a:cubicBezTo>
                    <a:pt x="1232" y="829"/>
                    <a:pt x="1235" y="820"/>
                    <a:pt x="1238" y="811"/>
                  </a:cubicBezTo>
                  <a:cubicBezTo>
                    <a:pt x="1191" y="784"/>
                    <a:pt x="1191" y="784"/>
                    <a:pt x="1191" y="784"/>
                  </a:cubicBezTo>
                  <a:cubicBezTo>
                    <a:pt x="1193" y="774"/>
                    <a:pt x="1196" y="765"/>
                    <a:pt x="1198" y="755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4"/>
                    <a:pt x="1256" y="735"/>
                    <a:pt x="1257" y="725"/>
                  </a:cubicBezTo>
                  <a:cubicBezTo>
                    <a:pt x="1207" y="705"/>
                    <a:pt x="1207" y="705"/>
                    <a:pt x="1207" y="705"/>
                  </a:cubicBezTo>
                  <a:cubicBezTo>
                    <a:pt x="1208" y="695"/>
                    <a:pt x="1209" y="685"/>
                    <a:pt x="1210" y="676"/>
                  </a:cubicBezTo>
                  <a:lnTo>
                    <a:pt x="1263" y="666"/>
                  </a:lnTo>
                  <a:close/>
                  <a:moveTo>
                    <a:pt x="632" y="1126"/>
                  </a:moveTo>
                  <a:cubicBezTo>
                    <a:pt x="359" y="1126"/>
                    <a:pt x="138" y="904"/>
                    <a:pt x="138" y="631"/>
                  </a:cubicBezTo>
                  <a:cubicBezTo>
                    <a:pt x="138" y="358"/>
                    <a:pt x="359" y="137"/>
                    <a:pt x="632" y="137"/>
                  </a:cubicBezTo>
                  <a:cubicBezTo>
                    <a:pt x="905" y="137"/>
                    <a:pt x="1127" y="358"/>
                    <a:pt x="1127" y="631"/>
                  </a:cubicBezTo>
                  <a:cubicBezTo>
                    <a:pt x="1127" y="904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2478-A376-4123-B47D-08F57FA158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6931A-F5DD-4731-ADF5-3CE2A2A18F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2478-A376-4123-B47D-08F57FA158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6931A-F5DD-4731-ADF5-3CE2A2A18F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2478-A376-4123-B47D-08F57FA158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6931A-F5DD-4731-ADF5-3CE2A2A18F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2478-A376-4123-B47D-08F57FA158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6931A-F5DD-4731-ADF5-3CE2A2A18F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2478-A376-4123-B47D-08F57FA158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6931A-F5DD-4731-ADF5-3CE2A2A18F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2478-A376-4123-B47D-08F57FA158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6931A-F5DD-4731-ADF5-3CE2A2A18F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2478-A376-4123-B47D-08F57FA158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6931A-F5DD-4731-ADF5-3CE2A2A18F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2478-A376-4123-B47D-08F57FA158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6931A-F5DD-4731-ADF5-3CE2A2A18F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52478-A376-4123-B47D-08F57FA158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6931A-F5DD-4731-ADF5-3CE2A2A18F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52478-A376-4123-B47D-08F57FA158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6931A-F5DD-4731-ADF5-3CE2A2A18F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矩形 1451"/>
          <p:cNvSpPr/>
          <p:nvPr/>
        </p:nvSpPr>
        <p:spPr>
          <a:xfrm>
            <a:off x="0" y="0"/>
            <a:ext cx="12306300" cy="6858000"/>
          </a:xfrm>
          <a:prstGeom prst="rect">
            <a:avLst/>
          </a:prstGeom>
          <a:solidFill>
            <a:srgbClr val="82BB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51" name="图片 14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2738" y="270933"/>
            <a:ext cx="6440452" cy="6468533"/>
          </a:xfrm>
          <a:prstGeom prst="rect">
            <a:avLst/>
          </a:prstGeom>
        </p:spPr>
      </p:pic>
      <p:sp>
        <p:nvSpPr>
          <p:cNvPr id="363" name="文本框 362"/>
          <p:cNvSpPr txBox="1"/>
          <p:nvPr/>
        </p:nvSpPr>
        <p:spPr>
          <a:xfrm>
            <a:off x="4849505" y="3757178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0077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企业管理及团队建设</a:t>
            </a:r>
            <a:endParaRPr lang="zh-CN" altLang="en-US" sz="2000" dirty="0">
              <a:solidFill>
                <a:srgbClr val="0077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0" name="矩形 1449"/>
          <p:cNvSpPr/>
          <p:nvPr/>
        </p:nvSpPr>
        <p:spPr>
          <a:xfrm>
            <a:off x="5157063" y="4061978"/>
            <a:ext cx="19718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82BBD6"/>
                </a:solidFill>
              </a:rPr>
              <a:t>Business management and team building</a:t>
            </a:r>
            <a:endParaRPr lang="zh-CN" altLang="en-US" dirty="0">
              <a:solidFill>
                <a:srgbClr val="82BBD6"/>
              </a:solidFill>
            </a:endParaRPr>
          </a:p>
        </p:txBody>
      </p:sp>
      <p:pic>
        <p:nvPicPr>
          <p:cNvPr id="2" name="Fariborz Lachini - In Autumn, the Leaves Came to Our Hous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73000" y="67733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0" fill="hold"/>
                                        <p:tgtEl>
                                          <p:spTgt spid="1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0" fill="hold"/>
                                        <p:tgtEl>
                                          <p:spTgt spid="1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500" fill="hold"/>
                                        <p:tgtEl>
                                          <p:spTgt spid="14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63" grpId="0"/>
      <p:bldP spid="14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71488" y="2354263"/>
            <a:ext cx="481013" cy="233363"/>
            <a:chOff x="471488" y="2354263"/>
            <a:chExt cx="481013" cy="233363"/>
          </a:xfrm>
        </p:grpSpPr>
        <p:sp>
          <p:nvSpPr>
            <p:cNvPr id="2752" name="Freeform 492"/>
            <p:cNvSpPr/>
            <p:nvPr/>
          </p:nvSpPr>
          <p:spPr bwMode="auto">
            <a:xfrm>
              <a:off x="838201" y="2354263"/>
              <a:ext cx="114300" cy="233363"/>
            </a:xfrm>
            <a:custGeom>
              <a:avLst/>
              <a:gdLst>
                <a:gd name="T0" fmla="*/ 0 w 72"/>
                <a:gd name="T1" fmla="*/ 147 h 147"/>
                <a:gd name="T2" fmla="*/ 72 w 72"/>
                <a:gd name="T3" fmla="*/ 74 h 147"/>
                <a:gd name="T4" fmla="*/ 0 w 72"/>
                <a:gd name="T5" fmla="*/ 0 h 147"/>
                <a:gd name="T6" fmla="*/ 0 w 72"/>
                <a:gd name="T7" fmla="*/ 49 h 147"/>
                <a:gd name="T8" fmla="*/ 0 w 72"/>
                <a:gd name="T9" fmla="*/ 99 h 147"/>
                <a:gd name="T10" fmla="*/ 0 w 72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147">
                  <a:moveTo>
                    <a:pt x="0" y="147"/>
                  </a:moveTo>
                  <a:lnTo>
                    <a:pt x="72" y="74"/>
                  </a:lnTo>
                  <a:lnTo>
                    <a:pt x="0" y="0"/>
                  </a:lnTo>
                  <a:lnTo>
                    <a:pt x="0" y="49"/>
                  </a:lnTo>
                  <a:lnTo>
                    <a:pt x="0" y="99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3" name="Oval 493"/>
            <p:cNvSpPr>
              <a:spLocks noChangeArrowheads="1"/>
            </p:cNvSpPr>
            <p:nvPr/>
          </p:nvSpPr>
          <p:spPr bwMode="auto">
            <a:xfrm>
              <a:off x="717551" y="2428876"/>
              <a:ext cx="85725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4" name="Oval 494"/>
            <p:cNvSpPr>
              <a:spLocks noChangeArrowheads="1"/>
            </p:cNvSpPr>
            <p:nvPr/>
          </p:nvSpPr>
          <p:spPr bwMode="auto">
            <a:xfrm>
              <a:off x="596901" y="2428876"/>
              <a:ext cx="85725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5" name="Oval 495"/>
            <p:cNvSpPr>
              <a:spLocks noChangeArrowheads="1"/>
            </p:cNvSpPr>
            <p:nvPr/>
          </p:nvSpPr>
          <p:spPr bwMode="auto">
            <a:xfrm>
              <a:off x="471488" y="2428876"/>
              <a:ext cx="87313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03288" y="195263"/>
            <a:ext cx="2465388" cy="111125"/>
            <a:chOff x="903288" y="195263"/>
            <a:chExt cx="2465388" cy="111125"/>
          </a:xfrm>
        </p:grpSpPr>
        <p:sp>
          <p:nvSpPr>
            <p:cNvPr id="2799" name="Rectangle 539"/>
            <p:cNvSpPr>
              <a:spLocks noChangeArrowheads="1"/>
            </p:cNvSpPr>
            <p:nvPr/>
          </p:nvSpPr>
          <p:spPr bwMode="auto">
            <a:xfrm>
              <a:off x="903288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0" name="Rectangle 540"/>
            <p:cNvSpPr>
              <a:spLocks noChangeArrowheads="1"/>
            </p:cNvSpPr>
            <p:nvPr/>
          </p:nvSpPr>
          <p:spPr bwMode="auto">
            <a:xfrm>
              <a:off x="903288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1" name="Rectangle 541"/>
            <p:cNvSpPr>
              <a:spLocks noChangeArrowheads="1"/>
            </p:cNvSpPr>
            <p:nvPr/>
          </p:nvSpPr>
          <p:spPr bwMode="auto">
            <a:xfrm>
              <a:off x="101282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2" name="Rectangle 542"/>
            <p:cNvSpPr>
              <a:spLocks noChangeArrowheads="1"/>
            </p:cNvSpPr>
            <p:nvPr/>
          </p:nvSpPr>
          <p:spPr bwMode="auto">
            <a:xfrm>
              <a:off x="101282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3" name="Rectangle 543"/>
            <p:cNvSpPr>
              <a:spLocks noChangeArrowheads="1"/>
            </p:cNvSpPr>
            <p:nvPr/>
          </p:nvSpPr>
          <p:spPr bwMode="auto">
            <a:xfrm>
              <a:off x="112077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4" name="Rectangle 544"/>
            <p:cNvSpPr>
              <a:spLocks noChangeArrowheads="1"/>
            </p:cNvSpPr>
            <p:nvPr/>
          </p:nvSpPr>
          <p:spPr bwMode="auto">
            <a:xfrm>
              <a:off x="112077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5" name="Rectangle 545"/>
            <p:cNvSpPr>
              <a:spLocks noChangeArrowheads="1"/>
            </p:cNvSpPr>
            <p:nvPr/>
          </p:nvSpPr>
          <p:spPr bwMode="auto">
            <a:xfrm>
              <a:off x="1228726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6" name="Rectangle 546"/>
            <p:cNvSpPr>
              <a:spLocks noChangeArrowheads="1"/>
            </p:cNvSpPr>
            <p:nvPr/>
          </p:nvSpPr>
          <p:spPr bwMode="auto">
            <a:xfrm>
              <a:off x="1228726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7" name="Rectangle 547"/>
            <p:cNvSpPr>
              <a:spLocks noChangeArrowheads="1"/>
            </p:cNvSpPr>
            <p:nvPr/>
          </p:nvSpPr>
          <p:spPr bwMode="auto">
            <a:xfrm>
              <a:off x="1339851" y="228601"/>
              <a:ext cx="41275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8" name="Rectangle 548"/>
            <p:cNvSpPr>
              <a:spLocks noChangeArrowheads="1"/>
            </p:cNvSpPr>
            <p:nvPr/>
          </p:nvSpPr>
          <p:spPr bwMode="auto">
            <a:xfrm>
              <a:off x="1339851" y="228601"/>
              <a:ext cx="41275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9" name="Freeform 549"/>
            <p:cNvSpPr/>
            <p:nvPr/>
          </p:nvSpPr>
          <p:spPr bwMode="auto">
            <a:xfrm>
              <a:off x="1447801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0" name="Freeform 550"/>
            <p:cNvSpPr/>
            <p:nvPr/>
          </p:nvSpPr>
          <p:spPr bwMode="auto">
            <a:xfrm>
              <a:off x="1447801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1" name="Freeform 551"/>
            <p:cNvSpPr/>
            <p:nvPr/>
          </p:nvSpPr>
          <p:spPr bwMode="auto">
            <a:xfrm>
              <a:off x="1555751" y="228601"/>
              <a:ext cx="44450" cy="42863"/>
            </a:xfrm>
            <a:custGeom>
              <a:avLst/>
              <a:gdLst>
                <a:gd name="T0" fmla="*/ 1 w 28"/>
                <a:gd name="T1" fmla="*/ 0 h 27"/>
                <a:gd name="T2" fmla="*/ 0 w 28"/>
                <a:gd name="T3" fmla="*/ 27 h 27"/>
                <a:gd name="T4" fmla="*/ 28 w 28"/>
                <a:gd name="T5" fmla="*/ 27 h 27"/>
                <a:gd name="T6" fmla="*/ 28 w 28"/>
                <a:gd name="T7" fmla="*/ 0 h 27"/>
                <a:gd name="T8" fmla="*/ 1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" y="0"/>
                  </a:moveTo>
                  <a:lnTo>
                    <a:pt x="0" y="27"/>
                  </a:lnTo>
                  <a:lnTo>
                    <a:pt x="28" y="27"/>
                  </a:lnTo>
                  <a:lnTo>
                    <a:pt x="28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2" name="Freeform 552"/>
            <p:cNvSpPr/>
            <p:nvPr/>
          </p:nvSpPr>
          <p:spPr bwMode="auto">
            <a:xfrm>
              <a:off x="1555751" y="228601"/>
              <a:ext cx="44450" cy="42863"/>
            </a:xfrm>
            <a:custGeom>
              <a:avLst/>
              <a:gdLst>
                <a:gd name="T0" fmla="*/ 1 w 28"/>
                <a:gd name="T1" fmla="*/ 0 h 27"/>
                <a:gd name="T2" fmla="*/ 0 w 28"/>
                <a:gd name="T3" fmla="*/ 27 h 27"/>
                <a:gd name="T4" fmla="*/ 28 w 28"/>
                <a:gd name="T5" fmla="*/ 27 h 27"/>
                <a:gd name="T6" fmla="*/ 28 w 28"/>
                <a:gd name="T7" fmla="*/ 0 h 27"/>
                <a:gd name="T8" fmla="*/ 1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" y="0"/>
                  </a:moveTo>
                  <a:lnTo>
                    <a:pt x="0" y="27"/>
                  </a:lnTo>
                  <a:lnTo>
                    <a:pt x="28" y="27"/>
                  </a:lnTo>
                  <a:lnTo>
                    <a:pt x="28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3" name="Rectangle 553"/>
            <p:cNvSpPr>
              <a:spLocks noChangeArrowheads="1"/>
            </p:cNvSpPr>
            <p:nvPr/>
          </p:nvSpPr>
          <p:spPr bwMode="auto">
            <a:xfrm>
              <a:off x="166528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4" name="Rectangle 554"/>
            <p:cNvSpPr>
              <a:spLocks noChangeArrowheads="1"/>
            </p:cNvSpPr>
            <p:nvPr/>
          </p:nvSpPr>
          <p:spPr bwMode="auto">
            <a:xfrm>
              <a:off x="166528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5" name="Rectangle 555"/>
            <p:cNvSpPr>
              <a:spLocks noChangeArrowheads="1"/>
            </p:cNvSpPr>
            <p:nvPr/>
          </p:nvSpPr>
          <p:spPr bwMode="auto">
            <a:xfrm>
              <a:off x="1773238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6" name="Rectangle 556"/>
            <p:cNvSpPr>
              <a:spLocks noChangeArrowheads="1"/>
            </p:cNvSpPr>
            <p:nvPr/>
          </p:nvSpPr>
          <p:spPr bwMode="auto">
            <a:xfrm>
              <a:off x="1773238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7" name="Rectangle 557"/>
            <p:cNvSpPr>
              <a:spLocks noChangeArrowheads="1"/>
            </p:cNvSpPr>
            <p:nvPr/>
          </p:nvSpPr>
          <p:spPr bwMode="auto">
            <a:xfrm>
              <a:off x="188277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8" name="Rectangle 558"/>
            <p:cNvSpPr>
              <a:spLocks noChangeArrowheads="1"/>
            </p:cNvSpPr>
            <p:nvPr/>
          </p:nvSpPr>
          <p:spPr bwMode="auto">
            <a:xfrm>
              <a:off x="188277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9" name="Rectangle 559"/>
            <p:cNvSpPr>
              <a:spLocks noChangeArrowheads="1"/>
            </p:cNvSpPr>
            <p:nvPr/>
          </p:nvSpPr>
          <p:spPr bwMode="auto">
            <a:xfrm>
              <a:off x="199072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0" name="Rectangle 560"/>
            <p:cNvSpPr>
              <a:spLocks noChangeArrowheads="1"/>
            </p:cNvSpPr>
            <p:nvPr/>
          </p:nvSpPr>
          <p:spPr bwMode="auto">
            <a:xfrm>
              <a:off x="199072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1" name="Rectangle 561"/>
            <p:cNvSpPr>
              <a:spLocks noChangeArrowheads="1"/>
            </p:cNvSpPr>
            <p:nvPr/>
          </p:nvSpPr>
          <p:spPr bwMode="auto">
            <a:xfrm>
              <a:off x="2098676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2" name="Rectangle 562"/>
            <p:cNvSpPr>
              <a:spLocks noChangeArrowheads="1"/>
            </p:cNvSpPr>
            <p:nvPr/>
          </p:nvSpPr>
          <p:spPr bwMode="auto">
            <a:xfrm>
              <a:off x="2098676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3" name="Rectangle 563"/>
            <p:cNvSpPr>
              <a:spLocks noChangeArrowheads="1"/>
            </p:cNvSpPr>
            <p:nvPr/>
          </p:nvSpPr>
          <p:spPr bwMode="auto">
            <a:xfrm>
              <a:off x="2209801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4" name="Rectangle 564"/>
            <p:cNvSpPr>
              <a:spLocks noChangeArrowheads="1"/>
            </p:cNvSpPr>
            <p:nvPr/>
          </p:nvSpPr>
          <p:spPr bwMode="auto">
            <a:xfrm>
              <a:off x="2209801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5" name="Rectangle 565"/>
            <p:cNvSpPr>
              <a:spLocks noChangeArrowheads="1"/>
            </p:cNvSpPr>
            <p:nvPr/>
          </p:nvSpPr>
          <p:spPr bwMode="auto">
            <a:xfrm>
              <a:off x="2317751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6" name="Rectangle 566"/>
            <p:cNvSpPr>
              <a:spLocks noChangeArrowheads="1"/>
            </p:cNvSpPr>
            <p:nvPr/>
          </p:nvSpPr>
          <p:spPr bwMode="auto">
            <a:xfrm>
              <a:off x="2317751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7" name="Rectangle 567"/>
            <p:cNvSpPr>
              <a:spLocks noChangeArrowheads="1"/>
            </p:cNvSpPr>
            <p:nvPr/>
          </p:nvSpPr>
          <p:spPr bwMode="auto">
            <a:xfrm>
              <a:off x="242728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8" name="Rectangle 568"/>
            <p:cNvSpPr>
              <a:spLocks noChangeArrowheads="1"/>
            </p:cNvSpPr>
            <p:nvPr/>
          </p:nvSpPr>
          <p:spPr bwMode="auto">
            <a:xfrm>
              <a:off x="242728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9" name="Rectangle 569"/>
            <p:cNvSpPr>
              <a:spLocks noChangeArrowheads="1"/>
            </p:cNvSpPr>
            <p:nvPr/>
          </p:nvSpPr>
          <p:spPr bwMode="auto">
            <a:xfrm>
              <a:off x="253523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0" name="Rectangle 570"/>
            <p:cNvSpPr>
              <a:spLocks noChangeArrowheads="1"/>
            </p:cNvSpPr>
            <p:nvPr/>
          </p:nvSpPr>
          <p:spPr bwMode="auto">
            <a:xfrm>
              <a:off x="253523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1" name="Rectangle 571"/>
            <p:cNvSpPr>
              <a:spLocks noChangeArrowheads="1"/>
            </p:cNvSpPr>
            <p:nvPr/>
          </p:nvSpPr>
          <p:spPr bwMode="auto">
            <a:xfrm>
              <a:off x="2643188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2" name="Rectangle 572"/>
            <p:cNvSpPr>
              <a:spLocks noChangeArrowheads="1"/>
            </p:cNvSpPr>
            <p:nvPr/>
          </p:nvSpPr>
          <p:spPr bwMode="auto">
            <a:xfrm>
              <a:off x="2643188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3" name="Rectangle 573"/>
            <p:cNvSpPr>
              <a:spLocks noChangeArrowheads="1"/>
            </p:cNvSpPr>
            <p:nvPr/>
          </p:nvSpPr>
          <p:spPr bwMode="auto">
            <a:xfrm>
              <a:off x="2754313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4" name="Rectangle 574"/>
            <p:cNvSpPr>
              <a:spLocks noChangeArrowheads="1"/>
            </p:cNvSpPr>
            <p:nvPr/>
          </p:nvSpPr>
          <p:spPr bwMode="auto">
            <a:xfrm>
              <a:off x="2754313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5" name="Freeform 575"/>
            <p:cNvSpPr/>
            <p:nvPr/>
          </p:nvSpPr>
          <p:spPr bwMode="auto">
            <a:xfrm>
              <a:off x="2862263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6" name="Freeform 576"/>
            <p:cNvSpPr/>
            <p:nvPr/>
          </p:nvSpPr>
          <p:spPr bwMode="auto">
            <a:xfrm>
              <a:off x="2862263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7" name="Freeform 577"/>
            <p:cNvSpPr/>
            <p:nvPr/>
          </p:nvSpPr>
          <p:spPr bwMode="auto">
            <a:xfrm>
              <a:off x="2970213" y="228601"/>
              <a:ext cx="44450" cy="42863"/>
            </a:xfrm>
            <a:custGeom>
              <a:avLst/>
              <a:gdLst>
                <a:gd name="T0" fmla="*/ 28 w 28"/>
                <a:gd name="T1" fmla="*/ 27 h 27"/>
                <a:gd name="T2" fmla="*/ 0 w 28"/>
                <a:gd name="T3" fmla="*/ 27 h 27"/>
                <a:gd name="T4" fmla="*/ 1 w 28"/>
                <a:gd name="T5" fmla="*/ 0 h 27"/>
                <a:gd name="T6" fmla="*/ 28 w 28"/>
                <a:gd name="T7" fmla="*/ 0 h 27"/>
                <a:gd name="T8" fmla="*/ 28 w 28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8" y="27"/>
                  </a:moveTo>
                  <a:lnTo>
                    <a:pt x="0" y="27"/>
                  </a:lnTo>
                  <a:lnTo>
                    <a:pt x="1" y="0"/>
                  </a:lnTo>
                  <a:lnTo>
                    <a:pt x="28" y="0"/>
                  </a:lnTo>
                  <a:lnTo>
                    <a:pt x="28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8" name="Rectangle 578"/>
            <p:cNvSpPr>
              <a:spLocks noChangeArrowheads="1"/>
            </p:cNvSpPr>
            <p:nvPr/>
          </p:nvSpPr>
          <p:spPr bwMode="auto">
            <a:xfrm>
              <a:off x="3079751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9" name="Rectangle 579"/>
            <p:cNvSpPr>
              <a:spLocks noChangeArrowheads="1"/>
            </p:cNvSpPr>
            <p:nvPr/>
          </p:nvSpPr>
          <p:spPr bwMode="auto">
            <a:xfrm>
              <a:off x="3187701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0" name="Freeform 580"/>
            <p:cNvSpPr/>
            <p:nvPr/>
          </p:nvSpPr>
          <p:spPr bwMode="auto">
            <a:xfrm>
              <a:off x="3290888" y="195263"/>
              <a:ext cx="77788" cy="111125"/>
            </a:xfrm>
            <a:custGeom>
              <a:avLst/>
              <a:gdLst>
                <a:gd name="T0" fmla="*/ 49 w 49"/>
                <a:gd name="T1" fmla="*/ 35 h 70"/>
                <a:gd name="T2" fmla="*/ 0 w 49"/>
                <a:gd name="T3" fmla="*/ 70 h 70"/>
                <a:gd name="T4" fmla="*/ 0 w 49"/>
                <a:gd name="T5" fmla="*/ 0 h 70"/>
                <a:gd name="T6" fmla="*/ 49 w 49"/>
                <a:gd name="T7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70">
                  <a:moveTo>
                    <a:pt x="49" y="35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49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30276" y="5600701"/>
            <a:ext cx="3048000" cy="134938"/>
            <a:chOff x="930276" y="5600701"/>
            <a:chExt cx="3048000" cy="134938"/>
          </a:xfrm>
        </p:grpSpPr>
        <p:sp>
          <p:nvSpPr>
            <p:cNvPr id="2756" name="Freeform 496"/>
            <p:cNvSpPr/>
            <p:nvPr/>
          </p:nvSpPr>
          <p:spPr bwMode="auto">
            <a:xfrm>
              <a:off x="93027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3F4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7" name="Freeform 497"/>
            <p:cNvSpPr/>
            <p:nvPr/>
          </p:nvSpPr>
          <p:spPr bwMode="auto">
            <a:xfrm>
              <a:off x="93027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8" name="Rectangle 498"/>
            <p:cNvSpPr>
              <a:spLocks noChangeArrowheads="1"/>
            </p:cNvSpPr>
            <p:nvPr/>
          </p:nvSpPr>
          <p:spPr bwMode="auto">
            <a:xfrm>
              <a:off x="1065213" y="5640388"/>
              <a:ext cx="55563" cy="55563"/>
            </a:xfrm>
            <a:prstGeom prst="rect">
              <a:avLst/>
            </a:prstGeom>
            <a:solidFill>
              <a:srgbClr val="E7E9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9" name="Rectangle 499"/>
            <p:cNvSpPr>
              <a:spLocks noChangeArrowheads="1"/>
            </p:cNvSpPr>
            <p:nvPr/>
          </p:nvSpPr>
          <p:spPr bwMode="auto">
            <a:xfrm>
              <a:off x="106521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0" name="Rectangle 500"/>
            <p:cNvSpPr>
              <a:spLocks noChangeArrowheads="1"/>
            </p:cNvSpPr>
            <p:nvPr/>
          </p:nvSpPr>
          <p:spPr bwMode="auto">
            <a:xfrm>
              <a:off x="1201738" y="5640388"/>
              <a:ext cx="52388" cy="55563"/>
            </a:xfrm>
            <a:prstGeom prst="rect">
              <a:avLst/>
            </a:prstGeom>
            <a:solidFill>
              <a:srgbClr val="DCD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1" name="Rectangle 501"/>
            <p:cNvSpPr>
              <a:spLocks noChangeArrowheads="1"/>
            </p:cNvSpPr>
            <p:nvPr/>
          </p:nvSpPr>
          <p:spPr bwMode="auto">
            <a:xfrm>
              <a:off x="1201738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2" name="Rectangle 502"/>
            <p:cNvSpPr>
              <a:spLocks noChangeArrowheads="1"/>
            </p:cNvSpPr>
            <p:nvPr/>
          </p:nvSpPr>
          <p:spPr bwMode="auto">
            <a:xfrm>
              <a:off x="1333501" y="5640388"/>
              <a:ext cx="55563" cy="55563"/>
            </a:xfrm>
            <a:prstGeom prst="rect">
              <a:avLst/>
            </a:prstGeom>
            <a:solidFill>
              <a:srgbClr val="D0D4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3" name="Rectangle 503"/>
            <p:cNvSpPr>
              <a:spLocks noChangeArrowheads="1"/>
            </p:cNvSpPr>
            <p:nvPr/>
          </p:nvSpPr>
          <p:spPr bwMode="auto">
            <a:xfrm>
              <a:off x="1333501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4" name="Freeform 504"/>
            <p:cNvSpPr/>
            <p:nvPr/>
          </p:nvSpPr>
          <p:spPr bwMode="auto">
            <a:xfrm>
              <a:off x="147002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5" name="Freeform 505"/>
            <p:cNvSpPr/>
            <p:nvPr/>
          </p:nvSpPr>
          <p:spPr bwMode="auto">
            <a:xfrm>
              <a:off x="147002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6" name="Rectangle 506"/>
            <p:cNvSpPr>
              <a:spLocks noChangeArrowheads="1"/>
            </p:cNvSpPr>
            <p:nvPr/>
          </p:nvSpPr>
          <p:spPr bwMode="auto">
            <a:xfrm>
              <a:off x="1604963" y="5640388"/>
              <a:ext cx="52388" cy="55563"/>
            </a:xfrm>
            <a:prstGeom prst="rect">
              <a:avLst/>
            </a:prstGeom>
            <a:solidFill>
              <a:srgbClr val="B9B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7" name="Rectangle 507"/>
            <p:cNvSpPr>
              <a:spLocks noChangeArrowheads="1"/>
            </p:cNvSpPr>
            <p:nvPr/>
          </p:nvSpPr>
          <p:spPr bwMode="auto">
            <a:xfrm>
              <a:off x="1604963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8" name="Rectangle 508"/>
            <p:cNvSpPr>
              <a:spLocks noChangeArrowheads="1"/>
            </p:cNvSpPr>
            <p:nvPr/>
          </p:nvSpPr>
          <p:spPr bwMode="auto">
            <a:xfrm>
              <a:off x="1738313" y="5640388"/>
              <a:ext cx="55563" cy="55563"/>
            </a:xfrm>
            <a:prstGeom prst="rect">
              <a:avLst/>
            </a:prstGeom>
            <a:solidFill>
              <a:srgbClr val="AEB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9" name="Rectangle 509"/>
            <p:cNvSpPr>
              <a:spLocks noChangeArrowheads="1"/>
            </p:cNvSpPr>
            <p:nvPr/>
          </p:nvSpPr>
          <p:spPr bwMode="auto">
            <a:xfrm>
              <a:off x="173831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0" name="Rectangle 510"/>
            <p:cNvSpPr>
              <a:spLocks noChangeArrowheads="1"/>
            </p:cNvSpPr>
            <p:nvPr/>
          </p:nvSpPr>
          <p:spPr bwMode="auto">
            <a:xfrm>
              <a:off x="1873251" y="5640388"/>
              <a:ext cx="52388" cy="55563"/>
            </a:xfrm>
            <a:prstGeom prst="rect">
              <a:avLst/>
            </a:prstGeom>
            <a:solidFill>
              <a:srgbClr val="A2A9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1" name="Rectangle 511"/>
            <p:cNvSpPr>
              <a:spLocks noChangeArrowheads="1"/>
            </p:cNvSpPr>
            <p:nvPr/>
          </p:nvSpPr>
          <p:spPr bwMode="auto">
            <a:xfrm>
              <a:off x="1873251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2" name="Rectangle 512"/>
            <p:cNvSpPr>
              <a:spLocks noChangeArrowheads="1"/>
            </p:cNvSpPr>
            <p:nvPr/>
          </p:nvSpPr>
          <p:spPr bwMode="auto">
            <a:xfrm>
              <a:off x="2008188" y="5640388"/>
              <a:ext cx="53975" cy="55563"/>
            </a:xfrm>
            <a:prstGeom prst="rect">
              <a:avLst/>
            </a:prstGeom>
            <a:solidFill>
              <a:srgbClr val="969E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3" name="Rectangle 513"/>
            <p:cNvSpPr>
              <a:spLocks noChangeArrowheads="1"/>
            </p:cNvSpPr>
            <p:nvPr/>
          </p:nvSpPr>
          <p:spPr bwMode="auto">
            <a:xfrm>
              <a:off x="2008188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4" name="Rectangle 514"/>
            <p:cNvSpPr>
              <a:spLocks noChangeArrowheads="1"/>
            </p:cNvSpPr>
            <p:nvPr/>
          </p:nvSpPr>
          <p:spPr bwMode="auto">
            <a:xfrm>
              <a:off x="2141538" y="5640388"/>
              <a:ext cx="55563" cy="55563"/>
            </a:xfrm>
            <a:prstGeom prst="rect">
              <a:avLst/>
            </a:prstGeom>
            <a:solidFill>
              <a:srgbClr val="8A9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5" name="Rectangle 515"/>
            <p:cNvSpPr>
              <a:spLocks noChangeArrowheads="1"/>
            </p:cNvSpPr>
            <p:nvPr/>
          </p:nvSpPr>
          <p:spPr bwMode="auto">
            <a:xfrm>
              <a:off x="2141538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6" name="Rectangle 516"/>
            <p:cNvSpPr>
              <a:spLocks noChangeArrowheads="1"/>
            </p:cNvSpPr>
            <p:nvPr/>
          </p:nvSpPr>
          <p:spPr bwMode="auto">
            <a:xfrm>
              <a:off x="2276476" y="5640388"/>
              <a:ext cx="53975" cy="55563"/>
            </a:xfrm>
            <a:prstGeom prst="rect">
              <a:avLst/>
            </a:prstGeom>
            <a:solidFill>
              <a:srgbClr val="7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7" name="Rectangle 517"/>
            <p:cNvSpPr>
              <a:spLocks noChangeArrowheads="1"/>
            </p:cNvSpPr>
            <p:nvPr/>
          </p:nvSpPr>
          <p:spPr bwMode="auto">
            <a:xfrm>
              <a:off x="2276476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8" name="Freeform 518"/>
            <p:cNvSpPr/>
            <p:nvPr/>
          </p:nvSpPr>
          <p:spPr bwMode="auto">
            <a:xfrm>
              <a:off x="240982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37E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9" name="Freeform 519"/>
            <p:cNvSpPr/>
            <p:nvPr/>
          </p:nvSpPr>
          <p:spPr bwMode="auto">
            <a:xfrm>
              <a:off x="240982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0" name="Rectangle 520"/>
            <p:cNvSpPr>
              <a:spLocks noChangeArrowheads="1"/>
            </p:cNvSpPr>
            <p:nvPr/>
          </p:nvSpPr>
          <p:spPr bwMode="auto">
            <a:xfrm>
              <a:off x="2546351" y="5640388"/>
              <a:ext cx="53975" cy="55563"/>
            </a:xfrm>
            <a:prstGeom prst="rect">
              <a:avLst/>
            </a:prstGeom>
            <a:solidFill>
              <a:srgbClr val="677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1" name="Rectangle 521"/>
            <p:cNvSpPr>
              <a:spLocks noChangeArrowheads="1"/>
            </p:cNvSpPr>
            <p:nvPr/>
          </p:nvSpPr>
          <p:spPr bwMode="auto">
            <a:xfrm>
              <a:off x="2546351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2" name="Rectangle 522"/>
            <p:cNvSpPr>
              <a:spLocks noChangeArrowheads="1"/>
            </p:cNvSpPr>
            <p:nvPr/>
          </p:nvSpPr>
          <p:spPr bwMode="auto">
            <a:xfrm>
              <a:off x="2681288" y="5640388"/>
              <a:ext cx="52388" cy="55563"/>
            </a:xfrm>
            <a:prstGeom prst="rect">
              <a:avLst/>
            </a:prstGeom>
            <a:solidFill>
              <a:srgbClr val="5B6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3" name="Rectangle 523"/>
            <p:cNvSpPr>
              <a:spLocks noChangeArrowheads="1"/>
            </p:cNvSpPr>
            <p:nvPr/>
          </p:nvSpPr>
          <p:spPr bwMode="auto">
            <a:xfrm>
              <a:off x="2681288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4" name="Rectangle 524"/>
            <p:cNvSpPr>
              <a:spLocks noChangeArrowheads="1"/>
            </p:cNvSpPr>
            <p:nvPr/>
          </p:nvSpPr>
          <p:spPr bwMode="auto">
            <a:xfrm>
              <a:off x="2814638" y="5640388"/>
              <a:ext cx="53975" cy="55563"/>
            </a:xfrm>
            <a:prstGeom prst="rect">
              <a:avLst/>
            </a:prstGeom>
            <a:solidFill>
              <a:srgbClr val="505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5" name="Rectangle 525"/>
            <p:cNvSpPr>
              <a:spLocks noChangeArrowheads="1"/>
            </p:cNvSpPr>
            <p:nvPr/>
          </p:nvSpPr>
          <p:spPr bwMode="auto">
            <a:xfrm>
              <a:off x="2814638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6" name="Freeform 526"/>
            <p:cNvSpPr/>
            <p:nvPr/>
          </p:nvSpPr>
          <p:spPr bwMode="auto">
            <a:xfrm>
              <a:off x="294957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3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7" name="Freeform 527"/>
            <p:cNvSpPr/>
            <p:nvPr/>
          </p:nvSpPr>
          <p:spPr bwMode="auto">
            <a:xfrm>
              <a:off x="294957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8" name="Rectangle 528"/>
            <p:cNvSpPr>
              <a:spLocks noChangeArrowheads="1"/>
            </p:cNvSpPr>
            <p:nvPr/>
          </p:nvSpPr>
          <p:spPr bwMode="auto">
            <a:xfrm>
              <a:off x="3084513" y="5640388"/>
              <a:ext cx="52388" cy="55563"/>
            </a:xfrm>
            <a:prstGeom prst="rect">
              <a:avLst/>
            </a:prstGeom>
            <a:solidFill>
              <a:srgbClr val="3948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9" name="Rectangle 529"/>
            <p:cNvSpPr>
              <a:spLocks noChangeArrowheads="1"/>
            </p:cNvSpPr>
            <p:nvPr/>
          </p:nvSpPr>
          <p:spPr bwMode="auto">
            <a:xfrm>
              <a:off x="3084513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0" name="Rectangle 530"/>
            <p:cNvSpPr>
              <a:spLocks noChangeArrowheads="1"/>
            </p:cNvSpPr>
            <p:nvPr/>
          </p:nvSpPr>
          <p:spPr bwMode="auto">
            <a:xfrm>
              <a:off x="3217863" y="5640388"/>
              <a:ext cx="55563" cy="55563"/>
            </a:xfrm>
            <a:prstGeom prst="rect">
              <a:avLst/>
            </a:prstGeom>
            <a:solidFill>
              <a:srgbClr val="2D3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1" name="Rectangle 531"/>
            <p:cNvSpPr>
              <a:spLocks noChangeArrowheads="1"/>
            </p:cNvSpPr>
            <p:nvPr/>
          </p:nvSpPr>
          <p:spPr bwMode="auto">
            <a:xfrm>
              <a:off x="321786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2" name="Rectangle 532"/>
            <p:cNvSpPr>
              <a:spLocks noChangeArrowheads="1"/>
            </p:cNvSpPr>
            <p:nvPr/>
          </p:nvSpPr>
          <p:spPr bwMode="auto">
            <a:xfrm>
              <a:off x="3352801" y="5640388"/>
              <a:ext cx="52388" cy="55563"/>
            </a:xfrm>
            <a:prstGeom prst="rect">
              <a:avLst/>
            </a:prstGeom>
            <a:solidFill>
              <a:srgbClr val="223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3" name="Rectangle 533"/>
            <p:cNvSpPr>
              <a:spLocks noChangeArrowheads="1"/>
            </p:cNvSpPr>
            <p:nvPr/>
          </p:nvSpPr>
          <p:spPr bwMode="auto">
            <a:xfrm>
              <a:off x="3352801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4" name="Rectangle 534"/>
            <p:cNvSpPr>
              <a:spLocks noChangeArrowheads="1"/>
            </p:cNvSpPr>
            <p:nvPr/>
          </p:nvSpPr>
          <p:spPr bwMode="auto">
            <a:xfrm>
              <a:off x="3489326" y="5640388"/>
              <a:ext cx="52388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5" name="Rectangle 535"/>
            <p:cNvSpPr>
              <a:spLocks noChangeArrowheads="1"/>
            </p:cNvSpPr>
            <p:nvPr/>
          </p:nvSpPr>
          <p:spPr bwMode="auto">
            <a:xfrm>
              <a:off x="3489326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6" name="Rectangle 536"/>
            <p:cNvSpPr>
              <a:spLocks noChangeArrowheads="1"/>
            </p:cNvSpPr>
            <p:nvPr/>
          </p:nvSpPr>
          <p:spPr bwMode="auto">
            <a:xfrm>
              <a:off x="3621088" y="5640388"/>
              <a:ext cx="55563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7" name="Rectangle 537"/>
            <p:cNvSpPr>
              <a:spLocks noChangeArrowheads="1"/>
            </p:cNvSpPr>
            <p:nvPr/>
          </p:nvSpPr>
          <p:spPr bwMode="auto">
            <a:xfrm>
              <a:off x="3757613" y="5640388"/>
              <a:ext cx="52388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8" name="Freeform 538"/>
            <p:cNvSpPr/>
            <p:nvPr/>
          </p:nvSpPr>
          <p:spPr bwMode="auto">
            <a:xfrm>
              <a:off x="3883026" y="5600701"/>
              <a:ext cx="95250" cy="134938"/>
            </a:xfrm>
            <a:custGeom>
              <a:avLst/>
              <a:gdLst>
                <a:gd name="T0" fmla="*/ 60 w 60"/>
                <a:gd name="T1" fmla="*/ 43 h 85"/>
                <a:gd name="T2" fmla="*/ 0 w 60"/>
                <a:gd name="T3" fmla="*/ 85 h 85"/>
                <a:gd name="T4" fmla="*/ 0 w 60"/>
                <a:gd name="T5" fmla="*/ 0 h 85"/>
                <a:gd name="T6" fmla="*/ 60 w 60"/>
                <a:gd name="T7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85">
                  <a:moveTo>
                    <a:pt x="60" y="43"/>
                  </a:moveTo>
                  <a:lnTo>
                    <a:pt x="0" y="85"/>
                  </a:lnTo>
                  <a:lnTo>
                    <a:pt x="0" y="0"/>
                  </a:lnTo>
                  <a:lnTo>
                    <a:pt x="60" y="43"/>
                  </a:lnTo>
                  <a:close/>
                </a:path>
              </a:pathLst>
            </a:cu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2" name="Freeform 673"/>
            <p:cNvSpPr/>
            <p:nvPr/>
          </p:nvSpPr>
          <p:spPr bwMode="auto">
            <a:xfrm>
              <a:off x="3529013" y="5640388"/>
              <a:ext cx="12700" cy="30163"/>
            </a:xfrm>
            <a:custGeom>
              <a:avLst/>
              <a:gdLst>
                <a:gd name="T0" fmla="*/ 3 w 5"/>
                <a:gd name="T1" fmla="*/ 0 h 12"/>
                <a:gd name="T2" fmla="*/ 0 w 5"/>
                <a:gd name="T3" fmla="*/ 1 h 12"/>
                <a:gd name="T4" fmla="*/ 5 w 5"/>
                <a:gd name="T5" fmla="*/ 12 h 12"/>
                <a:gd name="T6" fmla="*/ 5 w 5"/>
                <a:gd name="T7" fmla="*/ 0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3" y="8"/>
                    <a:pt x="5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858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83175" y="1300163"/>
            <a:ext cx="1222375" cy="1223963"/>
            <a:chOff x="5083175" y="1300163"/>
            <a:chExt cx="1222375" cy="1223963"/>
          </a:xfrm>
        </p:grpSpPr>
        <p:sp>
          <p:nvSpPr>
            <p:cNvPr id="2658" name="Freeform 679"/>
            <p:cNvSpPr/>
            <p:nvPr/>
          </p:nvSpPr>
          <p:spPr bwMode="auto">
            <a:xfrm>
              <a:off x="5083175" y="1300163"/>
              <a:ext cx="1222375" cy="1223963"/>
            </a:xfrm>
            <a:custGeom>
              <a:avLst/>
              <a:gdLst>
                <a:gd name="T0" fmla="*/ 485 w 487"/>
                <a:gd name="T1" fmla="*/ 210 h 488"/>
                <a:gd name="T2" fmla="*/ 441 w 487"/>
                <a:gd name="T3" fmla="*/ 194 h 488"/>
                <a:gd name="T4" fmla="*/ 466 w 487"/>
                <a:gd name="T5" fmla="*/ 142 h 488"/>
                <a:gd name="T6" fmla="*/ 412 w 487"/>
                <a:gd name="T7" fmla="*/ 130 h 488"/>
                <a:gd name="T8" fmla="*/ 418 w 487"/>
                <a:gd name="T9" fmla="*/ 73 h 488"/>
                <a:gd name="T10" fmla="*/ 363 w 487"/>
                <a:gd name="T11" fmla="*/ 79 h 488"/>
                <a:gd name="T12" fmla="*/ 348 w 487"/>
                <a:gd name="T13" fmla="*/ 23 h 488"/>
                <a:gd name="T14" fmla="*/ 299 w 487"/>
                <a:gd name="T15" fmla="*/ 48 h 488"/>
                <a:gd name="T16" fmla="*/ 267 w 487"/>
                <a:gd name="T17" fmla="*/ 1 h 488"/>
                <a:gd name="T18" fmla="*/ 229 w 487"/>
                <a:gd name="T19" fmla="*/ 41 h 488"/>
                <a:gd name="T20" fmla="*/ 202 w 487"/>
                <a:gd name="T21" fmla="*/ 45 h 488"/>
                <a:gd name="T22" fmla="*/ 154 w 487"/>
                <a:gd name="T23" fmla="*/ 17 h 488"/>
                <a:gd name="T24" fmla="*/ 136 w 487"/>
                <a:gd name="T25" fmla="*/ 71 h 488"/>
                <a:gd name="T26" fmla="*/ 82 w 487"/>
                <a:gd name="T27" fmla="*/ 61 h 488"/>
                <a:gd name="T28" fmla="*/ 83 w 487"/>
                <a:gd name="T29" fmla="*/ 118 h 488"/>
                <a:gd name="T30" fmla="*/ 29 w 487"/>
                <a:gd name="T31" fmla="*/ 127 h 488"/>
                <a:gd name="T32" fmla="*/ 50 w 487"/>
                <a:gd name="T33" fmla="*/ 181 h 488"/>
                <a:gd name="T34" fmla="*/ 2 w 487"/>
                <a:gd name="T35" fmla="*/ 208 h 488"/>
                <a:gd name="T36" fmla="*/ 40 w 487"/>
                <a:gd name="T37" fmla="*/ 251 h 488"/>
                <a:gd name="T38" fmla="*/ 2 w 487"/>
                <a:gd name="T39" fmla="*/ 278 h 488"/>
                <a:gd name="T40" fmla="*/ 46 w 487"/>
                <a:gd name="T41" fmla="*/ 294 h 488"/>
                <a:gd name="T42" fmla="*/ 22 w 487"/>
                <a:gd name="T43" fmla="*/ 345 h 488"/>
                <a:gd name="T44" fmla="*/ 75 w 487"/>
                <a:gd name="T45" fmla="*/ 358 h 488"/>
                <a:gd name="T46" fmla="*/ 70 w 487"/>
                <a:gd name="T47" fmla="*/ 415 h 488"/>
                <a:gd name="T48" fmla="*/ 124 w 487"/>
                <a:gd name="T49" fmla="*/ 409 h 488"/>
                <a:gd name="T50" fmla="*/ 139 w 487"/>
                <a:gd name="T51" fmla="*/ 464 h 488"/>
                <a:gd name="T52" fmla="*/ 188 w 487"/>
                <a:gd name="T53" fmla="*/ 440 h 488"/>
                <a:gd name="T54" fmla="*/ 220 w 487"/>
                <a:gd name="T55" fmla="*/ 487 h 488"/>
                <a:gd name="T56" fmla="*/ 258 w 487"/>
                <a:gd name="T57" fmla="*/ 447 h 488"/>
                <a:gd name="T58" fmla="*/ 286 w 487"/>
                <a:gd name="T59" fmla="*/ 443 h 488"/>
                <a:gd name="T60" fmla="*/ 333 w 487"/>
                <a:gd name="T61" fmla="*/ 471 h 488"/>
                <a:gd name="T62" fmla="*/ 351 w 487"/>
                <a:gd name="T63" fmla="*/ 417 h 488"/>
                <a:gd name="T64" fmla="*/ 405 w 487"/>
                <a:gd name="T65" fmla="*/ 427 h 488"/>
                <a:gd name="T66" fmla="*/ 404 w 487"/>
                <a:gd name="T67" fmla="*/ 370 h 488"/>
                <a:gd name="T68" fmla="*/ 458 w 487"/>
                <a:gd name="T69" fmla="*/ 361 h 488"/>
                <a:gd name="T70" fmla="*/ 437 w 487"/>
                <a:gd name="T71" fmla="*/ 307 h 488"/>
                <a:gd name="T72" fmla="*/ 485 w 487"/>
                <a:gd name="T73" fmla="*/ 280 h 488"/>
                <a:gd name="T74" fmla="*/ 447 w 487"/>
                <a:gd name="T75" fmla="*/ 237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7" h="488">
                  <a:moveTo>
                    <a:pt x="487" y="224"/>
                  </a:moveTo>
                  <a:cubicBezTo>
                    <a:pt x="487" y="220"/>
                    <a:pt x="486" y="215"/>
                    <a:pt x="485" y="210"/>
                  </a:cubicBezTo>
                  <a:cubicBezTo>
                    <a:pt x="485" y="205"/>
                    <a:pt x="484" y="200"/>
                    <a:pt x="483" y="195"/>
                  </a:cubicBezTo>
                  <a:cubicBezTo>
                    <a:pt x="441" y="194"/>
                    <a:pt x="441" y="194"/>
                    <a:pt x="441" y="194"/>
                  </a:cubicBezTo>
                  <a:cubicBezTo>
                    <a:pt x="439" y="185"/>
                    <a:pt x="436" y="176"/>
                    <a:pt x="433" y="168"/>
                  </a:cubicBezTo>
                  <a:cubicBezTo>
                    <a:pt x="466" y="142"/>
                    <a:pt x="466" y="142"/>
                    <a:pt x="466" y="142"/>
                  </a:cubicBezTo>
                  <a:cubicBezTo>
                    <a:pt x="462" y="133"/>
                    <a:pt x="457" y="125"/>
                    <a:pt x="452" y="117"/>
                  </a:cubicBezTo>
                  <a:cubicBezTo>
                    <a:pt x="412" y="130"/>
                    <a:pt x="412" y="130"/>
                    <a:pt x="412" y="130"/>
                  </a:cubicBezTo>
                  <a:cubicBezTo>
                    <a:pt x="407" y="122"/>
                    <a:pt x="401" y="115"/>
                    <a:pt x="395" y="108"/>
                  </a:cubicBezTo>
                  <a:cubicBezTo>
                    <a:pt x="418" y="73"/>
                    <a:pt x="418" y="73"/>
                    <a:pt x="418" y="73"/>
                  </a:cubicBezTo>
                  <a:cubicBezTo>
                    <a:pt x="411" y="66"/>
                    <a:pt x="403" y="59"/>
                    <a:pt x="396" y="53"/>
                  </a:cubicBezTo>
                  <a:cubicBezTo>
                    <a:pt x="363" y="79"/>
                    <a:pt x="363" y="79"/>
                    <a:pt x="363" y="79"/>
                  </a:cubicBezTo>
                  <a:cubicBezTo>
                    <a:pt x="356" y="73"/>
                    <a:pt x="348" y="69"/>
                    <a:pt x="340" y="64"/>
                  </a:cubicBezTo>
                  <a:cubicBezTo>
                    <a:pt x="348" y="23"/>
                    <a:pt x="348" y="23"/>
                    <a:pt x="348" y="23"/>
                  </a:cubicBezTo>
                  <a:cubicBezTo>
                    <a:pt x="340" y="19"/>
                    <a:pt x="331" y="16"/>
                    <a:pt x="321" y="12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1" y="45"/>
                    <a:pt x="282" y="43"/>
                    <a:pt x="272" y="42"/>
                  </a:cubicBezTo>
                  <a:cubicBezTo>
                    <a:pt x="267" y="1"/>
                    <a:pt x="267" y="1"/>
                    <a:pt x="267" y="1"/>
                  </a:cubicBezTo>
                  <a:cubicBezTo>
                    <a:pt x="257" y="0"/>
                    <a:pt x="247" y="0"/>
                    <a:pt x="237" y="0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4" y="41"/>
                    <a:pt x="220" y="41"/>
                    <a:pt x="215" y="42"/>
                  </a:cubicBezTo>
                  <a:cubicBezTo>
                    <a:pt x="211" y="43"/>
                    <a:pt x="206" y="44"/>
                    <a:pt x="202" y="45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3" y="10"/>
                    <a:pt x="163" y="13"/>
                    <a:pt x="154" y="17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52" y="62"/>
                    <a:pt x="144" y="66"/>
                    <a:pt x="136" y="71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97" y="48"/>
                    <a:pt x="89" y="54"/>
                    <a:pt x="82" y="61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95" y="104"/>
                    <a:pt x="89" y="111"/>
                    <a:pt x="83" y="118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39" y="110"/>
                    <a:pt x="34" y="119"/>
                    <a:pt x="29" y="127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56" y="163"/>
                    <a:pt x="53" y="172"/>
                    <a:pt x="50" y="181"/>
                  </a:cubicBezTo>
                  <a:cubicBezTo>
                    <a:pt x="8" y="179"/>
                    <a:pt x="8" y="179"/>
                    <a:pt x="8" y="179"/>
                  </a:cubicBezTo>
                  <a:cubicBezTo>
                    <a:pt x="6" y="188"/>
                    <a:pt x="4" y="198"/>
                    <a:pt x="2" y="208"/>
                  </a:cubicBezTo>
                  <a:cubicBezTo>
                    <a:pt x="41" y="223"/>
                    <a:pt x="41" y="223"/>
                    <a:pt x="41" y="223"/>
                  </a:cubicBezTo>
                  <a:cubicBezTo>
                    <a:pt x="40" y="232"/>
                    <a:pt x="40" y="241"/>
                    <a:pt x="40" y="25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1" y="268"/>
                    <a:pt x="1" y="273"/>
                    <a:pt x="2" y="278"/>
                  </a:cubicBezTo>
                  <a:cubicBezTo>
                    <a:pt x="3" y="283"/>
                    <a:pt x="3" y="288"/>
                    <a:pt x="4" y="292"/>
                  </a:cubicBezTo>
                  <a:cubicBezTo>
                    <a:pt x="46" y="294"/>
                    <a:pt x="46" y="294"/>
                    <a:pt x="46" y="294"/>
                  </a:cubicBezTo>
                  <a:cubicBezTo>
                    <a:pt x="48" y="303"/>
                    <a:pt x="51" y="311"/>
                    <a:pt x="54" y="320"/>
                  </a:cubicBezTo>
                  <a:cubicBezTo>
                    <a:pt x="22" y="345"/>
                    <a:pt x="22" y="345"/>
                    <a:pt x="22" y="345"/>
                  </a:cubicBezTo>
                  <a:cubicBezTo>
                    <a:pt x="26" y="354"/>
                    <a:pt x="30" y="363"/>
                    <a:pt x="35" y="371"/>
                  </a:cubicBezTo>
                  <a:cubicBezTo>
                    <a:pt x="75" y="358"/>
                    <a:pt x="75" y="358"/>
                    <a:pt x="75" y="358"/>
                  </a:cubicBezTo>
                  <a:cubicBezTo>
                    <a:pt x="80" y="366"/>
                    <a:pt x="86" y="373"/>
                    <a:pt x="92" y="380"/>
                  </a:cubicBezTo>
                  <a:cubicBezTo>
                    <a:pt x="70" y="415"/>
                    <a:pt x="70" y="415"/>
                    <a:pt x="70" y="415"/>
                  </a:cubicBezTo>
                  <a:cubicBezTo>
                    <a:pt x="77" y="422"/>
                    <a:pt x="84" y="429"/>
                    <a:pt x="91" y="435"/>
                  </a:cubicBezTo>
                  <a:cubicBezTo>
                    <a:pt x="124" y="409"/>
                    <a:pt x="124" y="409"/>
                    <a:pt x="124" y="409"/>
                  </a:cubicBezTo>
                  <a:cubicBezTo>
                    <a:pt x="132" y="414"/>
                    <a:pt x="139" y="419"/>
                    <a:pt x="148" y="424"/>
                  </a:cubicBezTo>
                  <a:cubicBezTo>
                    <a:pt x="139" y="464"/>
                    <a:pt x="139" y="464"/>
                    <a:pt x="139" y="464"/>
                  </a:cubicBezTo>
                  <a:cubicBezTo>
                    <a:pt x="148" y="469"/>
                    <a:pt x="157" y="472"/>
                    <a:pt x="166" y="475"/>
                  </a:cubicBezTo>
                  <a:cubicBezTo>
                    <a:pt x="188" y="440"/>
                    <a:pt x="188" y="440"/>
                    <a:pt x="188" y="440"/>
                  </a:cubicBezTo>
                  <a:cubicBezTo>
                    <a:pt x="197" y="442"/>
                    <a:pt x="206" y="444"/>
                    <a:pt x="215" y="446"/>
                  </a:cubicBezTo>
                  <a:cubicBezTo>
                    <a:pt x="220" y="487"/>
                    <a:pt x="220" y="487"/>
                    <a:pt x="220" y="487"/>
                  </a:cubicBezTo>
                  <a:cubicBezTo>
                    <a:pt x="230" y="488"/>
                    <a:pt x="240" y="488"/>
                    <a:pt x="250" y="488"/>
                  </a:cubicBezTo>
                  <a:cubicBezTo>
                    <a:pt x="258" y="447"/>
                    <a:pt x="258" y="447"/>
                    <a:pt x="258" y="447"/>
                  </a:cubicBezTo>
                  <a:cubicBezTo>
                    <a:pt x="263" y="447"/>
                    <a:pt x="267" y="446"/>
                    <a:pt x="272" y="446"/>
                  </a:cubicBezTo>
                  <a:cubicBezTo>
                    <a:pt x="277" y="445"/>
                    <a:pt x="281" y="444"/>
                    <a:pt x="286" y="443"/>
                  </a:cubicBezTo>
                  <a:cubicBezTo>
                    <a:pt x="305" y="480"/>
                    <a:pt x="305" y="480"/>
                    <a:pt x="305" y="480"/>
                  </a:cubicBezTo>
                  <a:cubicBezTo>
                    <a:pt x="315" y="478"/>
                    <a:pt x="324" y="475"/>
                    <a:pt x="333" y="471"/>
                  </a:cubicBezTo>
                  <a:cubicBezTo>
                    <a:pt x="327" y="430"/>
                    <a:pt x="327" y="430"/>
                    <a:pt x="327" y="430"/>
                  </a:cubicBezTo>
                  <a:cubicBezTo>
                    <a:pt x="335" y="426"/>
                    <a:pt x="343" y="422"/>
                    <a:pt x="351" y="417"/>
                  </a:cubicBezTo>
                  <a:cubicBezTo>
                    <a:pt x="382" y="445"/>
                    <a:pt x="382" y="445"/>
                    <a:pt x="382" y="445"/>
                  </a:cubicBezTo>
                  <a:cubicBezTo>
                    <a:pt x="390" y="439"/>
                    <a:pt x="398" y="433"/>
                    <a:pt x="405" y="427"/>
                  </a:cubicBezTo>
                  <a:cubicBezTo>
                    <a:pt x="385" y="390"/>
                    <a:pt x="385" y="390"/>
                    <a:pt x="385" y="390"/>
                  </a:cubicBezTo>
                  <a:cubicBezTo>
                    <a:pt x="392" y="384"/>
                    <a:pt x="398" y="377"/>
                    <a:pt x="404" y="370"/>
                  </a:cubicBezTo>
                  <a:cubicBezTo>
                    <a:pt x="442" y="385"/>
                    <a:pt x="442" y="385"/>
                    <a:pt x="442" y="385"/>
                  </a:cubicBezTo>
                  <a:cubicBezTo>
                    <a:pt x="448" y="377"/>
                    <a:pt x="453" y="369"/>
                    <a:pt x="458" y="361"/>
                  </a:cubicBezTo>
                  <a:cubicBezTo>
                    <a:pt x="427" y="333"/>
                    <a:pt x="427" y="333"/>
                    <a:pt x="427" y="333"/>
                  </a:cubicBezTo>
                  <a:cubicBezTo>
                    <a:pt x="431" y="325"/>
                    <a:pt x="434" y="316"/>
                    <a:pt x="437" y="307"/>
                  </a:cubicBezTo>
                  <a:cubicBezTo>
                    <a:pt x="479" y="309"/>
                    <a:pt x="479" y="309"/>
                    <a:pt x="479" y="309"/>
                  </a:cubicBezTo>
                  <a:cubicBezTo>
                    <a:pt x="482" y="300"/>
                    <a:pt x="484" y="290"/>
                    <a:pt x="485" y="280"/>
                  </a:cubicBezTo>
                  <a:cubicBezTo>
                    <a:pt x="446" y="265"/>
                    <a:pt x="446" y="265"/>
                    <a:pt x="446" y="265"/>
                  </a:cubicBezTo>
                  <a:cubicBezTo>
                    <a:pt x="447" y="256"/>
                    <a:pt x="448" y="246"/>
                    <a:pt x="447" y="237"/>
                  </a:cubicBezTo>
                  <a:lnTo>
                    <a:pt x="487" y="224"/>
                  </a:lnTo>
                  <a:close/>
                </a:path>
              </a:pathLst>
            </a:custGeom>
            <a:solidFill>
              <a:srgbClr val="7442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9" name="Freeform 680"/>
            <p:cNvSpPr>
              <a:spLocks noEditPoints="1"/>
            </p:cNvSpPr>
            <p:nvPr/>
          </p:nvSpPr>
          <p:spPr bwMode="auto">
            <a:xfrm>
              <a:off x="5402263" y="1528763"/>
              <a:ext cx="571500" cy="744538"/>
            </a:xfrm>
            <a:custGeom>
              <a:avLst/>
              <a:gdLst>
                <a:gd name="T0" fmla="*/ 158 w 360"/>
                <a:gd name="T1" fmla="*/ 415 h 469"/>
                <a:gd name="T2" fmla="*/ 189 w 360"/>
                <a:gd name="T3" fmla="*/ 362 h 469"/>
                <a:gd name="T4" fmla="*/ 221 w 360"/>
                <a:gd name="T5" fmla="*/ 308 h 469"/>
                <a:gd name="T6" fmla="*/ 254 w 360"/>
                <a:gd name="T7" fmla="*/ 254 h 469"/>
                <a:gd name="T8" fmla="*/ 201 w 360"/>
                <a:gd name="T9" fmla="*/ 223 h 469"/>
                <a:gd name="T10" fmla="*/ 232 w 360"/>
                <a:gd name="T11" fmla="*/ 169 h 469"/>
                <a:gd name="T12" fmla="*/ 264 w 360"/>
                <a:gd name="T13" fmla="*/ 115 h 469"/>
                <a:gd name="T14" fmla="*/ 295 w 360"/>
                <a:gd name="T15" fmla="*/ 61 h 469"/>
                <a:gd name="T16" fmla="*/ 292 w 360"/>
                <a:gd name="T17" fmla="*/ 107 h 469"/>
                <a:gd name="T18" fmla="*/ 261 w 360"/>
                <a:gd name="T19" fmla="*/ 161 h 469"/>
                <a:gd name="T20" fmla="*/ 306 w 360"/>
                <a:gd name="T21" fmla="*/ 164 h 469"/>
                <a:gd name="T22" fmla="*/ 340 w 360"/>
                <a:gd name="T23" fmla="*/ 110 h 469"/>
                <a:gd name="T24" fmla="*/ 343 w 360"/>
                <a:gd name="T25" fmla="*/ 64 h 469"/>
                <a:gd name="T26" fmla="*/ 317 w 360"/>
                <a:gd name="T27" fmla="*/ 25 h 469"/>
                <a:gd name="T28" fmla="*/ 272 w 360"/>
                <a:gd name="T29" fmla="*/ 22 h 469"/>
                <a:gd name="T30" fmla="*/ 224 w 360"/>
                <a:gd name="T31" fmla="*/ 19 h 469"/>
                <a:gd name="T32" fmla="*/ 193 w 360"/>
                <a:gd name="T33" fmla="*/ 72 h 469"/>
                <a:gd name="T34" fmla="*/ 161 w 360"/>
                <a:gd name="T35" fmla="*/ 126 h 469"/>
                <a:gd name="T36" fmla="*/ 128 w 360"/>
                <a:gd name="T37" fmla="*/ 180 h 469"/>
                <a:gd name="T38" fmla="*/ 125 w 360"/>
                <a:gd name="T39" fmla="*/ 226 h 469"/>
                <a:gd name="T40" fmla="*/ 150 w 360"/>
                <a:gd name="T41" fmla="*/ 265 h 469"/>
                <a:gd name="T42" fmla="*/ 118 w 360"/>
                <a:gd name="T43" fmla="*/ 319 h 469"/>
                <a:gd name="T44" fmla="*/ 87 w 360"/>
                <a:gd name="T45" fmla="*/ 373 h 469"/>
                <a:gd name="T46" fmla="*/ 47 w 360"/>
                <a:gd name="T47" fmla="*/ 398 h 469"/>
                <a:gd name="T48" fmla="*/ 79 w 360"/>
                <a:gd name="T49" fmla="*/ 344 h 469"/>
                <a:gd name="T50" fmla="*/ 111 w 360"/>
                <a:gd name="T51" fmla="*/ 290 h 469"/>
                <a:gd name="T52" fmla="*/ 43 w 360"/>
                <a:gd name="T53" fmla="*/ 322 h 469"/>
                <a:gd name="T54" fmla="*/ 11 w 360"/>
                <a:gd name="T55" fmla="*/ 376 h 469"/>
                <a:gd name="T56" fmla="*/ 36 w 360"/>
                <a:gd name="T57" fmla="*/ 415 h 469"/>
                <a:gd name="T58" fmla="*/ 62 w 360"/>
                <a:gd name="T59" fmla="*/ 455 h 469"/>
                <a:gd name="T60" fmla="*/ 107 w 360"/>
                <a:gd name="T61" fmla="*/ 458 h 469"/>
                <a:gd name="T62" fmla="*/ 278 w 360"/>
                <a:gd name="T63" fmla="*/ 50 h 469"/>
                <a:gd name="T64" fmla="*/ 246 w 360"/>
                <a:gd name="T65" fmla="*/ 104 h 469"/>
                <a:gd name="T66" fmla="*/ 215 w 360"/>
                <a:gd name="T67" fmla="*/ 158 h 469"/>
                <a:gd name="T68" fmla="*/ 182 w 360"/>
                <a:gd name="T69" fmla="*/ 211 h 469"/>
                <a:gd name="T70" fmla="*/ 186 w 360"/>
                <a:gd name="T71" fmla="*/ 166 h 469"/>
                <a:gd name="T72" fmla="*/ 218 w 360"/>
                <a:gd name="T73" fmla="*/ 110 h 469"/>
                <a:gd name="T74" fmla="*/ 250 w 360"/>
                <a:gd name="T75" fmla="*/ 57 h 469"/>
                <a:gd name="T76" fmla="*/ 82 w 360"/>
                <a:gd name="T77" fmla="*/ 419 h 469"/>
                <a:gd name="T78" fmla="*/ 115 w 360"/>
                <a:gd name="T79" fmla="*/ 365 h 469"/>
                <a:gd name="T80" fmla="*/ 147 w 360"/>
                <a:gd name="T81" fmla="*/ 311 h 469"/>
                <a:gd name="T82" fmla="*/ 178 w 360"/>
                <a:gd name="T83" fmla="*/ 257 h 469"/>
                <a:gd name="T84" fmla="*/ 175 w 360"/>
                <a:gd name="T85" fmla="*/ 305 h 469"/>
                <a:gd name="T86" fmla="*/ 144 w 360"/>
                <a:gd name="T87" fmla="*/ 358 h 469"/>
                <a:gd name="T88" fmla="*/ 112 w 360"/>
                <a:gd name="T89" fmla="*/ 412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0" h="469">
                  <a:moveTo>
                    <a:pt x="136" y="452"/>
                  </a:moveTo>
                  <a:lnTo>
                    <a:pt x="147" y="433"/>
                  </a:lnTo>
                  <a:lnTo>
                    <a:pt x="158" y="415"/>
                  </a:lnTo>
                  <a:lnTo>
                    <a:pt x="169" y="398"/>
                  </a:lnTo>
                  <a:lnTo>
                    <a:pt x="178" y="379"/>
                  </a:lnTo>
                  <a:lnTo>
                    <a:pt x="189" y="362"/>
                  </a:lnTo>
                  <a:lnTo>
                    <a:pt x="201" y="344"/>
                  </a:lnTo>
                  <a:lnTo>
                    <a:pt x="212" y="325"/>
                  </a:lnTo>
                  <a:lnTo>
                    <a:pt x="221" y="308"/>
                  </a:lnTo>
                  <a:lnTo>
                    <a:pt x="232" y="290"/>
                  </a:lnTo>
                  <a:lnTo>
                    <a:pt x="243" y="272"/>
                  </a:lnTo>
                  <a:lnTo>
                    <a:pt x="254" y="254"/>
                  </a:lnTo>
                  <a:lnTo>
                    <a:pt x="235" y="243"/>
                  </a:lnTo>
                  <a:lnTo>
                    <a:pt x="218" y="232"/>
                  </a:lnTo>
                  <a:lnTo>
                    <a:pt x="201" y="223"/>
                  </a:lnTo>
                  <a:lnTo>
                    <a:pt x="210" y="204"/>
                  </a:lnTo>
                  <a:lnTo>
                    <a:pt x="221" y="186"/>
                  </a:lnTo>
                  <a:lnTo>
                    <a:pt x="232" y="169"/>
                  </a:lnTo>
                  <a:lnTo>
                    <a:pt x="243" y="150"/>
                  </a:lnTo>
                  <a:lnTo>
                    <a:pt x="253" y="132"/>
                  </a:lnTo>
                  <a:lnTo>
                    <a:pt x="264" y="115"/>
                  </a:lnTo>
                  <a:lnTo>
                    <a:pt x="275" y="96"/>
                  </a:lnTo>
                  <a:lnTo>
                    <a:pt x="286" y="79"/>
                  </a:lnTo>
                  <a:lnTo>
                    <a:pt x="295" y="61"/>
                  </a:lnTo>
                  <a:lnTo>
                    <a:pt x="314" y="71"/>
                  </a:lnTo>
                  <a:lnTo>
                    <a:pt x="303" y="90"/>
                  </a:lnTo>
                  <a:lnTo>
                    <a:pt x="292" y="107"/>
                  </a:lnTo>
                  <a:lnTo>
                    <a:pt x="283" y="125"/>
                  </a:lnTo>
                  <a:lnTo>
                    <a:pt x="272" y="143"/>
                  </a:lnTo>
                  <a:lnTo>
                    <a:pt x="261" y="161"/>
                  </a:lnTo>
                  <a:lnTo>
                    <a:pt x="250" y="178"/>
                  </a:lnTo>
                  <a:lnTo>
                    <a:pt x="297" y="183"/>
                  </a:lnTo>
                  <a:lnTo>
                    <a:pt x="306" y="164"/>
                  </a:lnTo>
                  <a:lnTo>
                    <a:pt x="317" y="147"/>
                  </a:lnTo>
                  <a:lnTo>
                    <a:pt x="329" y="129"/>
                  </a:lnTo>
                  <a:lnTo>
                    <a:pt x="340" y="110"/>
                  </a:lnTo>
                  <a:lnTo>
                    <a:pt x="349" y="93"/>
                  </a:lnTo>
                  <a:lnTo>
                    <a:pt x="360" y="76"/>
                  </a:lnTo>
                  <a:lnTo>
                    <a:pt x="343" y="64"/>
                  </a:lnTo>
                  <a:lnTo>
                    <a:pt x="325" y="53"/>
                  </a:lnTo>
                  <a:lnTo>
                    <a:pt x="306" y="42"/>
                  </a:lnTo>
                  <a:lnTo>
                    <a:pt x="317" y="25"/>
                  </a:lnTo>
                  <a:lnTo>
                    <a:pt x="300" y="14"/>
                  </a:lnTo>
                  <a:lnTo>
                    <a:pt x="289" y="33"/>
                  </a:lnTo>
                  <a:lnTo>
                    <a:pt x="272" y="22"/>
                  </a:lnTo>
                  <a:lnTo>
                    <a:pt x="253" y="11"/>
                  </a:lnTo>
                  <a:lnTo>
                    <a:pt x="235" y="0"/>
                  </a:lnTo>
                  <a:lnTo>
                    <a:pt x="224" y="19"/>
                  </a:lnTo>
                  <a:lnTo>
                    <a:pt x="213" y="36"/>
                  </a:lnTo>
                  <a:lnTo>
                    <a:pt x="204" y="53"/>
                  </a:lnTo>
                  <a:lnTo>
                    <a:pt x="193" y="72"/>
                  </a:lnTo>
                  <a:lnTo>
                    <a:pt x="182" y="90"/>
                  </a:lnTo>
                  <a:lnTo>
                    <a:pt x="171" y="107"/>
                  </a:lnTo>
                  <a:lnTo>
                    <a:pt x="161" y="126"/>
                  </a:lnTo>
                  <a:lnTo>
                    <a:pt x="150" y="143"/>
                  </a:lnTo>
                  <a:lnTo>
                    <a:pt x="139" y="161"/>
                  </a:lnTo>
                  <a:lnTo>
                    <a:pt x="128" y="180"/>
                  </a:lnTo>
                  <a:lnTo>
                    <a:pt x="118" y="197"/>
                  </a:lnTo>
                  <a:lnTo>
                    <a:pt x="107" y="215"/>
                  </a:lnTo>
                  <a:lnTo>
                    <a:pt x="125" y="226"/>
                  </a:lnTo>
                  <a:lnTo>
                    <a:pt x="144" y="237"/>
                  </a:lnTo>
                  <a:lnTo>
                    <a:pt x="161" y="248"/>
                  </a:lnTo>
                  <a:lnTo>
                    <a:pt x="150" y="265"/>
                  </a:lnTo>
                  <a:lnTo>
                    <a:pt x="139" y="283"/>
                  </a:lnTo>
                  <a:lnTo>
                    <a:pt x="129" y="302"/>
                  </a:lnTo>
                  <a:lnTo>
                    <a:pt x="118" y="319"/>
                  </a:lnTo>
                  <a:lnTo>
                    <a:pt x="107" y="336"/>
                  </a:lnTo>
                  <a:lnTo>
                    <a:pt x="96" y="355"/>
                  </a:lnTo>
                  <a:lnTo>
                    <a:pt x="87" y="373"/>
                  </a:lnTo>
                  <a:lnTo>
                    <a:pt x="76" y="390"/>
                  </a:lnTo>
                  <a:lnTo>
                    <a:pt x="65" y="409"/>
                  </a:lnTo>
                  <a:lnTo>
                    <a:pt x="47" y="398"/>
                  </a:lnTo>
                  <a:lnTo>
                    <a:pt x="58" y="381"/>
                  </a:lnTo>
                  <a:lnTo>
                    <a:pt x="68" y="362"/>
                  </a:lnTo>
                  <a:lnTo>
                    <a:pt x="79" y="344"/>
                  </a:lnTo>
                  <a:lnTo>
                    <a:pt x="90" y="327"/>
                  </a:lnTo>
                  <a:lnTo>
                    <a:pt x="101" y="308"/>
                  </a:lnTo>
                  <a:lnTo>
                    <a:pt x="111" y="290"/>
                  </a:lnTo>
                  <a:lnTo>
                    <a:pt x="65" y="287"/>
                  </a:lnTo>
                  <a:lnTo>
                    <a:pt x="54" y="305"/>
                  </a:lnTo>
                  <a:lnTo>
                    <a:pt x="43" y="322"/>
                  </a:lnTo>
                  <a:lnTo>
                    <a:pt x="33" y="341"/>
                  </a:lnTo>
                  <a:lnTo>
                    <a:pt x="22" y="358"/>
                  </a:lnTo>
                  <a:lnTo>
                    <a:pt x="11" y="376"/>
                  </a:lnTo>
                  <a:lnTo>
                    <a:pt x="0" y="395"/>
                  </a:lnTo>
                  <a:lnTo>
                    <a:pt x="19" y="404"/>
                  </a:lnTo>
                  <a:lnTo>
                    <a:pt x="36" y="415"/>
                  </a:lnTo>
                  <a:lnTo>
                    <a:pt x="54" y="426"/>
                  </a:lnTo>
                  <a:lnTo>
                    <a:pt x="44" y="444"/>
                  </a:lnTo>
                  <a:lnTo>
                    <a:pt x="62" y="455"/>
                  </a:lnTo>
                  <a:lnTo>
                    <a:pt x="73" y="437"/>
                  </a:lnTo>
                  <a:lnTo>
                    <a:pt x="90" y="447"/>
                  </a:lnTo>
                  <a:lnTo>
                    <a:pt x="107" y="458"/>
                  </a:lnTo>
                  <a:lnTo>
                    <a:pt x="126" y="469"/>
                  </a:lnTo>
                  <a:lnTo>
                    <a:pt x="136" y="452"/>
                  </a:lnTo>
                  <a:close/>
                  <a:moveTo>
                    <a:pt x="278" y="50"/>
                  </a:moveTo>
                  <a:lnTo>
                    <a:pt x="267" y="68"/>
                  </a:lnTo>
                  <a:lnTo>
                    <a:pt x="257" y="87"/>
                  </a:lnTo>
                  <a:lnTo>
                    <a:pt x="246" y="104"/>
                  </a:lnTo>
                  <a:lnTo>
                    <a:pt x="235" y="121"/>
                  </a:lnTo>
                  <a:lnTo>
                    <a:pt x="224" y="140"/>
                  </a:lnTo>
                  <a:lnTo>
                    <a:pt x="215" y="158"/>
                  </a:lnTo>
                  <a:lnTo>
                    <a:pt x="204" y="175"/>
                  </a:lnTo>
                  <a:lnTo>
                    <a:pt x="193" y="194"/>
                  </a:lnTo>
                  <a:lnTo>
                    <a:pt x="182" y="211"/>
                  </a:lnTo>
                  <a:lnTo>
                    <a:pt x="164" y="200"/>
                  </a:lnTo>
                  <a:lnTo>
                    <a:pt x="175" y="183"/>
                  </a:lnTo>
                  <a:lnTo>
                    <a:pt x="186" y="166"/>
                  </a:lnTo>
                  <a:lnTo>
                    <a:pt x="196" y="147"/>
                  </a:lnTo>
                  <a:lnTo>
                    <a:pt x="207" y="129"/>
                  </a:lnTo>
                  <a:lnTo>
                    <a:pt x="218" y="110"/>
                  </a:lnTo>
                  <a:lnTo>
                    <a:pt x="229" y="93"/>
                  </a:lnTo>
                  <a:lnTo>
                    <a:pt x="238" y="76"/>
                  </a:lnTo>
                  <a:lnTo>
                    <a:pt x="250" y="57"/>
                  </a:lnTo>
                  <a:lnTo>
                    <a:pt x="261" y="39"/>
                  </a:lnTo>
                  <a:lnTo>
                    <a:pt x="278" y="50"/>
                  </a:lnTo>
                  <a:close/>
                  <a:moveTo>
                    <a:pt x="82" y="419"/>
                  </a:moveTo>
                  <a:lnTo>
                    <a:pt x="93" y="401"/>
                  </a:lnTo>
                  <a:lnTo>
                    <a:pt x="104" y="384"/>
                  </a:lnTo>
                  <a:lnTo>
                    <a:pt x="115" y="365"/>
                  </a:lnTo>
                  <a:lnTo>
                    <a:pt x="125" y="347"/>
                  </a:lnTo>
                  <a:lnTo>
                    <a:pt x="136" y="330"/>
                  </a:lnTo>
                  <a:lnTo>
                    <a:pt x="147" y="311"/>
                  </a:lnTo>
                  <a:lnTo>
                    <a:pt x="158" y="294"/>
                  </a:lnTo>
                  <a:lnTo>
                    <a:pt x="167" y="276"/>
                  </a:lnTo>
                  <a:lnTo>
                    <a:pt x="178" y="257"/>
                  </a:lnTo>
                  <a:lnTo>
                    <a:pt x="197" y="268"/>
                  </a:lnTo>
                  <a:lnTo>
                    <a:pt x="186" y="286"/>
                  </a:lnTo>
                  <a:lnTo>
                    <a:pt x="175" y="305"/>
                  </a:lnTo>
                  <a:lnTo>
                    <a:pt x="164" y="322"/>
                  </a:lnTo>
                  <a:lnTo>
                    <a:pt x="155" y="339"/>
                  </a:lnTo>
                  <a:lnTo>
                    <a:pt x="144" y="358"/>
                  </a:lnTo>
                  <a:lnTo>
                    <a:pt x="133" y="376"/>
                  </a:lnTo>
                  <a:lnTo>
                    <a:pt x="122" y="393"/>
                  </a:lnTo>
                  <a:lnTo>
                    <a:pt x="112" y="412"/>
                  </a:lnTo>
                  <a:lnTo>
                    <a:pt x="101" y="430"/>
                  </a:lnTo>
                  <a:lnTo>
                    <a:pt x="82" y="4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4825" y="803275"/>
            <a:ext cx="1455738" cy="1468438"/>
            <a:chOff x="504825" y="803275"/>
            <a:chExt cx="1455738" cy="1468438"/>
          </a:xfrm>
        </p:grpSpPr>
        <p:sp>
          <p:nvSpPr>
            <p:cNvPr id="2660" name="Freeform 681"/>
            <p:cNvSpPr/>
            <p:nvPr/>
          </p:nvSpPr>
          <p:spPr bwMode="auto">
            <a:xfrm>
              <a:off x="504825" y="803275"/>
              <a:ext cx="1455738" cy="1468438"/>
            </a:xfrm>
            <a:custGeom>
              <a:avLst/>
              <a:gdLst>
                <a:gd name="T0" fmla="*/ 390 w 581"/>
                <a:gd name="T1" fmla="*/ 18 h 585"/>
                <a:gd name="T2" fmla="*/ 349 w 581"/>
                <a:gd name="T3" fmla="*/ 56 h 585"/>
                <a:gd name="T4" fmla="*/ 307 w 581"/>
                <a:gd name="T5" fmla="*/ 1 h 585"/>
                <a:gd name="T6" fmla="*/ 264 w 581"/>
                <a:gd name="T7" fmla="*/ 50 h 585"/>
                <a:gd name="T8" fmla="*/ 206 w 581"/>
                <a:gd name="T9" fmla="*/ 13 h 585"/>
                <a:gd name="T10" fmla="*/ 183 w 581"/>
                <a:gd name="T11" fmla="*/ 74 h 585"/>
                <a:gd name="T12" fmla="*/ 116 w 581"/>
                <a:gd name="T13" fmla="*/ 59 h 585"/>
                <a:gd name="T14" fmla="*/ 114 w 581"/>
                <a:gd name="T15" fmla="*/ 124 h 585"/>
                <a:gd name="T16" fmla="*/ 46 w 581"/>
                <a:gd name="T17" fmla="*/ 133 h 585"/>
                <a:gd name="T18" fmla="*/ 67 w 581"/>
                <a:gd name="T19" fmla="*/ 195 h 585"/>
                <a:gd name="T20" fmla="*/ 56 w 581"/>
                <a:gd name="T21" fmla="*/ 226 h 585"/>
                <a:gd name="T22" fmla="*/ 0 w 581"/>
                <a:gd name="T23" fmla="*/ 260 h 585"/>
                <a:gd name="T24" fmla="*/ 47 w 581"/>
                <a:gd name="T25" fmla="*/ 310 h 585"/>
                <a:gd name="T26" fmla="*/ 7 w 581"/>
                <a:gd name="T27" fmla="*/ 362 h 585"/>
                <a:gd name="T28" fmla="*/ 68 w 581"/>
                <a:gd name="T29" fmla="*/ 392 h 585"/>
                <a:gd name="T30" fmla="*/ 47 w 581"/>
                <a:gd name="T31" fmla="*/ 455 h 585"/>
                <a:gd name="T32" fmla="*/ 115 w 581"/>
                <a:gd name="T33" fmla="*/ 463 h 585"/>
                <a:gd name="T34" fmla="*/ 117 w 581"/>
                <a:gd name="T35" fmla="*/ 528 h 585"/>
                <a:gd name="T36" fmla="*/ 184 w 581"/>
                <a:gd name="T37" fmla="*/ 512 h 585"/>
                <a:gd name="T38" fmla="*/ 191 w 581"/>
                <a:gd name="T39" fmla="*/ 568 h 585"/>
                <a:gd name="T40" fmla="*/ 233 w 581"/>
                <a:gd name="T41" fmla="*/ 530 h 585"/>
                <a:gd name="T42" fmla="*/ 274 w 581"/>
                <a:gd name="T43" fmla="*/ 585 h 585"/>
                <a:gd name="T44" fmla="*/ 317 w 581"/>
                <a:gd name="T45" fmla="*/ 535 h 585"/>
                <a:gd name="T46" fmla="*/ 375 w 581"/>
                <a:gd name="T47" fmla="*/ 573 h 585"/>
                <a:gd name="T48" fmla="*/ 399 w 581"/>
                <a:gd name="T49" fmla="*/ 512 h 585"/>
                <a:gd name="T50" fmla="*/ 465 w 581"/>
                <a:gd name="T51" fmla="*/ 527 h 585"/>
                <a:gd name="T52" fmla="*/ 467 w 581"/>
                <a:gd name="T53" fmla="*/ 462 h 585"/>
                <a:gd name="T54" fmla="*/ 535 w 581"/>
                <a:gd name="T55" fmla="*/ 453 h 585"/>
                <a:gd name="T56" fmla="*/ 514 w 581"/>
                <a:gd name="T57" fmla="*/ 391 h 585"/>
                <a:gd name="T58" fmla="*/ 525 w 581"/>
                <a:gd name="T59" fmla="*/ 360 h 585"/>
                <a:gd name="T60" fmla="*/ 581 w 581"/>
                <a:gd name="T61" fmla="*/ 325 h 585"/>
                <a:gd name="T62" fmla="*/ 534 w 581"/>
                <a:gd name="T63" fmla="*/ 276 h 585"/>
                <a:gd name="T64" fmla="*/ 575 w 581"/>
                <a:gd name="T65" fmla="*/ 224 h 585"/>
                <a:gd name="T66" fmla="*/ 513 w 581"/>
                <a:gd name="T67" fmla="*/ 193 h 585"/>
                <a:gd name="T68" fmla="*/ 534 w 581"/>
                <a:gd name="T69" fmla="*/ 131 h 585"/>
                <a:gd name="T70" fmla="*/ 466 w 581"/>
                <a:gd name="T71" fmla="*/ 123 h 585"/>
                <a:gd name="T72" fmla="*/ 464 w 581"/>
                <a:gd name="T73" fmla="*/ 58 h 585"/>
                <a:gd name="T74" fmla="*/ 397 w 581"/>
                <a:gd name="T75" fmla="*/ 74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585">
                  <a:moveTo>
                    <a:pt x="406" y="24"/>
                  </a:moveTo>
                  <a:cubicBezTo>
                    <a:pt x="401" y="22"/>
                    <a:pt x="395" y="20"/>
                    <a:pt x="390" y="18"/>
                  </a:cubicBezTo>
                  <a:cubicBezTo>
                    <a:pt x="384" y="16"/>
                    <a:pt x="379" y="14"/>
                    <a:pt x="373" y="13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38" y="53"/>
                    <a:pt x="327" y="51"/>
                    <a:pt x="316" y="50"/>
                  </a:cubicBezTo>
                  <a:cubicBezTo>
                    <a:pt x="307" y="1"/>
                    <a:pt x="307" y="1"/>
                    <a:pt x="307" y="1"/>
                  </a:cubicBezTo>
                  <a:cubicBezTo>
                    <a:pt x="296" y="0"/>
                    <a:pt x="284" y="1"/>
                    <a:pt x="272" y="1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53" y="52"/>
                    <a:pt x="242" y="54"/>
                    <a:pt x="231" y="56"/>
                  </a:cubicBezTo>
                  <a:cubicBezTo>
                    <a:pt x="206" y="13"/>
                    <a:pt x="206" y="13"/>
                    <a:pt x="206" y="13"/>
                  </a:cubicBezTo>
                  <a:cubicBezTo>
                    <a:pt x="195" y="16"/>
                    <a:pt x="184" y="21"/>
                    <a:pt x="174" y="25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73" y="79"/>
                    <a:pt x="163" y="85"/>
                    <a:pt x="154" y="91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06" y="66"/>
                    <a:pt x="98" y="73"/>
                    <a:pt x="89" y="81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07" y="132"/>
                    <a:pt x="100" y="141"/>
                    <a:pt x="93" y="150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0" y="142"/>
                    <a:pt x="34" y="152"/>
                    <a:pt x="29" y="163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5" y="200"/>
                    <a:pt x="63" y="205"/>
                    <a:pt x="61" y="210"/>
                  </a:cubicBezTo>
                  <a:cubicBezTo>
                    <a:pt x="59" y="215"/>
                    <a:pt x="58" y="221"/>
                    <a:pt x="56" y="226"/>
                  </a:cubicBezTo>
                  <a:cubicBezTo>
                    <a:pt x="6" y="226"/>
                    <a:pt x="6" y="226"/>
                    <a:pt x="6" y="226"/>
                  </a:cubicBezTo>
                  <a:cubicBezTo>
                    <a:pt x="3" y="237"/>
                    <a:pt x="1" y="249"/>
                    <a:pt x="0" y="260"/>
                  </a:cubicBezTo>
                  <a:cubicBezTo>
                    <a:pt x="47" y="277"/>
                    <a:pt x="47" y="277"/>
                    <a:pt x="47" y="277"/>
                  </a:cubicBezTo>
                  <a:cubicBezTo>
                    <a:pt x="46" y="288"/>
                    <a:pt x="46" y="299"/>
                    <a:pt x="47" y="310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" y="339"/>
                    <a:pt x="4" y="350"/>
                    <a:pt x="7" y="362"/>
                  </a:cubicBezTo>
                  <a:cubicBezTo>
                    <a:pt x="56" y="361"/>
                    <a:pt x="56" y="361"/>
                    <a:pt x="56" y="361"/>
                  </a:cubicBezTo>
                  <a:cubicBezTo>
                    <a:pt x="60" y="372"/>
                    <a:pt x="63" y="382"/>
                    <a:pt x="68" y="392"/>
                  </a:cubicBezTo>
                  <a:cubicBezTo>
                    <a:pt x="30" y="424"/>
                    <a:pt x="30" y="424"/>
                    <a:pt x="30" y="424"/>
                  </a:cubicBezTo>
                  <a:cubicBezTo>
                    <a:pt x="35" y="435"/>
                    <a:pt x="41" y="445"/>
                    <a:pt x="47" y="455"/>
                  </a:cubicBezTo>
                  <a:cubicBezTo>
                    <a:pt x="94" y="437"/>
                    <a:pt x="94" y="437"/>
                    <a:pt x="94" y="437"/>
                  </a:cubicBezTo>
                  <a:cubicBezTo>
                    <a:pt x="100" y="446"/>
                    <a:pt x="108" y="455"/>
                    <a:pt x="115" y="463"/>
                  </a:cubicBezTo>
                  <a:cubicBezTo>
                    <a:pt x="90" y="506"/>
                    <a:pt x="90" y="506"/>
                    <a:pt x="90" y="506"/>
                  </a:cubicBezTo>
                  <a:cubicBezTo>
                    <a:pt x="99" y="514"/>
                    <a:pt x="108" y="521"/>
                    <a:pt x="117" y="528"/>
                  </a:cubicBezTo>
                  <a:cubicBezTo>
                    <a:pt x="155" y="496"/>
                    <a:pt x="155" y="496"/>
                    <a:pt x="155" y="496"/>
                  </a:cubicBezTo>
                  <a:cubicBezTo>
                    <a:pt x="164" y="502"/>
                    <a:pt x="174" y="507"/>
                    <a:pt x="184" y="512"/>
                  </a:cubicBezTo>
                  <a:cubicBezTo>
                    <a:pt x="175" y="561"/>
                    <a:pt x="175" y="561"/>
                    <a:pt x="175" y="561"/>
                  </a:cubicBezTo>
                  <a:cubicBezTo>
                    <a:pt x="181" y="564"/>
                    <a:pt x="186" y="566"/>
                    <a:pt x="191" y="568"/>
                  </a:cubicBezTo>
                  <a:cubicBezTo>
                    <a:pt x="197" y="570"/>
                    <a:pt x="203" y="572"/>
                    <a:pt x="208" y="573"/>
                  </a:cubicBezTo>
                  <a:cubicBezTo>
                    <a:pt x="233" y="530"/>
                    <a:pt x="233" y="530"/>
                    <a:pt x="233" y="530"/>
                  </a:cubicBezTo>
                  <a:cubicBezTo>
                    <a:pt x="244" y="533"/>
                    <a:pt x="255" y="535"/>
                    <a:pt x="265" y="536"/>
                  </a:cubicBezTo>
                  <a:cubicBezTo>
                    <a:pt x="274" y="585"/>
                    <a:pt x="274" y="585"/>
                    <a:pt x="274" y="585"/>
                  </a:cubicBezTo>
                  <a:cubicBezTo>
                    <a:pt x="286" y="585"/>
                    <a:pt x="297" y="585"/>
                    <a:pt x="309" y="585"/>
                  </a:cubicBezTo>
                  <a:cubicBezTo>
                    <a:pt x="317" y="535"/>
                    <a:pt x="317" y="535"/>
                    <a:pt x="317" y="535"/>
                  </a:cubicBezTo>
                  <a:cubicBezTo>
                    <a:pt x="328" y="534"/>
                    <a:pt x="339" y="532"/>
                    <a:pt x="350" y="530"/>
                  </a:cubicBezTo>
                  <a:cubicBezTo>
                    <a:pt x="375" y="573"/>
                    <a:pt x="375" y="573"/>
                    <a:pt x="375" y="573"/>
                  </a:cubicBezTo>
                  <a:cubicBezTo>
                    <a:pt x="386" y="569"/>
                    <a:pt x="397" y="565"/>
                    <a:pt x="408" y="561"/>
                  </a:cubicBezTo>
                  <a:cubicBezTo>
                    <a:pt x="399" y="512"/>
                    <a:pt x="399" y="512"/>
                    <a:pt x="399" y="512"/>
                  </a:cubicBezTo>
                  <a:cubicBezTo>
                    <a:pt x="409" y="507"/>
                    <a:pt x="418" y="501"/>
                    <a:pt x="427" y="495"/>
                  </a:cubicBezTo>
                  <a:cubicBezTo>
                    <a:pt x="465" y="527"/>
                    <a:pt x="465" y="527"/>
                    <a:pt x="465" y="527"/>
                  </a:cubicBezTo>
                  <a:cubicBezTo>
                    <a:pt x="475" y="520"/>
                    <a:pt x="484" y="513"/>
                    <a:pt x="492" y="505"/>
                  </a:cubicBezTo>
                  <a:cubicBezTo>
                    <a:pt x="467" y="462"/>
                    <a:pt x="467" y="462"/>
                    <a:pt x="467" y="462"/>
                  </a:cubicBezTo>
                  <a:cubicBezTo>
                    <a:pt x="475" y="454"/>
                    <a:pt x="482" y="445"/>
                    <a:pt x="488" y="436"/>
                  </a:cubicBezTo>
                  <a:cubicBezTo>
                    <a:pt x="535" y="453"/>
                    <a:pt x="535" y="453"/>
                    <a:pt x="535" y="453"/>
                  </a:cubicBezTo>
                  <a:cubicBezTo>
                    <a:pt x="541" y="444"/>
                    <a:pt x="547" y="433"/>
                    <a:pt x="552" y="423"/>
                  </a:cubicBezTo>
                  <a:cubicBezTo>
                    <a:pt x="514" y="391"/>
                    <a:pt x="514" y="391"/>
                    <a:pt x="514" y="391"/>
                  </a:cubicBezTo>
                  <a:cubicBezTo>
                    <a:pt x="516" y="386"/>
                    <a:pt x="518" y="381"/>
                    <a:pt x="520" y="376"/>
                  </a:cubicBezTo>
                  <a:cubicBezTo>
                    <a:pt x="522" y="370"/>
                    <a:pt x="524" y="365"/>
                    <a:pt x="525" y="360"/>
                  </a:cubicBezTo>
                  <a:cubicBezTo>
                    <a:pt x="575" y="360"/>
                    <a:pt x="575" y="360"/>
                    <a:pt x="575" y="360"/>
                  </a:cubicBezTo>
                  <a:cubicBezTo>
                    <a:pt x="578" y="349"/>
                    <a:pt x="580" y="337"/>
                    <a:pt x="581" y="325"/>
                  </a:cubicBezTo>
                  <a:cubicBezTo>
                    <a:pt x="534" y="309"/>
                    <a:pt x="534" y="309"/>
                    <a:pt x="534" y="309"/>
                  </a:cubicBezTo>
                  <a:cubicBezTo>
                    <a:pt x="535" y="298"/>
                    <a:pt x="535" y="287"/>
                    <a:pt x="534" y="276"/>
                  </a:cubicBezTo>
                  <a:cubicBezTo>
                    <a:pt x="581" y="259"/>
                    <a:pt x="581" y="259"/>
                    <a:pt x="581" y="259"/>
                  </a:cubicBezTo>
                  <a:cubicBezTo>
                    <a:pt x="579" y="247"/>
                    <a:pt x="577" y="236"/>
                    <a:pt x="575" y="224"/>
                  </a:cubicBezTo>
                  <a:cubicBezTo>
                    <a:pt x="525" y="225"/>
                    <a:pt x="525" y="225"/>
                    <a:pt x="525" y="225"/>
                  </a:cubicBezTo>
                  <a:cubicBezTo>
                    <a:pt x="522" y="214"/>
                    <a:pt x="518" y="204"/>
                    <a:pt x="513" y="193"/>
                  </a:cubicBezTo>
                  <a:cubicBezTo>
                    <a:pt x="552" y="162"/>
                    <a:pt x="552" y="162"/>
                    <a:pt x="552" y="162"/>
                  </a:cubicBezTo>
                  <a:cubicBezTo>
                    <a:pt x="546" y="151"/>
                    <a:pt x="540" y="141"/>
                    <a:pt x="534" y="131"/>
                  </a:cubicBezTo>
                  <a:cubicBezTo>
                    <a:pt x="487" y="149"/>
                    <a:pt x="487" y="149"/>
                    <a:pt x="487" y="149"/>
                  </a:cubicBezTo>
                  <a:cubicBezTo>
                    <a:pt x="481" y="140"/>
                    <a:pt x="474" y="131"/>
                    <a:pt x="466" y="123"/>
                  </a:cubicBezTo>
                  <a:cubicBezTo>
                    <a:pt x="491" y="80"/>
                    <a:pt x="491" y="80"/>
                    <a:pt x="491" y="80"/>
                  </a:cubicBezTo>
                  <a:cubicBezTo>
                    <a:pt x="482" y="72"/>
                    <a:pt x="473" y="65"/>
                    <a:pt x="464" y="58"/>
                  </a:cubicBezTo>
                  <a:cubicBezTo>
                    <a:pt x="426" y="90"/>
                    <a:pt x="426" y="90"/>
                    <a:pt x="426" y="90"/>
                  </a:cubicBezTo>
                  <a:cubicBezTo>
                    <a:pt x="417" y="84"/>
                    <a:pt x="407" y="78"/>
                    <a:pt x="397" y="74"/>
                  </a:cubicBezTo>
                  <a:lnTo>
                    <a:pt x="406" y="24"/>
                  </a:lnTo>
                  <a:close/>
                </a:path>
              </a:pathLst>
            </a:custGeom>
            <a:solidFill>
              <a:srgbClr val="00779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1" name="Freeform 682"/>
            <p:cNvSpPr>
              <a:spLocks noEditPoints="1"/>
            </p:cNvSpPr>
            <p:nvPr/>
          </p:nvSpPr>
          <p:spPr bwMode="auto">
            <a:xfrm>
              <a:off x="874713" y="1084263"/>
              <a:ext cx="692150" cy="887413"/>
            </a:xfrm>
            <a:custGeom>
              <a:avLst/>
              <a:gdLst>
                <a:gd name="T0" fmla="*/ 397 w 436"/>
                <a:gd name="T1" fmla="*/ 405 h 559"/>
                <a:gd name="T2" fmla="*/ 357 w 436"/>
                <a:gd name="T3" fmla="*/ 341 h 559"/>
                <a:gd name="T4" fmla="*/ 319 w 436"/>
                <a:gd name="T5" fmla="*/ 276 h 559"/>
                <a:gd name="T6" fmla="*/ 280 w 436"/>
                <a:gd name="T7" fmla="*/ 213 h 559"/>
                <a:gd name="T8" fmla="*/ 217 w 436"/>
                <a:gd name="T9" fmla="*/ 251 h 559"/>
                <a:gd name="T10" fmla="*/ 177 w 436"/>
                <a:gd name="T11" fmla="*/ 188 h 559"/>
                <a:gd name="T12" fmla="*/ 138 w 436"/>
                <a:gd name="T13" fmla="*/ 125 h 559"/>
                <a:gd name="T14" fmla="*/ 100 w 436"/>
                <a:gd name="T15" fmla="*/ 60 h 559"/>
                <a:gd name="T16" fmla="*/ 147 w 436"/>
                <a:gd name="T17" fmla="*/ 90 h 559"/>
                <a:gd name="T18" fmla="*/ 185 w 436"/>
                <a:gd name="T19" fmla="*/ 153 h 559"/>
                <a:gd name="T20" fmla="*/ 215 w 436"/>
                <a:gd name="T21" fmla="*/ 106 h 559"/>
                <a:gd name="T22" fmla="*/ 176 w 436"/>
                <a:gd name="T23" fmla="*/ 43 h 559"/>
                <a:gd name="T24" fmla="*/ 128 w 436"/>
                <a:gd name="T25" fmla="*/ 12 h 559"/>
                <a:gd name="T26" fmla="*/ 73 w 436"/>
                <a:gd name="T27" fmla="*/ 17 h 559"/>
                <a:gd name="T28" fmla="*/ 43 w 436"/>
                <a:gd name="T29" fmla="*/ 65 h 559"/>
                <a:gd name="T30" fmla="*/ 15 w 436"/>
                <a:gd name="T31" fmla="*/ 112 h 559"/>
                <a:gd name="T32" fmla="*/ 53 w 436"/>
                <a:gd name="T33" fmla="*/ 175 h 559"/>
                <a:gd name="T34" fmla="*/ 92 w 436"/>
                <a:gd name="T35" fmla="*/ 240 h 559"/>
                <a:gd name="T36" fmla="*/ 131 w 436"/>
                <a:gd name="T37" fmla="*/ 303 h 559"/>
                <a:gd name="T38" fmla="*/ 179 w 436"/>
                <a:gd name="T39" fmla="*/ 333 h 559"/>
                <a:gd name="T40" fmla="*/ 234 w 436"/>
                <a:gd name="T41" fmla="*/ 329 h 559"/>
                <a:gd name="T42" fmla="*/ 274 w 436"/>
                <a:gd name="T43" fmla="*/ 393 h 559"/>
                <a:gd name="T44" fmla="*/ 312 w 436"/>
                <a:gd name="T45" fmla="*/ 457 h 559"/>
                <a:gd name="T46" fmla="*/ 316 w 436"/>
                <a:gd name="T47" fmla="*/ 512 h 559"/>
                <a:gd name="T48" fmla="*/ 278 w 436"/>
                <a:gd name="T49" fmla="*/ 449 h 559"/>
                <a:gd name="T50" fmla="*/ 239 w 436"/>
                <a:gd name="T51" fmla="*/ 384 h 559"/>
                <a:gd name="T52" fmla="*/ 236 w 436"/>
                <a:gd name="T53" fmla="*/ 474 h 559"/>
                <a:gd name="T54" fmla="*/ 274 w 436"/>
                <a:gd name="T55" fmla="*/ 539 h 559"/>
                <a:gd name="T56" fmla="*/ 329 w 436"/>
                <a:gd name="T57" fmla="*/ 534 h 559"/>
                <a:gd name="T58" fmla="*/ 386 w 436"/>
                <a:gd name="T59" fmla="*/ 529 h 559"/>
                <a:gd name="T60" fmla="*/ 414 w 436"/>
                <a:gd name="T61" fmla="*/ 482 h 559"/>
                <a:gd name="T62" fmla="*/ 78 w 436"/>
                <a:gd name="T63" fmla="*/ 73 h 559"/>
                <a:gd name="T64" fmla="*/ 117 w 436"/>
                <a:gd name="T65" fmla="*/ 137 h 559"/>
                <a:gd name="T66" fmla="*/ 155 w 436"/>
                <a:gd name="T67" fmla="*/ 201 h 559"/>
                <a:gd name="T68" fmla="*/ 195 w 436"/>
                <a:gd name="T69" fmla="*/ 265 h 559"/>
                <a:gd name="T70" fmla="*/ 147 w 436"/>
                <a:gd name="T71" fmla="*/ 235 h 559"/>
                <a:gd name="T72" fmla="*/ 109 w 436"/>
                <a:gd name="T73" fmla="*/ 171 h 559"/>
                <a:gd name="T74" fmla="*/ 70 w 436"/>
                <a:gd name="T75" fmla="*/ 107 h 559"/>
                <a:gd name="T76" fmla="*/ 359 w 436"/>
                <a:gd name="T77" fmla="*/ 487 h 559"/>
                <a:gd name="T78" fmla="*/ 319 w 436"/>
                <a:gd name="T79" fmla="*/ 422 h 559"/>
                <a:gd name="T80" fmla="*/ 282 w 436"/>
                <a:gd name="T81" fmla="*/ 359 h 559"/>
                <a:gd name="T82" fmla="*/ 242 w 436"/>
                <a:gd name="T83" fmla="*/ 294 h 559"/>
                <a:gd name="T84" fmla="*/ 289 w 436"/>
                <a:gd name="T85" fmla="*/ 324 h 559"/>
                <a:gd name="T86" fmla="*/ 329 w 436"/>
                <a:gd name="T87" fmla="*/ 389 h 559"/>
                <a:gd name="T88" fmla="*/ 367 w 436"/>
                <a:gd name="T89" fmla="*/ 452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36" h="559">
                  <a:moveTo>
                    <a:pt x="424" y="447"/>
                  </a:moveTo>
                  <a:lnTo>
                    <a:pt x="410" y="427"/>
                  </a:lnTo>
                  <a:lnTo>
                    <a:pt x="397" y="405"/>
                  </a:lnTo>
                  <a:lnTo>
                    <a:pt x="384" y="384"/>
                  </a:lnTo>
                  <a:lnTo>
                    <a:pt x="372" y="362"/>
                  </a:lnTo>
                  <a:lnTo>
                    <a:pt x="357" y="341"/>
                  </a:lnTo>
                  <a:lnTo>
                    <a:pt x="345" y="319"/>
                  </a:lnTo>
                  <a:lnTo>
                    <a:pt x="332" y="299"/>
                  </a:lnTo>
                  <a:lnTo>
                    <a:pt x="319" y="276"/>
                  </a:lnTo>
                  <a:lnTo>
                    <a:pt x="307" y="256"/>
                  </a:lnTo>
                  <a:lnTo>
                    <a:pt x="293" y="234"/>
                  </a:lnTo>
                  <a:lnTo>
                    <a:pt x="280" y="213"/>
                  </a:lnTo>
                  <a:lnTo>
                    <a:pt x="259" y="226"/>
                  </a:lnTo>
                  <a:lnTo>
                    <a:pt x="237" y="239"/>
                  </a:lnTo>
                  <a:lnTo>
                    <a:pt x="217" y="251"/>
                  </a:lnTo>
                  <a:lnTo>
                    <a:pt x="203" y="231"/>
                  </a:lnTo>
                  <a:lnTo>
                    <a:pt x="190" y="209"/>
                  </a:lnTo>
                  <a:lnTo>
                    <a:pt x="177" y="188"/>
                  </a:lnTo>
                  <a:lnTo>
                    <a:pt x="165" y="166"/>
                  </a:lnTo>
                  <a:lnTo>
                    <a:pt x="152" y="145"/>
                  </a:lnTo>
                  <a:lnTo>
                    <a:pt x="138" y="125"/>
                  </a:lnTo>
                  <a:lnTo>
                    <a:pt x="125" y="103"/>
                  </a:lnTo>
                  <a:lnTo>
                    <a:pt x="113" y="82"/>
                  </a:lnTo>
                  <a:lnTo>
                    <a:pt x="100" y="60"/>
                  </a:lnTo>
                  <a:lnTo>
                    <a:pt x="120" y="47"/>
                  </a:lnTo>
                  <a:lnTo>
                    <a:pt x="133" y="68"/>
                  </a:lnTo>
                  <a:lnTo>
                    <a:pt x="147" y="90"/>
                  </a:lnTo>
                  <a:lnTo>
                    <a:pt x="160" y="111"/>
                  </a:lnTo>
                  <a:lnTo>
                    <a:pt x="173" y="133"/>
                  </a:lnTo>
                  <a:lnTo>
                    <a:pt x="185" y="153"/>
                  </a:lnTo>
                  <a:lnTo>
                    <a:pt x="198" y="175"/>
                  </a:lnTo>
                  <a:lnTo>
                    <a:pt x="228" y="128"/>
                  </a:lnTo>
                  <a:lnTo>
                    <a:pt x="215" y="106"/>
                  </a:lnTo>
                  <a:lnTo>
                    <a:pt x="203" y="85"/>
                  </a:lnTo>
                  <a:lnTo>
                    <a:pt x="190" y="63"/>
                  </a:lnTo>
                  <a:lnTo>
                    <a:pt x="176" y="43"/>
                  </a:lnTo>
                  <a:lnTo>
                    <a:pt x="163" y="20"/>
                  </a:lnTo>
                  <a:lnTo>
                    <a:pt x="150" y="0"/>
                  </a:lnTo>
                  <a:lnTo>
                    <a:pt x="128" y="12"/>
                  </a:lnTo>
                  <a:lnTo>
                    <a:pt x="108" y="25"/>
                  </a:lnTo>
                  <a:lnTo>
                    <a:pt x="86" y="39"/>
                  </a:lnTo>
                  <a:lnTo>
                    <a:pt x="73" y="17"/>
                  </a:lnTo>
                  <a:lnTo>
                    <a:pt x="53" y="30"/>
                  </a:lnTo>
                  <a:lnTo>
                    <a:pt x="65" y="52"/>
                  </a:lnTo>
                  <a:lnTo>
                    <a:pt x="43" y="65"/>
                  </a:lnTo>
                  <a:lnTo>
                    <a:pt x="22" y="77"/>
                  </a:lnTo>
                  <a:lnTo>
                    <a:pt x="0" y="90"/>
                  </a:lnTo>
                  <a:lnTo>
                    <a:pt x="15" y="112"/>
                  </a:lnTo>
                  <a:lnTo>
                    <a:pt x="27" y="133"/>
                  </a:lnTo>
                  <a:lnTo>
                    <a:pt x="40" y="155"/>
                  </a:lnTo>
                  <a:lnTo>
                    <a:pt x="53" y="175"/>
                  </a:lnTo>
                  <a:lnTo>
                    <a:pt x="67" y="197"/>
                  </a:lnTo>
                  <a:lnTo>
                    <a:pt x="79" y="218"/>
                  </a:lnTo>
                  <a:lnTo>
                    <a:pt x="92" y="240"/>
                  </a:lnTo>
                  <a:lnTo>
                    <a:pt x="105" y="261"/>
                  </a:lnTo>
                  <a:lnTo>
                    <a:pt x="119" y="283"/>
                  </a:lnTo>
                  <a:lnTo>
                    <a:pt x="131" y="303"/>
                  </a:lnTo>
                  <a:lnTo>
                    <a:pt x="144" y="325"/>
                  </a:lnTo>
                  <a:lnTo>
                    <a:pt x="157" y="346"/>
                  </a:lnTo>
                  <a:lnTo>
                    <a:pt x="179" y="333"/>
                  </a:lnTo>
                  <a:lnTo>
                    <a:pt x="199" y="321"/>
                  </a:lnTo>
                  <a:lnTo>
                    <a:pt x="222" y="308"/>
                  </a:lnTo>
                  <a:lnTo>
                    <a:pt x="234" y="329"/>
                  </a:lnTo>
                  <a:lnTo>
                    <a:pt x="247" y="351"/>
                  </a:lnTo>
                  <a:lnTo>
                    <a:pt x="259" y="371"/>
                  </a:lnTo>
                  <a:lnTo>
                    <a:pt x="274" y="393"/>
                  </a:lnTo>
                  <a:lnTo>
                    <a:pt x="286" y="414"/>
                  </a:lnTo>
                  <a:lnTo>
                    <a:pt x="299" y="435"/>
                  </a:lnTo>
                  <a:lnTo>
                    <a:pt x="312" y="457"/>
                  </a:lnTo>
                  <a:lnTo>
                    <a:pt x="324" y="477"/>
                  </a:lnTo>
                  <a:lnTo>
                    <a:pt x="338" y="499"/>
                  </a:lnTo>
                  <a:lnTo>
                    <a:pt x="316" y="512"/>
                  </a:lnTo>
                  <a:lnTo>
                    <a:pt x="304" y="491"/>
                  </a:lnTo>
                  <a:lnTo>
                    <a:pt x="291" y="469"/>
                  </a:lnTo>
                  <a:lnTo>
                    <a:pt x="278" y="449"/>
                  </a:lnTo>
                  <a:lnTo>
                    <a:pt x="264" y="427"/>
                  </a:lnTo>
                  <a:lnTo>
                    <a:pt x="252" y="406"/>
                  </a:lnTo>
                  <a:lnTo>
                    <a:pt x="239" y="384"/>
                  </a:lnTo>
                  <a:lnTo>
                    <a:pt x="209" y="431"/>
                  </a:lnTo>
                  <a:lnTo>
                    <a:pt x="222" y="454"/>
                  </a:lnTo>
                  <a:lnTo>
                    <a:pt x="236" y="474"/>
                  </a:lnTo>
                  <a:lnTo>
                    <a:pt x="248" y="496"/>
                  </a:lnTo>
                  <a:lnTo>
                    <a:pt x="261" y="517"/>
                  </a:lnTo>
                  <a:lnTo>
                    <a:pt x="274" y="539"/>
                  </a:lnTo>
                  <a:lnTo>
                    <a:pt x="286" y="559"/>
                  </a:lnTo>
                  <a:lnTo>
                    <a:pt x="308" y="547"/>
                  </a:lnTo>
                  <a:lnTo>
                    <a:pt x="329" y="534"/>
                  </a:lnTo>
                  <a:lnTo>
                    <a:pt x="351" y="520"/>
                  </a:lnTo>
                  <a:lnTo>
                    <a:pt x="364" y="542"/>
                  </a:lnTo>
                  <a:lnTo>
                    <a:pt x="386" y="529"/>
                  </a:lnTo>
                  <a:lnTo>
                    <a:pt x="372" y="507"/>
                  </a:lnTo>
                  <a:lnTo>
                    <a:pt x="394" y="495"/>
                  </a:lnTo>
                  <a:lnTo>
                    <a:pt x="414" y="482"/>
                  </a:lnTo>
                  <a:lnTo>
                    <a:pt x="436" y="469"/>
                  </a:lnTo>
                  <a:lnTo>
                    <a:pt x="424" y="447"/>
                  </a:lnTo>
                  <a:close/>
                  <a:moveTo>
                    <a:pt x="78" y="73"/>
                  </a:moveTo>
                  <a:lnTo>
                    <a:pt x="90" y="95"/>
                  </a:lnTo>
                  <a:lnTo>
                    <a:pt x="105" y="115"/>
                  </a:lnTo>
                  <a:lnTo>
                    <a:pt x="117" y="137"/>
                  </a:lnTo>
                  <a:lnTo>
                    <a:pt x="130" y="158"/>
                  </a:lnTo>
                  <a:lnTo>
                    <a:pt x="143" y="180"/>
                  </a:lnTo>
                  <a:lnTo>
                    <a:pt x="155" y="201"/>
                  </a:lnTo>
                  <a:lnTo>
                    <a:pt x="169" y="223"/>
                  </a:lnTo>
                  <a:lnTo>
                    <a:pt x="182" y="243"/>
                  </a:lnTo>
                  <a:lnTo>
                    <a:pt x="195" y="265"/>
                  </a:lnTo>
                  <a:lnTo>
                    <a:pt x="174" y="278"/>
                  </a:lnTo>
                  <a:lnTo>
                    <a:pt x="160" y="256"/>
                  </a:lnTo>
                  <a:lnTo>
                    <a:pt x="147" y="235"/>
                  </a:lnTo>
                  <a:lnTo>
                    <a:pt x="135" y="213"/>
                  </a:lnTo>
                  <a:lnTo>
                    <a:pt x="122" y="193"/>
                  </a:lnTo>
                  <a:lnTo>
                    <a:pt x="109" y="171"/>
                  </a:lnTo>
                  <a:lnTo>
                    <a:pt x="95" y="150"/>
                  </a:lnTo>
                  <a:lnTo>
                    <a:pt x="83" y="128"/>
                  </a:lnTo>
                  <a:lnTo>
                    <a:pt x="70" y="107"/>
                  </a:lnTo>
                  <a:lnTo>
                    <a:pt x="57" y="87"/>
                  </a:lnTo>
                  <a:lnTo>
                    <a:pt x="78" y="73"/>
                  </a:lnTo>
                  <a:close/>
                  <a:moveTo>
                    <a:pt x="359" y="487"/>
                  </a:moveTo>
                  <a:lnTo>
                    <a:pt x="346" y="465"/>
                  </a:lnTo>
                  <a:lnTo>
                    <a:pt x="334" y="444"/>
                  </a:lnTo>
                  <a:lnTo>
                    <a:pt x="319" y="422"/>
                  </a:lnTo>
                  <a:lnTo>
                    <a:pt x="307" y="401"/>
                  </a:lnTo>
                  <a:lnTo>
                    <a:pt x="294" y="379"/>
                  </a:lnTo>
                  <a:lnTo>
                    <a:pt x="282" y="359"/>
                  </a:lnTo>
                  <a:lnTo>
                    <a:pt x="269" y="337"/>
                  </a:lnTo>
                  <a:lnTo>
                    <a:pt x="255" y="316"/>
                  </a:lnTo>
                  <a:lnTo>
                    <a:pt x="242" y="294"/>
                  </a:lnTo>
                  <a:lnTo>
                    <a:pt x="264" y="281"/>
                  </a:lnTo>
                  <a:lnTo>
                    <a:pt x="277" y="303"/>
                  </a:lnTo>
                  <a:lnTo>
                    <a:pt x="289" y="324"/>
                  </a:lnTo>
                  <a:lnTo>
                    <a:pt x="302" y="346"/>
                  </a:lnTo>
                  <a:lnTo>
                    <a:pt x="316" y="367"/>
                  </a:lnTo>
                  <a:lnTo>
                    <a:pt x="329" y="389"/>
                  </a:lnTo>
                  <a:lnTo>
                    <a:pt x="342" y="409"/>
                  </a:lnTo>
                  <a:lnTo>
                    <a:pt x="354" y="431"/>
                  </a:lnTo>
                  <a:lnTo>
                    <a:pt x="367" y="452"/>
                  </a:lnTo>
                  <a:lnTo>
                    <a:pt x="381" y="474"/>
                  </a:lnTo>
                  <a:lnTo>
                    <a:pt x="359" y="4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64" name="Freeform 685"/>
          <p:cNvSpPr/>
          <p:nvPr/>
        </p:nvSpPr>
        <p:spPr bwMode="auto">
          <a:xfrm>
            <a:off x="65088" y="3175"/>
            <a:ext cx="7938" cy="1588"/>
          </a:xfrm>
          <a:custGeom>
            <a:avLst/>
            <a:gdLst>
              <a:gd name="T0" fmla="*/ 0 w 5"/>
              <a:gd name="T1" fmla="*/ 0 h 1"/>
              <a:gd name="T2" fmla="*/ 0 w 5"/>
              <a:gd name="T3" fmla="*/ 1 h 1"/>
              <a:gd name="T4" fmla="*/ 5 w 5"/>
              <a:gd name="T5" fmla="*/ 0 h 1"/>
              <a:gd name="T6" fmla="*/ 0 w 5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0" y="0"/>
                </a:moveTo>
                <a:lnTo>
                  <a:pt x="0" y="1"/>
                </a:lnTo>
                <a:lnTo>
                  <a:pt x="5" y="0"/>
                </a:lnTo>
                <a:lnTo>
                  <a:pt x="0" y="0"/>
                </a:lnTo>
                <a:close/>
              </a:path>
            </a:pathLst>
          </a:custGeom>
          <a:solidFill>
            <a:srgbClr val="A7DB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65" name="Freeform 686"/>
          <p:cNvSpPr/>
          <p:nvPr/>
        </p:nvSpPr>
        <p:spPr bwMode="auto">
          <a:xfrm>
            <a:off x="147638" y="3175"/>
            <a:ext cx="2846388" cy="920750"/>
          </a:xfrm>
          <a:custGeom>
            <a:avLst/>
            <a:gdLst>
              <a:gd name="T0" fmla="*/ 995 w 1135"/>
              <a:gd name="T1" fmla="*/ 0 h 367"/>
              <a:gd name="T2" fmla="*/ 609 w 1135"/>
              <a:gd name="T3" fmla="*/ 0 h 367"/>
              <a:gd name="T4" fmla="*/ 521 w 1135"/>
              <a:gd name="T5" fmla="*/ 218 h 367"/>
              <a:gd name="T6" fmla="*/ 32 w 1135"/>
              <a:gd name="T7" fmla="*/ 0 h 367"/>
              <a:gd name="T8" fmla="*/ 0 w 1135"/>
              <a:gd name="T9" fmla="*/ 58 h 367"/>
              <a:gd name="T10" fmla="*/ 71 w 1135"/>
              <a:gd name="T11" fmla="*/ 59 h 367"/>
              <a:gd name="T12" fmla="*/ 57 w 1135"/>
              <a:gd name="T13" fmla="*/ 134 h 367"/>
              <a:gd name="T14" fmla="*/ 127 w 1135"/>
              <a:gd name="T15" fmla="*/ 125 h 367"/>
              <a:gd name="T16" fmla="*/ 123 w 1135"/>
              <a:gd name="T17" fmla="*/ 200 h 367"/>
              <a:gd name="T18" fmla="*/ 192 w 1135"/>
              <a:gd name="T19" fmla="*/ 182 h 367"/>
              <a:gd name="T20" fmla="*/ 199 w 1135"/>
              <a:gd name="T21" fmla="*/ 257 h 367"/>
              <a:gd name="T22" fmla="*/ 265 w 1135"/>
              <a:gd name="T23" fmla="*/ 229 h 367"/>
              <a:gd name="T24" fmla="*/ 281 w 1135"/>
              <a:gd name="T25" fmla="*/ 303 h 367"/>
              <a:gd name="T26" fmla="*/ 343 w 1135"/>
              <a:gd name="T27" fmla="*/ 266 h 367"/>
              <a:gd name="T28" fmla="*/ 369 w 1135"/>
              <a:gd name="T29" fmla="*/ 337 h 367"/>
              <a:gd name="T30" fmla="*/ 425 w 1135"/>
              <a:gd name="T31" fmla="*/ 292 h 367"/>
              <a:gd name="T32" fmla="*/ 461 w 1135"/>
              <a:gd name="T33" fmla="*/ 358 h 367"/>
              <a:gd name="T34" fmla="*/ 510 w 1135"/>
              <a:gd name="T35" fmla="*/ 305 h 367"/>
              <a:gd name="T36" fmla="*/ 555 w 1135"/>
              <a:gd name="T37" fmla="*/ 366 h 367"/>
              <a:gd name="T38" fmla="*/ 584 w 1135"/>
              <a:gd name="T39" fmla="*/ 366 h 367"/>
              <a:gd name="T40" fmla="*/ 628 w 1135"/>
              <a:gd name="T41" fmla="*/ 305 h 367"/>
              <a:gd name="T42" fmla="*/ 678 w 1135"/>
              <a:gd name="T43" fmla="*/ 357 h 367"/>
              <a:gd name="T44" fmla="*/ 713 w 1135"/>
              <a:gd name="T45" fmla="*/ 291 h 367"/>
              <a:gd name="T46" fmla="*/ 769 w 1135"/>
              <a:gd name="T47" fmla="*/ 335 h 367"/>
              <a:gd name="T48" fmla="*/ 795 w 1135"/>
              <a:gd name="T49" fmla="*/ 264 h 367"/>
              <a:gd name="T50" fmla="*/ 857 w 1135"/>
              <a:gd name="T51" fmla="*/ 301 h 367"/>
              <a:gd name="T52" fmla="*/ 872 w 1135"/>
              <a:gd name="T53" fmla="*/ 227 h 367"/>
              <a:gd name="T54" fmla="*/ 939 w 1135"/>
              <a:gd name="T55" fmla="*/ 254 h 367"/>
              <a:gd name="T56" fmla="*/ 943 w 1135"/>
              <a:gd name="T57" fmla="*/ 180 h 367"/>
              <a:gd name="T58" fmla="*/ 1013 w 1135"/>
              <a:gd name="T59" fmla="*/ 197 h 367"/>
              <a:gd name="T60" fmla="*/ 1008 w 1135"/>
              <a:gd name="T61" fmla="*/ 123 h 367"/>
              <a:gd name="T62" fmla="*/ 1079 w 1135"/>
              <a:gd name="T63" fmla="*/ 130 h 367"/>
              <a:gd name="T64" fmla="*/ 1063 w 1135"/>
              <a:gd name="T65" fmla="*/ 58 h 367"/>
              <a:gd name="T66" fmla="*/ 1135 w 1135"/>
              <a:gd name="T67" fmla="*/ 55 h 367"/>
              <a:gd name="T68" fmla="*/ 1101 w 1135"/>
              <a:gd name="T69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35" h="367">
                <a:moveTo>
                  <a:pt x="1101" y="0"/>
                </a:moveTo>
                <a:cubicBezTo>
                  <a:pt x="995" y="0"/>
                  <a:pt x="995" y="0"/>
                  <a:pt x="995" y="0"/>
                </a:cubicBezTo>
                <a:cubicBezTo>
                  <a:pt x="907" y="123"/>
                  <a:pt x="768" y="206"/>
                  <a:pt x="609" y="218"/>
                </a:cubicBezTo>
                <a:cubicBezTo>
                  <a:pt x="609" y="0"/>
                  <a:pt x="609" y="0"/>
                  <a:pt x="609" y="0"/>
                </a:cubicBezTo>
                <a:cubicBezTo>
                  <a:pt x="521" y="0"/>
                  <a:pt x="521" y="0"/>
                  <a:pt x="521" y="0"/>
                </a:cubicBezTo>
                <a:cubicBezTo>
                  <a:pt x="521" y="218"/>
                  <a:pt x="521" y="218"/>
                  <a:pt x="521" y="218"/>
                </a:cubicBezTo>
                <a:cubicBezTo>
                  <a:pt x="363" y="205"/>
                  <a:pt x="226" y="122"/>
                  <a:pt x="138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5" y="6"/>
                  <a:pt x="38" y="11"/>
                  <a:pt x="41" y="16"/>
                </a:cubicBezTo>
                <a:cubicBezTo>
                  <a:pt x="0" y="58"/>
                  <a:pt x="0" y="58"/>
                  <a:pt x="0" y="58"/>
                </a:cubicBezTo>
                <a:cubicBezTo>
                  <a:pt x="5" y="66"/>
                  <a:pt x="11" y="74"/>
                  <a:pt x="16" y="82"/>
                </a:cubicBezTo>
                <a:cubicBezTo>
                  <a:pt x="71" y="59"/>
                  <a:pt x="71" y="59"/>
                  <a:pt x="71" y="59"/>
                </a:cubicBezTo>
                <a:cubicBezTo>
                  <a:pt x="78" y="69"/>
                  <a:pt x="85" y="77"/>
                  <a:pt x="92" y="86"/>
                </a:cubicBezTo>
                <a:cubicBezTo>
                  <a:pt x="57" y="134"/>
                  <a:pt x="57" y="134"/>
                  <a:pt x="57" y="134"/>
                </a:cubicBezTo>
                <a:cubicBezTo>
                  <a:pt x="63" y="141"/>
                  <a:pt x="70" y="148"/>
                  <a:pt x="76" y="155"/>
                </a:cubicBezTo>
                <a:cubicBezTo>
                  <a:pt x="127" y="125"/>
                  <a:pt x="127" y="125"/>
                  <a:pt x="127" y="125"/>
                </a:cubicBezTo>
                <a:cubicBezTo>
                  <a:pt x="135" y="133"/>
                  <a:pt x="143" y="141"/>
                  <a:pt x="152" y="148"/>
                </a:cubicBezTo>
                <a:cubicBezTo>
                  <a:pt x="123" y="200"/>
                  <a:pt x="123" y="200"/>
                  <a:pt x="123" y="200"/>
                </a:cubicBezTo>
                <a:cubicBezTo>
                  <a:pt x="131" y="207"/>
                  <a:pt x="138" y="213"/>
                  <a:pt x="146" y="219"/>
                </a:cubicBezTo>
                <a:cubicBezTo>
                  <a:pt x="192" y="182"/>
                  <a:pt x="192" y="182"/>
                  <a:pt x="192" y="182"/>
                </a:cubicBezTo>
                <a:cubicBezTo>
                  <a:pt x="201" y="189"/>
                  <a:pt x="210" y="195"/>
                  <a:pt x="219" y="202"/>
                </a:cubicBezTo>
                <a:cubicBezTo>
                  <a:pt x="199" y="257"/>
                  <a:pt x="199" y="257"/>
                  <a:pt x="199" y="257"/>
                </a:cubicBezTo>
                <a:cubicBezTo>
                  <a:pt x="207" y="263"/>
                  <a:pt x="215" y="268"/>
                  <a:pt x="223" y="27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74" y="235"/>
                  <a:pt x="284" y="240"/>
                  <a:pt x="294" y="245"/>
                </a:cubicBezTo>
                <a:cubicBezTo>
                  <a:pt x="281" y="303"/>
                  <a:pt x="281" y="303"/>
                  <a:pt x="281" y="303"/>
                </a:cubicBezTo>
                <a:cubicBezTo>
                  <a:pt x="290" y="307"/>
                  <a:pt x="299" y="311"/>
                  <a:pt x="307" y="315"/>
                </a:cubicBezTo>
                <a:cubicBezTo>
                  <a:pt x="343" y="266"/>
                  <a:pt x="343" y="266"/>
                  <a:pt x="343" y="266"/>
                </a:cubicBezTo>
                <a:cubicBezTo>
                  <a:pt x="353" y="270"/>
                  <a:pt x="363" y="274"/>
                  <a:pt x="373" y="277"/>
                </a:cubicBezTo>
                <a:cubicBezTo>
                  <a:pt x="369" y="337"/>
                  <a:pt x="369" y="337"/>
                  <a:pt x="369" y="337"/>
                </a:cubicBezTo>
                <a:cubicBezTo>
                  <a:pt x="378" y="340"/>
                  <a:pt x="388" y="343"/>
                  <a:pt x="397" y="345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36" y="294"/>
                  <a:pt x="446" y="296"/>
                  <a:pt x="457" y="298"/>
                </a:cubicBezTo>
                <a:cubicBezTo>
                  <a:pt x="461" y="358"/>
                  <a:pt x="461" y="358"/>
                  <a:pt x="461" y="358"/>
                </a:cubicBezTo>
                <a:cubicBezTo>
                  <a:pt x="470" y="360"/>
                  <a:pt x="480" y="361"/>
                  <a:pt x="490" y="362"/>
                </a:cubicBezTo>
                <a:cubicBezTo>
                  <a:pt x="510" y="305"/>
                  <a:pt x="510" y="305"/>
                  <a:pt x="510" y="305"/>
                </a:cubicBezTo>
                <a:cubicBezTo>
                  <a:pt x="521" y="306"/>
                  <a:pt x="532" y="307"/>
                  <a:pt x="542" y="308"/>
                </a:cubicBezTo>
                <a:cubicBezTo>
                  <a:pt x="555" y="366"/>
                  <a:pt x="555" y="366"/>
                  <a:pt x="555" y="366"/>
                </a:cubicBezTo>
                <a:cubicBezTo>
                  <a:pt x="559" y="366"/>
                  <a:pt x="562" y="367"/>
                  <a:pt x="566" y="367"/>
                </a:cubicBezTo>
                <a:cubicBezTo>
                  <a:pt x="572" y="367"/>
                  <a:pt x="578" y="366"/>
                  <a:pt x="584" y="366"/>
                </a:cubicBezTo>
                <a:cubicBezTo>
                  <a:pt x="596" y="307"/>
                  <a:pt x="596" y="307"/>
                  <a:pt x="596" y="307"/>
                </a:cubicBezTo>
                <a:cubicBezTo>
                  <a:pt x="607" y="307"/>
                  <a:pt x="618" y="306"/>
                  <a:pt x="628" y="305"/>
                </a:cubicBezTo>
                <a:cubicBezTo>
                  <a:pt x="648" y="361"/>
                  <a:pt x="648" y="361"/>
                  <a:pt x="648" y="361"/>
                </a:cubicBezTo>
                <a:cubicBezTo>
                  <a:pt x="658" y="360"/>
                  <a:pt x="668" y="359"/>
                  <a:pt x="678" y="357"/>
                </a:cubicBezTo>
                <a:cubicBezTo>
                  <a:pt x="682" y="297"/>
                  <a:pt x="682" y="297"/>
                  <a:pt x="682" y="297"/>
                </a:cubicBezTo>
                <a:cubicBezTo>
                  <a:pt x="692" y="295"/>
                  <a:pt x="703" y="293"/>
                  <a:pt x="713" y="291"/>
                </a:cubicBezTo>
                <a:cubicBezTo>
                  <a:pt x="741" y="344"/>
                  <a:pt x="741" y="344"/>
                  <a:pt x="741" y="344"/>
                </a:cubicBezTo>
                <a:cubicBezTo>
                  <a:pt x="750" y="341"/>
                  <a:pt x="760" y="338"/>
                  <a:pt x="769" y="335"/>
                </a:cubicBezTo>
                <a:cubicBezTo>
                  <a:pt x="765" y="275"/>
                  <a:pt x="765" y="275"/>
                  <a:pt x="765" y="275"/>
                </a:cubicBezTo>
                <a:cubicBezTo>
                  <a:pt x="775" y="272"/>
                  <a:pt x="785" y="268"/>
                  <a:pt x="795" y="264"/>
                </a:cubicBezTo>
                <a:cubicBezTo>
                  <a:pt x="830" y="313"/>
                  <a:pt x="830" y="313"/>
                  <a:pt x="830" y="313"/>
                </a:cubicBezTo>
                <a:cubicBezTo>
                  <a:pt x="839" y="309"/>
                  <a:pt x="848" y="305"/>
                  <a:pt x="857" y="301"/>
                </a:cubicBezTo>
                <a:cubicBezTo>
                  <a:pt x="844" y="242"/>
                  <a:pt x="844" y="242"/>
                  <a:pt x="844" y="242"/>
                </a:cubicBezTo>
                <a:cubicBezTo>
                  <a:pt x="854" y="237"/>
                  <a:pt x="863" y="233"/>
                  <a:pt x="872" y="227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22" y="265"/>
                  <a:pt x="930" y="260"/>
                  <a:pt x="939" y="254"/>
                </a:cubicBezTo>
                <a:cubicBezTo>
                  <a:pt x="918" y="198"/>
                  <a:pt x="918" y="198"/>
                  <a:pt x="918" y="198"/>
                </a:cubicBezTo>
                <a:cubicBezTo>
                  <a:pt x="927" y="192"/>
                  <a:pt x="935" y="186"/>
                  <a:pt x="943" y="180"/>
                </a:cubicBezTo>
                <a:cubicBezTo>
                  <a:pt x="990" y="217"/>
                  <a:pt x="990" y="217"/>
                  <a:pt x="990" y="217"/>
                </a:cubicBezTo>
                <a:cubicBezTo>
                  <a:pt x="998" y="210"/>
                  <a:pt x="1006" y="204"/>
                  <a:pt x="1013" y="197"/>
                </a:cubicBezTo>
                <a:cubicBezTo>
                  <a:pt x="985" y="145"/>
                  <a:pt x="985" y="145"/>
                  <a:pt x="985" y="145"/>
                </a:cubicBezTo>
                <a:cubicBezTo>
                  <a:pt x="993" y="138"/>
                  <a:pt x="1000" y="130"/>
                  <a:pt x="1008" y="123"/>
                </a:cubicBezTo>
                <a:cubicBezTo>
                  <a:pt x="1059" y="153"/>
                  <a:pt x="1059" y="153"/>
                  <a:pt x="1059" y="153"/>
                </a:cubicBezTo>
                <a:cubicBezTo>
                  <a:pt x="1066" y="145"/>
                  <a:pt x="1072" y="138"/>
                  <a:pt x="1079" y="130"/>
                </a:cubicBezTo>
                <a:cubicBezTo>
                  <a:pt x="1044" y="82"/>
                  <a:pt x="1044" y="82"/>
                  <a:pt x="1044" y="82"/>
                </a:cubicBezTo>
                <a:cubicBezTo>
                  <a:pt x="1051" y="74"/>
                  <a:pt x="1057" y="66"/>
                  <a:pt x="1063" y="58"/>
                </a:cubicBezTo>
                <a:cubicBezTo>
                  <a:pt x="1118" y="80"/>
                  <a:pt x="1118" y="80"/>
                  <a:pt x="1118" y="80"/>
                </a:cubicBezTo>
                <a:cubicBezTo>
                  <a:pt x="1124" y="72"/>
                  <a:pt x="1129" y="63"/>
                  <a:pt x="1135" y="55"/>
                </a:cubicBezTo>
                <a:cubicBezTo>
                  <a:pt x="1094" y="13"/>
                  <a:pt x="1094" y="13"/>
                  <a:pt x="1094" y="13"/>
                </a:cubicBezTo>
                <a:cubicBezTo>
                  <a:pt x="1096" y="9"/>
                  <a:pt x="1099" y="4"/>
                  <a:pt x="1101" y="0"/>
                </a:cubicBezTo>
                <a:close/>
              </a:path>
            </a:pathLst>
          </a:custGeom>
          <a:solidFill>
            <a:srgbClr val="3F94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330575" y="3175"/>
            <a:ext cx="2279650" cy="1919288"/>
            <a:chOff x="3330575" y="3175"/>
            <a:chExt cx="2279650" cy="1919288"/>
          </a:xfrm>
        </p:grpSpPr>
        <p:sp>
          <p:nvSpPr>
            <p:cNvPr id="2649" name="Freeform 670"/>
            <p:cNvSpPr/>
            <p:nvPr/>
          </p:nvSpPr>
          <p:spPr bwMode="auto">
            <a:xfrm>
              <a:off x="5116513" y="652463"/>
              <a:ext cx="100013" cy="200025"/>
            </a:xfrm>
            <a:custGeom>
              <a:avLst/>
              <a:gdLst>
                <a:gd name="T0" fmla="*/ 63 w 63"/>
                <a:gd name="T1" fmla="*/ 126 h 126"/>
                <a:gd name="T2" fmla="*/ 0 w 63"/>
                <a:gd name="T3" fmla="*/ 63 h 126"/>
                <a:gd name="T4" fmla="*/ 63 w 63"/>
                <a:gd name="T5" fmla="*/ 0 h 126"/>
                <a:gd name="T6" fmla="*/ 63 w 63"/>
                <a:gd name="T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6">
                  <a:moveTo>
                    <a:pt x="63" y="126"/>
                  </a:moveTo>
                  <a:lnTo>
                    <a:pt x="0" y="63"/>
                  </a:lnTo>
                  <a:lnTo>
                    <a:pt x="63" y="0"/>
                  </a:lnTo>
                  <a:lnTo>
                    <a:pt x="63" y="126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0" name="Freeform 671"/>
            <p:cNvSpPr/>
            <p:nvPr/>
          </p:nvSpPr>
          <p:spPr bwMode="auto">
            <a:xfrm>
              <a:off x="4986338" y="652463"/>
              <a:ext cx="100013" cy="200025"/>
            </a:xfrm>
            <a:custGeom>
              <a:avLst/>
              <a:gdLst>
                <a:gd name="T0" fmla="*/ 63 w 63"/>
                <a:gd name="T1" fmla="*/ 126 h 126"/>
                <a:gd name="T2" fmla="*/ 0 w 63"/>
                <a:gd name="T3" fmla="*/ 63 h 126"/>
                <a:gd name="T4" fmla="*/ 63 w 63"/>
                <a:gd name="T5" fmla="*/ 0 h 126"/>
                <a:gd name="T6" fmla="*/ 63 w 63"/>
                <a:gd name="T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6">
                  <a:moveTo>
                    <a:pt x="63" y="126"/>
                  </a:moveTo>
                  <a:lnTo>
                    <a:pt x="0" y="63"/>
                  </a:lnTo>
                  <a:lnTo>
                    <a:pt x="63" y="0"/>
                  </a:lnTo>
                  <a:lnTo>
                    <a:pt x="63" y="126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3" name="Freeform 684"/>
            <p:cNvSpPr/>
            <p:nvPr/>
          </p:nvSpPr>
          <p:spPr bwMode="auto">
            <a:xfrm>
              <a:off x="3330575" y="3175"/>
              <a:ext cx="2279650" cy="1919288"/>
            </a:xfrm>
            <a:custGeom>
              <a:avLst/>
              <a:gdLst>
                <a:gd name="T0" fmla="*/ 860 w 909"/>
                <a:gd name="T1" fmla="*/ 261 h 765"/>
                <a:gd name="T2" fmla="*/ 900 w 909"/>
                <a:gd name="T3" fmla="*/ 221 h 765"/>
                <a:gd name="T4" fmla="*/ 844 w 909"/>
                <a:gd name="T5" fmla="*/ 188 h 765"/>
                <a:gd name="T6" fmla="*/ 876 w 909"/>
                <a:gd name="T7" fmla="*/ 141 h 765"/>
                <a:gd name="T8" fmla="*/ 815 w 909"/>
                <a:gd name="T9" fmla="*/ 118 h 765"/>
                <a:gd name="T10" fmla="*/ 837 w 909"/>
                <a:gd name="T11" fmla="*/ 66 h 765"/>
                <a:gd name="T12" fmla="*/ 773 w 909"/>
                <a:gd name="T13" fmla="*/ 55 h 765"/>
                <a:gd name="T14" fmla="*/ 786 w 909"/>
                <a:gd name="T15" fmla="*/ 0 h 765"/>
                <a:gd name="T16" fmla="*/ 746 w 909"/>
                <a:gd name="T17" fmla="*/ 25 h 765"/>
                <a:gd name="T18" fmla="*/ 721 w 909"/>
                <a:gd name="T19" fmla="*/ 0 h 765"/>
                <a:gd name="T20" fmla="*/ 785 w 909"/>
                <a:gd name="T21" fmla="*/ 280 h 765"/>
                <a:gd name="T22" fmla="*/ 124 w 909"/>
                <a:gd name="T23" fmla="*/ 343 h 765"/>
                <a:gd name="T24" fmla="*/ 189 w 909"/>
                <a:gd name="T25" fmla="*/ 0 h 765"/>
                <a:gd name="T26" fmla="*/ 144 w 909"/>
                <a:gd name="T27" fmla="*/ 0 h 765"/>
                <a:gd name="T28" fmla="*/ 114 w 909"/>
                <a:gd name="T29" fmla="*/ 11 h 765"/>
                <a:gd name="T30" fmla="*/ 121 w 909"/>
                <a:gd name="T31" fmla="*/ 75 h 765"/>
                <a:gd name="T32" fmla="*/ 64 w 909"/>
                <a:gd name="T33" fmla="*/ 78 h 765"/>
                <a:gd name="T34" fmla="*/ 83 w 909"/>
                <a:gd name="T35" fmla="*/ 140 h 765"/>
                <a:gd name="T36" fmla="*/ 28 w 909"/>
                <a:gd name="T37" fmla="*/ 154 h 765"/>
                <a:gd name="T38" fmla="*/ 58 w 909"/>
                <a:gd name="T39" fmla="*/ 211 h 765"/>
                <a:gd name="T40" fmla="*/ 7 w 909"/>
                <a:gd name="T41" fmla="*/ 235 h 765"/>
                <a:gd name="T42" fmla="*/ 46 w 909"/>
                <a:gd name="T43" fmla="*/ 286 h 765"/>
                <a:gd name="T44" fmla="*/ 0 w 909"/>
                <a:gd name="T45" fmla="*/ 306 h 765"/>
                <a:gd name="T46" fmla="*/ 46 w 909"/>
                <a:gd name="T47" fmla="*/ 327 h 765"/>
                <a:gd name="T48" fmla="*/ 5 w 909"/>
                <a:gd name="T49" fmla="*/ 377 h 765"/>
                <a:gd name="T50" fmla="*/ 56 w 909"/>
                <a:gd name="T51" fmla="*/ 401 h 765"/>
                <a:gd name="T52" fmla="*/ 24 w 909"/>
                <a:gd name="T53" fmla="*/ 458 h 765"/>
                <a:gd name="T54" fmla="*/ 79 w 909"/>
                <a:gd name="T55" fmla="*/ 473 h 765"/>
                <a:gd name="T56" fmla="*/ 59 w 909"/>
                <a:gd name="T57" fmla="*/ 535 h 765"/>
                <a:gd name="T58" fmla="*/ 115 w 909"/>
                <a:gd name="T59" fmla="*/ 539 h 765"/>
                <a:gd name="T60" fmla="*/ 107 w 909"/>
                <a:gd name="T61" fmla="*/ 604 h 765"/>
                <a:gd name="T62" fmla="*/ 163 w 909"/>
                <a:gd name="T63" fmla="*/ 598 h 765"/>
                <a:gd name="T64" fmla="*/ 166 w 909"/>
                <a:gd name="T65" fmla="*/ 663 h 765"/>
                <a:gd name="T66" fmla="*/ 220 w 909"/>
                <a:gd name="T67" fmla="*/ 647 h 765"/>
                <a:gd name="T68" fmla="*/ 236 w 909"/>
                <a:gd name="T69" fmla="*/ 710 h 765"/>
                <a:gd name="T70" fmla="*/ 286 w 909"/>
                <a:gd name="T71" fmla="*/ 684 h 765"/>
                <a:gd name="T72" fmla="*/ 313 w 909"/>
                <a:gd name="T73" fmla="*/ 743 h 765"/>
                <a:gd name="T74" fmla="*/ 357 w 909"/>
                <a:gd name="T75" fmla="*/ 709 h 765"/>
                <a:gd name="T76" fmla="*/ 394 w 909"/>
                <a:gd name="T77" fmla="*/ 762 h 765"/>
                <a:gd name="T78" fmla="*/ 432 w 909"/>
                <a:gd name="T79" fmla="*/ 720 h 765"/>
                <a:gd name="T80" fmla="*/ 467 w 909"/>
                <a:gd name="T81" fmla="*/ 720 h 765"/>
                <a:gd name="T82" fmla="*/ 504 w 909"/>
                <a:gd name="T83" fmla="*/ 763 h 765"/>
                <a:gd name="T84" fmla="*/ 542 w 909"/>
                <a:gd name="T85" fmla="*/ 711 h 765"/>
                <a:gd name="T86" fmla="*/ 586 w 909"/>
                <a:gd name="T87" fmla="*/ 746 h 765"/>
                <a:gd name="T88" fmla="*/ 614 w 909"/>
                <a:gd name="T89" fmla="*/ 688 h 765"/>
                <a:gd name="T90" fmla="*/ 663 w 909"/>
                <a:gd name="T91" fmla="*/ 715 h 765"/>
                <a:gd name="T92" fmla="*/ 680 w 909"/>
                <a:gd name="T93" fmla="*/ 652 h 765"/>
                <a:gd name="T94" fmla="*/ 734 w 909"/>
                <a:gd name="T95" fmla="*/ 670 h 765"/>
                <a:gd name="T96" fmla="*/ 739 w 909"/>
                <a:gd name="T97" fmla="*/ 605 h 765"/>
                <a:gd name="T98" fmla="*/ 795 w 909"/>
                <a:gd name="T99" fmla="*/ 612 h 765"/>
                <a:gd name="T100" fmla="*/ 788 w 909"/>
                <a:gd name="T101" fmla="*/ 548 h 765"/>
                <a:gd name="T102" fmla="*/ 844 w 909"/>
                <a:gd name="T103" fmla="*/ 544 h 765"/>
                <a:gd name="T104" fmla="*/ 826 w 909"/>
                <a:gd name="T105" fmla="*/ 482 h 765"/>
                <a:gd name="T106" fmla="*/ 881 w 909"/>
                <a:gd name="T107" fmla="*/ 469 h 765"/>
                <a:gd name="T108" fmla="*/ 851 w 909"/>
                <a:gd name="T109" fmla="*/ 411 h 765"/>
                <a:gd name="T110" fmla="*/ 902 w 909"/>
                <a:gd name="T111" fmla="*/ 388 h 765"/>
                <a:gd name="T112" fmla="*/ 863 w 909"/>
                <a:gd name="T113" fmla="*/ 337 h 765"/>
                <a:gd name="T114" fmla="*/ 909 w 909"/>
                <a:gd name="T115" fmla="*/ 317 h 765"/>
                <a:gd name="T116" fmla="*/ 863 w 909"/>
                <a:gd name="T117" fmla="*/ 296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9" h="765">
                  <a:moveTo>
                    <a:pt x="863" y="296"/>
                  </a:moveTo>
                  <a:cubicBezTo>
                    <a:pt x="863" y="284"/>
                    <a:pt x="862" y="273"/>
                    <a:pt x="860" y="261"/>
                  </a:cubicBezTo>
                  <a:cubicBezTo>
                    <a:pt x="904" y="246"/>
                    <a:pt x="904" y="246"/>
                    <a:pt x="904" y="246"/>
                  </a:cubicBezTo>
                  <a:cubicBezTo>
                    <a:pt x="903" y="238"/>
                    <a:pt x="901" y="229"/>
                    <a:pt x="900" y="221"/>
                  </a:cubicBezTo>
                  <a:cubicBezTo>
                    <a:pt x="853" y="221"/>
                    <a:pt x="853" y="221"/>
                    <a:pt x="853" y="221"/>
                  </a:cubicBezTo>
                  <a:cubicBezTo>
                    <a:pt x="851" y="210"/>
                    <a:pt x="848" y="199"/>
                    <a:pt x="844" y="188"/>
                  </a:cubicBezTo>
                  <a:cubicBezTo>
                    <a:pt x="884" y="164"/>
                    <a:pt x="884" y="164"/>
                    <a:pt x="884" y="164"/>
                  </a:cubicBezTo>
                  <a:cubicBezTo>
                    <a:pt x="882" y="156"/>
                    <a:pt x="879" y="148"/>
                    <a:pt x="876" y="141"/>
                  </a:cubicBezTo>
                  <a:cubicBezTo>
                    <a:pt x="830" y="149"/>
                    <a:pt x="830" y="149"/>
                    <a:pt x="830" y="149"/>
                  </a:cubicBezTo>
                  <a:cubicBezTo>
                    <a:pt x="825" y="139"/>
                    <a:pt x="820" y="128"/>
                    <a:pt x="815" y="118"/>
                  </a:cubicBezTo>
                  <a:cubicBezTo>
                    <a:pt x="850" y="88"/>
                    <a:pt x="850" y="88"/>
                    <a:pt x="850" y="88"/>
                  </a:cubicBezTo>
                  <a:cubicBezTo>
                    <a:pt x="846" y="81"/>
                    <a:pt x="842" y="73"/>
                    <a:pt x="837" y="66"/>
                  </a:cubicBezTo>
                  <a:cubicBezTo>
                    <a:pt x="794" y="83"/>
                    <a:pt x="794" y="83"/>
                    <a:pt x="794" y="83"/>
                  </a:cubicBezTo>
                  <a:cubicBezTo>
                    <a:pt x="787" y="74"/>
                    <a:pt x="780" y="64"/>
                    <a:pt x="773" y="55"/>
                  </a:cubicBezTo>
                  <a:cubicBezTo>
                    <a:pt x="802" y="19"/>
                    <a:pt x="802" y="19"/>
                    <a:pt x="802" y="19"/>
                  </a:cubicBezTo>
                  <a:cubicBezTo>
                    <a:pt x="797" y="13"/>
                    <a:pt x="791" y="6"/>
                    <a:pt x="786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746" y="25"/>
                    <a:pt x="746" y="25"/>
                    <a:pt x="746" y="25"/>
                  </a:cubicBezTo>
                  <a:cubicBezTo>
                    <a:pt x="738" y="16"/>
                    <a:pt x="729" y="9"/>
                    <a:pt x="721" y="1"/>
                  </a:cubicBezTo>
                  <a:cubicBezTo>
                    <a:pt x="721" y="0"/>
                    <a:pt x="721" y="0"/>
                    <a:pt x="721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685" y="43"/>
                    <a:pt x="772" y="149"/>
                    <a:pt x="785" y="280"/>
                  </a:cubicBezTo>
                  <a:cubicBezTo>
                    <a:pt x="802" y="463"/>
                    <a:pt x="668" y="624"/>
                    <a:pt x="486" y="642"/>
                  </a:cubicBezTo>
                  <a:cubicBezTo>
                    <a:pt x="303" y="659"/>
                    <a:pt x="141" y="525"/>
                    <a:pt x="124" y="343"/>
                  </a:cubicBezTo>
                  <a:cubicBezTo>
                    <a:pt x="110" y="190"/>
                    <a:pt x="202" y="51"/>
                    <a:pt x="33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3" y="6"/>
                    <a:pt x="176" y="12"/>
                    <a:pt x="170" y="18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0" y="4"/>
                    <a:pt x="117" y="7"/>
                    <a:pt x="114" y="11"/>
                  </a:cubicBezTo>
                  <a:cubicBezTo>
                    <a:pt x="142" y="47"/>
                    <a:pt x="142" y="47"/>
                    <a:pt x="142" y="47"/>
                  </a:cubicBezTo>
                  <a:cubicBezTo>
                    <a:pt x="135" y="56"/>
                    <a:pt x="128" y="65"/>
                    <a:pt x="121" y="75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3" y="64"/>
                    <a:pt x="69" y="71"/>
                    <a:pt x="64" y="78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3" y="119"/>
                    <a:pt x="88" y="130"/>
                    <a:pt x="83" y="140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4" y="138"/>
                    <a:pt x="31" y="146"/>
                    <a:pt x="28" y="154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4" y="189"/>
                    <a:pt x="61" y="200"/>
                    <a:pt x="58" y="211"/>
                  </a:cubicBezTo>
                  <a:cubicBezTo>
                    <a:pt x="12" y="210"/>
                    <a:pt x="12" y="210"/>
                    <a:pt x="12" y="210"/>
                  </a:cubicBezTo>
                  <a:cubicBezTo>
                    <a:pt x="10" y="218"/>
                    <a:pt x="8" y="226"/>
                    <a:pt x="7" y="235"/>
                  </a:cubicBezTo>
                  <a:cubicBezTo>
                    <a:pt x="50" y="251"/>
                    <a:pt x="50" y="251"/>
                    <a:pt x="50" y="251"/>
                  </a:cubicBezTo>
                  <a:cubicBezTo>
                    <a:pt x="48" y="263"/>
                    <a:pt x="47" y="274"/>
                    <a:pt x="46" y="286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297"/>
                    <a:pt x="0" y="301"/>
                    <a:pt x="0" y="306"/>
                  </a:cubicBezTo>
                  <a:cubicBezTo>
                    <a:pt x="0" y="310"/>
                    <a:pt x="0" y="314"/>
                    <a:pt x="0" y="319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46" y="338"/>
                    <a:pt x="47" y="350"/>
                    <a:pt x="49" y="361"/>
                  </a:cubicBezTo>
                  <a:cubicBezTo>
                    <a:pt x="5" y="377"/>
                    <a:pt x="5" y="377"/>
                    <a:pt x="5" y="377"/>
                  </a:cubicBezTo>
                  <a:cubicBezTo>
                    <a:pt x="6" y="385"/>
                    <a:pt x="7" y="394"/>
                    <a:pt x="9" y="402"/>
                  </a:cubicBezTo>
                  <a:cubicBezTo>
                    <a:pt x="56" y="401"/>
                    <a:pt x="56" y="401"/>
                    <a:pt x="56" y="401"/>
                  </a:cubicBezTo>
                  <a:cubicBezTo>
                    <a:pt x="58" y="413"/>
                    <a:pt x="61" y="424"/>
                    <a:pt x="65" y="435"/>
                  </a:cubicBezTo>
                  <a:cubicBezTo>
                    <a:pt x="24" y="458"/>
                    <a:pt x="24" y="458"/>
                    <a:pt x="24" y="458"/>
                  </a:cubicBezTo>
                  <a:cubicBezTo>
                    <a:pt x="27" y="466"/>
                    <a:pt x="30" y="474"/>
                    <a:pt x="33" y="482"/>
                  </a:cubicBezTo>
                  <a:cubicBezTo>
                    <a:pt x="79" y="473"/>
                    <a:pt x="79" y="473"/>
                    <a:pt x="79" y="473"/>
                  </a:cubicBezTo>
                  <a:cubicBezTo>
                    <a:pt x="83" y="484"/>
                    <a:pt x="89" y="494"/>
                    <a:pt x="94" y="505"/>
                  </a:cubicBezTo>
                  <a:cubicBezTo>
                    <a:pt x="59" y="535"/>
                    <a:pt x="59" y="535"/>
                    <a:pt x="59" y="535"/>
                  </a:cubicBezTo>
                  <a:cubicBezTo>
                    <a:pt x="63" y="542"/>
                    <a:pt x="67" y="549"/>
                    <a:pt x="72" y="557"/>
                  </a:cubicBezTo>
                  <a:cubicBezTo>
                    <a:pt x="115" y="539"/>
                    <a:pt x="115" y="539"/>
                    <a:pt x="115" y="539"/>
                  </a:cubicBezTo>
                  <a:cubicBezTo>
                    <a:pt x="122" y="549"/>
                    <a:pt x="128" y="559"/>
                    <a:pt x="136" y="568"/>
                  </a:cubicBezTo>
                  <a:cubicBezTo>
                    <a:pt x="107" y="604"/>
                    <a:pt x="107" y="604"/>
                    <a:pt x="107" y="604"/>
                  </a:cubicBezTo>
                  <a:cubicBezTo>
                    <a:pt x="112" y="610"/>
                    <a:pt x="118" y="617"/>
                    <a:pt x="124" y="623"/>
                  </a:cubicBezTo>
                  <a:cubicBezTo>
                    <a:pt x="163" y="598"/>
                    <a:pt x="163" y="598"/>
                    <a:pt x="163" y="598"/>
                  </a:cubicBezTo>
                  <a:cubicBezTo>
                    <a:pt x="171" y="606"/>
                    <a:pt x="179" y="614"/>
                    <a:pt x="188" y="622"/>
                  </a:cubicBezTo>
                  <a:cubicBezTo>
                    <a:pt x="166" y="663"/>
                    <a:pt x="166" y="663"/>
                    <a:pt x="166" y="663"/>
                  </a:cubicBezTo>
                  <a:cubicBezTo>
                    <a:pt x="173" y="668"/>
                    <a:pt x="179" y="673"/>
                    <a:pt x="186" y="678"/>
                  </a:cubicBezTo>
                  <a:cubicBezTo>
                    <a:pt x="220" y="647"/>
                    <a:pt x="220" y="647"/>
                    <a:pt x="220" y="647"/>
                  </a:cubicBezTo>
                  <a:cubicBezTo>
                    <a:pt x="230" y="653"/>
                    <a:pt x="240" y="660"/>
                    <a:pt x="250" y="665"/>
                  </a:cubicBezTo>
                  <a:cubicBezTo>
                    <a:pt x="236" y="710"/>
                    <a:pt x="236" y="710"/>
                    <a:pt x="236" y="710"/>
                  </a:cubicBezTo>
                  <a:cubicBezTo>
                    <a:pt x="243" y="714"/>
                    <a:pt x="251" y="718"/>
                    <a:pt x="258" y="721"/>
                  </a:cubicBezTo>
                  <a:cubicBezTo>
                    <a:pt x="286" y="684"/>
                    <a:pt x="286" y="684"/>
                    <a:pt x="286" y="684"/>
                  </a:cubicBezTo>
                  <a:cubicBezTo>
                    <a:pt x="296" y="689"/>
                    <a:pt x="307" y="693"/>
                    <a:pt x="318" y="697"/>
                  </a:cubicBezTo>
                  <a:cubicBezTo>
                    <a:pt x="313" y="743"/>
                    <a:pt x="313" y="743"/>
                    <a:pt x="313" y="743"/>
                  </a:cubicBezTo>
                  <a:cubicBezTo>
                    <a:pt x="321" y="746"/>
                    <a:pt x="329" y="748"/>
                    <a:pt x="337" y="750"/>
                  </a:cubicBezTo>
                  <a:cubicBezTo>
                    <a:pt x="357" y="709"/>
                    <a:pt x="357" y="709"/>
                    <a:pt x="357" y="709"/>
                  </a:cubicBezTo>
                  <a:cubicBezTo>
                    <a:pt x="369" y="711"/>
                    <a:pt x="380" y="714"/>
                    <a:pt x="392" y="715"/>
                  </a:cubicBezTo>
                  <a:cubicBezTo>
                    <a:pt x="394" y="762"/>
                    <a:pt x="394" y="762"/>
                    <a:pt x="394" y="762"/>
                  </a:cubicBezTo>
                  <a:cubicBezTo>
                    <a:pt x="403" y="763"/>
                    <a:pt x="411" y="764"/>
                    <a:pt x="420" y="764"/>
                  </a:cubicBezTo>
                  <a:cubicBezTo>
                    <a:pt x="432" y="720"/>
                    <a:pt x="432" y="720"/>
                    <a:pt x="432" y="720"/>
                  </a:cubicBezTo>
                  <a:cubicBezTo>
                    <a:pt x="438" y="720"/>
                    <a:pt x="444" y="720"/>
                    <a:pt x="449" y="720"/>
                  </a:cubicBezTo>
                  <a:cubicBezTo>
                    <a:pt x="455" y="720"/>
                    <a:pt x="461" y="720"/>
                    <a:pt x="467" y="720"/>
                  </a:cubicBezTo>
                  <a:cubicBezTo>
                    <a:pt x="478" y="765"/>
                    <a:pt x="478" y="765"/>
                    <a:pt x="478" y="765"/>
                  </a:cubicBezTo>
                  <a:cubicBezTo>
                    <a:pt x="487" y="765"/>
                    <a:pt x="495" y="764"/>
                    <a:pt x="504" y="763"/>
                  </a:cubicBezTo>
                  <a:cubicBezTo>
                    <a:pt x="507" y="717"/>
                    <a:pt x="507" y="717"/>
                    <a:pt x="507" y="717"/>
                  </a:cubicBezTo>
                  <a:cubicBezTo>
                    <a:pt x="519" y="715"/>
                    <a:pt x="530" y="713"/>
                    <a:pt x="542" y="711"/>
                  </a:cubicBezTo>
                  <a:cubicBezTo>
                    <a:pt x="561" y="753"/>
                    <a:pt x="561" y="753"/>
                    <a:pt x="561" y="753"/>
                  </a:cubicBezTo>
                  <a:cubicBezTo>
                    <a:pt x="569" y="751"/>
                    <a:pt x="578" y="749"/>
                    <a:pt x="586" y="746"/>
                  </a:cubicBezTo>
                  <a:cubicBezTo>
                    <a:pt x="581" y="700"/>
                    <a:pt x="581" y="700"/>
                    <a:pt x="581" y="700"/>
                  </a:cubicBezTo>
                  <a:cubicBezTo>
                    <a:pt x="592" y="697"/>
                    <a:pt x="603" y="693"/>
                    <a:pt x="614" y="688"/>
                  </a:cubicBezTo>
                  <a:cubicBezTo>
                    <a:pt x="640" y="726"/>
                    <a:pt x="640" y="726"/>
                    <a:pt x="640" y="726"/>
                  </a:cubicBezTo>
                  <a:cubicBezTo>
                    <a:pt x="648" y="723"/>
                    <a:pt x="656" y="719"/>
                    <a:pt x="663" y="715"/>
                  </a:cubicBezTo>
                  <a:cubicBezTo>
                    <a:pt x="650" y="670"/>
                    <a:pt x="650" y="670"/>
                    <a:pt x="650" y="670"/>
                  </a:cubicBezTo>
                  <a:cubicBezTo>
                    <a:pt x="661" y="665"/>
                    <a:pt x="671" y="659"/>
                    <a:pt x="680" y="652"/>
                  </a:cubicBezTo>
                  <a:cubicBezTo>
                    <a:pt x="713" y="685"/>
                    <a:pt x="713" y="685"/>
                    <a:pt x="713" y="685"/>
                  </a:cubicBezTo>
                  <a:cubicBezTo>
                    <a:pt x="720" y="680"/>
                    <a:pt x="727" y="675"/>
                    <a:pt x="734" y="670"/>
                  </a:cubicBezTo>
                  <a:cubicBezTo>
                    <a:pt x="713" y="628"/>
                    <a:pt x="713" y="628"/>
                    <a:pt x="713" y="628"/>
                  </a:cubicBezTo>
                  <a:cubicBezTo>
                    <a:pt x="722" y="621"/>
                    <a:pt x="731" y="613"/>
                    <a:pt x="739" y="605"/>
                  </a:cubicBezTo>
                  <a:cubicBezTo>
                    <a:pt x="778" y="631"/>
                    <a:pt x="778" y="631"/>
                    <a:pt x="778" y="631"/>
                  </a:cubicBezTo>
                  <a:cubicBezTo>
                    <a:pt x="784" y="625"/>
                    <a:pt x="789" y="618"/>
                    <a:pt x="795" y="612"/>
                  </a:cubicBezTo>
                  <a:cubicBezTo>
                    <a:pt x="767" y="575"/>
                    <a:pt x="767" y="575"/>
                    <a:pt x="767" y="575"/>
                  </a:cubicBezTo>
                  <a:cubicBezTo>
                    <a:pt x="774" y="567"/>
                    <a:pt x="781" y="557"/>
                    <a:pt x="788" y="548"/>
                  </a:cubicBezTo>
                  <a:cubicBezTo>
                    <a:pt x="831" y="566"/>
                    <a:pt x="831" y="566"/>
                    <a:pt x="831" y="566"/>
                  </a:cubicBezTo>
                  <a:cubicBezTo>
                    <a:pt x="836" y="559"/>
                    <a:pt x="840" y="552"/>
                    <a:pt x="844" y="544"/>
                  </a:cubicBezTo>
                  <a:cubicBezTo>
                    <a:pt x="810" y="514"/>
                    <a:pt x="810" y="514"/>
                    <a:pt x="810" y="514"/>
                  </a:cubicBezTo>
                  <a:cubicBezTo>
                    <a:pt x="816" y="503"/>
                    <a:pt x="821" y="493"/>
                    <a:pt x="826" y="482"/>
                  </a:cubicBezTo>
                  <a:cubicBezTo>
                    <a:pt x="871" y="493"/>
                    <a:pt x="871" y="493"/>
                    <a:pt x="871" y="493"/>
                  </a:cubicBezTo>
                  <a:cubicBezTo>
                    <a:pt x="875" y="485"/>
                    <a:pt x="878" y="477"/>
                    <a:pt x="881" y="469"/>
                  </a:cubicBezTo>
                  <a:cubicBezTo>
                    <a:pt x="841" y="445"/>
                    <a:pt x="841" y="445"/>
                    <a:pt x="841" y="445"/>
                  </a:cubicBezTo>
                  <a:cubicBezTo>
                    <a:pt x="845" y="434"/>
                    <a:pt x="848" y="423"/>
                    <a:pt x="851" y="411"/>
                  </a:cubicBezTo>
                  <a:cubicBezTo>
                    <a:pt x="897" y="413"/>
                    <a:pt x="897" y="413"/>
                    <a:pt x="897" y="413"/>
                  </a:cubicBezTo>
                  <a:cubicBezTo>
                    <a:pt x="899" y="405"/>
                    <a:pt x="901" y="396"/>
                    <a:pt x="902" y="388"/>
                  </a:cubicBezTo>
                  <a:cubicBezTo>
                    <a:pt x="859" y="371"/>
                    <a:pt x="859" y="371"/>
                    <a:pt x="859" y="371"/>
                  </a:cubicBezTo>
                  <a:cubicBezTo>
                    <a:pt x="861" y="360"/>
                    <a:pt x="862" y="348"/>
                    <a:pt x="863" y="337"/>
                  </a:cubicBezTo>
                  <a:cubicBezTo>
                    <a:pt x="908" y="330"/>
                    <a:pt x="908" y="330"/>
                    <a:pt x="908" y="330"/>
                  </a:cubicBezTo>
                  <a:cubicBezTo>
                    <a:pt x="909" y="326"/>
                    <a:pt x="909" y="321"/>
                    <a:pt x="909" y="317"/>
                  </a:cubicBezTo>
                  <a:cubicBezTo>
                    <a:pt x="909" y="313"/>
                    <a:pt x="909" y="308"/>
                    <a:pt x="909" y="304"/>
                  </a:cubicBezTo>
                  <a:lnTo>
                    <a:pt x="863" y="2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1" name="文本框 690"/>
            <p:cNvSpPr txBox="1"/>
            <p:nvPr/>
          </p:nvSpPr>
          <p:spPr>
            <a:xfrm>
              <a:off x="4042817" y="123826"/>
              <a:ext cx="8162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4" name="矩形 56"/>
            <p:cNvSpPr>
              <a:spLocks noChangeArrowheads="1"/>
            </p:cNvSpPr>
            <p:nvPr/>
          </p:nvSpPr>
          <p:spPr bwMode="auto">
            <a:xfrm>
              <a:off x="3855442" y="876320"/>
              <a:ext cx="161409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81288" y="4995863"/>
            <a:ext cx="493713" cy="238125"/>
            <a:chOff x="2681288" y="4995863"/>
            <a:chExt cx="493713" cy="238125"/>
          </a:xfrm>
        </p:grpSpPr>
        <p:sp>
          <p:nvSpPr>
            <p:cNvPr id="2748" name="Freeform 488"/>
            <p:cNvSpPr/>
            <p:nvPr/>
          </p:nvSpPr>
          <p:spPr bwMode="auto">
            <a:xfrm>
              <a:off x="3054351" y="4995863"/>
              <a:ext cx="120650" cy="238125"/>
            </a:xfrm>
            <a:custGeom>
              <a:avLst/>
              <a:gdLst>
                <a:gd name="T0" fmla="*/ 0 w 76"/>
                <a:gd name="T1" fmla="*/ 150 h 150"/>
                <a:gd name="T2" fmla="*/ 76 w 76"/>
                <a:gd name="T3" fmla="*/ 74 h 150"/>
                <a:gd name="T4" fmla="*/ 0 w 76"/>
                <a:gd name="T5" fmla="*/ 0 h 150"/>
                <a:gd name="T6" fmla="*/ 0 w 76"/>
                <a:gd name="T7" fmla="*/ 49 h 150"/>
                <a:gd name="T8" fmla="*/ 0 w 76"/>
                <a:gd name="T9" fmla="*/ 101 h 150"/>
                <a:gd name="T10" fmla="*/ 0 w 76"/>
                <a:gd name="T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150">
                  <a:moveTo>
                    <a:pt x="0" y="150"/>
                  </a:moveTo>
                  <a:lnTo>
                    <a:pt x="76" y="74"/>
                  </a:lnTo>
                  <a:lnTo>
                    <a:pt x="0" y="0"/>
                  </a:lnTo>
                  <a:lnTo>
                    <a:pt x="0" y="49"/>
                  </a:lnTo>
                  <a:lnTo>
                    <a:pt x="0" y="101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9" name="Oval 489"/>
            <p:cNvSpPr>
              <a:spLocks noChangeArrowheads="1"/>
            </p:cNvSpPr>
            <p:nvPr/>
          </p:nvSpPr>
          <p:spPr bwMode="auto">
            <a:xfrm>
              <a:off x="2932113" y="5072063"/>
              <a:ext cx="87313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0" name="Oval 490"/>
            <p:cNvSpPr>
              <a:spLocks noChangeArrowheads="1"/>
            </p:cNvSpPr>
            <p:nvPr/>
          </p:nvSpPr>
          <p:spPr bwMode="auto">
            <a:xfrm>
              <a:off x="2806701" y="5072063"/>
              <a:ext cx="90488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1" name="Oval 491"/>
            <p:cNvSpPr>
              <a:spLocks noChangeArrowheads="1"/>
            </p:cNvSpPr>
            <p:nvPr/>
          </p:nvSpPr>
          <p:spPr bwMode="auto">
            <a:xfrm>
              <a:off x="2681288" y="5072063"/>
              <a:ext cx="87313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279525" y="1247775"/>
            <a:ext cx="3392488" cy="3394075"/>
            <a:chOff x="1279525" y="1247775"/>
            <a:chExt cx="3392488" cy="3394075"/>
          </a:xfrm>
        </p:grpSpPr>
        <p:sp>
          <p:nvSpPr>
            <p:cNvPr id="2654" name="Freeform 675"/>
            <p:cNvSpPr>
              <a:spLocks noEditPoints="1"/>
            </p:cNvSpPr>
            <p:nvPr/>
          </p:nvSpPr>
          <p:spPr bwMode="auto">
            <a:xfrm>
              <a:off x="1279525" y="1247775"/>
              <a:ext cx="3392488" cy="3394075"/>
            </a:xfrm>
            <a:custGeom>
              <a:avLst/>
              <a:gdLst>
                <a:gd name="T0" fmla="*/ 701 w 1353"/>
                <a:gd name="T1" fmla="*/ 1346 h 1353"/>
                <a:gd name="T2" fmla="*/ 616 w 1353"/>
                <a:gd name="T3" fmla="*/ 1344 h 1353"/>
                <a:gd name="T4" fmla="*/ 544 w 1353"/>
                <a:gd name="T5" fmla="*/ 1333 h 1353"/>
                <a:gd name="T6" fmla="*/ 807 w 1353"/>
                <a:gd name="T7" fmla="*/ 1340 h 1353"/>
                <a:gd name="T8" fmla="*/ 493 w 1353"/>
                <a:gd name="T9" fmla="*/ 1321 h 1353"/>
                <a:gd name="T10" fmla="*/ 441 w 1353"/>
                <a:gd name="T11" fmla="*/ 1310 h 1353"/>
                <a:gd name="T12" fmla="*/ 928 w 1353"/>
                <a:gd name="T13" fmla="*/ 1304 h 1353"/>
                <a:gd name="T14" fmla="*/ 974 w 1353"/>
                <a:gd name="T15" fmla="*/ 1277 h 1353"/>
                <a:gd name="T16" fmla="*/ 362 w 1353"/>
                <a:gd name="T17" fmla="*/ 1275 h 1353"/>
                <a:gd name="T18" fmla="*/ 1020 w 1353"/>
                <a:gd name="T19" fmla="*/ 1252 h 1353"/>
                <a:gd name="T20" fmla="*/ 1048 w 1353"/>
                <a:gd name="T21" fmla="*/ 1235 h 1353"/>
                <a:gd name="T22" fmla="*/ 276 w 1353"/>
                <a:gd name="T23" fmla="*/ 1214 h 1353"/>
                <a:gd name="T24" fmla="*/ 221 w 1353"/>
                <a:gd name="T25" fmla="*/ 1168 h 1353"/>
                <a:gd name="T26" fmla="*/ 1130 w 1353"/>
                <a:gd name="T27" fmla="*/ 1170 h 1353"/>
                <a:gd name="T28" fmla="*/ 193 w 1353"/>
                <a:gd name="T29" fmla="*/ 1149 h 1353"/>
                <a:gd name="T30" fmla="*/ 1168 w 1353"/>
                <a:gd name="T31" fmla="*/ 1132 h 1353"/>
                <a:gd name="T32" fmla="*/ 162 w 1353"/>
                <a:gd name="T33" fmla="*/ 1106 h 1353"/>
                <a:gd name="T34" fmla="*/ 119 w 1353"/>
                <a:gd name="T35" fmla="*/ 1048 h 1353"/>
                <a:gd name="T36" fmla="*/ 1239 w 1353"/>
                <a:gd name="T37" fmla="*/ 1053 h 1353"/>
                <a:gd name="T38" fmla="*/ 91 w 1353"/>
                <a:gd name="T39" fmla="*/ 1003 h 1353"/>
                <a:gd name="T40" fmla="*/ 62 w 1353"/>
                <a:gd name="T41" fmla="*/ 958 h 1353"/>
                <a:gd name="T42" fmla="*/ 1299 w 1353"/>
                <a:gd name="T43" fmla="*/ 942 h 1353"/>
                <a:gd name="T44" fmla="*/ 1312 w 1353"/>
                <a:gd name="T45" fmla="*/ 891 h 1353"/>
                <a:gd name="T46" fmla="*/ 31 w 1353"/>
                <a:gd name="T47" fmla="*/ 878 h 1353"/>
                <a:gd name="T48" fmla="*/ 1327 w 1353"/>
                <a:gd name="T49" fmla="*/ 840 h 1353"/>
                <a:gd name="T50" fmla="*/ 1334 w 1353"/>
                <a:gd name="T51" fmla="*/ 808 h 1353"/>
                <a:gd name="T52" fmla="*/ 13 w 1353"/>
                <a:gd name="T53" fmla="*/ 773 h 1353"/>
                <a:gd name="T54" fmla="*/ 7 w 1353"/>
                <a:gd name="T55" fmla="*/ 701 h 1353"/>
                <a:gd name="T56" fmla="*/ 1352 w 1353"/>
                <a:gd name="T57" fmla="*/ 704 h 1353"/>
                <a:gd name="T58" fmla="*/ 1 w 1353"/>
                <a:gd name="T59" fmla="*/ 648 h 1353"/>
                <a:gd name="T60" fmla="*/ 3 w 1353"/>
                <a:gd name="T61" fmla="*/ 615 h 1353"/>
                <a:gd name="T62" fmla="*/ 1348 w 1353"/>
                <a:gd name="T63" fmla="*/ 598 h 1353"/>
                <a:gd name="T64" fmla="*/ 1336 w 1353"/>
                <a:gd name="T65" fmla="*/ 526 h 1353"/>
                <a:gd name="T66" fmla="*/ 27 w 1353"/>
                <a:gd name="T67" fmla="*/ 512 h 1353"/>
                <a:gd name="T68" fmla="*/ 1322 w 1353"/>
                <a:gd name="T69" fmla="*/ 475 h 1353"/>
                <a:gd name="T70" fmla="*/ 1299 w 1353"/>
                <a:gd name="T71" fmla="*/ 427 h 1353"/>
                <a:gd name="T72" fmla="*/ 68 w 1353"/>
                <a:gd name="T73" fmla="*/ 394 h 1353"/>
                <a:gd name="T74" fmla="*/ 87 w 1353"/>
                <a:gd name="T75" fmla="*/ 345 h 1353"/>
                <a:gd name="T76" fmla="*/ 1262 w 1353"/>
                <a:gd name="T77" fmla="*/ 350 h 1353"/>
                <a:gd name="T78" fmla="*/ 115 w 1353"/>
                <a:gd name="T79" fmla="*/ 299 h 1353"/>
                <a:gd name="T80" fmla="*/ 134 w 1353"/>
                <a:gd name="T81" fmla="*/ 272 h 1353"/>
                <a:gd name="T82" fmla="*/ 1209 w 1353"/>
                <a:gd name="T83" fmla="*/ 258 h 1353"/>
                <a:gd name="T84" fmla="*/ 1160 w 1353"/>
                <a:gd name="T85" fmla="*/ 204 h 1353"/>
                <a:gd name="T86" fmla="*/ 218 w 1353"/>
                <a:gd name="T87" fmla="*/ 179 h 1353"/>
                <a:gd name="T88" fmla="*/ 1118 w 1353"/>
                <a:gd name="T89" fmla="*/ 172 h 1353"/>
                <a:gd name="T90" fmla="*/ 263 w 1353"/>
                <a:gd name="T91" fmla="*/ 149 h 1353"/>
                <a:gd name="T92" fmla="*/ 302 w 1353"/>
                <a:gd name="T93" fmla="*/ 113 h 1353"/>
                <a:gd name="T94" fmla="*/ 1050 w 1353"/>
                <a:gd name="T95" fmla="*/ 120 h 1353"/>
                <a:gd name="T96" fmla="*/ 347 w 1353"/>
                <a:gd name="T97" fmla="*/ 85 h 1353"/>
                <a:gd name="T98" fmla="*/ 377 w 1353"/>
                <a:gd name="T99" fmla="*/ 70 h 1353"/>
                <a:gd name="T100" fmla="*/ 961 w 1353"/>
                <a:gd name="T101" fmla="*/ 62 h 1353"/>
                <a:gd name="T102" fmla="*/ 893 w 1353"/>
                <a:gd name="T103" fmla="*/ 35 h 1353"/>
                <a:gd name="T104" fmla="*/ 477 w 1353"/>
                <a:gd name="T105" fmla="*/ 36 h 1353"/>
                <a:gd name="T106" fmla="*/ 842 w 1353"/>
                <a:gd name="T107" fmla="*/ 20 h 1353"/>
                <a:gd name="T108" fmla="*/ 789 w 1353"/>
                <a:gd name="T109" fmla="*/ 16 h 1353"/>
                <a:gd name="T110" fmla="*/ 599 w 1353"/>
                <a:gd name="T111" fmla="*/ 11 h 1353"/>
                <a:gd name="T112" fmla="*/ 651 w 1353"/>
                <a:gd name="T113" fmla="*/ 0 h 1353"/>
                <a:gd name="T114" fmla="*/ 704 w 1353"/>
                <a:gd name="T115" fmla="*/ 7 h 1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53" h="1353">
                  <a:moveTo>
                    <a:pt x="649" y="1346"/>
                  </a:moveTo>
                  <a:cubicBezTo>
                    <a:pt x="648" y="1352"/>
                    <a:pt x="648" y="1352"/>
                    <a:pt x="648" y="1352"/>
                  </a:cubicBezTo>
                  <a:cubicBezTo>
                    <a:pt x="655" y="1352"/>
                    <a:pt x="662" y="1353"/>
                    <a:pt x="668" y="1353"/>
                  </a:cubicBezTo>
                  <a:cubicBezTo>
                    <a:pt x="668" y="1346"/>
                    <a:pt x="668" y="1346"/>
                    <a:pt x="668" y="1346"/>
                  </a:cubicBezTo>
                  <a:cubicBezTo>
                    <a:pt x="662" y="1346"/>
                    <a:pt x="655" y="1346"/>
                    <a:pt x="649" y="1346"/>
                  </a:cubicBezTo>
                  <a:moveTo>
                    <a:pt x="721" y="1345"/>
                  </a:moveTo>
                  <a:cubicBezTo>
                    <a:pt x="714" y="1346"/>
                    <a:pt x="708" y="1346"/>
                    <a:pt x="701" y="1346"/>
                  </a:cubicBezTo>
                  <a:cubicBezTo>
                    <a:pt x="702" y="1352"/>
                    <a:pt x="702" y="1352"/>
                    <a:pt x="702" y="1352"/>
                  </a:cubicBezTo>
                  <a:cubicBezTo>
                    <a:pt x="708" y="1352"/>
                    <a:pt x="715" y="1352"/>
                    <a:pt x="721" y="1351"/>
                  </a:cubicBezTo>
                  <a:cubicBezTo>
                    <a:pt x="721" y="1345"/>
                    <a:pt x="721" y="1345"/>
                    <a:pt x="721" y="1345"/>
                  </a:cubicBezTo>
                  <a:moveTo>
                    <a:pt x="596" y="1342"/>
                  </a:moveTo>
                  <a:cubicBezTo>
                    <a:pt x="596" y="1348"/>
                    <a:pt x="596" y="1348"/>
                    <a:pt x="596" y="1348"/>
                  </a:cubicBezTo>
                  <a:cubicBezTo>
                    <a:pt x="602" y="1349"/>
                    <a:pt x="609" y="1349"/>
                    <a:pt x="615" y="1350"/>
                  </a:cubicBezTo>
                  <a:cubicBezTo>
                    <a:pt x="616" y="1344"/>
                    <a:pt x="616" y="1344"/>
                    <a:pt x="616" y="1344"/>
                  </a:cubicBezTo>
                  <a:cubicBezTo>
                    <a:pt x="609" y="1343"/>
                    <a:pt x="603" y="1342"/>
                    <a:pt x="596" y="1342"/>
                  </a:cubicBezTo>
                  <a:moveTo>
                    <a:pt x="773" y="1340"/>
                  </a:moveTo>
                  <a:cubicBezTo>
                    <a:pt x="767" y="1340"/>
                    <a:pt x="760" y="1341"/>
                    <a:pt x="754" y="1342"/>
                  </a:cubicBezTo>
                  <a:cubicBezTo>
                    <a:pt x="755" y="1348"/>
                    <a:pt x="755" y="1348"/>
                    <a:pt x="755" y="1348"/>
                  </a:cubicBezTo>
                  <a:cubicBezTo>
                    <a:pt x="761" y="1347"/>
                    <a:pt x="768" y="1347"/>
                    <a:pt x="774" y="1346"/>
                  </a:cubicBezTo>
                  <a:cubicBezTo>
                    <a:pt x="773" y="1340"/>
                    <a:pt x="773" y="1340"/>
                    <a:pt x="773" y="1340"/>
                  </a:cubicBezTo>
                  <a:moveTo>
                    <a:pt x="544" y="1333"/>
                  </a:moveTo>
                  <a:cubicBezTo>
                    <a:pt x="543" y="1339"/>
                    <a:pt x="543" y="1339"/>
                    <a:pt x="543" y="1339"/>
                  </a:cubicBezTo>
                  <a:cubicBezTo>
                    <a:pt x="550" y="1341"/>
                    <a:pt x="556" y="1342"/>
                    <a:pt x="563" y="1343"/>
                  </a:cubicBezTo>
                  <a:cubicBezTo>
                    <a:pt x="564" y="1337"/>
                    <a:pt x="564" y="1337"/>
                    <a:pt x="564" y="1337"/>
                  </a:cubicBezTo>
                  <a:cubicBezTo>
                    <a:pt x="557" y="1336"/>
                    <a:pt x="551" y="1335"/>
                    <a:pt x="544" y="1333"/>
                  </a:cubicBezTo>
                  <a:moveTo>
                    <a:pt x="825" y="1330"/>
                  </a:moveTo>
                  <a:cubicBezTo>
                    <a:pt x="819" y="1331"/>
                    <a:pt x="812" y="1333"/>
                    <a:pt x="806" y="1334"/>
                  </a:cubicBezTo>
                  <a:cubicBezTo>
                    <a:pt x="807" y="1340"/>
                    <a:pt x="807" y="1340"/>
                    <a:pt x="807" y="1340"/>
                  </a:cubicBezTo>
                  <a:cubicBezTo>
                    <a:pt x="813" y="1339"/>
                    <a:pt x="820" y="1337"/>
                    <a:pt x="827" y="1336"/>
                  </a:cubicBezTo>
                  <a:cubicBezTo>
                    <a:pt x="825" y="1330"/>
                    <a:pt x="825" y="1330"/>
                    <a:pt x="825" y="1330"/>
                  </a:cubicBezTo>
                  <a:moveTo>
                    <a:pt x="493" y="1321"/>
                  </a:moveTo>
                  <a:cubicBezTo>
                    <a:pt x="491" y="1327"/>
                    <a:pt x="491" y="1327"/>
                    <a:pt x="491" y="1327"/>
                  </a:cubicBezTo>
                  <a:cubicBezTo>
                    <a:pt x="498" y="1329"/>
                    <a:pt x="504" y="1330"/>
                    <a:pt x="511" y="1332"/>
                  </a:cubicBezTo>
                  <a:cubicBezTo>
                    <a:pt x="512" y="1326"/>
                    <a:pt x="512" y="1326"/>
                    <a:pt x="512" y="1326"/>
                  </a:cubicBezTo>
                  <a:cubicBezTo>
                    <a:pt x="506" y="1325"/>
                    <a:pt x="499" y="1323"/>
                    <a:pt x="493" y="1321"/>
                  </a:cubicBezTo>
                  <a:moveTo>
                    <a:pt x="876" y="1316"/>
                  </a:moveTo>
                  <a:cubicBezTo>
                    <a:pt x="870" y="1318"/>
                    <a:pt x="863" y="1320"/>
                    <a:pt x="857" y="1322"/>
                  </a:cubicBezTo>
                  <a:cubicBezTo>
                    <a:pt x="859" y="1328"/>
                    <a:pt x="859" y="1328"/>
                    <a:pt x="859" y="1328"/>
                  </a:cubicBezTo>
                  <a:cubicBezTo>
                    <a:pt x="865" y="1326"/>
                    <a:pt x="872" y="1324"/>
                    <a:pt x="878" y="1322"/>
                  </a:cubicBezTo>
                  <a:cubicBezTo>
                    <a:pt x="876" y="1316"/>
                    <a:pt x="876" y="1316"/>
                    <a:pt x="876" y="1316"/>
                  </a:cubicBezTo>
                  <a:moveTo>
                    <a:pt x="443" y="1305"/>
                  </a:moveTo>
                  <a:cubicBezTo>
                    <a:pt x="441" y="1310"/>
                    <a:pt x="441" y="1310"/>
                    <a:pt x="441" y="1310"/>
                  </a:cubicBezTo>
                  <a:cubicBezTo>
                    <a:pt x="447" y="1313"/>
                    <a:pt x="453" y="1315"/>
                    <a:pt x="460" y="1317"/>
                  </a:cubicBezTo>
                  <a:cubicBezTo>
                    <a:pt x="462" y="1311"/>
                    <a:pt x="462" y="1311"/>
                    <a:pt x="462" y="1311"/>
                  </a:cubicBezTo>
                  <a:cubicBezTo>
                    <a:pt x="456" y="1309"/>
                    <a:pt x="449" y="1307"/>
                    <a:pt x="443" y="1305"/>
                  </a:cubicBezTo>
                  <a:moveTo>
                    <a:pt x="926" y="1299"/>
                  </a:moveTo>
                  <a:cubicBezTo>
                    <a:pt x="919" y="1301"/>
                    <a:pt x="913" y="1304"/>
                    <a:pt x="907" y="1306"/>
                  </a:cubicBezTo>
                  <a:cubicBezTo>
                    <a:pt x="909" y="1312"/>
                    <a:pt x="909" y="1312"/>
                    <a:pt x="909" y="1312"/>
                  </a:cubicBezTo>
                  <a:cubicBezTo>
                    <a:pt x="915" y="1309"/>
                    <a:pt x="922" y="1307"/>
                    <a:pt x="928" y="1304"/>
                  </a:cubicBezTo>
                  <a:cubicBezTo>
                    <a:pt x="926" y="1299"/>
                    <a:pt x="926" y="1299"/>
                    <a:pt x="926" y="1299"/>
                  </a:cubicBezTo>
                  <a:moveTo>
                    <a:pt x="395" y="1284"/>
                  </a:moveTo>
                  <a:cubicBezTo>
                    <a:pt x="392" y="1290"/>
                    <a:pt x="392" y="1290"/>
                    <a:pt x="392" y="1290"/>
                  </a:cubicBezTo>
                  <a:cubicBezTo>
                    <a:pt x="398" y="1293"/>
                    <a:pt x="404" y="1296"/>
                    <a:pt x="410" y="1298"/>
                  </a:cubicBezTo>
                  <a:cubicBezTo>
                    <a:pt x="413" y="1293"/>
                    <a:pt x="413" y="1293"/>
                    <a:pt x="413" y="1293"/>
                  </a:cubicBezTo>
                  <a:cubicBezTo>
                    <a:pt x="407" y="1290"/>
                    <a:pt x="401" y="1287"/>
                    <a:pt x="395" y="1284"/>
                  </a:cubicBezTo>
                  <a:moveTo>
                    <a:pt x="974" y="1277"/>
                  </a:moveTo>
                  <a:cubicBezTo>
                    <a:pt x="968" y="1280"/>
                    <a:pt x="962" y="1283"/>
                    <a:pt x="956" y="1286"/>
                  </a:cubicBezTo>
                  <a:cubicBezTo>
                    <a:pt x="958" y="1291"/>
                    <a:pt x="958" y="1291"/>
                    <a:pt x="958" y="1291"/>
                  </a:cubicBezTo>
                  <a:cubicBezTo>
                    <a:pt x="964" y="1289"/>
                    <a:pt x="970" y="1286"/>
                    <a:pt x="976" y="1283"/>
                  </a:cubicBezTo>
                  <a:cubicBezTo>
                    <a:pt x="974" y="1277"/>
                    <a:pt x="974" y="1277"/>
                    <a:pt x="974" y="1277"/>
                  </a:cubicBezTo>
                  <a:moveTo>
                    <a:pt x="348" y="1260"/>
                  </a:moveTo>
                  <a:cubicBezTo>
                    <a:pt x="345" y="1266"/>
                    <a:pt x="345" y="1266"/>
                    <a:pt x="345" y="1266"/>
                  </a:cubicBezTo>
                  <a:cubicBezTo>
                    <a:pt x="351" y="1269"/>
                    <a:pt x="356" y="1272"/>
                    <a:pt x="362" y="1275"/>
                  </a:cubicBezTo>
                  <a:cubicBezTo>
                    <a:pt x="365" y="1270"/>
                    <a:pt x="365" y="1270"/>
                    <a:pt x="365" y="1270"/>
                  </a:cubicBezTo>
                  <a:cubicBezTo>
                    <a:pt x="359" y="1267"/>
                    <a:pt x="354" y="1264"/>
                    <a:pt x="348" y="1260"/>
                  </a:cubicBezTo>
                  <a:moveTo>
                    <a:pt x="1020" y="1252"/>
                  </a:moveTo>
                  <a:cubicBezTo>
                    <a:pt x="1014" y="1256"/>
                    <a:pt x="1009" y="1259"/>
                    <a:pt x="1003" y="1262"/>
                  </a:cubicBezTo>
                  <a:cubicBezTo>
                    <a:pt x="1006" y="1267"/>
                    <a:pt x="1006" y="1267"/>
                    <a:pt x="1006" y="1267"/>
                  </a:cubicBezTo>
                  <a:cubicBezTo>
                    <a:pt x="1012" y="1264"/>
                    <a:pt x="1017" y="1261"/>
                    <a:pt x="1023" y="1257"/>
                  </a:cubicBezTo>
                  <a:cubicBezTo>
                    <a:pt x="1020" y="1252"/>
                    <a:pt x="1020" y="1252"/>
                    <a:pt x="1020" y="1252"/>
                  </a:cubicBezTo>
                  <a:moveTo>
                    <a:pt x="303" y="1233"/>
                  </a:moveTo>
                  <a:cubicBezTo>
                    <a:pt x="300" y="1238"/>
                    <a:pt x="300" y="1238"/>
                    <a:pt x="300" y="1238"/>
                  </a:cubicBezTo>
                  <a:cubicBezTo>
                    <a:pt x="305" y="1242"/>
                    <a:pt x="311" y="1245"/>
                    <a:pt x="316" y="1249"/>
                  </a:cubicBezTo>
                  <a:cubicBezTo>
                    <a:pt x="320" y="1244"/>
                    <a:pt x="320" y="1244"/>
                    <a:pt x="320" y="1244"/>
                  </a:cubicBezTo>
                  <a:cubicBezTo>
                    <a:pt x="314" y="1240"/>
                    <a:pt x="308" y="1237"/>
                    <a:pt x="303" y="1233"/>
                  </a:cubicBezTo>
                  <a:moveTo>
                    <a:pt x="1064" y="1223"/>
                  </a:moveTo>
                  <a:cubicBezTo>
                    <a:pt x="1059" y="1227"/>
                    <a:pt x="1053" y="1231"/>
                    <a:pt x="1048" y="1235"/>
                  </a:cubicBezTo>
                  <a:cubicBezTo>
                    <a:pt x="1051" y="1240"/>
                    <a:pt x="1051" y="1240"/>
                    <a:pt x="1051" y="1240"/>
                  </a:cubicBezTo>
                  <a:cubicBezTo>
                    <a:pt x="1057" y="1236"/>
                    <a:pt x="1062" y="1232"/>
                    <a:pt x="1068" y="1228"/>
                  </a:cubicBezTo>
                  <a:cubicBezTo>
                    <a:pt x="1064" y="1223"/>
                    <a:pt x="1064" y="1223"/>
                    <a:pt x="1064" y="1223"/>
                  </a:cubicBezTo>
                  <a:moveTo>
                    <a:pt x="261" y="1202"/>
                  </a:moveTo>
                  <a:cubicBezTo>
                    <a:pt x="257" y="1207"/>
                    <a:pt x="257" y="1207"/>
                    <a:pt x="257" y="1207"/>
                  </a:cubicBezTo>
                  <a:cubicBezTo>
                    <a:pt x="262" y="1211"/>
                    <a:pt x="267" y="1215"/>
                    <a:pt x="273" y="1219"/>
                  </a:cubicBezTo>
                  <a:cubicBezTo>
                    <a:pt x="276" y="1214"/>
                    <a:pt x="276" y="1214"/>
                    <a:pt x="276" y="1214"/>
                  </a:cubicBezTo>
                  <a:cubicBezTo>
                    <a:pt x="271" y="1210"/>
                    <a:pt x="266" y="1206"/>
                    <a:pt x="261" y="1202"/>
                  </a:cubicBezTo>
                  <a:moveTo>
                    <a:pt x="1106" y="1191"/>
                  </a:moveTo>
                  <a:cubicBezTo>
                    <a:pt x="1101" y="1195"/>
                    <a:pt x="1096" y="1200"/>
                    <a:pt x="1090" y="1204"/>
                  </a:cubicBezTo>
                  <a:cubicBezTo>
                    <a:pt x="1094" y="1209"/>
                    <a:pt x="1094" y="1209"/>
                    <a:pt x="1094" y="1209"/>
                  </a:cubicBezTo>
                  <a:cubicBezTo>
                    <a:pt x="1099" y="1204"/>
                    <a:pt x="1105" y="1200"/>
                    <a:pt x="1110" y="1196"/>
                  </a:cubicBezTo>
                  <a:cubicBezTo>
                    <a:pt x="1106" y="1191"/>
                    <a:pt x="1106" y="1191"/>
                    <a:pt x="1106" y="1191"/>
                  </a:cubicBezTo>
                  <a:moveTo>
                    <a:pt x="221" y="1168"/>
                  </a:moveTo>
                  <a:cubicBezTo>
                    <a:pt x="217" y="1172"/>
                    <a:pt x="217" y="1172"/>
                    <a:pt x="217" y="1172"/>
                  </a:cubicBezTo>
                  <a:cubicBezTo>
                    <a:pt x="221" y="1177"/>
                    <a:pt x="226" y="1181"/>
                    <a:pt x="231" y="1185"/>
                  </a:cubicBezTo>
                  <a:cubicBezTo>
                    <a:pt x="235" y="1181"/>
                    <a:pt x="235" y="1181"/>
                    <a:pt x="235" y="1181"/>
                  </a:cubicBezTo>
                  <a:cubicBezTo>
                    <a:pt x="230" y="1176"/>
                    <a:pt x="226" y="1172"/>
                    <a:pt x="221" y="1168"/>
                  </a:cubicBezTo>
                  <a:moveTo>
                    <a:pt x="1145" y="1155"/>
                  </a:moveTo>
                  <a:cubicBezTo>
                    <a:pt x="1145" y="1156"/>
                    <a:pt x="1145" y="1156"/>
                    <a:pt x="1145" y="1156"/>
                  </a:cubicBezTo>
                  <a:cubicBezTo>
                    <a:pt x="1140" y="1161"/>
                    <a:pt x="1135" y="1165"/>
                    <a:pt x="1130" y="1170"/>
                  </a:cubicBezTo>
                  <a:cubicBezTo>
                    <a:pt x="1135" y="1174"/>
                    <a:pt x="1135" y="1174"/>
                    <a:pt x="1135" y="1174"/>
                  </a:cubicBezTo>
                  <a:cubicBezTo>
                    <a:pt x="1139" y="1170"/>
                    <a:pt x="1144" y="1165"/>
                    <a:pt x="1149" y="1160"/>
                  </a:cubicBezTo>
                  <a:cubicBezTo>
                    <a:pt x="1150" y="1160"/>
                    <a:pt x="1150" y="1160"/>
                    <a:pt x="1150" y="1160"/>
                  </a:cubicBezTo>
                  <a:cubicBezTo>
                    <a:pt x="1145" y="1155"/>
                    <a:pt x="1145" y="1155"/>
                    <a:pt x="1145" y="1155"/>
                  </a:cubicBezTo>
                  <a:moveTo>
                    <a:pt x="184" y="1130"/>
                  </a:moveTo>
                  <a:cubicBezTo>
                    <a:pt x="179" y="1134"/>
                    <a:pt x="179" y="1134"/>
                    <a:pt x="179" y="1134"/>
                  </a:cubicBezTo>
                  <a:cubicBezTo>
                    <a:pt x="183" y="1139"/>
                    <a:pt x="188" y="1144"/>
                    <a:pt x="193" y="1149"/>
                  </a:cubicBezTo>
                  <a:cubicBezTo>
                    <a:pt x="195" y="1147"/>
                    <a:pt x="195" y="1147"/>
                    <a:pt x="195" y="1147"/>
                  </a:cubicBezTo>
                  <a:cubicBezTo>
                    <a:pt x="193" y="1149"/>
                    <a:pt x="193" y="1149"/>
                    <a:pt x="193" y="1149"/>
                  </a:cubicBezTo>
                  <a:cubicBezTo>
                    <a:pt x="195" y="1147"/>
                    <a:pt x="195" y="1147"/>
                    <a:pt x="195" y="1147"/>
                  </a:cubicBezTo>
                  <a:cubicBezTo>
                    <a:pt x="197" y="1144"/>
                    <a:pt x="197" y="1144"/>
                    <a:pt x="197" y="1144"/>
                  </a:cubicBezTo>
                  <a:cubicBezTo>
                    <a:pt x="192" y="1140"/>
                    <a:pt x="188" y="1135"/>
                    <a:pt x="184" y="1130"/>
                  </a:cubicBezTo>
                  <a:moveTo>
                    <a:pt x="1181" y="1117"/>
                  </a:moveTo>
                  <a:cubicBezTo>
                    <a:pt x="1177" y="1122"/>
                    <a:pt x="1173" y="1127"/>
                    <a:pt x="1168" y="1132"/>
                  </a:cubicBezTo>
                  <a:cubicBezTo>
                    <a:pt x="1173" y="1136"/>
                    <a:pt x="1173" y="1136"/>
                    <a:pt x="1173" y="1136"/>
                  </a:cubicBezTo>
                  <a:cubicBezTo>
                    <a:pt x="1177" y="1131"/>
                    <a:pt x="1182" y="1126"/>
                    <a:pt x="1186" y="1121"/>
                  </a:cubicBezTo>
                  <a:cubicBezTo>
                    <a:pt x="1181" y="1117"/>
                    <a:pt x="1181" y="1117"/>
                    <a:pt x="1181" y="1117"/>
                  </a:cubicBezTo>
                  <a:moveTo>
                    <a:pt x="149" y="1090"/>
                  </a:moveTo>
                  <a:cubicBezTo>
                    <a:pt x="145" y="1094"/>
                    <a:pt x="145" y="1094"/>
                    <a:pt x="145" y="1094"/>
                  </a:cubicBezTo>
                  <a:cubicBezTo>
                    <a:pt x="149" y="1099"/>
                    <a:pt x="153" y="1104"/>
                    <a:pt x="157" y="1109"/>
                  </a:cubicBezTo>
                  <a:cubicBezTo>
                    <a:pt x="162" y="1106"/>
                    <a:pt x="162" y="1106"/>
                    <a:pt x="162" y="1106"/>
                  </a:cubicBezTo>
                  <a:cubicBezTo>
                    <a:pt x="158" y="1101"/>
                    <a:pt x="154" y="1095"/>
                    <a:pt x="149" y="1090"/>
                  </a:cubicBezTo>
                  <a:moveTo>
                    <a:pt x="1215" y="1076"/>
                  </a:moveTo>
                  <a:cubicBezTo>
                    <a:pt x="1211" y="1082"/>
                    <a:pt x="1207" y="1087"/>
                    <a:pt x="1203" y="1092"/>
                  </a:cubicBezTo>
                  <a:cubicBezTo>
                    <a:pt x="1207" y="1096"/>
                    <a:pt x="1207" y="1096"/>
                    <a:pt x="1207" y="1096"/>
                  </a:cubicBezTo>
                  <a:cubicBezTo>
                    <a:pt x="1211" y="1091"/>
                    <a:pt x="1215" y="1085"/>
                    <a:pt x="1219" y="1080"/>
                  </a:cubicBezTo>
                  <a:cubicBezTo>
                    <a:pt x="1215" y="1076"/>
                    <a:pt x="1215" y="1076"/>
                    <a:pt x="1215" y="1076"/>
                  </a:cubicBezTo>
                  <a:moveTo>
                    <a:pt x="119" y="1048"/>
                  </a:moveTo>
                  <a:cubicBezTo>
                    <a:pt x="113" y="1051"/>
                    <a:pt x="113" y="1051"/>
                    <a:pt x="113" y="1051"/>
                  </a:cubicBezTo>
                  <a:cubicBezTo>
                    <a:pt x="117" y="1056"/>
                    <a:pt x="121" y="1062"/>
                    <a:pt x="125" y="1067"/>
                  </a:cubicBezTo>
                  <a:cubicBezTo>
                    <a:pt x="130" y="1064"/>
                    <a:pt x="130" y="1064"/>
                    <a:pt x="130" y="1064"/>
                  </a:cubicBezTo>
                  <a:cubicBezTo>
                    <a:pt x="126" y="1058"/>
                    <a:pt x="122" y="1053"/>
                    <a:pt x="119" y="1048"/>
                  </a:cubicBezTo>
                  <a:moveTo>
                    <a:pt x="1244" y="1033"/>
                  </a:moveTo>
                  <a:cubicBezTo>
                    <a:pt x="1241" y="1039"/>
                    <a:pt x="1237" y="1044"/>
                    <a:pt x="1234" y="1050"/>
                  </a:cubicBezTo>
                  <a:cubicBezTo>
                    <a:pt x="1239" y="1053"/>
                    <a:pt x="1239" y="1053"/>
                    <a:pt x="1239" y="1053"/>
                  </a:cubicBezTo>
                  <a:cubicBezTo>
                    <a:pt x="1242" y="1047"/>
                    <a:pt x="1246" y="1042"/>
                    <a:pt x="1249" y="1036"/>
                  </a:cubicBezTo>
                  <a:cubicBezTo>
                    <a:pt x="1244" y="1033"/>
                    <a:pt x="1244" y="1033"/>
                    <a:pt x="1244" y="1033"/>
                  </a:cubicBezTo>
                  <a:moveTo>
                    <a:pt x="91" y="1003"/>
                  </a:moveTo>
                  <a:cubicBezTo>
                    <a:pt x="86" y="1006"/>
                    <a:pt x="86" y="1006"/>
                    <a:pt x="86" y="1006"/>
                  </a:cubicBezTo>
                  <a:cubicBezTo>
                    <a:pt x="89" y="1011"/>
                    <a:pt x="92" y="1017"/>
                    <a:pt x="96" y="1023"/>
                  </a:cubicBezTo>
                  <a:cubicBezTo>
                    <a:pt x="101" y="1020"/>
                    <a:pt x="101" y="1020"/>
                    <a:pt x="101" y="1020"/>
                  </a:cubicBezTo>
                  <a:cubicBezTo>
                    <a:pt x="98" y="1014"/>
                    <a:pt x="94" y="1008"/>
                    <a:pt x="91" y="1003"/>
                  </a:cubicBezTo>
                  <a:moveTo>
                    <a:pt x="1271" y="987"/>
                  </a:moveTo>
                  <a:cubicBezTo>
                    <a:pt x="1268" y="993"/>
                    <a:pt x="1264" y="999"/>
                    <a:pt x="1261" y="1005"/>
                  </a:cubicBezTo>
                  <a:cubicBezTo>
                    <a:pt x="1266" y="1008"/>
                    <a:pt x="1266" y="1008"/>
                    <a:pt x="1266" y="1008"/>
                  </a:cubicBezTo>
                  <a:cubicBezTo>
                    <a:pt x="1270" y="1002"/>
                    <a:pt x="1273" y="996"/>
                    <a:pt x="1276" y="990"/>
                  </a:cubicBezTo>
                  <a:cubicBezTo>
                    <a:pt x="1271" y="987"/>
                    <a:pt x="1271" y="987"/>
                    <a:pt x="1271" y="987"/>
                  </a:cubicBezTo>
                  <a:moveTo>
                    <a:pt x="67" y="956"/>
                  </a:moveTo>
                  <a:cubicBezTo>
                    <a:pt x="62" y="958"/>
                    <a:pt x="62" y="958"/>
                    <a:pt x="62" y="958"/>
                  </a:cubicBezTo>
                  <a:cubicBezTo>
                    <a:pt x="64" y="964"/>
                    <a:pt x="67" y="970"/>
                    <a:pt x="70" y="976"/>
                  </a:cubicBezTo>
                  <a:cubicBezTo>
                    <a:pt x="76" y="974"/>
                    <a:pt x="76" y="974"/>
                    <a:pt x="76" y="974"/>
                  </a:cubicBezTo>
                  <a:cubicBezTo>
                    <a:pt x="73" y="968"/>
                    <a:pt x="70" y="962"/>
                    <a:pt x="67" y="956"/>
                  </a:cubicBezTo>
                  <a:moveTo>
                    <a:pt x="1293" y="940"/>
                  </a:moveTo>
                  <a:cubicBezTo>
                    <a:pt x="1291" y="946"/>
                    <a:pt x="1288" y="952"/>
                    <a:pt x="1285" y="958"/>
                  </a:cubicBezTo>
                  <a:cubicBezTo>
                    <a:pt x="1291" y="960"/>
                    <a:pt x="1291" y="960"/>
                    <a:pt x="1291" y="960"/>
                  </a:cubicBezTo>
                  <a:cubicBezTo>
                    <a:pt x="1293" y="954"/>
                    <a:pt x="1296" y="948"/>
                    <a:pt x="1299" y="942"/>
                  </a:cubicBezTo>
                  <a:cubicBezTo>
                    <a:pt x="1293" y="940"/>
                    <a:pt x="1293" y="940"/>
                    <a:pt x="1293" y="940"/>
                  </a:cubicBezTo>
                  <a:moveTo>
                    <a:pt x="47" y="907"/>
                  </a:moveTo>
                  <a:cubicBezTo>
                    <a:pt x="41" y="909"/>
                    <a:pt x="41" y="909"/>
                    <a:pt x="41" y="909"/>
                  </a:cubicBezTo>
                  <a:cubicBezTo>
                    <a:pt x="44" y="915"/>
                    <a:pt x="46" y="922"/>
                    <a:pt x="49" y="928"/>
                  </a:cubicBezTo>
                  <a:cubicBezTo>
                    <a:pt x="54" y="925"/>
                    <a:pt x="54" y="925"/>
                    <a:pt x="54" y="925"/>
                  </a:cubicBezTo>
                  <a:cubicBezTo>
                    <a:pt x="52" y="919"/>
                    <a:pt x="49" y="913"/>
                    <a:pt x="47" y="907"/>
                  </a:cubicBezTo>
                  <a:moveTo>
                    <a:pt x="1312" y="891"/>
                  </a:moveTo>
                  <a:cubicBezTo>
                    <a:pt x="1310" y="897"/>
                    <a:pt x="1308" y="903"/>
                    <a:pt x="1305" y="909"/>
                  </a:cubicBezTo>
                  <a:cubicBezTo>
                    <a:pt x="1311" y="911"/>
                    <a:pt x="1311" y="911"/>
                    <a:pt x="1311" y="911"/>
                  </a:cubicBezTo>
                  <a:cubicBezTo>
                    <a:pt x="1313" y="905"/>
                    <a:pt x="1316" y="899"/>
                    <a:pt x="1318" y="893"/>
                  </a:cubicBezTo>
                  <a:cubicBezTo>
                    <a:pt x="1312" y="891"/>
                    <a:pt x="1312" y="891"/>
                    <a:pt x="1312" y="891"/>
                  </a:cubicBezTo>
                  <a:moveTo>
                    <a:pt x="31" y="857"/>
                  </a:moveTo>
                  <a:cubicBezTo>
                    <a:pt x="25" y="859"/>
                    <a:pt x="25" y="859"/>
                    <a:pt x="25" y="859"/>
                  </a:cubicBezTo>
                  <a:cubicBezTo>
                    <a:pt x="27" y="865"/>
                    <a:pt x="29" y="871"/>
                    <a:pt x="31" y="878"/>
                  </a:cubicBezTo>
                  <a:cubicBezTo>
                    <a:pt x="37" y="876"/>
                    <a:pt x="37" y="876"/>
                    <a:pt x="37" y="876"/>
                  </a:cubicBezTo>
                  <a:cubicBezTo>
                    <a:pt x="35" y="870"/>
                    <a:pt x="33" y="863"/>
                    <a:pt x="31" y="857"/>
                  </a:cubicBezTo>
                  <a:moveTo>
                    <a:pt x="1327" y="840"/>
                  </a:moveTo>
                  <a:cubicBezTo>
                    <a:pt x="1325" y="847"/>
                    <a:pt x="1323" y="853"/>
                    <a:pt x="1322" y="859"/>
                  </a:cubicBezTo>
                  <a:cubicBezTo>
                    <a:pt x="1327" y="861"/>
                    <a:pt x="1327" y="861"/>
                    <a:pt x="1327" y="861"/>
                  </a:cubicBezTo>
                  <a:cubicBezTo>
                    <a:pt x="1329" y="855"/>
                    <a:pt x="1331" y="848"/>
                    <a:pt x="1333" y="842"/>
                  </a:cubicBezTo>
                  <a:cubicBezTo>
                    <a:pt x="1327" y="840"/>
                    <a:pt x="1327" y="840"/>
                    <a:pt x="1327" y="840"/>
                  </a:cubicBezTo>
                  <a:moveTo>
                    <a:pt x="19" y="806"/>
                  </a:moveTo>
                  <a:cubicBezTo>
                    <a:pt x="13" y="807"/>
                    <a:pt x="13" y="807"/>
                    <a:pt x="13" y="807"/>
                  </a:cubicBezTo>
                  <a:cubicBezTo>
                    <a:pt x="14" y="813"/>
                    <a:pt x="16" y="820"/>
                    <a:pt x="17" y="826"/>
                  </a:cubicBezTo>
                  <a:cubicBezTo>
                    <a:pt x="23" y="825"/>
                    <a:pt x="23" y="825"/>
                    <a:pt x="23" y="825"/>
                  </a:cubicBezTo>
                  <a:cubicBezTo>
                    <a:pt x="22" y="819"/>
                    <a:pt x="20" y="812"/>
                    <a:pt x="19" y="806"/>
                  </a:cubicBezTo>
                  <a:moveTo>
                    <a:pt x="1337" y="789"/>
                  </a:moveTo>
                  <a:cubicBezTo>
                    <a:pt x="1336" y="795"/>
                    <a:pt x="1335" y="802"/>
                    <a:pt x="1334" y="808"/>
                  </a:cubicBezTo>
                  <a:cubicBezTo>
                    <a:pt x="1340" y="809"/>
                    <a:pt x="1340" y="809"/>
                    <a:pt x="1340" y="809"/>
                  </a:cubicBezTo>
                  <a:cubicBezTo>
                    <a:pt x="1341" y="803"/>
                    <a:pt x="1342" y="796"/>
                    <a:pt x="1343" y="790"/>
                  </a:cubicBezTo>
                  <a:cubicBezTo>
                    <a:pt x="1337" y="789"/>
                    <a:pt x="1337" y="789"/>
                    <a:pt x="1337" y="789"/>
                  </a:cubicBezTo>
                  <a:moveTo>
                    <a:pt x="11" y="754"/>
                  </a:moveTo>
                  <a:cubicBezTo>
                    <a:pt x="5" y="754"/>
                    <a:pt x="5" y="754"/>
                    <a:pt x="5" y="754"/>
                  </a:cubicBezTo>
                  <a:cubicBezTo>
                    <a:pt x="6" y="761"/>
                    <a:pt x="6" y="768"/>
                    <a:pt x="7" y="774"/>
                  </a:cubicBezTo>
                  <a:cubicBezTo>
                    <a:pt x="13" y="773"/>
                    <a:pt x="13" y="773"/>
                    <a:pt x="13" y="773"/>
                  </a:cubicBezTo>
                  <a:cubicBezTo>
                    <a:pt x="13" y="767"/>
                    <a:pt x="12" y="760"/>
                    <a:pt x="11" y="754"/>
                  </a:cubicBezTo>
                  <a:moveTo>
                    <a:pt x="1344" y="737"/>
                  </a:moveTo>
                  <a:cubicBezTo>
                    <a:pt x="1344" y="743"/>
                    <a:pt x="1343" y="750"/>
                    <a:pt x="1342" y="756"/>
                  </a:cubicBezTo>
                  <a:cubicBezTo>
                    <a:pt x="1348" y="757"/>
                    <a:pt x="1348" y="757"/>
                    <a:pt x="1348" y="757"/>
                  </a:cubicBezTo>
                  <a:cubicBezTo>
                    <a:pt x="1349" y="750"/>
                    <a:pt x="1350" y="744"/>
                    <a:pt x="1350" y="737"/>
                  </a:cubicBezTo>
                  <a:cubicBezTo>
                    <a:pt x="1344" y="737"/>
                    <a:pt x="1344" y="737"/>
                    <a:pt x="1344" y="737"/>
                  </a:cubicBezTo>
                  <a:moveTo>
                    <a:pt x="7" y="701"/>
                  </a:moveTo>
                  <a:cubicBezTo>
                    <a:pt x="1" y="701"/>
                    <a:pt x="1" y="701"/>
                    <a:pt x="1" y="701"/>
                  </a:cubicBezTo>
                  <a:cubicBezTo>
                    <a:pt x="1" y="708"/>
                    <a:pt x="1" y="715"/>
                    <a:pt x="2" y="721"/>
                  </a:cubicBezTo>
                  <a:cubicBezTo>
                    <a:pt x="8" y="721"/>
                    <a:pt x="8" y="721"/>
                    <a:pt x="8" y="721"/>
                  </a:cubicBezTo>
                  <a:cubicBezTo>
                    <a:pt x="7" y="714"/>
                    <a:pt x="7" y="708"/>
                    <a:pt x="7" y="701"/>
                  </a:cubicBezTo>
                  <a:moveTo>
                    <a:pt x="1347" y="684"/>
                  </a:moveTo>
                  <a:cubicBezTo>
                    <a:pt x="1347" y="691"/>
                    <a:pt x="1347" y="697"/>
                    <a:pt x="1346" y="704"/>
                  </a:cubicBezTo>
                  <a:cubicBezTo>
                    <a:pt x="1352" y="704"/>
                    <a:pt x="1352" y="704"/>
                    <a:pt x="1352" y="704"/>
                  </a:cubicBezTo>
                  <a:cubicBezTo>
                    <a:pt x="1353" y="697"/>
                    <a:pt x="1353" y="691"/>
                    <a:pt x="1353" y="684"/>
                  </a:cubicBezTo>
                  <a:cubicBezTo>
                    <a:pt x="1347" y="684"/>
                    <a:pt x="1347" y="684"/>
                    <a:pt x="1347" y="684"/>
                  </a:cubicBezTo>
                  <a:moveTo>
                    <a:pt x="1" y="648"/>
                  </a:moveTo>
                  <a:cubicBezTo>
                    <a:pt x="1" y="655"/>
                    <a:pt x="0" y="662"/>
                    <a:pt x="0" y="668"/>
                  </a:cubicBezTo>
                  <a:cubicBezTo>
                    <a:pt x="7" y="668"/>
                    <a:pt x="7" y="668"/>
                    <a:pt x="7" y="668"/>
                  </a:cubicBezTo>
                  <a:cubicBezTo>
                    <a:pt x="7" y="662"/>
                    <a:pt x="7" y="655"/>
                    <a:pt x="7" y="649"/>
                  </a:cubicBezTo>
                  <a:cubicBezTo>
                    <a:pt x="1" y="648"/>
                    <a:pt x="1" y="648"/>
                    <a:pt x="1" y="648"/>
                  </a:cubicBezTo>
                  <a:moveTo>
                    <a:pt x="1351" y="631"/>
                  </a:moveTo>
                  <a:cubicBezTo>
                    <a:pt x="1345" y="631"/>
                    <a:pt x="1345" y="631"/>
                    <a:pt x="1345" y="631"/>
                  </a:cubicBezTo>
                  <a:cubicBezTo>
                    <a:pt x="1346" y="638"/>
                    <a:pt x="1346" y="645"/>
                    <a:pt x="1346" y="651"/>
                  </a:cubicBezTo>
                  <a:cubicBezTo>
                    <a:pt x="1353" y="651"/>
                    <a:pt x="1353" y="651"/>
                    <a:pt x="1353" y="651"/>
                  </a:cubicBezTo>
                  <a:cubicBezTo>
                    <a:pt x="1352" y="644"/>
                    <a:pt x="1352" y="638"/>
                    <a:pt x="1351" y="631"/>
                  </a:cubicBezTo>
                  <a:moveTo>
                    <a:pt x="5" y="595"/>
                  </a:moveTo>
                  <a:cubicBezTo>
                    <a:pt x="4" y="602"/>
                    <a:pt x="4" y="609"/>
                    <a:pt x="3" y="615"/>
                  </a:cubicBezTo>
                  <a:cubicBezTo>
                    <a:pt x="9" y="616"/>
                    <a:pt x="9" y="616"/>
                    <a:pt x="9" y="616"/>
                  </a:cubicBezTo>
                  <a:cubicBezTo>
                    <a:pt x="10" y="609"/>
                    <a:pt x="10" y="603"/>
                    <a:pt x="11" y="596"/>
                  </a:cubicBezTo>
                  <a:cubicBezTo>
                    <a:pt x="5" y="595"/>
                    <a:pt x="5" y="595"/>
                    <a:pt x="5" y="595"/>
                  </a:cubicBezTo>
                  <a:moveTo>
                    <a:pt x="1346" y="578"/>
                  </a:moveTo>
                  <a:cubicBezTo>
                    <a:pt x="1340" y="579"/>
                    <a:pt x="1340" y="579"/>
                    <a:pt x="1340" y="579"/>
                  </a:cubicBezTo>
                  <a:cubicBezTo>
                    <a:pt x="1341" y="586"/>
                    <a:pt x="1342" y="592"/>
                    <a:pt x="1342" y="599"/>
                  </a:cubicBezTo>
                  <a:cubicBezTo>
                    <a:pt x="1348" y="598"/>
                    <a:pt x="1348" y="598"/>
                    <a:pt x="1348" y="598"/>
                  </a:cubicBezTo>
                  <a:cubicBezTo>
                    <a:pt x="1348" y="591"/>
                    <a:pt x="1347" y="585"/>
                    <a:pt x="1346" y="578"/>
                  </a:cubicBezTo>
                  <a:moveTo>
                    <a:pt x="14" y="543"/>
                  </a:moveTo>
                  <a:cubicBezTo>
                    <a:pt x="12" y="549"/>
                    <a:pt x="11" y="556"/>
                    <a:pt x="10" y="563"/>
                  </a:cubicBezTo>
                  <a:cubicBezTo>
                    <a:pt x="16" y="564"/>
                    <a:pt x="16" y="564"/>
                    <a:pt x="16" y="564"/>
                  </a:cubicBezTo>
                  <a:cubicBezTo>
                    <a:pt x="17" y="557"/>
                    <a:pt x="18" y="551"/>
                    <a:pt x="20" y="544"/>
                  </a:cubicBezTo>
                  <a:cubicBezTo>
                    <a:pt x="14" y="543"/>
                    <a:pt x="14" y="543"/>
                    <a:pt x="14" y="543"/>
                  </a:cubicBezTo>
                  <a:moveTo>
                    <a:pt x="1336" y="526"/>
                  </a:moveTo>
                  <a:cubicBezTo>
                    <a:pt x="1330" y="527"/>
                    <a:pt x="1330" y="527"/>
                    <a:pt x="1330" y="527"/>
                  </a:cubicBezTo>
                  <a:cubicBezTo>
                    <a:pt x="1332" y="534"/>
                    <a:pt x="1333" y="540"/>
                    <a:pt x="1334" y="547"/>
                  </a:cubicBezTo>
                  <a:cubicBezTo>
                    <a:pt x="1340" y="545"/>
                    <a:pt x="1340" y="545"/>
                    <a:pt x="1340" y="545"/>
                  </a:cubicBezTo>
                  <a:cubicBezTo>
                    <a:pt x="1339" y="539"/>
                    <a:pt x="1338" y="532"/>
                    <a:pt x="1336" y="526"/>
                  </a:cubicBezTo>
                  <a:moveTo>
                    <a:pt x="26" y="491"/>
                  </a:moveTo>
                  <a:cubicBezTo>
                    <a:pt x="24" y="498"/>
                    <a:pt x="22" y="504"/>
                    <a:pt x="21" y="511"/>
                  </a:cubicBezTo>
                  <a:cubicBezTo>
                    <a:pt x="27" y="512"/>
                    <a:pt x="27" y="512"/>
                    <a:pt x="27" y="512"/>
                  </a:cubicBezTo>
                  <a:cubicBezTo>
                    <a:pt x="28" y="506"/>
                    <a:pt x="30" y="499"/>
                    <a:pt x="32" y="493"/>
                  </a:cubicBezTo>
                  <a:cubicBezTo>
                    <a:pt x="26" y="491"/>
                    <a:pt x="26" y="491"/>
                    <a:pt x="26" y="491"/>
                  </a:cubicBezTo>
                  <a:moveTo>
                    <a:pt x="1322" y="475"/>
                  </a:moveTo>
                  <a:cubicBezTo>
                    <a:pt x="1317" y="476"/>
                    <a:pt x="1317" y="476"/>
                    <a:pt x="1317" y="476"/>
                  </a:cubicBezTo>
                  <a:cubicBezTo>
                    <a:pt x="1318" y="483"/>
                    <a:pt x="1320" y="489"/>
                    <a:pt x="1322" y="495"/>
                  </a:cubicBezTo>
                  <a:cubicBezTo>
                    <a:pt x="1328" y="494"/>
                    <a:pt x="1328" y="494"/>
                    <a:pt x="1328" y="494"/>
                  </a:cubicBezTo>
                  <a:cubicBezTo>
                    <a:pt x="1326" y="487"/>
                    <a:pt x="1324" y="481"/>
                    <a:pt x="1322" y="475"/>
                  </a:cubicBezTo>
                  <a:moveTo>
                    <a:pt x="42" y="441"/>
                  </a:moveTo>
                  <a:cubicBezTo>
                    <a:pt x="40" y="447"/>
                    <a:pt x="38" y="453"/>
                    <a:pt x="36" y="460"/>
                  </a:cubicBezTo>
                  <a:cubicBezTo>
                    <a:pt x="42" y="462"/>
                    <a:pt x="42" y="462"/>
                    <a:pt x="42" y="462"/>
                  </a:cubicBezTo>
                  <a:cubicBezTo>
                    <a:pt x="44" y="455"/>
                    <a:pt x="46" y="449"/>
                    <a:pt x="48" y="443"/>
                  </a:cubicBezTo>
                  <a:cubicBezTo>
                    <a:pt x="42" y="441"/>
                    <a:pt x="42" y="441"/>
                    <a:pt x="42" y="441"/>
                  </a:cubicBezTo>
                  <a:moveTo>
                    <a:pt x="1305" y="425"/>
                  </a:moveTo>
                  <a:cubicBezTo>
                    <a:pt x="1299" y="427"/>
                    <a:pt x="1299" y="427"/>
                    <a:pt x="1299" y="427"/>
                  </a:cubicBezTo>
                  <a:cubicBezTo>
                    <a:pt x="1301" y="433"/>
                    <a:pt x="1304" y="439"/>
                    <a:pt x="1306" y="445"/>
                  </a:cubicBezTo>
                  <a:cubicBezTo>
                    <a:pt x="1312" y="443"/>
                    <a:pt x="1312" y="443"/>
                    <a:pt x="1312" y="443"/>
                  </a:cubicBezTo>
                  <a:cubicBezTo>
                    <a:pt x="1309" y="437"/>
                    <a:pt x="1307" y="431"/>
                    <a:pt x="1305" y="425"/>
                  </a:cubicBezTo>
                  <a:moveTo>
                    <a:pt x="63" y="392"/>
                  </a:moveTo>
                  <a:cubicBezTo>
                    <a:pt x="60" y="398"/>
                    <a:pt x="57" y="404"/>
                    <a:pt x="55" y="410"/>
                  </a:cubicBezTo>
                  <a:cubicBezTo>
                    <a:pt x="60" y="412"/>
                    <a:pt x="60" y="412"/>
                    <a:pt x="60" y="412"/>
                  </a:cubicBezTo>
                  <a:cubicBezTo>
                    <a:pt x="63" y="406"/>
                    <a:pt x="66" y="400"/>
                    <a:pt x="68" y="394"/>
                  </a:cubicBezTo>
                  <a:cubicBezTo>
                    <a:pt x="63" y="392"/>
                    <a:pt x="63" y="392"/>
                    <a:pt x="63" y="392"/>
                  </a:cubicBezTo>
                  <a:moveTo>
                    <a:pt x="1283" y="376"/>
                  </a:moveTo>
                  <a:cubicBezTo>
                    <a:pt x="1277" y="379"/>
                    <a:pt x="1277" y="379"/>
                    <a:pt x="1277" y="379"/>
                  </a:cubicBezTo>
                  <a:cubicBezTo>
                    <a:pt x="1280" y="385"/>
                    <a:pt x="1283" y="391"/>
                    <a:pt x="1286" y="397"/>
                  </a:cubicBezTo>
                  <a:cubicBezTo>
                    <a:pt x="1292" y="394"/>
                    <a:pt x="1292" y="394"/>
                    <a:pt x="1292" y="394"/>
                  </a:cubicBezTo>
                  <a:cubicBezTo>
                    <a:pt x="1289" y="388"/>
                    <a:pt x="1286" y="382"/>
                    <a:pt x="1283" y="376"/>
                  </a:cubicBezTo>
                  <a:moveTo>
                    <a:pt x="87" y="345"/>
                  </a:moveTo>
                  <a:cubicBezTo>
                    <a:pt x="84" y="350"/>
                    <a:pt x="81" y="356"/>
                    <a:pt x="78" y="362"/>
                  </a:cubicBezTo>
                  <a:cubicBezTo>
                    <a:pt x="83" y="365"/>
                    <a:pt x="83" y="365"/>
                    <a:pt x="83" y="365"/>
                  </a:cubicBezTo>
                  <a:cubicBezTo>
                    <a:pt x="86" y="359"/>
                    <a:pt x="89" y="353"/>
                    <a:pt x="92" y="348"/>
                  </a:cubicBezTo>
                  <a:cubicBezTo>
                    <a:pt x="87" y="345"/>
                    <a:pt x="87" y="345"/>
                    <a:pt x="87" y="345"/>
                  </a:cubicBezTo>
                  <a:moveTo>
                    <a:pt x="1257" y="329"/>
                  </a:moveTo>
                  <a:cubicBezTo>
                    <a:pt x="1252" y="333"/>
                    <a:pt x="1252" y="333"/>
                    <a:pt x="1252" y="333"/>
                  </a:cubicBezTo>
                  <a:cubicBezTo>
                    <a:pt x="1256" y="338"/>
                    <a:pt x="1259" y="344"/>
                    <a:pt x="1262" y="350"/>
                  </a:cubicBezTo>
                  <a:cubicBezTo>
                    <a:pt x="1267" y="347"/>
                    <a:pt x="1267" y="347"/>
                    <a:pt x="1267" y="347"/>
                  </a:cubicBezTo>
                  <a:cubicBezTo>
                    <a:pt x="1264" y="341"/>
                    <a:pt x="1261" y="335"/>
                    <a:pt x="1257" y="329"/>
                  </a:cubicBezTo>
                  <a:moveTo>
                    <a:pt x="115" y="299"/>
                  </a:moveTo>
                  <a:cubicBezTo>
                    <a:pt x="111" y="305"/>
                    <a:pt x="108" y="311"/>
                    <a:pt x="104" y="316"/>
                  </a:cubicBezTo>
                  <a:cubicBezTo>
                    <a:pt x="109" y="319"/>
                    <a:pt x="109" y="319"/>
                    <a:pt x="109" y="319"/>
                  </a:cubicBezTo>
                  <a:cubicBezTo>
                    <a:pt x="113" y="314"/>
                    <a:pt x="116" y="308"/>
                    <a:pt x="120" y="303"/>
                  </a:cubicBezTo>
                  <a:cubicBezTo>
                    <a:pt x="115" y="299"/>
                    <a:pt x="115" y="299"/>
                    <a:pt x="115" y="299"/>
                  </a:cubicBezTo>
                  <a:moveTo>
                    <a:pt x="1228" y="285"/>
                  </a:moveTo>
                  <a:cubicBezTo>
                    <a:pt x="1223" y="289"/>
                    <a:pt x="1223" y="289"/>
                    <a:pt x="1223" y="289"/>
                  </a:cubicBezTo>
                  <a:cubicBezTo>
                    <a:pt x="1227" y="294"/>
                    <a:pt x="1231" y="299"/>
                    <a:pt x="1235" y="305"/>
                  </a:cubicBezTo>
                  <a:cubicBezTo>
                    <a:pt x="1240" y="301"/>
                    <a:pt x="1240" y="301"/>
                    <a:pt x="1240" y="301"/>
                  </a:cubicBezTo>
                  <a:cubicBezTo>
                    <a:pt x="1236" y="296"/>
                    <a:pt x="1232" y="290"/>
                    <a:pt x="1228" y="285"/>
                  </a:cubicBezTo>
                  <a:moveTo>
                    <a:pt x="146" y="257"/>
                  </a:moveTo>
                  <a:cubicBezTo>
                    <a:pt x="142" y="262"/>
                    <a:pt x="138" y="267"/>
                    <a:pt x="134" y="272"/>
                  </a:cubicBezTo>
                  <a:cubicBezTo>
                    <a:pt x="139" y="276"/>
                    <a:pt x="139" y="276"/>
                    <a:pt x="139" y="276"/>
                  </a:cubicBezTo>
                  <a:cubicBezTo>
                    <a:pt x="143" y="271"/>
                    <a:pt x="147" y="266"/>
                    <a:pt x="151" y="260"/>
                  </a:cubicBezTo>
                  <a:cubicBezTo>
                    <a:pt x="146" y="257"/>
                    <a:pt x="146" y="257"/>
                    <a:pt x="146" y="257"/>
                  </a:cubicBezTo>
                  <a:moveTo>
                    <a:pt x="1196" y="243"/>
                  </a:moveTo>
                  <a:cubicBezTo>
                    <a:pt x="1191" y="247"/>
                    <a:pt x="1191" y="247"/>
                    <a:pt x="1191" y="247"/>
                  </a:cubicBezTo>
                  <a:cubicBezTo>
                    <a:pt x="1195" y="252"/>
                    <a:pt x="1200" y="257"/>
                    <a:pt x="1204" y="262"/>
                  </a:cubicBezTo>
                  <a:cubicBezTo>
                    <a:pt x="1209" y="258"/>
                    <a:pt x="1209" y="258"/>
                    <a:pt x="1209" y="258"/>
                  </a:cubicBezTo>
                  <a:cubicBezTo>
                    <a:pt x="1204" y="253"/>
                    <a:pt x="1200" y="248"/>
                    <a:pt x="1196" y="243"/>
                  </a:cubicBezTo>
                  <a:moveTo>
                    <a:pt x="181" y="216"/>
                  </a:moveTo>
                  <a:cubicBezTo>
                    <a:pt x="176" y="221"/>
                    <a:pt x="172" y="226"/>
                    <a:pt x="167" y="231"/>
                  </a:cubicBezTo>
                  <a:cubicBezTo>
                    <a:pt x="172" y="235"/>
                    <a:pt x="172" y="235"/>
                    <a:pt x="172" y="235"/>
                  </a:cubicBezTo>
                  <a:cubicBezTo>
                    <a:pt x="176" y="230"/>
                    <a:pt x="181" y="225"/>
                    <a:pt x="185" y="221"/>
                  </a:cubicBezTo>
                  <a:cubicBezTo>
                    <a:pt x="181" y="216"/>
                    <a:pt x="181" y="216"/>
                    <a:pt x="181" y="216"/>
                  </a:cubicBezTo>
                  <a:moveTo>
                    <a:pt x="1160" y="204"/>
                  </a:moveTo>
                  <a:cubicBezTo>
                    <a:pt x="1156" y="208"/>
                    <a:pt x="1156" y="208"/>
                    <a:pt x="1156" y="208"/>
                  </a:cubicBezTo>
                  <a:cubicBezTo>
                    <a:pt x="1156" y="208"/>
                    <a:pt x="1156" y="208"/>
                    <a:pt x="1156" y="208"/>
                  </a:cubicBezTo>
                  <a:cubicBezTo>
                    <a:pt x="1161" y="213"/>
                    <a:pt x="1165" y="217"/>
                    <a:pt x="1170" y="222"/>
                  </a:cubicBezTo>
                  <a:cubicBezTo>
                    <a:pt x="1174" y="218"/>
                    <a:pt x="1174" y="218"/>
                    <a:pt x="1174" y="218"/>
                  </a:cubicBezTo>
                  <a:cubicBezTo>
                    <a:pt x="1170" y="213"/>
                    <a:pt x="1165" y="209"/>
                    <a:pt x="1161" y="204"/>
                  </a:cubicBezTo>
                  <a:cubicBezTo>
                    <a:pt x="1160" y="204"/>
                    <a:pt x="1160" y="204"/>
                    <a:pt x="1160" y="204"/>
                  </a:cubicBezTo>
                  <a:moveTo>
                    <a:pt x="218" y="179"/>
                  </a:moveTo>
                  <a:cubicBezTo>
                    <a:pt x="214" y="183"/>
                    <a:pt x="209" y="188"/>
                    <a:pt x="204" y="192"/>
                  </a:cubicBezTo>
                  <a:cubicBezTo>
                    <a:pt x="204" y="193"/>
                    <a:pt x="204" y="193"/>
                    <a:pt x="204" y="193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13" y="192"/>
                    <a:pt x="218" y="188"/>
                    <a:pt x="223" y="183"/>
                  </a:cubicBezTo>
                  <a:cubicBezTo>
                    <a:pt x="218" y="179"/>
                    <a:pt x="218" y="179"/>
                    <a:pt x="218" y="179"/>
                  </a:cubicBezTo>
                  <a:moveTo>
                    <a:pt x="1122" y="167"/>
                  </a:moveTo>
                  <a:cubicBezTo>
                    <a:pt x="1118" y="172"/>
                    <a:pt x="1118" y="172"/>
                    <a:pt x="1118" y="172"/>
                  </a:cubicBezTo>
                  <a:cubicBezTo>
                    <a:pt x="1123" y="176"/>
                    <a:pt x="1128" y="180"/>
                    <a:pt x="1132" y="185"/>
                  </a:cubicBezTo>
                  <a:cubicBezTo>
                    <a:pt x="1137" y="180"/>
                    <a:pt x="1137" y="180"/>
                    <a:pt x="1137" y="180"/>
                  </a:cubicBezTo>
                  <a:cubicBezTo>
                    <a:pt x="1132" y="176"/>
                    <a:pt x="1127" y="171"/>
                    <a:pt x="1122" y="167"/>
                  </a:cubicBezTo>
                  <a:moveTo>
                    <a:pt x="259" y="144"/>
                  </a:moveTo>
                  <a:cubicBezTo>
                    <a:pt x="254" y="148"/>
                    <a:pt x="248" y="153"/>
                    <a:pt x="243" y="157"/>
                  </a:cubicBezTo>
                  <a:cubicBezTo>
                    <a:pt x="247" y="162"/>
                    <a:pt x="247" y="162"/>
                    <a:pt x="247" y="162"/>
                  </a:cubicBezTo>
                  <a:cubicBezTo>
                    <a:pt x="252" y="157"/>
                    <a:pt x="258" y="153"/>
                    <a:pt x="263" y="149"/>
                  </a:cubicBezTo>
                  <a:cubicBezTo>
                    <a:pt x="259" y="144"/>
                    <a:pt x="259" y="144"/>
                    <a:pt x="259" y="144"/>
                  </a:cubicBezTo>
                  <a:moveTo>
                    <a:pt x="1080" y="134"/>
                  </a:moveTo>
                  <a:cubicBezTo>
                    <a:pt x="1077" y="139"/>
                    <a:pt x="1077" y="139"/>
                    <a:pt x="1077" y="139"/>
                  </a:cubicBezTo>
                  <a:cubicBezTo>
                    <a:pt x="1082" y="143"/>
                    <a:pt x="1087" y="147"/>
                    <a:pt x="1092" y="151"/>
                  </a:cubicBezTo>
                  <a:cubicBezTo>
                    <a:pt x="1096" y="146"/>
                    <a:pt x="1096" y="146"/>
                    <a:pt x="1096" y="146"/>
                  </a:cubicBezTo>
                  <a:cubicBezTo>
                    <a:pt x="1091" y="142"/>
                    <a:pt x="1086" y="138"/>
                    <a:pt x="1080" y="134"/>
                  </a:cubicBezTo>
                  <a:moveTo>
                    <a:pt x="302" y="113"/>
                  </a:moveTo>
                  <a:cubicBezTo>
                    <a:pt x="296" y="117"/>
                    <a:pt x="291" y="121"/>
                    <a:pt x="285" y="124"/>
                  </a:cubicBezTo>
                  <a:cubicBezTo>
                    <a:pt x="289" y="129"/>
                    <a:pt x="289" y="129"/>
                    <a:pt x="289" y="129"/>
                  </a:cubicBezTo>
                  <a:cubicBezTo>
                    <a:pt x="294" y="126"/>
                    <a:pt x="300" y="122"/>
                    <a:pt x="305" y="118"/>
                  </a:cubicBezTo>
                  <a:cubicBezTo>
                    <a:pt x="302" y="113"/>
                    <a:pt x="302" y="113"/>
                    <a:pt x="302" y="113"/>
                  </a:cubicBezTo>
                  <a:moveTo>
                    <a:pt x="1037" y="104"/>
                  </a:moveTo>
                  <a:cubicBezTo>
                    <a:pt x="1033" y="109"/>
                    <a:pt x="1033" y="109"/>
                    <a:pt x="1033" y="109"/>
                  </a:cubicBezTo>
                  <a:cubicBezTo>
                    <a:pt x="1039" y="112"/>
                    <a:pt x="1045" y="116"/>
                    <a:pt x="1050" y="120"/>
                  </a:cubicBezTo>
                  <a:cubicBezTo>
                    <a:pt x="1053" y="114"/>
                    <a:pt x="1053" y="114"/>
                    <a:pt x="1053" y="114"/>
                  </a:cubicBezTo>
                  <a:cubicBezTo>
                    <a:pt x="1048" y="111"/>
                    <a:pt x="1042" y="107"/>
                    <a:pt x="1037" y="104"/>
                  </a:cubicBezTo>
                  <a:moveTo>
                    <a:pt x="347" y="85"/>
                  </a:moveTo>
                  <a:cubicBezTo>
                    <a:pt x="341" y="89"/>
                    <a:pt x="336" y="92"/>
                    <a:pt x="330" y="95"/>
                  </a:cubicBezTo>
                  <a:cubicBezTo>
                    <a:pt x="333" y="101"/>
                    <a:pt x="333" y="101"/>
                    <a:pt x="333" y="101"/>
                  </a:cubicBezTo>
                  <a:cubicBezTo>
                    <a:pt x="339" y="97"/>
                    <a:pt x="345" y="94"/>
                    <a:pt x="350" y="91"/>
                  </a:cubicBezTo>
                  <a:cubicBezTo>
                    <a:pt x="347" y="85"/>
                    <a:pt x="347" y="85"/>
                    <a:pt x="347" y="85"/>
                  </a:cubicBezTo>
                  <a:moveTo>
                    <a:pt x="991" y="77"/>
                  </a:moveTo>
                  <a:cubicBezTo>
                    <a:pt x="988" y="83"/>
                    <a:pt x="988" y="83"/>
                    <a:pt x="988" y="83"/>
                  </a:cubicBezTo>
                  <a:cubicBezTo>
                    <a:pt x="994" y="86"/>
                    <a:pt x="1000" y="89"/>
                    <a:pt x="1005" y="92"/>
                  </a:cubicBezTo>
                  <a:cubicBezTo>
                    <a:pt x="1008" y="87"/>
                    <a:pt x="1008" y="87"/>
                    <a:pt x="1008" y="87"/>
                  </a:cubicBezTo>
                  <a:cubicBezTo>
                    <a:pt x="1002" y="83"/>
                    <a:pt x="997" y="80"/>
                    <a:pt x="991" y="77"/>
                  </a:cubicBezTo>
                  <a:moveTo>
                    <a:pt x="395" y="61"/>
                  </a:moveTo>
                  <a:cubicBezTo>
                    <a:pt x="389" y="64"/>
                    <a:pt x="383" y="67"/>
                    <a:pt x="377" y="70"/>
                  </a:cubicBezTo>
                  <a:cubicBezTo>
                    <a:pt x="379" y="75"/>
                    <a:pt x="379" y="75"/>
                    <a:pt x="379" y="75"/>
                  </a:cubicBezTo>
                  <a:cubicBezTo>
                    <a:pt x="385" y="73"/>
                    <a:pt x="391" y="70"/>
                    <a:pt x="397" y="67"/>
                  </a:cubicBezTo>
                  <a:cubicBezTo>
                    <a:pt x="395" y="61"/>
                    <a:pt x="395" y="61"/>
                    <a:pt x="395" y="61"/>
                  </a:cubicBezTo>
                  <a:moveTo>
                    <a:pt x="943" y="54"/>
                  </a:moveTo>
                  <a:cubicBezTo>
                    <a:pt x="940" y="60"/>
                    <a:pt x="940" y="60"/>
                    <a:pt x="940" y="60"/>
                  </a:cubicBezTo>
                  <a:cubicBezTo>
                    <a:pt x="946" y="63"/>
                    <a:pt x="952" y="65"/>
                    <a:pt x="958" y="68"/>
                  </a:cubicBezTo>
                  <a:cubicBezTo>
                    <a:pt x="961" y="62"/>
                    <a:pt x="961" y="62"/>
                    <a:pt x="961" y="62"/>
                  </a:cubicBezTo>
                  <a:cubicBezTo>
                    <a:pt x="955" y="60"/>
                    <a:pt x="949" y="57"/>
                    <a:pt x="943" y="54"/>
                  </a:cubicBezTo>
                  <a:moveTo>
                    <a:pt x="444" y="41"/>
                  </a:moveTo>
                  <a:cubicBezTo>
                    <a:pt x="437" y="43"/>
                    <a:pt x="431" y="46"/>
                    <a:pt x="425" y="48"/>
                  </a:cubicBezTo>
                  <a:cubicBezTo>
                    <a:pt x="427" y="54"/>
                    <a:pt x="427" y="54"/>
                    <a:pt x="427" y="54"/>
                  </a:cubicBezTo>
                  <a:cubicBezTo>
                    <a:pt x="433" y="52"/>
                    <a:pt x="440" y="49"/>
                    <a:pt x="446" y="47"/>
                  </a:cubicBezTo>
                  <a:cubicBezTo>
                    <a:pt x="444" y="41"/>
                    <a:pt x="444" y="41"/>
                    <a:pt x="444" y="41"/>
                  </a:cubicBezTo>
                  <a:moveTo>
                    <a:pt x="893" y="35"/>
                  </a:moveTo>
                  <a:cubicBezTo>
                    <a:pt x="891" y="41"/>
                    <a:pt x="891" y="41"/>
                    <a:pt x="891" y="41"/>
                  </a:cubicBezTo>
                  <a:cubicBezTo>
                    <a:pt x="897" y="43"/>
                    <a:pt x="904" y="46"/>
                    <a:pt x="910" y="48"/>
                  </a:cubicBezTo>
                  <a:cubicBezTo>
                    <a:pt x="912" y="42"/>
                    <a:pt x="912" y="42"/>
                    <a:pt x="912" y="42"/>
                  </a:cubicBezTo>
                  <a:cubicBezTo>
                    <a:pt x="906" y="40"/>
                    <a:pt x="899" y="38"/>
                    <a:pt x="893" y="35"/>
                  </a:cubicBezTo>
                  <a:moveTo>
                    <a:pt x="494" y="25"/>
                  </a:moveTo>
                  <a:cubicBezTo>
                    <a:pt x="488" y="27"/>
                    <a:pt x="481" y="29"/>
                    <a:pt x="475" y="31"/>
                  </a:cubicBezTo>
                  <a:cubicBezTo>
                    <a:pt x="477" y="36"/>
                    <a:pt x="477" y="36"/>
                    <a:pt x="477" y="36"/>
                  </a:cubicBezTo>
                  <a:cubicBezTo>
                    <a:pt x="483" y="34"/>
                    <a:pt x="490" y="33"/>
                    <a:pt x="496" y="31"/>
                  </a:cubicBezTo>
                  <a:cubicBezTo>
                    <a:pt x="494" y="25"/>
                    <a:pt x="494" y="25"/>
                    <a:pt x="494" y="25"/>
                  </a:cubicBezTo>
                  <a:moveTo>
                    <a:pt x="842" y="20"/>
                  </a:moveTo>
                  <a:cubicBezTo>
                    <a:pt x="841" y="26"/>
                    <a:pt x="841" y="26"/>
                    <a:pt x="841" y="26"/>
                  </a:cubicBezTo>
                  <a:cubicBezTo>
                    <a:pt x="847" y="28"/>
                    <a:pt x="854" y="30"/>
                    <a:pt x="860" y="32"/>
                  </a:cubicBezTo>
                  <a:cubicBezTo>
                    <a:pt x="861" y="26"/>
                    <a:pt x="861" y="26"/>
                    <a:pt x="861" y="26"/>
                  </a:cubicBezTo>
                  <a:cubicBezTo>
                    <a:pt x="855" y="24"/>
                    <a:pt x="849" y="22"/>
                    <a:pt x="842" y="20"/>
                  </a:cubicBezTo>
                  <a:moveTo>
                    <a:pt x="546" y="13"/>
                  </a:moveTo>
                  <a:cubicBezTo>
                    <a:pt x="539" y="14"/>
                    <a:pt x="533" y="15"/>
                    <a:pt x="526" y="17"/>
                  </a:cubicBezTo>
                  <a:cubicBezTo>
                    <a:pt x="528" y="23"/>
                    <a:pt x="528" y="23"/>
                    <a:pt x="528" y="23"/>
                  </a:cubicBezTo>
                  <a:cubicBezTo>
                    <a:pt x="534" y="21"/>
                    <a:pt x="541" y="20"/>
                    <a:pt x="547" y="19"/>
                  </a:cubicBezTo>
                  <a:cubicBezTo>
                    <a:pt x="546" y="13"/>
                    <a:pt x="546" y="13"/>
                    <a:pt x="546" y="13"/>
                  </a:cubicBezTo>
                  <a:moveTo>
                    <a:pt x="790" y="10"/>
                  </a:moveTo>
                  <a:cubicBezTo>
                    <a:pt x="789" y="16"/>
                    <a:pt x="789" y="16"/>
                    <a:pt x="789" y="16"/>
                  </a:cubicBezTo>
                  <a:cubicBezTo>
                    <a:pt x="796" y="17"/>
                    <a:pt x="802" y="18"/>
                    <a:pt x="809" y="19"/>
                  </a:cubicBezTo>
                  <a:cubicBezTo>
                    <a:pt x="810" y="13"/>
                    <a:pt x="810" y="13"/>
                    <a:pt x="810" y="13"/>
                  </a:cubicBezTo>
                  <a:cubicBezTo>
                    <a:pt x="803" y="12"/>
                    <a:pt x="797" y="11"/>
                    <a:pt x="790" y="10"/>
                  </a:cubicBezTo>
                  <a:moveTo>
                    <a:pt x="598" y="4"/>
                  </a:moveTo>
                  <a:cubicBezTo>
                    <a:pt x="592" y="5"/>
                    <a:pt x="585" y="6"/>
                    <a:pt x="579" y="7"/>
                  </a:cubicBezTo>
                  <a:cubicBezTo>
                    <a:pt x="580" y="13"/>
                    <a:pt x="580" y="13"/>
                    <a:pt x="580" y="13"/>
                  </a:cubicBezTo>
                  <a:cubicBezTo>
                    <a:pt x="586" y="12"/>
                    <a:pt x="593" y="11"/>
                    <a:pt x="599" y="11"/>
                  </a:cubicBezTo>
                  <a:cubicBezTo>
                    <a:pt x="598" y="4"/>
                    <a:pt x="598" y="4"/>
                    <a:pt x="598" y="4"/>
                  </a:cubicBezTo>
                  <a:moveTo>
                    <a:pt x="738" y="3"/>
                  </a:moveTo>
                  <a:cubicBezTo>
                    <a:pt x="737" y="9"/>
                    <a:pt x="737" y="9"/>
                    <a:pt x="737" y="9"/>
                  </a:cubicBezTo>
                  <a:cubicBezTo>
                    <a:pt x="744" y="9"/>
                    <a:pt x="750" y="10"/>
                    <a:pt x="757" y="11"/>
                  </a:cubicBezTo>
                  <a:cubicBezTo>
                    <a:pt x="757" y="5"/>
                    <a:pt x="757" y="5"/>
                    <a:pt x="757" y="5"/>
                  </a:cubicBezTo>
                  <a:cubicBezTo>
                    <a:pt x="751" y="4"/>
                    <a:pt x="744" y="3"/>
                    <a:pt x="738" y="3"/>
                  </a:cubicBezTo>
                  <a:moveTo>
                    <a:pt x="651" y="0"/>
                  </a:moveTo>
                  <a:cubicBezTo>
                    <a:pt x="645" y="1"/>
                    <a:pt x="638" y="1"/>
                    <a:pt x="632" y="1"/>
                  </a:cubicBezTo>
                  <a:cubicBezTo>
                    <a:pt x="632" y="8"/>
                    <a:pt x="632" y="8"/>
                    <a:pt x="632" y="8"/>
                  </a:cubicBezTo>
                  <a:cubicBezTo>
                    <a:pt x="638" y="7"/>
                    <a:pt x="645" y="7"/>
                    <a:pt x="652" y="7"/>
                  </a:cubicBezTo>
                  <a:cubicBezTo>
                    <a:pt x="651" y="0"/>
                    <a:pt x="651" y="0"/>
                    <a:pt x="651" y="0"/>
                  </a:cubicBezTo>
                  <a:moveTo>
                    <a:pt x="685" y="0"/>
                  </a:moveTo>
                  <a:cubicBezTo>
                    <a:pt x="685" y="6"/>
                    <a:pt x="685" y="6"/>
                    <a:pt x="685" y="6"/>
                  </a:cubicBezTo>
                  <a:cubicBezTo>
                    <a:pt x="691" y="6"/>
                    <a:pt x="698" y="6"/>
                    <a:pt x="704" y="7"/>
                  </a:cubicBezTo>
                  <a:cubicBezTo>
                    <a:pt x="705" y="1"/>
                    <a:pt x="705" y="1"/>
                    <a:pt x="705" y="1"/>
                  </a:cubicBezTo>
                  <a:cubicBezTo>
                    <a:pt x="698" y="0"/>
                    <a:pt x="691" y="0"/>
                    <a:pt x="68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6" name="Freeform 677"/>
            <p:cNvSpPr>
              <a:spLocks noEditPoints="1"/>
            </p:cNvSpPr>
            <p:nvPr/>
          </p:nvSpPr>
          <p:spPr bwMode="auto">
            <a:xfrm>
              <a:off x="1401763" y="1357313"/>
              <a:ext cx="3170238" cy="3170238"/>
            </a:xfrm>
            <a:custGeom>
              <a:avLst/>
              <a:gdLst>
                <a:gd name="T0" fmla="*/ 1212 w 1264"/>
                <a:gd name="T1" fmla="*/ 625 h 1263"/>
                <a:gd name="T2" fmla="*/ 1259 w 1264"/>
                <a:gd name="T3" fmla="*/ 550 h 1263"/>
                <a:gd name="T4" fmla="*/ 1249 w 1264"/>
                <a:gd name="T5" fmla="*/ 492 h 1263"/>
                <a:gd name="T6" fmla="*/ 1180 w 1264"/>
                <a:gd name="T7" fmla="*/ 437 h 1263"/>
                <a:gd name="T8" fmla="*/ 1161 w 1264"/>
                <a:gd name="T9" fmla="*/ 390 h 1263"/>
                <a:gd name="T10" fmla="*/ 1173 w 1264"/>
                <a:gd name="T11" fmla="*/ 303 h 1263"/>
                <a:gd name="T12" fmla="*/ 1140 w 1264"/>
                <a:gd name="T13" fmla="*/ 254 h 1263"/>
                <a:gd name="T14" fmla="*/ 1055 w 1264"/>
                <a:gd name="T15" fmla="*/ 231 h 1263"/>
                <a:gd name="T16" fmla="*/ 1019 w 1264"/>
                <a:gd name="T17" fmla="*/ 196 h 1263"/>
                <a:gd name="T18" fmla="*/ 993 w 1264"/>
                <a:gd name="T19" fmla="*/ 112 h 1263"/>
                <a:gd name="T20" fmla="*/ 943 w 1264"/>
                <a:gd name="T21" fmla="*/ 81 h 1263"/>
                <a:gd name="T22" fmla="*/ 856 w 1264"/>
                <a:gd name="T23" fmla="*/ 93 h 1263"/>
                <a:gd name="T24" fmla="*/ 810 w 1264"/>
                <a:gd name="T25" fmla="*/ 76 h 1263"/>
                <a:gd name="T26" fmla="*/ 752 w 1264"/>
                <a:gd name="T27" fmla="*/ 10 h 1263"/>
                <a:gd name="T28" fmla="*/ 693 w 1264"/>
                <a:gd name="T29" fmla="*/ 2 h 1263"/>
                <a:gd name="T30" fmla="*/ 632 w 1264"/>
                <a:gd name="T31" fmla="*/ 49 h 1263"/>
                <a:gd name="T32" fmla="*/ 577 w 1264"/>
                <a:gd name="T33" fmla="*/ 1 h 1263"/>
                <a:gd name="T34" fmla="*/ 517 w 1264"/>
                <a:gd name="T35" fmla="*/ 9 h 1263"/>
                <a:gd name="T36" fmla="*/ 459 w 1264"/>
                <a:gd name="T37" fmla="*/ 75 h 1263"/>
                <a:gd name="T38" fmla="*/ 413 w 1264"/>
                <a:gd name="T39" fmla="*/ 92 h 1263"/>
                <a:gd name="T40" fmla="*/ 326 w 1264"/>
                <a:gd name="T41" fmla="*/ 78 h 1263"/>
                <a:gd name="T42" fmla="*/ 274 w 1264"/>
                <a:gd name="T43" fmla="*/ 110 h 1263"/>
                <a:gd name="T44" fmla="*/ 248 w 1264"/>
                <a:gd name="T45" fmla="*/ 194 h 1263"/>
                <a:gd name="T46" fmla="*/ 213 w 1264"/>
                <a:gd name="T47" fmla="*/ 228 h 1263"/>
                <a:gd name="T48" fmla="*/ 127 w 1264"/>
                <a:gd name="T49" fmla="*/ 251 h 1263"/>
                <a:gd name="T50" fmla="*/ 93 w 1264"/>
                <a:gd name="T51" fmla="*/ 301 h 1263"/>
                <a:gd name="T52" fmla="*/ 104 w 1264"/>
                <a:gd name="T53" fmla="*/ 389 h 1263"/>
                <a:gd name="T54" fmla="*/ 86 w 1264"/>
                <a:gd name="T55" fmla="*/ 434 h 1263"/>
                <a:gd name="T56" fmla="*/ 16 w 1264"/>
                <a:gd name="T57" fmla="*/ 490 h 1263"/>
                <a:gd name="T58" fmla="*/ 5 w 1264"/>
                <a:gd name="T59" fmla="*/ 550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3 h 1263"/>
                <a:gd name="T66" fmla="*/ 27 w 1264"/>
                <a:gd name="T67" fmla="*/ 813 h 1263"/>
                <a:gd name="T68" fmla="*/ 102 w 1264"/>
                <a:gd name="T69" fmla="*/ 863 h 1263"/>
                <a:gd name="T70" fmla="*/ 124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4 h 1263"/>
                <a:gd name="T76" fmla="*/ 243 w 1264"/>
                <a:gd name="T77" fmla="*/ 1058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5 w 1264"/>
                <a:gd name="T83" fmla="*/ 1203 h 1263"/>
                <a:gd name="T84" fmla="*/ 451 w 1264"/>
                <a:gd name="T85" fmla="*/ 1179 h 1263"/>
                <a:gd name="T86" fmla="*/ 500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7 h 1263"/>
                <a:gd name="T94" fmla="*/ 737 w 1264"/>
                <a:gd name="T95" fmla="*/ 1254 h 1263"/>
                <a:gd name="T96" fmla="*/ 796 w 1264"/>
                <a:gd name="T97" fmla="*/ 1241 h 1263"/>
                <a:gd name="T98" fmla="*/ 846 w 1264"/>
                <a:gd name="T99" fmla="*/ 1167 h 1263"/>
                <a:gd name="T100" fmla="*/ 893 w 1264"/>
                <a:gd name="T101" fmla="*/ 1146 h 1263"/>
                <a:gd name="T102" fmla="*/ 981 w 1264"/>
                <a:gd name="T103" fmla="*/ 1158 h 1263"/>
                <a:gd name="T104" fmla="*/ 1029 w 1264"/>
                <a:gd name="T105" fmla="*/ 1122 h 1263"/>
                <a:gd name="T106" fmla="*/ 1046 w 1264"/>
                <a:gd name="T107" fmla="*/ 1034 h 1263"/>
                <a:gd name="T108" fmla="*/ 1080 w 1264"/>
                <a:gd name="T109" fmla="*/ 997 h 1263"/>
                <a:gd name="T110" fmla="*/ 1165 w 1264"/>
                <a:gd name="T111" fmla="*/ 970 h 1263"/>
                <a:gd name="T112" fmla="*/ 1195 w 1264"/>
                <a:gd name="T113" fmla="*/ 919 h 1263"/>
                <a:gd name="T114" fmla="*/ 1175 w 1264"/>
                <a:gd name="T115" fmla="*/ 832 h 1263"/>
                <a:gd name="T116" fmla="*/ 1191 w 1264"/>
                <a:gd name="T117" fmla="*/ 784 h 1263"/>
                <a:gd name="T118" fmla="*/ 1257 w 1264"/>
                <a:gd name="T119" fmla="*/ 725 h 1263"/>
                <a:gd name="T120" fmla="*/ 1263 w 1264"/>
                <a:gd name="T121" fmla="*/ 666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6"/>
                  </a:moveTo>
                  <a:cubicBezTo>
                    <a:pt x="1264" y="657"/>
                    <a:pt x="1264" y="647"/>
                    <a:pt x="1264" y="637"/>
                  </a:cubicBezTo>
                  <a:cubicBezTo>
                    <a:pt x="1212" y="625"/>
                    <a:pt x="1212" y="625"/>
                    <a:pt x="1212" y="625"/>
                  </a:cubicBezTo>
                  <a:cubicBezTo>
                    <a:pt x="1212" y="615"/>
                    <a:pt x="1211" y="605"/>
                    <a:pt x="1211" y="595"/>
                  </a:cubicBezTo>
                  <a:cubicBezTo>
                    <a:pt x="1262" y="579"/>
                    <a:pt x="1262" y="579"/>
                    <a:pt x="1262" y="579"/>
                  </a:cubicBezTo>
                  <a:cubicBezTo>
                    <a:pt x="1261" y="569"/>
                    <a:pt x="1260" y="559"/>
                    <a:pt x="1259" y="550"/>
                  </a:cubicBezTo>
                  <a:cubicBezTo>
                    <a:pt x="1206" y="544"/>
                    <a:pt x="1206" y="544"/>
                    <a:pt x="1206" y="544"/>
                  </a:cubicBezTo>
                  <a:cubicBezTo>
                    <a:pt x="1204" y="535"/>
                    <a:pt x="1203" y="525"/>
                    <a:pt x="1201" y="515"/>
                  </a:cubicBezTo>
                  <a:cubicBezTo>
                    <a:pt x="1249" y="492"/>
                    <a:pt x="1249" y="492"/>
                    <a:pt x="1249" y="492"/>
                  </a:cubicBezTo>
                  <a:cubicBezTo>
                    <a:pt x="1247" y="482"/>
                    <a:pt x="1244" y="473"/>
                    <a:pt x="1242" y="464"/>
                  </a:cubicBezTo>
                  <a:cubicBezTo>
                    <a:pt x="1189" y="466"/>
                    <a:pt x="1189" y="466"/>
                    <a:pt x="1189" y="466"/>
                  </a:cubicBezTo>
                  <a:cubicBezTo>
                    <a:pt x="1186" y="456"/>
                    <a:pt x="1183" y="447"/>
                    <a:pt x="1180" y="437"/>
                  </a:cubicBezTo>
                  <a:cubicBezTo>
                    <a:pt x="1224" y="408"/>
                    <a:pt x="1224" y="408"/>
                    <a:pt x="1224" y="408"/>
                  </a:cubicBezTo>
                  <a:cubicBezTo>
                    <a:pt x="1220" y="399"/>
                    <a:pt x="1217" y="390"/>
                    <a:pt x="1213" y="381"/>
                  </a:cubicBezTo>
                  <a:cubicBezTo>
                    <a:pt x="1161" y="390"/>
                    <a:pt x="1161" y="390"/>
                    <a:pt x="1161" y="390"/>
                  </a:cubicBezTo>
                  <a:cubicBezTo>
                    <a:pt x="1157" y="381"/>
                    <a:pt x="1152" y="372"/>
                    <a:pt x="1148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19"/>
                    <a:pt x="1177" y="311"/>
                    <a:pt x="1173" y="303"/>
                  </a:cubicBezTo>
                  <a:cubicBezTo>
                    <a:pt x="1123" y="319"/>
                    <a:pt x="1123" y="319"/>
                    <a:pt x="1123" y="319"/>
                  </a:cubicBezTo>
                  <a:cubicBezTo>
                    <a:pt x="1117" y="311"/>
                    <a:pt x="1112" y="302"/>
                    <a:pt x="1106" y="294"/>
                  </a:cubicBezTo>
                  <a:cubicBezTo>
                    <a:pt x="1140" y="254"/>
                    <a:pt x="1140" y="254"/>
                    <a:pt x="1140" y="254"/>
                  </a:cubicBezTo>
                  <a:cubicBezTo>
                    <a:pt x="1134" y="246"/>
                    <a:pt x="1128" y="239"/>
                    <a:pt x="1122" y="231"/>
                  </a:cubicBezTo>
                  <a:cubicBezTo>
                    <a:pt x="1075" y="254"/>
                    <a:pt x="1075" y="254"/>
                    <a:pt x="1075" y="254"/>
                  </a:cubicBezTo>
                  <a:cubicBezTo>
                    <a:pt x="1068" y="246"/>
                    <a:pt x="1062" y="239"/>
                    <a:pt x="1055" y="231"/>
                  </a:cubicBezTo>
                  <a:cubicBezTo>
                    <a:pt x="1082" y="187"/>
                    <a:pt x="1082" y="187"/>
                    <a:pt x="1082" y="187"/>
                  </a:cubicBezTo>
                  <a:cubicBezTo>
                    <a:pt x="1076" y="180"/>
                    <a:pt x="1069" y="174"/>
                    <a:pt x="1062" y="167"/>
                  </a:cubicBezTo>
                  <a:cubicBezTo>
                    <a:pt x="1019" y="196"/>
                    <a:pt x="1019" y="196"/>
                    <a:pt x="1019" y="196"/>
                  </a:cubicBezTo>
                  <a:cubicBezTo>
                    <a:pt x="1011" y="189"/>
                    <a:pt x="1003" y="183"/>
                    <a:pt x="995" y="176"/>
                  </a:cubicBezTo>
                  <a:cubicBezTo>
                    <a:pt x="1016" y="129"/>
                    <a:pt x="1016" y="129"/>
                    <a:pt x="1016" y="129"/>
                  </a:cubicBezTo>
                  <a:cubicBezTo>
                    <a:pt x="1009" y="123"/>
                    <a:pt x="1001" y="118"/>
                    <a:pt x="993" y="112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8" y="135"/>
                    <a:pt x="929" y="130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5" y="76"/>
                    <a:pt x="926" y="71"/>
                    <a:pt x="918" y="67"/>
                  </a:cubicBezTo>
                  <a:cubicBezTo>
                    <a:pt x="885" y="106"/>
                    <a:pt x="885" y="106"/>
                    <a:pt x="885" y="106"/>
                  </a:cubicBezTo>
                  <a:cubicBezTo>
                    <a:pt x="876" y="102"/>
                    <a:pt x="866" y="98"/>
                    <a:pt x="856" y="93"/>
                  </a:cubicBezTo>
                  <a:cubicBezTo>
                    <a:pt x="864" y="43"/>
                    <a:pt x="864" y="43"/>
                    <a:pt x="864" y="43"/>
                  </a:cubicBezTo>
                  <a:cubicBezTo>
                    <a:pt x="855" y="39"/>
                    <a:pt x="846" y="36"/>
                    <a:pt x="837" y="33"/>
                  </a:cubicBezTo>
                  <a:cubicBezTo>
                    <a:pt x="810" y="76"/>
                    <a:pt x="810" y="76"/>
                    <a:pt x="810" y="76"/>
                  </a:cubicBezTo>
                  <a:cubicBezTo>
                    <a:pt x="800" y="73"/>
                    <a:pt x="790" y="70"/>
                    <a:pt x="780" y="67"/>
                  </a:cubicBezTo>
                  <a:cubicBezTo>
                    <a:pt x="780" y="16"/>
                    <a:pt x="780" y="16"/>
                    <a:pt x="780" y="16"/>
                  </a:cubicBezTo>
                  <a:cubicBezTo>
                    <a:pt x="771" y="14"/>
                    <a:pt x="761" y="12"/>
                    <a:pt x="752" y="10"/>
                  </a:cubicBezTo>
                  <a:cubicBezTo>
                    <a:pt x="731" y="57"/>
                    <a:pt x="731" y="57"/>
                    <a:pt x="731" y="57"/>
                  </a:cubicBezTo>
                  <a:cubicBezTo>
                    <a:pt x="721" y="55"/>
                    <a:pt x="710" y="54"/>
                    <a:pt x="700" y="53"/>
                  </a:cubicBezTo>
                  <a:cubicBezTo>
                    <a:pt x="693" y="2"/>
                    <a:pt x="693" y="2"/>
                    <a:pt x="693" y="2"/>
                  </a:cubicBezTo>
                  <a:cubicBezTo>
                    <a:pt x="684" y="1"/>
                    <a:pt x="674" y="0"/>
                    <a:pt x="665" y="0"/>
                  </a:cubicBezTo>
                  <a:cubicBezTo>
                    <a:pt x="651" y="49"/>
                    <a:pt x="651" y="49"/>
                    <a:pt x="651" y="49"/>
                  </a:cubicBezTo>
                  <a:cubicBezTo>
                    <a:pt x="645" y="49"/>
                    <a:pt x="638" y="49"/>
                    <a:pt x="632" y="49"/>
                  </a:cubicBezTo>
                  <a:cubicBezTo>
                    <a:pt x="628" y="49"/>
                    <a:pt x="623" y="49"/>
                    <a:pt x="619" y="49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595" y="0"/>
                    <a:pt x="586" y="1"/>
                    <a:pt x="577" y="1"/>
                  </a:cubicBezTo>
                  <a:cubicBezTo>
                    <a:pt x="570" y="52"/>
                    <a:pt x="570" y="52"/>
                    <a:pt x="570" y="52"/>
                  </a:cubicBezTo>
                  <a:cubicBezTo>
                    <a:pt x="559" y="53"/>
                    <a:pt x="548" y="55"/>
                    <a:pt x="538" y="56"/>
                  </a:cubicBezTo>
                  <a:cubicBezTo>
                    <a:pt x="517" y="9"/>
                    <a:pt x="517" y="9"/>
                    <a:pt x="517" y="9"/>
                  </a:cubicBezTo>
                  <a:cubicBezTo>
                    <a:pt x="508" y="11"/>
                    <a:pt x="499" y="13"/>
                    <a:pt x="490" y="15"/>
                  </a:cubicBezTo>
                  <a:cubicBezTo>
                    <a:pt x="490" y="66"/>
                    <a:pt x="490" y="66"/>
                    <a:pt x="490" y="66"/>
                  </a:cubicBezTo>
                  <a:cubicBezTo>
                    <a:pt x="479" y="69"/>
                    <a:pt x="469" y="72"/>
                    <a:pt x="459" y="75"/>
                  </a:cubicBezTo>
                  <a:cubicBezTo>
                    <a:pt x="432" y="31"/>
                    <a:pt x="432" y="31"/>
                    <a:pt x="432" y="31"/>
                  </a:cubicBezTo>
                  <a:cubicBezTo>
                    <a:pt x="423" y="34"/>
                    <a:pt x="414" y="38"/>
                    <a:pt x="405" y="41"/>
                  </a:cubicBezTo>
                  <a:cubicBezTo>
                    <a:pt x="413" y="92"/>
                    <a:pt x="413" y="92"/>
                    <a:pt x="413" y="92"/>
                  </a:cubicBezTo>
                  <a:cubicBezTo>
                    <a:pt x="403" y="96"/>
                    <a:pt x="393" y="100"/>
                    <a:pt x="383" y="105"/>
                  </a:cubicBezTo>
                  <a:cubicBezTo>
                    <a:pt x="350" y="65"/>
                    <a:pt x="350" y="65"/>
                    <a:pt x="350" y="65"/>
                  </a:cubicBezTo>
                  <a:cubicBezTo>
                    <a:pt x="342" y="69"/>
                    <a:pt x="334" y="74"/>
                    <a:pt x="326" y="78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1" y="133"/>
                    <a:pt x="321" y="139"/>
                    <a:pt x="312" y="145"/>
                  </a:cubicBezTo>
                  <a:cubicBezTo>
                    <a:pt x="274" y="110"/>
                    <a:pt x="274" y="110"/>
                    <a:pt x="274" y="110"/>
                  </a:cubicBezTo>
                  <a:cubicBezTo>
                    <a:pt x="267" y="115"/>
                    <a:pt x="259" y="121"/>
                    <a:pt x="252" y="126"/>
                  </a:cubicBezTo>
                  <a:cubicBezTo>
                    <a:pt x="273" y="173"/>
                    <a:pt x="273" y="173"/>
                    <a:pt x="273" y="173"/>
                  </a:cubicBezTo>
                  <a:cubicBezTo>
                    <a:pt x="264" y="180"/>
                    <a:pt x="256" y="187"/>
                    <a:pt x="248" y="194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198" y="171"/>
                    <a:pt x="192" y="178"/>
                    <a:pt x="185" y="184"/>
                  </a:cubicBezTo>
                  <a:cubicBezTo>
                    <a:pt x="213" y="228"/>
                    <a:pt x="213" y="228"/>
                    <a:pt x="213" y="228"/>
                  </a:cubicBezTo>
                  <a:cubicBezTo>
                    <a:pt x="205" y="236"/>
                    <a:pt x="198" y="244"/>
                    <a:pt x="191" y="252"/>
                  </a:cubicBezTo>
                  <a:cubicBezTo>
                    <a:pt x="144" y="229"/>
                    <a:pt x="144" y="229"/>
                    <a:pt x="144" y="229"/>
                  </a:cubicBezTo>
                  <a:cubicBezTo>
                    <a:pt x="138" y="236"/>
                    <a:pt x="133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5" y="300"/>
                    <a:pt x="148" y="309"/>
                    <a:pt x="143" y="318"/>
                  </a:cubicBezTo>
                  <a:cubicBezTo>
                    <a:pt x="93" y="301"/>
                    <a:pt x="93" y="301"/>
                    <a:pt x="93" y="301"/>
                  </a:cubicBezTo>
                  <a:cubicBezTo>
                    <a:pt x="88" y="309"/>
                    <a:pt x="84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79"/>
                    <a:pt x="104" y="389"/>
                  </a:cubicBezTo>
                  <a:cubicBezTo>
                    <a:pt x="52" y="380"/>
                    <a:pt x="52" y="380"/>
                    <a:pt x="52" y="380"/>
                  </a:cubicBezTo>
                  <a:cubicBezTo>
                    <a:pt x="48" y="388"/>
                    <a:pt x="45" y="397"/>
                    <a:pt x="42" y="405"/>
                  </a:cubicBezTo>
                  <a:cubicBezTo>
                    <a:pt x="86" y="434"/>
                    <a:pt x="86" y="434"/>
                    <a:pt x="86" y="434"/>
                  </a:cubicBezTo>
                  <a:cubicBezTo>
                    <a:pt x="82" y="445"/>
                    <a:pt x="79" y="455"/>
                    <a:pt x="76" y="466"/>
                  </a:cubicBezTo>
                  <a:cubicBezTo>
                    <a:pt x="23" y="464"/>
                    <a:pt x="23" y="464"/>
                    <a:pt x="23" y="464"/>
                  </a:cubicBezTo>
                  <a:cubicBezTo>
                    <a:pt x="20" y="472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2" y="523"/>
                    <a:pt x="60" y="534"/>
                    <a:pt x="58" y="545"/>
                  </a:cubicBezTo>
                  <a:cubicBezTo>
                    <a:pt x="5" y="550"/>
                    <a:pt x="5" y="550"/>
                    <a:pt x="5" y="550"/>
                  </a:cubicBezTo>
                  <a:cubicBezTo>
                    <a:pt x="4" y="559"/>
                    <a:pt x="3" y="568"/>
                    <a:pt x="3" y="577"/>
                  </a:cubicBezTo>
                  <a:cubicBezTo>
                    <a:pt x="54" y="593"/>
                    <a:pt x="54" y="593"/>
                    <a:pt x="54" y="593"/>
                  </a:cubicBezTo>
                  <a:cubicBezTo>
                    <a:pt x="53" y="604"/>
                    <a:pt x="53" y="615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1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6"/>
                    <a:pt x="58" y="707"/>
                  </a:cubicBezTo>
                  <a:cubicBezTo>
                    <a:pt x="7" y="727"/>
                    <a:pt x="7" y="727"/>
                    <a:pt x="7" y="727"/>
                  </a:cubicBezTo>
                  <a:cubicBezTo>
                    <a:pt x="9" y="736"/>
                    <a:pt x="10" y="745"/>
                    <a:pt x="12" y="753"/>
                  </a:cubicBezTo>
                  <a:cubicBezTo>
                    <a:pt x="67" y="755"/>
                    <a:pt x="67" y="755"/>
                    <a:pt x="67" y="755"/>
                  </a:cubicBezTo>
                  <a:cubicBezTo>
                    <a:pt x="69" y="766"/>
                    <a:pt x="72" y="776"/>
                    <a:pt x="74" y="786"/>
                  </a:cubicBezTo>
                  <a:cubicBezTo>
                    <a:pt x="27" y="813"/>
                    <a:pt x="27" y="813"/>
                    <a:pt x="27" y="813"/>
                  </a:cubicBezTo>
                  <a:cubicBezTo>
                    <a:pt x="30" y="822"/>
                    <a:pt x="32" y="830"/>
                    <a:pt x="35" y="839"/>
                  </a:cubicBezTo>
                  <a:cubicBezTo>
                    <a:pt x="90" y="833"/>
                    <a:pt x="90" y="833"/>
                    <a:pt x="90" y="833"/>
                  </a:cubicBezTo>
                  <a:cubicBezTo>
                    <a:pt x="93" y="843"/>
                    <a:pt x="98" y="853"/>
                    <a:pt x="102" y="863"/>
                  </a:cubicBezTo>
                  <a:cubicBezTo>
                    <a:pt x="59" y="896"/>
                    <a:pt x="59" y="896"/>
                    <a:pt x="59" y="896"/>
                  </a:cubicBezTo>
                  <a:cubicBezTo>
                    <a:pt x="62" y="904"/>
                    <a:pt x="66" y="912"/>
                    <a:pt x="70" y="920"/>
                  </a:cubicBezTo>
                  <a:cubicBezTo>
                    <a:pt x="124" y="907"/>
                    <a:pt x="124" y="907"/>
                    <a:pt x="124" y="907"/>
                  </a:cubicBezTo>
                  <a:cubicBezTo>
                    <a:pt x="129" y="916"/>
                    <a:pt x="134" y="925"/>
                    <a:pt x="140" y="934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1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4" y="983"/>
                    <a:pt x="180" y="992"/>
                    <a:pt x="187" y="1000"/>
                  </a:cubicBezTo>
                  <a:cubicBezTo>
                    <a:pt x="154" y="1044"/>
                    <a:pt x="154" y="1044"/>
                    <a:pt x="154" y="1044"/>
                  </a:cubicBezTo>
                  <a:cubicBezTo>
                    <a:pt x="160" y="1051"/>
                    <a:pt x="166" y="1058"/>
                    <a:pt x="172" y="1064"/>
                  </a:cubicBezTo>
                  <a:cubicBezTo>
                    <a:pt x="220" y="1036"/>
                    <a:pt x="220" y="1036"/>
                    <a:pt x="220" y="1036"/>
                  </a:cubicBezTo>
                  <a:cubicBezTo>
                    <a:pt x="228" y="1044"/>
                    <a:pt x="235" y="1051"/>
                    <a:pt x="243" y="1058"/>
                  </a:cubicBezTo>
                  <a:cubicBezTo>
                    <a:pt x="217" y="1107"/>
                    <a:pt x="217" y="1107"/>
                    <a:pt x="217" y="1107"/>
                  </a:cubicBezTo>
                  <a:cubicBezTo>
                    <a:pt x="224" y="1113"/>
                    <a:pt x="231" y="1119"/>
                    <a:pt x="238" y="1124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90" y="1096"/>
                    <a:pt x="298" y="1102"/>
                    <a:pt x="307" y="1108"/>
                  </a:cubicBezTo>
                  <a:cubicBezTo>
                    <a:pt x="287" y="1160"/>
                    <a:pt x="287" y="1160"/>
                    <a:pt x="287" y="1160"/>
                  </a:cubicBezTo>
                  <a:cubicBezTo>
                    <a:pt x="295" y="1165"/>
                    <a:pt x="303" y="1170"/>
                    <a:pt x="310" y="1175"/>
                  </a:cubicBezTo>
                  <a:cubicBezTo>
                    <a:pt x="349" y="1134"/>
                    <a:pt x="349" y="1134"/>
                    <a:pt x="349" y="1134"/>
                  </a:cubicBezTo>
                  <a:cubicBezTo>
                    <a:pt x="358" y="1139"/>
                    <a:pt x="367" y="1144"/>
                    <a:pt x="377" y="1149"/>
                  </a:cubicBezTo>
                  <a:cubicBezTo>
                    <a:pt x="365" y="1203"/>
                    <a:pt x="365" y="1203"/>
                    <a:pt x="365" y="1203"/>
                  </a:cubicBezTo>
                  <a:cubicBezTo>
                    <a:pt x="373" y="1207"/>
                    <a:pt x="381" y="1211"/>
                    <a:pt x="389" y="1214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2" y="1172"/>
                    <a:pt x="442" y="1176"/>
                    <a:pt x="451" y="1179"/>
                  </a:cubicBezTo>
                  <a:cubicBezTo>
                    <a:pt x="447" y="1235"/>
                    <a:pt x="447" y="1235"/>
                    <a:pt x="447" y="1235"/>
                  </a:cubicBezTo>
                  <a:cubicBezTo>
                    <a:pt x="456" y="1238"/>
                    <a:pt x="464" y="1240"/>
                    <a:pt x="473" y="1243"/>
                  </a:cubicBezTo>
                  <a:cubicBezTo>
                    <a:pt x="500" y="1193"/>
                    <a:pt x="500" y="1193"/>
                    <a:pt x="500" y="1193"/>
                  </a:cubicBezTo>
                  <a:cubicBezTo>
                    <a:pt x="509" y="1195"/>
                    <a:pt x="519" y="1197"/>
                    <a:pt x="529" y="1199"/>
                  </a:cubicBezTo>
                  <a:cubicBezTo>
                    <a:pt x="533" y="1255"/>
                    <a:pt x="533" y="1255"/>
                    <a:pt x="533" y="1255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7"/>
                    <a:pt x="610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5" y="1263"/>
                    <a:pt x="628" y="1263"/>
                    <a:pt x="632" y="1263"/>
                  </a:cubicBezTo>
                  <a:cubicBezTo>
                    <a:pt x="638" y="1263"/>
                    <a:pt x="643" y="1263"/>
                    <a:pt x="649" y="1262"/>
                  </a:cubicBezTo>
                  <a:cubicBezTo>
                    <a:pt x="660" y="1207"/>
                    <a:pt x="660" y="1207"/>
                    <a:pt x="660" y="1207"/>
                  </a:cubicBezTo>
                  <a:cubicBezTo>
                    <a:pt x="670" y="1207"/>
                    <a:pt x="680" y="1206"/>
                    <a:pt x="690" y="1205"/>
                  </a:cubicBezTo>
                  <a:cubicBezTo>
                    <a:pt x="709" y="1258"/>
                    <a:pt x="709" y="1258"/>
                    <a:pt x="709" y="1258"/>
                  </a:cubicBezTo>
                  <a:cubicBezTo>
                    <a:pt x="718" y="1257"/>
                    <a:pt x="727" y="1256"/>
                    <a:pt x="737" y="1254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6"/>
                    <a:pt x="760" y="1194"/>
                    <a:pt x="769" y="1192"/>
                  </a:cubicBezTo>
                  <a:cubicBezTo>
                    <a:pt x="796" y="1241"/>
                    <a:pt x="796" y="1241"/>
                    <a:pt x="796" y="1241"/>
                  </a:cubicBezTo>
                  <a:cubicBezTo>
                    <a:pt x="805" y="1239"/>
                    <a:pt x="814" y="1236"/>
                    <a:pt x="822" y="1234"/>
                  </a:cubicBezTo>
                  <a:cubicBezTo>
                    <a:pt x="818" y="1177"/>
                    <a:pt x="818" y="1177"/>
                    <a:pt x="818" y="1177"/>
                  </a:cubicBezTo>
                  <a:cubicBezTo>
                    <a:pt x="828" y="1174"/>
                    <a:pt x="837" y="1171"/>
                    <a:pt x="846" y="1167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8" y="1209"/>
                    <a:pt x="896" y="1205"/>
                    <a:pt x="904" y="1201"/>
                  </a:cubicBezTo>
                  <a:cubicBezTo>
                    <a:pt x="893" y="1146"/>
                    <a:pt x="893" y="1146"/>
                    <a:pt x="893" y="1146"/>
                  </a:cubicBezTo>
                  <a:cubicBezTo>
                    <a:pt x="901" y="1142"/>
                    <a:pt x="910" y="1137"/>
                    <a:pt x="919" y="1132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2" y="1105"/>
                    <a:pt x="962" y="1105"/>
                    <a:pt x="962" y="1105"/>
                  </a:cubicBezTo>
                  <a:cubicBezTo>
                    <a:pt x="970" y="1100"/>
                    <a:pt x="978" y="1094"/>
                    <a:pt x="986" y="1088"/>
                  </a:cubicBezTo>
                  <a:cubicBezTo>
                    <a:pt x="1029" y="1122"/>
                    <a:pt x="1029" y="1122"/>
                    <a:pt x="1029" y="1122"/>
                  </a:cubicBezTo>
                  <a:cubicBezTo>
                    <a:pt x="1037" y="1116"/>
                    <a:pt x="1044" y="1110"/>
                    <a:pt x="1051" y="1104"/>
                  </a:cubicBezTo>
                  <a:cubicBezTo>
                    <a:pt x="1025" y="1055"/>
                    <a:pt x="1025" y="1055"/>
                    <a:pt x="1025" y="1055"/>
                  </a:cubicBezTo>
                  <a:cubicBezTo>
                    <a:pt x="1032" y="1048"/>
                    <a:pt x="1039" y="1041"/>
                    <a:pt x="1046" y="1034"/>
                  </a:cubicBezTo>
                  <a:cubicBezTo>
                    <a:pt x="1094" y="1062"/>
                    <a:pt x="1094" y="1062"/>
                    <a:pt x="1094" y="1062"/>
                  </a:cubicBezTo>
                  <a:cubicBezTo>
                    <a:pt x="1100" y="1055"/>
                    <a:pt x="1107" y="1048"/>
                    <a:pt x="1113" y="1041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1"/>
                    <a:pt x="1098" y="973"/>
                  </a:cubicBezTo>
                  <a:cubicBezTo>
                    <a:pt x="1149" y="994"/>
                    <a:pt x="1149" y="994"/>
                    <a:pt x="1149" y="994"/>
                  </a:cubicBezTo>
                  <a:cubicBezTo>
                    <a:pt x="1155" y="986"/>
                    <a:pt x="1160" y="978"/>
                    <a:pt x="1165" y="970"/>
                  </a:cubicBezTo>
                  <a:cubicBezTo>
                    <a:pt x="1127" y="931"/>
                    <a:pt x="1127" y="931"/>
                    <a:pt x="1127" y="931"/>
                  </a:cubicBezTo>
                  <a:cubicBezTo>
                    <a:pt x="1132" y="923"/>
                    <a:pt x="1137" y="914"/>
                    <a:pt x="1141" y="906"/>
                  </a:cubicBezTo>
                  <a:cubicBezTo>
                    <a:pt x="1195" y="919"/>
                    <a:pt x="1195" y="919"/>
                    <a:pt x="1195" y="919"/>
                  </a:cubicBezTo>
                  <a:cubicBezTo>
                    <a:pt x="1199" y="910"/>
                    <a:pt x="1203" y="902"/>
                    <a:pt x="1207" y="893"/>
                  </a:cubicBezTo>
                  <a:cubicBezTo>
                    <a:pt x="1164" y="860"/>
                    <a:pt x="1164" y="860"/>
                    <a:pt x="1164" y="860"/>
                  </a:cubicBezTo>
                  <a:cubicBezTo>
                    <a:pt x="1168" y="851"/>
                    <a:pt x="1171" y="842"/>
                    <a:pt x="1175" y="832"/>
                  </a:cubicBezTo>
                  <a:cubicBezTo>
                    <a:pt x="1229" y="838"/>
                    <a:pt x="1229" y="838"/>
                    <a:pt x="1229" y="838"/>
                  </a:cubicBezTo>
                  <a:cubicBezTo>
                    <a:pt x="1232" y="829"/>
                    <a:pt x="1235" y="820"/>
                    <a:pt x="1238" y="811"/>
                  </a:cubicBezTo>
                  <a:cubicBezTo>
                    <a:pt x="1191" y="784"/>
                    <a:pt x="1191" y="784"/>
                    <a:pt x="1191" y="784"/>
                  </a:cubicBezTo>
                  <a:cubicBezTo>
                    <a:pt x="1193" y="774"/>
                    <a:pt x="1196" y="765"/>
                    <a:pt x="1198" y="755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4"/>
                    <a:pt x="1256" y="735"/>
                    <a:pt x="1257" y="725"/>
                  </a:cubicBezTo>
                  <a:cubicBezTo>
                    <a:pt x="1207" y="705"/>
                    <a:pt x="1207" y="705"/>
                    <a:pt x="1207" y="705"/>
                  </a:cubicBezTo>
                  <a:cubicBezTo>
                    <a:pt x="1208" y="695"/>
                    <a:pt x="1209" y="685"/>
                    <a:pt x="1210" y="676"/>
                  </a:cubicBezTo>
                  <a:lnTo>
                    <a:pt x="1263" y="666"/>
                  </a:lnTo>
                  <a:close/>
                  <a:moveTo>
                    <a:pt x="632" y="1126"/>
                  </a:moveTo>
                  <a:cubicBezTo>
                    <a:pt x="359" y="1126"/>
                    <a:pt x="138" y="904"/>
                    <a:pt x="138" y="631"/>
                  </a:cubicBezTo>
                  <a:cubicBezTo>
                    <a:pt x="138" y="358"/>
                    <a:pt x="359" y="137"/>
                    <a:pt x="632" y="137"/>
                  </a:cubicBezTo>
                  <a:cubicBezTo>
                    <a:pt x="905" y="137"/>
                    <a:pt x="1127" y="358"/>
                    <a:pt x="1127" y="631"/>
                  </a:cubicBezTo>
                  <a:cubicBezTo>
                    <a:pt x="1127" y="904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6" name="文本框 2865"/>
            <p:cNvSpPr txBox="1"/>
            <p:nvPr/>
          </p:nvSpPr>
          <p:spPr>
            <a:xfrm>
              <a:off x="2451863" y="1870075"/>
              <a:ext cx="10374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5" name="矩形 56"/>
            <p:cNvSpPr>
              <a:spLocks noChangeArrowheads="1"/>
            </p:cNvSpPr>
            <p:nvPr/>
          </p:nvSpPr>
          <p:spPr bwMode="auto">
            <a:xfrm>
              <a:off x="2127448" y="2766974"/>
              <a:ext cx="188337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355975" y="2770188"/>
            <a:ext cx="3743325" cy="4090988"/>
            <a:chOff x="3355975" y="2770188"/>
            <a:chExt cx="3743325" cy="4090988"/>
          </a:xfrm>
        </p:grpSpPr>
        <p:sp>
          <p:nvSpPr>
            <p:cNvPr id="2746" name="Freeform 486"/>
            <p:cNvSpPr/>
            <p:nvPr/>
          </p:nvSpPr>
          <p:spPr bwMode="auto">
            <a:xfrm>
              <a:off x="4090988" y="5091113"/>
              <a:ext cx="100013" cy="198438"/>
            </a:xfrm>
            <a:custGeom>
              <a:avLst/>
              <a:gdLst>
                <a:gd name="T0" fmla="*/ 63 w 63"/>
                <a:gd name="T1" fmla="*/ 125 h 125"/>
                <a:gd name="T2" fmla="*/ 0 w 63"/>
                <a:gd name="T3" fmla="*/ 62 h 125"/>
                <a:gd name="T4" fmla="*/ 63 w 63"/>
                <a:gd name="T5" fmla="*/ 0 h 125"/>
                <a:gd name="T6" fmla="*/ 63 w 63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5">
                  <a:moveTo>
                    <a:pt x="63" y="125"/>
                  </a:moveTo>
                  <a:lnTo>
                    <a:pt x="0" y="62"/>
                  </a:lnTo>
                  <a:lnTo>
                    <a:pt x="63" y="0"/>
                  </a:lnTo>
                  <a:lnTo>
                    <a:pt x="63" y="125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7" name="Freeform 487"/>
            <p:cNvSpPr/>
            <p:nvPr/>
          </p:nvSpPr>
          <p:spPr bwMode="auto">
            <a:xfrm>
              <a:off x="3960813" y="5091113"/>
              <a:ext cx="100013" cy="198438"/>
            </a:xfrm>
            <a:custGeom>
              <a:avLst/>
              <a:gdLst>
                <a:gd name="T0" fmla="*/ 63 w 63"/>
                <a:gd name="T1" fmla="*/ 125 h 125"/>
                <a:gd name="T2" fmla="*/ 0 w 63"/>
                <a:gd name="T3" fmla="*/ 62 h 125"/>
                <a:gd name="T4" fmla="*/ 63 w 63"/>
                <a:gd name="T5" fmla="*/ 0 h 125"/>
                <a:gd name="T6" fmla="*/ 63 w 63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5">
                  <a:moveTo>
                    <a:pt x="63" y="125"/>
                  </a:moveTo>
                  <a:lnTo>
                    <a:pt x="0" y="62"/>
                  </a:lnTo>
                  <a:lnTo>
                    <a:pt x="63" y="0"/>
                  </a:lnTo>
                  <a:lnTo>
                    <a:pt x="63" y="125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1" name="Freeform 672"/>
            <p:cNvSpPr>
              <a:spLocks noEditPoints="1"/>
            </p:cNvSpPr>
            <p:nvPr/>
          </p:nvSpPr>
          <p:spPr bwMode="auto">
            <a:xfrm>
              <a:off x="3355975" y="2770188"/>
              <a:ext cx="3743325" cy="4090988"/>
            </a:xfrm>
            <a:custGeom>
              <a:avLst/>
              <a:gdLst>
                <a:gd name="T0" fmla="*/ 788 w 1493"/>
                <a:gd name="T1" fmla="*/ 1630 h 1630"/>
                <a:gd name="T2" fmla="*/ 752 w 1493"/>
                <a:gd name="T3" fmla="*/ 1628 h 1630"/>
                <a:gd name="T4" fmla="*/ 716 w 1493"/>
                <a:gd name="T5" fmla="*/ 1624 h 1630"/>
                <a:gd name="T6" fmla="*/ 680 w 1493"/>
                <a:gd name="T7" fmla="*/ 1619 h 1630"/>
                <a:gd name="T8" fmla="*/ 645 w 1493"/>
                <a:gd name="T9" fmla="*/ 1613 h 1630"/>
                <a:gd name="T10" fmla="*/ 610 w 1493"/>
                <a:gd name="T11" fmla="*/ 1604 h 1630"/>
                <a:gd name="T12" fmla="*/ 575 w 1493"/>
                <a:gd name="T13" fmla="*/ 1594 h 1630"/>
                <a:gd name="T14" fmla="*/ 541 w 1493"/>
                <a:gd name="T15" fmla="*/ 1583 h 1630"/>
                <a:gd name="T16" fmla="*/ 507 w 1493"/>
                <a:gd name="T17" fmla="*/ 1570 h 1630"/>
                <a:gd name="T18" fmla="*/ 474 w 1493"/>
                <a:gd name="T19" fmla="*/ 1556 h 1630"/>
                <a:gd name="T20" fmla="*/ 441 w 1493"/>
                <a:gd name="T21" fmla="*/ 1540 h 1630"/>
                <a:gd name="T22" fmla="*/ 410 w 1493"/>
                <a:gd name="T23" fmla="*/ 1523 h 1630"/>
                <a:gd name="T24" fmla="*/ 379 w 1493"/>
                <a:gd name="T25" fmla="*/ 1504 h 1630"/>
                <a:gd name="T26" fmla="*/ 349 w 1493"/>
                <a:gd name="T27" fmla="*/ 1484 h 1630"/>
                <a:gd name="T28" fmla="*/ 319 w 1493"/>
                <a:gd name="T29" fmla="*/ 1463 h 1630"/>
                <a:gd name="T30" fmla="*/ 291 w 1493"/>
                <a:gd name="T31" fmla="*/ 1440 h 1630"/>
                <a:gd name="T32" fmla="*/ 264 w 1493"/>
                <a:gd name="T33" fmla="*/ 1416 h 1630"/>
                <a:gd name="T34" fmla="*/ 238 w 1493"/>
                <a:gd name="T35" fmla="*/ 1391 h 1630"/>
                <a:gd name="T36" fmla="*/ 213 w 1493"/>
                <a:gd name="T37" fmla="*/ 1365 h 1630"/>
                <a:gd name="T38" fmla="*/ 190 w 1493"/>
                <a:gd name="T39" fmla="*/ 1338 h 1630"/>
                <a:gd name="T40" fmla="*/ 167 w 1493"/>
                <a:gd name="T41" fmla="*/ 1310 h 1630"/>
                <a:gd name="T42" fmla="*/ 146 w 1493"/>
                <a:gd name="T43" fmla="*/ 1281 h 1630"/>
                <a:gd name="T44" fmla="*/ 126 w 1493"/>
                <a:gd name="T45" fmla="*/ 1251 h 1630"/>
                <a:gd name="T46" fmla="*/ 90 w 1493"/>
                <a:gd name="T47" fmla="*/ 1189 h 1630"/>
                <a:gd name="T48" fmla="*/ 62 w 1493"/>
                <a:gd name="T49" fmla="*/ 1110 h 1630"/>
                <a:gd name="T50" fmla="*/ 39 w 1493"/>
                <a:gd name="T51" fmla="*/ 1042 h 1630"/>
                <a:gd name="T52" fmla="*/ 22 w 1493"/>
                <a:gd name="T53" fmla="*/ 973 h 1630"/>
                <a:gd name="T54" fmla="*/ 12 w 1493"/>
                <a:gd name="T55" fmla="*/ 902 h 1630"/>
                <a:gd name="T56" fmla="*/ 7 w 1493"/>
                <a:gd name="T57" fmla="*/ 831 h 1630"/>
                <a:gd name="T58" fmla="*/ 7 w 1493"/>
                <a:gd name="T59" fmla="*/ 794 h 1630"/>
                <a:gd name="T60" fmla="*/ 12 w 1493"/>
                <a:gd name="T61" fmla="*/ 722 h 1630"/>
                <a:gd name="T62" fmla="*/ 24 w 1493"/>
                <a:gd name="T63" fmla="*/ 652 h 1630"/>
                <a:gd name="T64" fmla="*/ 41 w 1493"/>
                <a:gd name="T65" fmla="*/ 583 h 1630"/>
                <a:gd name="T66" fmla="*/ 65 w 1493"/>
                <a:gd name="T67" fmla="*/ 515 h 1630"/>
                <a:gd name="T68" fmla="*/ 94 w 1493"/>
                <a:gd name="T69" fmla="*/ 450 h 1630"/>
                <a:gd name="T70" fmla="*/ 130 w 1493"/>
                <a:gd name="T71" fmla="*/ 387 h 1630"/>
                <a:gd name="T72" fmla="*/ 1491 w 1493"/>
                <a:gd name="T73" fmla="*/ 360 h 1630"/>
                <a:gd name="T74" fmla="*/ 1470 w 1493"/>
                <a:gd name="T75" fmla="*/ 331 h 1630"/>
                <a:gd name="T76" fmla="*/ 1448 w 1493"/>
                <a:gd name="T77" fmla="*/ 302 h 1630"/>
                <a:gd name="T78" fmla="*/ 1425 w 1493"/>
                <a:gd name="T79" fmla="*/ 275 h 1630"/>
                <a:gd name="T80" fmla="*/ 1400 w 1493"/>
                <a:gd name="T81" fmla="*/ 248 h 1630"/>
                <a:gd name="T82" fmla="*/ 1374 w 1493"/>
                <a:gd name="T83" fmla="*/ 223 h 1630"/>
                <a:gd name="T84" fmla="*/ 1348 w 1493"/>
                <a:gd name="T85" fmla="*/ 199 h 1630"/>
                <a:gd name="T86" fmla="*/ 1320 w 1493"/>
                <a:gd name="T87" fmla="*/ 176 h 1630"/>
                <a:gd name="T88" fmla="*/ 1291 w 1493"/>
                <a:gd name="T89" fmla="*/ 154 h 1630"/>
                <a:gd name="T90" fmla="*/ 1261 w 1493"/>
                <a:gd name="T91" fmla="*/ 134 h 1630"/>
                <a:gd name="T92" fmla="*/ 1231 w 1493"/>
                <a:gd name="T93" fmla="*/ 114 h 1630"/>
                <a:gd name="T94" fmla="*/ 1199 w 1493"/>
                <a:gd name="T95" fmla="*/ 97 h 1630"/>
                <a:gd name="T96" fmla="*/ 1167 w 1493"/>
                <a:gd name="T97" fmla="*/ 80 h 1630"/>
                <a:gd name="T98" fmla="*/ 1134 w 1493"/>
                <a:gd name="T99" fmla="*/ 65 h 1630"/>
                <a:gd name="T100" fmla="*/ 1101 w 1493"/>
                <a:gd name="T101" fmla="*/ 52 h 1630"/>
                <a:gd name="T102" fmla="*/ 1066 w 1493"/>
                <a:gd name="T103" fmla="*/ 40 h 1630"/>
                <a:gd name="T104" fmla="*/ 1032 w 1493"/>
                <a:gd name="T105" fmla="*/ 30 h 1630"/>
                <a:gd name="T106" fmla="*/ 997 w 1493"/>
                <a:gd name="T107" fmla="*/ 21 h 1630"/>
                <a:gd name="T108" fmla="*/ 962 w 1493"/>
                <a:gd name="T109" fmla="*/ 14 h 1630"/>
                <a:gd name="T110" fmla="*/ 926 w 1493"/>
                <a:gd name="T111" fmla="*/ 8 h 1630"/>
                <a:gd name="T112" fmla="*/ 890 w 1493"/>
                <a:gd name="T113" fmla="*/ 4 h 1630"/>
                <a:gd name="T114" fmla="*/ 854 w 1493"/>
                <a:gd name="T115" fmla="*/ 1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93" h="1630">
                  <a:moveTo>
                    <a:pt x="824" y="1623"/>
                  </a:moveTo>
                  <a:cubicBezTo>
                    <a:pt x="821" y="1623"/>
                    <a:pt x="818" y="1623"/>
                    <a:pt x="815" y="1623"/>
                  </a:cubicBezTo>
                  <a:cubicBezTo>
                    <a:pt x="812" y="1623"/>
                    <a:pt x="812" y="1623"/>
                    <a:pt x="812" y="1623"/>
                  </a:cubicBezTo>
                  <a:cubicBezTo>
                    <a:pt x="812" y="1630"/>
                    <a:pt x="812" y="1630"/>
                    <a:pt x="812" y="1630"/>
                  </a:cubicBezTo>
                  <a:cubicBezTo>
                    <a:pt x="815" y="1630"/>
                    <a:pt x="815" y="1630"/>
                    <a:pt x="815" y="1630"/>
                  </a:cubicBezTo>
                  <a:cubicBezTo>
                    <a:pt x="818" y="1630"/>
                    <a:pt x="821" y="1630"/>
                    <a:pt x="824" y="1630"/>
                  </a:cubicBezTo>
                  <a:cubicBezTo>
                    <a:pt x="824" y="1623"/>
                    <a:pt x="824" y="1623"/>
                    <a:pt x="824" y="1623"/>
                  </a:cubicBezTo>
                  <a:moveTo>
                    <a:pt x="776" y="1622"/>
                  </a:moveTo>
                  <a:cubicBezTo>
                    <a:pt x="776" y="1629"/>
                    <a:pt x="776" y="1629"/>
                    <a:pt x="776" y="1629"/>
                  </a:cubicBezTo>
                  <a:cubicBezTo>
                    <a:pt x="780" y="1630"/>
                    <a:pt x="784" y="1630"/>
                    <a:pt x="788" y="1630"/>
                  </a:cubicBezTo>
                  <a:cubicBezTo>
                    <a:pt x="788" y="1622"/>
                    <a:pt x="788" y="1622"/>
                    <a:pt x="788" y="1622"/>
                  </a:cubicBezTo>
                  <a:cubicBezTo>
                    <a:pt x="784" y="1622"/>
                    <a:pt x="780" y="1622"/>
                    <a:pt x="776" y="1622"/>
                  </a:cubicBezTo>
                  <a:moveTo>
                    <a:pt x="859" y="1622"/>
                  </a:moveTo>
                  <a:cubicBezTo>
                    <a:pt x="855" y="1622"/>
                    <a:pt x="851" y="1622"/>
                    <a:pt x="848" y="1622"/>
                  </a:cubicBezTo>
                  <a:cubicBezTo>
                    <a:pt x="848" y="1630"/>
                    <a:pt x="848" y="1630"/>
                    <a:pt x="848" y="1630"/>
                  </a:cubicBezTo>
                  <a:cubicBezTo>
                    <a:pt x="852" y="1629"/>
                    <a:pt x="856" y="1629"/>
                    <a:pt x="860" y="1629"/>
                  </a:cubicBezTo>
                  <a:cubicBezTo>
                    <a:pt x="859" y="1622"/>
                    <a:pt x="859" y="1622"/>
                    <a:pt x="859" y="1622"/>
                  </a:cubicBezTo>
                  <a:moveTo>
                    <a:pt x="740" y="1620"/>
                  </a:moveTo>
                  <a:cubicBezTo>
                    <a:pt x="740" y="1627"/>
                    <a:pt x="740" y="1627"/>
                    <a:pt x="740" y="1627"/>
                  </a:cubicBezTo>
                  <a:cubicBezTo>
                    <a:pt x="744" y="1627"/>
                    <a:pt x="748" y="1628"/>
                    <a:pt x="752" y="1628"/>
                  </a:cubicBezTo>
                  <a:cubicBezTo>
                    <a:pt x="752" y="1621"/>
                    <a:pt x="752" y="1621"/>
                    <a:pt x="752" y="1621"/>
                  </a:cubicBezTo>
                  <a:cubicBezTo>
                    <a:pt x="748" y="1620"/>
                    <a:pt x="744" y="1620"/>
                    <a:pt x="740" y="1620"/>
                  </a:cubicBezTo>
                  <a:moveTo>
                    <a:pt x="895" y="1619"/>
                  </a:moveTo>
                  <a:cubicBezTo>
                    <a:pt x="891" y="1619"/>
                    <a:pt x="887" y="1620"/>
                    <a:pt x="883" y="1620"/>
                  </a:cubicBezTo>
                  <a:cubicBezTo>
                    <a:pt x="884" y="1627"/>
                    <a:pt x="884" y="1627"/>
                    <a:pt x="884" y="1627"/>
                  </a:cubicBezTo>
                  <a:cubicBezTo>
                    <a:pt x="888" y="1627"/>
                    <a:pt x="892" y="1627"/>
                    <a:pt x="896" y="1626"/>
                  </a:cubicBezTo>
                  <a:cubicBezTo>
                    <a:pt x="895" y="1619"/>
                    <a:pt x="895" y="1619"/>
                    <a:pt x="895" y="1619"/>
                  </a:cubicBezTo>
                  <a:moveTo>
                    <a:pt x="705" y="1616"/>
                  </a:moveTo>
                  <a:cubicBezTo>
                    <a:pt x="704" y="1623"/>
                    <a:pt x="704" y="1623"/>
                    <a:pt x="704" y="1623"/>
                  </a:cubicBezTo>
                  <a:cubicBezTo>
                    <a:pt x="708" y="1623"/>
                    <a:pt x="712" y="1624"/>
                    <a:pt x="716" y="1624"/>
                  </a:cubicBezTo>
                  <a:cubicBezTo>
                    <a:pt x="717" y="1617"/>
                    <a:pt x="717" y="1617"/>
                    <a:pt x="717" y="1617"/>
                  </a:cubicBezTo>
                  <a:cubicBezTo>
                    <a:pt x="713" y="1617"/>
                    <a:pt x="709" y="1616"/>
                    <a:pt x="705" y="1616"/>
                  </a:cubicBezTo>
                  <a:moveTo>
                    <a:pt x="931" y="1615"/>
                  </a:moveTo>
                  <a:cubicBezTo>
                    <a:pt x="927" y="1615"/>
                    <a:pt x="923" y="1616"/>
                    <a:pt x="919" y="1616"/>
                  </a:cubicBezTo>
                  <a:cubicBezTo>
                    <a:pt x="920" y="1624"/>
                    <a:pt x="920" y="1624"/>
                    <a:pt x="920" y="1624"/>
                  </a:cubicBezTo>
                  <a:cubicBezTo>
                    <a:pt x="924" y="1623"/>
                    <a:pt x="928" y="1623"/>
                    <a:pt x="932" y="1622"/>
                  </a:cubicBezTo>
                  <a:cubicBezTo>
                    <a:pt x="931" y="1615"/>
                    <a:pt x="931" y="1615"/>
                    <a:pt x="931" y="1615"/>
                  </a:cubicBezTo>
                  <a:moveTo>
                    <a:pt x="670" y="1610"/>
                  </a:moveTo>
                  <a:cubicBezTo>
                    <a:pt x="668" y="1617"/>
                    <a:pt x="668" y="1617"/>
                    <a:pt x="668" y="1617"/>
                  </a:cubicBezTo>
                  <a:cubicBezTo>
                    <a:pt x="672" y="1618"/>
                    <a:pt x="676" y="1619"/>
                    <a:pt x="680" y="1619"/>
                  </a:cubicBezTo>
                  <a:cubicBezTo>
                    <a:pt x="681" y="1612"/>
                    <a:pt x="681" y="1612"/>
                    <a:pt x="681" y="1612"/>
                  </a:cubicBezTo>
                  <a:cubicBezTo>
                    <a:pt x="677" y="1611"/>
                    <a:pt x="674" y="1611"/>
                    <a:pt x="670" y="1610"/>
                  </a:cubicBezTo>
                  <a:moveTo>
                    <a:pt x="966" y="1609"/>
                  </a:moveTo>
                  <a:cubicBezTo>
                    <a:pt x="962" y="1610"/>
                    <a:pt x="958" y="1610"/>
                    <a:pt x="954" y="1611"/>
                  </a:cubicBezTo>
                  <a:cubicBezTo>
                    <a:pt x="955" y="1618"/>
                    <a:pt x="955" y="1618"/>
                    <a:pt x="955" y="1618"/>
                  </a:cubicBezTo>
                  <a:cubicBezTo>
                    <a:pt x="959" y="1618"/>
                    <a:pt x="963" y="1617"/>
                    <a:pt x="967" y="1616"/>
                  </a:cubicBezTo>
                  <a:cubicBezTo>
                    <a:pt x="966" y="1609"/>
                    <a:pt x="966" y="1609"/>
                    <a:pt x="966" y="1609"/>
                  </a:cubicBezTo>
                  <a:moveTo>
                    <a:pt x="635" y="1603"/>
                  </a:moveTo>
                  <a:cubicBezTo>
                    <a:pt x="633" y="1610"/>
                    <a:pt x="633" y="1610"/>
                    <a:pt x="633" y="1610"/>
                  </a:cubicBezTo>
                  <a:cubicBezTo>
                    <a:pt x="637" y="1611"/>
                    <a:pt x="641" y="1612"/>
                    <a:pt x="645" y="1613"/>
                  </a:cubicBezTo>
                  <a:cubicBezTo>
                    <a:pt x="646" y="1605"/>
                    <a:pt x="646" y="1605"/>
                    <a:pt x="646" y="1605"/>
                  </a:cubicBezTo>
                  <a:cubicBezTo>
                    <a:pt x="642" y="1604"/>
                    <a:pt x="639" y="1604"/>
                    <a:pt x="635" y="1603"/>
                  </a:cubicBezTo>
                  <a:moveTo>
                    <a:pt x="1001" y="1601"/>
                  </a:moveTo>
                  <a:cubicBezTo>
                    <a:pt x="997" y="1602"/>
                    <a:pt x="993" y="1603"/>
                    <a:pt x="989" y="1604"/>
                  </a:cubicBezTo>
                  <a:cubicBezTo>
                    <a:pt x="991" y="1611"/>
                    <a:pt x="991" y="1611"/>
                    <a:pt x="991" y="1611"/>
                  </a:cubicBezTo>
                  <a:cubicBezTo>
                    <a:pt x="995" y="1610"/>
                    <a:pt x="998" y="1609"/>
                    <a:pt x="1002" y="1609"/>
                  </a:cubicBezTo>
                  <a:cubicBezTo>
                    <a:pt x="1001" y="1601"/>
                    <a:pt x="1001" y="1601"/>
                    <a:pt x="1001" y="1601"/>
                  </a:cubicBezTo>
                  <a:moveTo>
                    <a:pt x="600" y="1594"/>
                  </a:moveTo>
                  <a:cubicBezTo>
                    <a:pt x="598" y="1601"/>
                    <a:pt x="598" y="1601"/>
                    <a:pt x="598" y="1601"/>
                  </a:cubicBezTo>
                  <a:cubicBezTo>
                    <a:pt x="602" y="1602"/>
                    <a:pt x="606" y="1603"/>
                    <a:pt x="610" y="1604"/>
                  </a:cubicBezTo>
                  <a:cubicBezTo>
                    <a:pt x="612" y="1597"/>
                    <a:pt x="612" y="1597"/>
                    <a:pt x="612" y="1597"/>
                  </a:cubicBezTo>
                  <a:cubicBezTo>
                    <a:pt x="608" y="1596"/>
                    <a:pt x="604" y="1595"/>
                    <a:pt x="600" y="1594"/>
                  </a:cubicBezTo>
                  <a:moveTo>
                    <a:pt x="1035" y="1592"/>
                  </a:moveTo>
                  <a:cubicBezTo>
                    <a:pt x="1031" y="1593"/>
                    <a:pt x="1028" y="1595"/>
                    <a:pt x="1024" y="1596"/>
                  </a:cubicBezTo>
                  <a:cubicBezTo>
                    <a:pt x="1026" y="1603"/>
                    <a:pt x="1026" y="1603"/>
                    <a:pt x="1026" y="1603"/>
                  </a:cubicBezTo>
                  <a:cubicBezTo>
                    <a:pt x="1030" y="1602"/>
                    <a:pt x="1033" y="1601"/>
                    <a:pt x="1037" y="1600"/>
                  </a:cubicBezTo>
                  <a:cubicBezTo>
                    <a:pt x="1035" y="1592"/>
                    <a:pt x="1035" y="1592"/>
                    <a:pt x="1035" y="1592"/>
                  </a:cubicBezTo>
                  <a:moveTo>
                    <a:pt x="566" y="1584"/>
                  </a:moveTo>
                  <a:cubicBezTo>
                    <a:pt x="564" y="1591"/>
                    <a:pt x="564" y="1591"/>
                    <a:pt x="564" y="1591"/>
                  </a:cubicBezTo>
                  <a:cubicBezTo>
                    <a:pt x="567" y="1592"/>
                    <a:pt x="571" y="1593"/>
                    <a:pt x="575" y="1594"/>
                  </a:cubicBezTo>
                  <a:cubicBezTo>
                    <a:pt x="577" y="1587"/>
                    <a:pt x="577" y="1587"/>
                    <a:pt x="577" y="1587"/>
                  </a:cubicBezTo>
                  <a:cubicBezTo>
                    <a:pt x="573" y="1586"/>
                    <a:pt x="570" y="1585"/>
                    <a:pt x="566" y="1584"/>
                  </a:cubicBezTo>
                  <a:moveTo>
                    <a:pt x="1069" y="1582"/>
                  </a:moveTo>
                  <a:cubicBezTo>
                    <a:pt x="1066" y="1583"/>
                    <a:pt x="1062" y="1584"/>
                    <a:pt x="1058" y="1586"/>
                  </a:cubicBezTo>
                  <a:cubicBezTo>
                    <a:pt x="1060" y="1593"/>
                    <a:pt x="1060" y="1593"/>
                    <a:pt x="1060" y="1593"/>
                  </a:cubicBezTo>
                  <a:cubicBezTo>
                    <a:pt x="1064" y="1591"/>
                    <a:pt x="1068" y="1590"/>
                    <a:pt x="1072" y="1589"/>
                  </a:cubicBezTo>
                  <a:cubicBezTo>
                    <a:pt x="1069" y="1582"/>
                    <a:pt x="1069" y="1582"/>
                    <a:pt x="1069" y="1582"/>
                  </a:cubicBezTo>
                  <a:moveTo>
                    <a:pt x="532" y="1572"/>
                  </a:moveTo>
                  <a:cubicBezTo>
                    <a:pt x="529" y="1579"/>
                    <a:pt x="529" y="1579"/>
                    <a:pt x="529" y="1579"/>
                  </a:cubicBezTo>
                  <a:cubicBezTo>
                    <a:pt x="533" y="1580"/>
                    <a:pt x="537" y="1582"/>
                    <a:pt x="541" y="1583"/>
                  </a:cubicBezTo>
                  <a:cubicBezTo>
                    <a:pt x="543" y="1576"/>
                    <a:pt x="543" y="1576"/>
                    <a:pt x="543" y="1576"/>
                  </a:cubicBezTo>
                  <a:cubicBezTo>
                    <a:pt x="539" y="1575"/>
                    <a:pt x="536" y="1573"/>
                    <a:pt x="532" y="1572"/>
                  </a:cubicBezTo>
                  <a:moveTo>
                    <a:pt x="1103" y="1570"/>
                  </a:moveTo>
                  <a:cubicBezTo>
                    <a:pt x="1099" y="1571"/>
                    <a:pt x="1096" y="1573"/>
                    <a:pt x="1092" y="1574"/>
                  </a:cubicBezTo>
                  <a:cubicBezTo>
                    <a:pt x="1094" y="1581"/>
                    <a:pt x="1094" y="1581"/>
                    <a:pt x="1094" y="1581"/>
                  </a:cubicBezTo>
                  <a:cubicBezTo>
                    <a:pt x="1098" y="1580"/>
                    <a:pt x="1102" y="1578"/>
                    <a:pt x="1106" y="1577"/>
                  </a:cubicBezTo>
                  <a:cubicBezTo>
                    <a:pt x="1103" y="1570"/>
                    <a:pt x="1103" y="1570"/>
                    <a:pt x="1103" y="1570"/>
                  </a:cubicBezTo>
                  <a:moveTo>
                    <a:pt x="499" y="1559"/>
                  </a:moveTo>
                  <a:cubicBezTo>
                    <a:pt x="496" y="1566"/>
                    <a:pt x="496" y="1566"/>
                    <a:pt x="496" y="1566"/>
                  </a:cubicBezTo>
                  <a:cubicBezTo>
                    <a:pt x="499" y="1567"/>
                    <a:pt x="503" y="1569"/>
                    <a:pt x="507" y="1570"/>
                  </a:cubicBezTo>
                  <a:cubicBezTo>
                    <a:pt x="510" y="1563"/>
                    <a:pt x="510" y="1563"/>
                    <a:pt x="510" y="1563"/>
                  </a:cubicBezTo>
                  <a:cubicBezTo>
                    <a:pt x="506" y="1562"/>
                    <a:pt x="502" y="1560"/>
                    <a:pt x="499" y="1559"/>
                  </a:cubicBezTo>
                  <a:moveTo>
                    <a:pt x="1136" y="1556"/>
                  </a:moveTo>
                  <a:cubicBezTo>
                    <a:pt x="1132" y="1558"/>
                    <a:pt x="1129" y="1560"/>
                    <a:pt x="1125" y="1561"/>
                  </a:cubicBezTo>
                  <a:cubicBezTo>
                    <a:pt x="1128" y="1568"/>
                    <a:pt x="1128" y="1568"/>
                    <a:pt x="1128" y="1568"/>
                  </a:cubicBezTo>
                  <a:cubicBezTo>
                    <a:pt x="1132" y="1566"/>
                    <a:pt x="1135" y="1565"/>
                    <a:pt x="1139" y="1563"/>
                  </a:cubicBezTo>
                  <a:cubicBezTo>
                    <a:pt x="1136" y="1556"/>
                    <a:pt x="1136" y="1556"/>
                    <a:pt x="1136" y="1556"/>
                  </a:cubicBezTo>
                  <a:moveTo>
                    <a:pt x="466" y="1544"/>
                  </a:moveTo>
                  <a:cubicBezTo>
                    <a:pt x="463" y="1551"/>
                    <a:pt x="463" y="1551"/>
                    <a:pt x="463" y="1551"/>
                  </a:cubicBezTo>
                  <a:cubicBezTo>
                    <a:pt x="466" y="1552"/>
                    <a:pt x="470" y="1554"/>
                    <a:pt x="474" y="1556"/>
                  </a:cubicBezTo>
                  <a:cubicBezTo>
                    <a:pt x="477" y="1549"/>
                    <a:pt x="477" y="1549"/>
                    <a:pt x="477" y="1549"/>
                  </a:cubicBezTo>
                  <a:cubicBezTo>
                    <a:pt x="473" y="1547"/>
                    <a:pt x="470" y="1546"/>
                    <a:pt x="466" y="1544"/>
                  </a:cubicBezTo>
                  <a:moveTo>
                    <a:pt x="1168" y="1542"/>
                  </a:moveTo>
                  <a:cubicBezTo>
                    <a:pt x="1165" y="1543"/>
                    <a:pt x="1161" y="1545"/>
                    <a:pt x="1158" y="1547"/>
                  </a:cubicBezTo>
                  <a:cubicBezTo>
                    <a:pt x="1161" y="1553"/>
                    <a:pt x="1161" y="1553"/>
                    <a:pt x="1161" y="1553"/>
                  </a:cubicBezTo>
                  <a:cubicBezTo>
                    <a:pt x="1164" y="1552"/>
                    <a:pt x="1168" y="1550"/>
                    <a:pt x="1172" y="1548"/>
                  </a:cubicBezTo>
                  <a:cubicBezTo>
                    <a:pt x="1168" y="1542"/>
                    <a:pt x="1168" y="1542"/>
                    <a:pt x="1168" y="1542"/>
                  </a:cubicBezTo>
                  <a:moveTo>
                    <a:pt x="434" y="1528"/>
                  </a:moveTo>
                  <a:cubicBezTo>
                    <a:pt x="431" y="1534"/>
                    <a:pt x="431" y="1534"/>
                    <a:pt x="431" y="1534"/>
                  </a:cubicBezTo>
                  <a:cubicBezTo>
                    <a:pt x="434" y="1536"/>
                    <a:pt x="438" y="1538"/>
                    <a:pt x="441" y="1540"/>
                  </a:cubicBezTo>
                  <a:cubicBezTo>
                    <a:pt x="445" y="1533"/>
                    <a:pt x="445" y="1533"/>
                    <a:pt x="445" y="1533"/>
                  </a:cubicBezTo>
                  <a:cubicBezTo>
                    <a:pt x="441" y="1532"/>
                    <a:pt x="438" y="1530"/>
                    <a:pt x="434" y="1528"/>
                  </a:cubicBezTo>
                  <a:moveTo>
                    <a:pt x="1200" y="1525"/>
                  </a:moveTo>
                  <a:cubicBezTo>
                    <a:pt x="1197" y="1527"/>
                    <a:pt x="1193" y="1529"/>
                    <a:pt x="1190" y="1531"/>
                  </a:cubicBezTo>
                  <a:cubicBezTo>
                    <a:pt x="1193" y="1537"/>
                    <a:pt x="1193" y="1537"/>
                    <a:pt x="1193" y="1537"/>
                  </a:cubicBezTo>
                  <a:cubicBezTo>
                    <a:pt x="1197" y="1535"/>
                    <a:pt x="1200" y="1534"/>
                    <a:pt x="1204" y="1532"/>
                  </a:cubicBezTo>
                  <a:cubicBezTo>
                    <a:pt x="1200" y="1525"/>
                    <a:pt x="1200" y="1525"/>
                    <a:pt x="1200" y="1525"/>
                  </a:cubicBezTo>
                  <a:moveTo>
                    <a:pt x="403" y="1510"/>
                  </a:moveTo>
                  <a:cubicBezTo>
                    <a:pt x="399" y="1517"/>
                    <a:pt x="399" y="1517"/>
                    <a:pt x="399" y="1517"/>
                  </a:cubicBezTo>
                  <a:cubicBezTo>
                    <a:pt x="403" y="1519"/>
                    <a:pt x="406" y="1521"/>
                    <a:pt x="410" y="1523"/>
                  </a:cubicBezTo>
                  <a:cubicBezTo>
                    <a:pt x="413" y="1516"/>
                    <a:pt x="413" y="1516"/>
                    <a:pt x="413" y="1516"/>
                  </a:cubicBezTo>
                  <a:cubicBezTo>
                    <a:pt x="410" y="1514"/>
                    <a:pt x="406" y="1512"/>
                    <a:pt x="403" y="1510"/>
                  </a:cubicBezTo>
                  <a:moveTo>
                    <a:pt x="1231" y="1507"/>
                  </a:moveTo>
                  <a:cubicBezTo>
                    <a:pt x="1228" y="1510"/>
                    <a:pt x="1224" y="1512"/>
                    <a:pt x="1221" y="1514"/>
                  </a:cubicBezTo>
                  <a:cubicBezTo>
                    <a:pt x="1224" y="1520"/>
                    <a:pt x="1224" y="1520"/>
                    <a:pt x="1224" y="1520"/>
                  </a:cubicBezTo>
                  <a:cubicBezTo>
                    <a:pt x="1228" y="1518"/>
                    <a:pt x="1231" y="1516"/>
                    <a:pt x="1235" y="1514"/>
                  </a:cubicBezTo>
                  <a:cubicBezTo>
                    <a:pt x="1231" y="1507"/>
                    <a:pt x="1231" y="1507"/>
                    <a:pt x="1231" y="1507"/>
                  </a:cubicBezTo>
                  <a:moveTo>
                    <a:pt x="373" y="1491"/>
                  </a:moveTo>
                  <a:cubicBezTo>
                    <a:pt x="369" y="1497"/>
                    <a:pt x="369" y="1497"/>
                    <a:pt x="369" y="1497"/>
                  </a:cubicBezTo>
                  <a:cubicBezTo>
                    <a:pt x="372" y="1500"/>
                    <a:pt x="375" y="1502"/>
                    <a:pt x="379" y="1504"/>
                  </a:cubicBezTo>
                  <a:cubicBezTo>
                    <a:pt x="383" y="1498"/>
                    <a:pt x="383" y="1498"/>
                    <a:pt x="383" y="1498"/>
                  </a:cubicBezTo>
                  <a:cubicBezTo>
                    <a:pt x="379" y="1496"/>
                    <a:pt x="376" y="1493"/>
                    <a:pt x="373" y="1491"/>
                  </a:cubicBezTo>
                  <a:moveTo>
                    <a:pt x="1261" y="1488"/>
                  </a:moveTo>
                  <a:cubicBezTo>
                    <a:pt x="1258" y="1491"/>
                    <a:pt x="1254" y="1493"/>
                    <a:pt x="1251" y="1495"/>
                  </a:cubicBezTo>
                  <a:cubicBezTo>
                    <a:pt x="1255" y="1501"/>
                    <a:pt x="1255" y="1501"/>
                    <a:pt x="1255" y="1501"/>
                  </a:cubicBezTo>
                  <a:cubicBezTo>
                    <a:pt x="1259" y="1499"/>
                    <a:pt x="1262" y="1497"/>
                    <a:pt x="1265" y="1495"/>
                  </a:cubicBezTo>
                  <a:cubicBezTo>
                    <a:pt x="1261" y="1488"/>
                    <a:pt x="1261" y="1488"/>
                    <a:pt x="1261" y="1488"/>
                  </a:cubicBezTo>
                  <a:moveTo>
                    <a:pt x="343" y="1471"/>
                  </a:moveTo>
                  <a:cubicBezTo>
                    <a:pt x="339" y="1477"/>
                    <a:pt x="339" y="1477"/>
                    <a:pt x="339" y="1477"/>
                  </a:cubicBezTo>
                  <a:cubicBezTo>
                    <a:pt x="342" y="1479"/>
                    <a:pt x="345" y="1482"/>
                    <a:pt x="349" y="1484"/>
                  </a:cubicBezTo>
                  <a:cubicBezTo>
                    <a:pt x="353" y="1478"/>
                    <a:pt x="353" y="1478"/>
                    <a:pt x="353" y="1478"/>
                  </a:cubicBezTo>
                  <a:cubicBezTo>
                    <a:pt x="350" y="1476"/>
                    <a:pt x="346" y="1473"/>
                    <a:pt x="343" y="1471"/>
                  </a:cubicBezTo>
                  <a:moveTo>
                    <a:pt x="1290" y="1468"/>
                  </a:moveTo>
                  <a:cubicBezTo>
                    <a:pt x="1287" y="1470"/>
                    <a:pt x="1284" y="1473"/>
                    <a:pt x="1281" y="1475"/>
                  </a:cubicBezTo>
                  <a:cubicBezTo>
                    <a:pt x="1285" y="1481"/>
                    <a:pt x="1285" y="1481"/>
                    <a:pt x="1285" y="1481"/>
                  </a:cubicBezTo>
                  <a:cubicBezTo>
                    <a:pt x="1288" y="1479"/>
                    <a:pt x="1292" y="1476"/>
                    <a:pt x="1295" y="1474"/>
                  </a:cubicBezTo>
                  <a:cubicBezTo>
                    <a:pt x="1290" y="1468"/>
                    <a:pt x="1290" y="1468"/>
                    <a:pt x="1290" y="1468"/>
                  </a:cubicBezTo>
                  <a:moveTo>
                    <a:pt x="315" y="1449"/>
                  </a:moveTo>
                  <a:cubicBezTo>
                    <a:pt x="310" y="1455"/>
                    <a:pt x="310" y="1455"/>
                    <a:pt x="310" y="1455"/>
                  </a:cubicBezTo>
                  <a:cubicBezTo>
                    <a:pt x="313" y="1458"/>
                    <a:pt x="316" y="1460"/>
                    <a:pt x="319" y="1463"/>
                  </a:cubicBezTo>
                  <a:cubicBezTo>
                    <a:pt x="324" y="1457"/>
                    <a:pt x="324" y="1457"/>
                    <a:pt x="324" y="1457"/>
                  </a:cubicBezTo>
                  <a:cubicBezTo>
                    <a:pt x="321" y="1454"/>
                    <a:pt x="318" y="1452"/>
                    <a:pt x="315" y="1449"/>
                  </a:cubicBezTo>
                  <a:moveTo>
                    <a:pt x="1319" y="1446"/>
                  </a:moveTo>
                  <a:cubicBezTo>
                    <a:pt x="1316" y="1449"/>
                    <a:pt x="1313" y="1451"/>
                    <a:pt x="1309" y="1454"/>
                  </a:cubicBezTo>
                  <a:cubicBezTo>
                    <a:pt x="1314" y="1460"/>
                    <a:pt x="1314" y="1460"/>
                    <a:pt x="1314" y="1460"/>
                  </a:cubicBezTo>
                  <a:cubicBezTo>
                    <a:pt x="1317" y="1457"/>
                    <a:pt x="1320" y="1455"/>
                    <a:pt x="1323" y="1452"/>
                  </a:cubicBezTo>
                  <a:cubicBezTo>
                    <a:pt x="1319" y="1446"/>
                    <a:pt x="1319" y="1446"/>
                    <a:pt x="1319" y="1446"/>
                  </a:cubicBezTo>
                  <a:moveTo>
                    <a:pt x="287" y="1427"/>
                  </a:moveTo>
                  <a:cubicBezTo>
                    <a:pt x="282" y="1432"/>
                    <a:pt x="282" y="1432"/>
                    <a:pt x="282" y="1432"/>
                  </a:cubicBezTo>
                  <a:cubicBezTo>
                    <a:pt x="285" y="1435"/>
                    <a:pt x="288" y="1438"/>
                    <a:pt x="291" y="1440"/>
                  </a:cubicBezTo>
                  <a:cubicBezTo>
                    <a:pt x="296" y="1434"/>
                    <a:pt x="296" y="1434"/>
                    <a:pt x="296" y="1434"/>
                  </a:cubicBezTo>
                  <a:cubicBezTo>
                    <a:pt x="293" y="1432"/>
                    <a:pt x="290" y="1429"/>
                    <a:pt x="287" y="1427"/>
                  </a:cubicBezTo>
                  <a:moveTo>
                    <a:pt x="1346" y="1423"/>
                  </a:moveTo>
                  <a:cubicBezTo>
                    <a:pt x="1343" y="1426"/>
                    <a:pt x="1340" y="1429"/>
                    <a:pt x="1337" y="1431"/>
                  </a:cubicBezTo>
                  <a:cubicBezTo>
                    <a:pt x="1342" y="1437"/>
                    <a:pt x="1342" y="1437"/>
                    <a:pt x="1342" y="1437"/>
                  </a:cubicBezTo>
                  <a:cubicBezTo>
                    <a:pt x="1345" y="1434"/>
                    <a:pt x="1348" y="1432"/>
                    <a:pt x="1351" y="1429"/>
                  </a:cubicBezTo>
                  <a:cubicBezTo>
                    <a:pt x="1346" y="1423"/>
                    <a:pt x="1346" y="1423"/>
                    <a:pt x="1346" y="1423"/>
                  </a:cubicBezTo>
                  <a:moveTo>
                    <a:pt x="260" y="1403"/>
                  </a:moveTo>
                  <a:cubicBezTo>
                    <a:pt x="255" y="1408"/>
                    <a:pt x="255" y="1408"/>
                    <a:pt x="255" y="1408"/>
                  </a:cubicBezTo>
                  <a:cubicBezTo>
                    <a:pt x="258" y="1411"/>
                    <a:pt x="261" y="1414"/>
                    <a:pt x="264" y="1416"/>
                  </a:cubicBezTo>
                  <a:cubicBezTo>
                    <a:pt x="269" y="1411"/>
                    <a:pt x="269" y="1411"/>
                    <a:pt x="269" y="1411"/>
                  </a:cubicBezTo>
                  <a:cubicBezTo>
                    <a:pt x="266" y="1408"/>
                    <a:pt x="263" y="1405"/>
                    <a:pt x="260" y="1403"/>
                  </a:cubicBezTo>
                  <a:moveTo>
                    <a:pt x="1372" y="1399"/>
                  </a:moveTo>
                  <a:cubicBezTo>
                    <a:pt x="1370" y="1402"/>
                    <a:pt x="1367" y="1405"/>
                    <a:pt x="1364" y="1407"/>
                  </a:cubicBezTo>
                  <a:cubicBezTo>
                    <a:pt x="1369" y="1413"/>
                    <a:pt x="1369" y="1413"/>
                    <a:pt x="1369" y="1413"/>
                  </a:cubicBezTo>
                  <a:cubicBezTo>
                    <a:pt x="1372" y="1410"/>
                    <a:pt x="1375" y="1407"/>
                    <a:pt x="1378" y="1405"/>
                  </a:cubicBezTo>
                  <a:cubicBezTo>
                    <a:pt x="1372" y="1399"/>
                    <a:pt x="1372" y="1399"/>
                    <a:pt x="1372" y="1399"/>
                  </a:cubicBezTo>
                  <a:moveTo>
                    <a:pt x="235" y="1378"/>
                  </a:moveTo>
                  <a:cubicBezTo>
                    <a:pt x="230" y="1383"/>
                    <a:pt x="230" y="1383"/>
                    <a:pt x="230" y="1383"/>
                  </a:cubicBezTo>
                  <a:cubicBezTo>
                    <a:pt x="233" y="1386"/>
                    <a:pt x="235" y="1389"/>
                    <a:pt x="238" y="1391"/>
                  </a:cubicBezTo>
                  <a:cubicBezTo>
                    <a:pt x="243" y="1386"/>
                    <a:pt x="243" y="1386"/>
                    <a:pt x="243" y="1386"/>
                  </a:cubicBezTo>
                  <a:cubicBezTo>
                    <a:pt x="241" y="1383"/>
                    <a:pt x="238" y="1381"/>
                    <a:pt x="235" y="1378"/>
                  </a:cubicBezTo>
                  <a:moveTo>
                    <a:pt x="1398" y="1374"/>
                  </a:moveTo>
                  <a:cubicBezTo>
                    <a:pt x="1395" y="1377"/>
                    <a:pt x="1392" y="1380"/>
                    <a:pt x="1389" y="1383"/>
                  </a:cubicBezTo>
                  <a:cubicBezTo>
                    <a:pt x="1395" y="1388"/>
                    <a:pt x="1395" y="1388"/>
                    <a:pt x="1395" y="1388"/>
                  </a:cubicBezTo>
                  <a:cubicBezTo>
                    <a:pt x="1398" y="1385"/>
                    <a:pt x="1400" y="1382"/>
                    <a:pt x="1403" y="1379"/>
                  </a:cubicBezTo>
                  <a:cubicBezTo>
                    <a:pt x="1398" y="1374"/>
                    <a:pt x="1398" y="1374"/>
                    <a:pt x="1398" y="1374"/>
                  </a:cubicBezTo>
                  <a:moveTo>
                    <a:pt x="211" y="1351"/>
                  </a:moveTo>
                  <a:cubicBezTo>
                    <a:pt x="205" y="1356"/>
                    <a:pt x="205" y="1356"/>
                    <a:pt x="205" y="1356"/>
                  </a:cubicBezTo>
                  <a:cubicBezTo>
                    <a:pt x="208" y="1359"/>
                    <a:pt x="211" y="1362"/>
                    <a:pt x="213" y="1365"/>
                  </a:cubicBezTo>
                  <a:cubicBezTo>
                    <a:pt x="219" y="1360"/>
                    <a:pt x="219" y="1360"/>
                    <a:pt x="219" y="1360"/>
                  </a:cubicBezTo>
                  <a:cubicBezTo>
                    <a:pt x="216" y="1357"/>
                    <a:pt x="213" y="1354"/>
                    <a:pt x="211" y="1351"/>
                  </a:cubicBezTo>
                  <a:moveTo>
                    <a:pt x="1422" y="1348"/>
                  </a:moveTo>
                  <a:cubicBezTo>
                    <a:pt x="1419" y="1351"/>
                    <a:pt x="1417" y="1354"/>
                    <a:pt x="1414" y="1357"/>
                  </a:cubicBezTo>
                  <a:cubicBezTo>
                    <a:pt x="1419" y="1362"/>
                    <a:pt x="1419" y="1362"/>
                    <a:pt x="1419" y="1362"/>
                  </a:cubicBezTo>
                  <a:cubicBezTo>
                    <a:pt x="1422" y="1359"/>
                    <a:pt x="1425" y="1356"/>
                    <a:pt x="1427" y="1353"/>
                  </a:cubicBezTo>
                  <a:cubicBezTo>
                    <a:pt x="1422" y="1348"/>
                    <a:pt x="1422" y="1348"/>
                    <a:pt x="1422" y="1348"/>
                  </a:cubicBezTo>
                  <a:moveTo>
                    <a:pt x="188" y="1324"/>
                  </a:moveTo>
                  <a:cubicBezTo>
                    <a:pt x="182" y="1329"/>
                    <a:pt x="182" y="1329"/>
                    <a:pt x="182" y="1329"/>
                  </a:cubicBezTo>
                  <a:cubicBezTo>
                    <a:pt x="184" y="1332"/>
                    <a:pt x="187" y="1335"/>
                    <a:pt x="190" y="1338"/>
                  </a:cubicBezTo>
                  <a:cubicBezTo>
                    <a:pt x="195" y="1333"/>
                    <a:pt x="195" y="1333"/>
                    <a:pt x="195" y="1333"/>
                  </a:cubicBezTo>
                  <a:cubicBezTo>
                    <a:pt x="193" y="1330"/>
                    <a:pt x="190" y="1327"/>
                    <a:pt x="188" y="1324"/>
                  </a:cubicBezTo>
                  <a:moveTo>
                    <a:pt x="1445" y="1320"/>
                  </a:moveTo>
                  <a:cubicBezTo>
                    <a:pt x="1442" y="1323"/>
                    <a:pt x="1440" y="1327"/>
                    <a:pt x="1437" y="1330"/>
                  </a:cubicBezTo>
                  <a:cubicBezTo>
                    <a:pt x="1443" y="1334"/>
                    <a:pt x="1443" y="1334"/>
                    <a:pt x="1443" y="1334"/>
                  </a:cubicBezTo>
                  <a:cubicBezTo>
                    <a:pt x="1446" y="1331"/>
                    <a:pt x="1448" y="1328"/>
                    <a:pt x="1451" y="1325"/>
                  </a:cubicBezTo>
                  <a:cubicBezTo>
                    <a:pt x="1445" y="1320"/>
                    <a:pt x="1445" y="1320"/>
                    <a:pt x="1445" y="1320"/>
                  </a:cubicBezTo>
                  <a:moveTo>
                    <a:pt x="166" y="1296"/>
                  </a:moveTo>
                  <a:cubicBezTo>
                    <a:pt x="160" y="1301"/>
                    <a:pt x="160" y="1301"/>
                    <a:pt x="160" y="1301"/>
                  </a:cubicBezTo>
                  <a:cubicBezTo>
                    <a:pt x="162" y="1304"/>
                    <a:pt x="165" y="1307"/>
                    <a:pt x="167" y="1310"/>
                  </a:cubicBezTo>
                  <a:cubicBezTo>
                    <a:pt x="173" y="1306"/>
                    <a:pt x="173" y="1306"/>
                    <a:pt x="173" y="1306"/>
                  </a:cubicBezTo>
                  <a:cubicBezTo>
                    <a:pt x="170" y="1302"/>
                    <a:pt x="168" y="1299"/>
                    <a:pt x="166" y="1296"/>
                  </a:cubicBezTo>
                  <a:moveTo>
                    <a:pt x="1467" y="1292"/>
                  </a:moveTo>
                  <a:cubicBezTo>
                    <a:pt x="1464" y="1295"/>
                    <a:pt x="1462" y="1298"/>
                    <a:pt x="1460" y="1302"/>
                  </a:cubicBezTo>
                  <a:cubicBezTo>
                    <a:pt x="1465" y="1306"/>
                    <a:pt x="1465" y="1306"/>
                    <a:pt x="1465" y="1306"/>
                  </a:cubicBezTo>
                  <a:cubicBezTo>
                    <a:pt x="1468" y="1303"/>
                    <a:pt x="1470" y="1300"/>
                    <a:pt x="1473" y="1296"/>
                  </a:cubicBezTo>
                  <a:cubicBezTo>
                    <a:pt x="1467" y="1292"/>
                    <a:pt x="1467" y="1292"/>
                    <a:pt x="1467" y="1292"/>
                  </a:cubicBezTo>
                  <a:moveTo>
                    <a:pt x="145" y="1267"/>
                  </a:moveTo>
                  <a:cubicBezTo>
                    <a:pt x="139" y="1271"/>
                    <a:pt x="139" y="1271"/>
                    <a:pt x="139" y="1271"/>
                  </a:cubicBezTo>
                  <a:cubicBezTo>
                    <a:pt x="141" y="1274"/>
                    <a:pt x="143" y="1278"/>
                    <a:pt x="146" y="1281"/>
                  </a:cubicBezTo>
                  <a:cubicBezTo>
                    <a:pt x="152" y="1277"/>
                    <a:pt x="152" y="1277"/>
                    <a:pt x="152" y="1277"/>
                  </a:cubicBezTo>
                  <a:cubicBezTo>
                    <a:pt x="150" y="1274"/>
                    <a:pt x="147" y="1270"/>
                    <a:pt x="145" y="1267"/>
                  </a:cubicBezTo>
                  <a:moveTo>
                    <a:pt x="1487" y="1263"/>
                  </a:moveTo>
                  <a:cubicBezTo>
                    <a:pt x="1485" y="1266"/>
                    <a:pt x="1483" y="1269"/>
                    <a:pt x="1480" y="1273"/>
                  </a:cubicBezTo>
                  <a:cubicBezTo>
                    <a:pt x="1487" y="1277"/>
                    <a:pt x="1487" y="1277"/>
                    <a:pt x="1487" y="1277"/>
                  </a:cubicBezTo>
                  <a:cubicBezTo>
                    <a:pt x="1489" y="1273"/>
                    <a:pt x="1491" y="1270"/>
                    <a:pt x="1493" y="1267"/>
                  </a:cubicBezTo>
                  <a:cubicBezTo>
                    <a:pt x="1487" y="1263"/>
                    <a:pt x="1487" y="1263"/>
                    <a:pt x="1487" y="1263"/>
                  </a:cubicBezTo>
                  <a:moveTo>
                    <a:pt x="126" y="1237"/>
                  </a:moveTo>
                  <a:cubicBezTo>
                    <a:pt x="119" y="1241"/>
                    <a:pt x="119" y="1241"/>
                    <a:pt x="119" y="1241"/>
                  </a:cubicBezTo>
                  <a:cubicBezTo>
                    <a:pt x="122" y="1244"/>
                    <a:pt x="124" y="1248"/>
                    <a:pt x="126" y="1251"/>
                  </a:cubicBezTo>
                  <a:cubicBezTo>
                    <a:pt x="132" y="1247"/>
                    <a:pt x="132" y="1247"/>
                    <a:pt x="132" y="1247"/>
                  </a:cubicBezTo>
                  <a:cubicBezTo>
                    <a:pt x="130" y="1244"/>
                    <a:pt x="128" y="1240"/>
                    <a:pt x="126" y="1237"/>
                  </a:cubicBezTo>
                  <a:moveTo>
                    <a:pt x="108" y="1206"/>
                  </a:moveTo>
                  <a:cubicBezTo>
                    <a:pt x="101" y="1210"/>
                    <a:pt x="101" y="1210"/>
                    <a:pt x="101" y="1210"/>
                  </a:cubicBezTo>
                  <a:cubicBezTo>
                    <a:pt x="103" y="1213"/>
                    <a:pt x="105" y="1217"/>
                    <a:pt x="107" y="1220"/>
                  </a:cubicBezTo>
                  <a:cubicBezTo>
                    <a:pt x="114" y="1217"/>
                    <a:pt x="114" y="1217"/>
                    <a:pt x="114" y="1217"/>
                  </a:cubicBezTo>
                  <a:cubicBezTo>
                    <a:pt x="112" y="1213"/>
                    <a:pt x="110" y="1210"/>
                    <a:pt x="108" y="1206"/>
                  </a:cubicBezTo>
                  <a:moveTo>
                    <a:pt x="91" y="1175"/>
                  </a:moveTo>
                  <a:cubicBezTo>
                    <a:pt x="85" y="1178"/>
                    <a:pt x="85" y="1178"/>
                    <a:pt x="85" y="1178"/>
                  </a:cubicBezTo>
                  <a:cubicBezTo>
                    <a:pt x="86" y="1182"/>
                    <a:pt x="88" y="1185"/>
                    <a:pt x="90" y="1189"/>
                  </a:cubicBezTo>
                  <a:cubicBezTo>
                    <a:pt x="97" y="1185"/>
                    <a:pt x="97" y="1185"/>
                    <a:pt x="97" y="1185"/>
                  </a:cubicBezTo>
                  <a:cubicBezTo>
                    <a:pt x="95" y="1182"/>
                    <a:pt x="93" y="1178"/>
                    <a:pt x="91" y="1175"/>
                  </a:cubicBezTo>
                  <a:moveTo>
                    <a:pt x="76" y="1142"/>
                  </a:moveTo>
                  <a:cubicBezTo>
                    <a:pt x="72" y="1144"/>
                    <a:pt x="72" y="1144"/>
                    <a:pt x="72" y="1144"/>
                  </a:cubicBezTo>
                  <a:cubicBezTo>
                    <a:pt x="74" y="1144"/>
                    <a:pt x="74" y="1144"/>
                    <a:pt x="74" y="1144"/>
                  </a:cubicBezTo>
                  <a:cubicBezTo>
                    <a:pt x="74" y="1156"/>
                    <a:pt x="74" y="1156"/>
                    <a:pt x="74" y="1156"/>
                  </a:cubicBezTo>
                  <a:cubicBezTo>
                    <a:pt x="74" y="1156"/>
                    <a:pt x="74" y="1156"/>
                    <a:pt x="74" y="1156"/>
                  </a:cubicBezTo>
                  <a:cubicBezTo>
                    <a:pt x="81" y="1153"/>
                    <a:pt x="81" y="1153"/>
                    <a:pt x="81" y="1153"/>
                  </a:cubicBezTo>
                  <a:cubicBezTo>
                    <a:pt x="79" y="1150"/>
                    <a:pt x="78" y="1146"/>
                    <a:pt x="76" y="1142"/>
                  </a:cubicBezTo>
                  <a:moveTo>
                    <a:pt x="62" y="1110"/>
                  </a:moveTo>
                  <a:cubicBezTo>
                    <a:pt x="55" y="1112"/>
                    <a:pt x="55" y="1112"/>
                    <a:pt x="55" y="1112"/>
                  </a:cubicBezTo>
                  <a:cubicBezTo>
                    <a:pt x="57" y="1116"/>
                    <a:pt x="58" y="1120"/>
                    <a:pt x="60" y="1123"/>
                  </a:cubicBezTo>
                  <a:cubicBezTo>
                    <a:pt x="67" y="1121"/>
                    <a:pt x="67" y="1121"/>
                    <a:pt x="67" y="1121"/>
                  </a:cubicBezTo>
                  <a:cubicBezTo>
                    <a:pt x="65" y="1117"/>
                    <a:pt x="64" y="1113"/>
                    <a:pt x="62" y="1110"/>
                  </a:cubicBezTo>
                  <a:moveTo>
                    <a:pt x="50" y="1076"/>
                  </a:moveTo>
                  <a:cubicBezTo>
                    <a:pt x="43" y="1078"/>
                    <a:pt x="43" y="1078"/>
                    <a:pt x="43" y="1078"/>
                  </a:cubicBezTo>
                  <a:cubicBezTo>
                    <a:pt x="44" y="1082"/>
                    <a:pt x="46" y="1086"/>
                    <a:pt x="47" y="1090"/>
                  </a:cubicBezTo>
                  <a:cubicBezTo>
                    <a:pt x="54" y="1087"/>
                    <a:pt x="54" y="1087"/>
                    <a:pt x="54" y="1087"/>
                  </a:cubicBezTo>
                  <a:cubicBezTo>
                    <a:pt x="53" y="1084"/>
                    <a:pt x="51" y="1080"/>
                    <a:pt x="50" y="1076"/>
                  </a:cubicBezTo>
                  <a:moveTo>
                    <a:pt x="39" y="1042"/>
                  </a:moveTo>
                  <a:cubicBezTo>
                    <a:pt x="32" y="1044"/>
                    <a:pt x="32" y="1044"/>
                    <a:pt x="32" y="1044"/>
                  </a:cubicBezTo>
                  <a:cubicBezTo>
                    <a:pt x="33" y="1048"/>
                    <a:pt x="35" y="1052"/>
                    <a:pt x="36" y="1056"/>
                  </a:cubicBezTo>
                  <a:cubicBezTo>
                    <a:pt x="43" y="1053"/>
                    <a:pt x="43" y="1053"/>
                    <a:pt x="43" y="1053"/>
                  </a:cubicBezTo>
                  <a:cubicBezTo>
                    <a:pt x="42" y="1050"/>
                    <a:pt x="40" y="1046"/>
                    <a:pt x="39" y="1042"/>
                  </a:cubicBezTo>
                  <a:moveTo>
                    <a:pt x="30" y="1007"/>
                  </a:moveTo>
                  <a:cubicBezTo>
                    <a:pt x="23" y="1009"/>
                    <a:pt x="23" y="1009"/>
                    <a:pt x="23" y="1009"/>
                  </a:cubicBezTo>
                  <a:cubicBezTo>
                    <a:pt x="24" y="1013"/>
                    <a:pt x="25" y="1017"/>
                    <a:pt x="26" y="1021"/>
                  </a:cubicBezTo>
                  <a:cubicBezTo>
                    <a:pt x="33" y="1019"/>
                    <a:pt x="33" y="1019"/>
                    <a:pt x="33" y="1019"/>
                  </a:cubicBezTo>
                  <a:cubicBezTo>
                    <a:pt x="32" y="1015"/>
                    <a:pt x="31" y="1011"/>
                    <a:pt x="30" y="1007"/>
                  </a:cubicBezTo>
                  <a:moveTo>
                    <a:pt x="22" y="973"/>
                  </a:moveTo>
                  <a:cubicBezTo>
                    <a:pt x="15" y="974"/>
                    <a:pt x="15" y="974"/>
                    <a:pt x="15" y="974"/>
                  </a:cubicBezTo>
                  <a:cubicBezTo>
                    <a:pt x="16" y="978"/>
                    <a:pt x="17" y="982"/>
                    <a:pt x="18" y="986"/>
                  </a:cubicBezTo>
                  <a:cubicBezTo>
                    <a:pt x="25" y="984"/>
                    <a:pt x="25" y="984"/>
                    <a:pt x="25" y="984"/>
                  </a:cubicBezTo>
                  <a:cubicBezTo>
                    <a:pt x="24" y="980"/>
                    <a:pt x="23" y="976"/>
                    <a:pt x="22" y="973"/>
                  </a:cubicBezTo>
                  <a:moveTo>
                    <a:pt x="16" y="937"/>
                  </a:moveTo>
                  <a:cubicBezTo>
                    <a:pt x="9" y="938"/>
                    <a:pt x="9" y="938"/>
                    <a:pt x="9" y="938"/>
                  </a:cubicBezTo>
                  <a:cubicBezTo>
                    <a:pt x="10" y="942"/>
                    <a:pt x="10" y="946"/>
                    <a:pt x="11" y="950"/>
                  </a:cubicBezTo>
                  <a:cubicBezTo>
                    <a:pt x="18" y="949"/>
                    <a:pt x="18" y="949"/>
                    <a:pt x="18" y="949"/>
                  </a:cubicBezTo>
                  <a:cubicBezTo>
                    <a:pt x="17" y="945"/>
                    <a:pt x="17" y="941"/>
                    <a:pt x="16" y="937"/>
                  </a:cubicBezTo>
                  <a:moveTo>
                    <a:pt x="12" y="902"/>
                  </a:moveTo>
                  <a:cubicBezTo>
                    <a:pt x="4" y="903"/>
                    <a:pt x="4" y="903"/>
                    <a:pt x="4" y="903"/>
                  </a:cubicBezTo>
                  <a:cubicBezTo>
                    <a:pt x="5" y="907"/>
                    <a:pt x="5" y="911"/>
                    <a:pt x="6" y="915"/>
                  </a:cubicBezTo>
                  <a:cubicBezTo>
                    <a:pt x="13" y="914"/>
                    <a:pt x="13" y="914"/>
                    <a:pt x="13" y="914"/>
                  </a:cubicBezTo>
                  <a:cubicBezTo>
                    <a:pt x="13" y="910"/>
                    <a:pt x="12" y="906"/>
                    <a:pt x="12" y="902"/>
                  </a:cubicBezTo>
                  <a:moveTo>
                    <a:pt x="9" y="866"/>
                  </a:moveTo>
                  <a:cubicBezTo>
                    <a:pt x="1" y="867"/>
                    <a:pt x="1" y="867"/>
                    <a:pt x="1" y="867"/>
                  </a:cubicBezTo>
                  <a:cubicBezTo>
                    <a:pt x="2" y="871"/>
                    <a:pt x="2" y="875"/>
                    <a:pt x="2" y="879"/>
                  </a:cubicBezTo>
                  <a:cubicBezTo>
                    <a:pt x="9" y="878"/>
                    <a:pt x="9" y="878"/>
                    <a:pt x="9" y="878"/>
                  </a:cubicBezTo>
                  <a:cubicBezTo>
                    <a:pt x="9" y="874"/>
                    <a:pt x="9" y="870"/>
                    <a:pt x="9" y="866"/>
                  </a:cubicBezTo>
                  <a:moveTo>
                    <a:pt x="7" y="831"/>
                  </a:moveTo>
                  <a:cubicBezTo>
                    <a:pt x="0" y="831"/>
                    <a:pt x="0" y="831"/>
                    <a:pt x="0" y="831"/>
                  </a:cubicBezTo>
                  <a:cubicBezTo>
                    <a:pt x="0" y="835"/>
                    <a:pt x="0" y="839"/>
                    <a:pt x="0" y="843"/>
                  </a:cubicBezTo>
                  <a:cubicBezTo>
                    <a:pt x="8" y="843"/>
                    <a:pt x="8" y="843"/>
                    <a:pt x="8" y="843"/>
                  </a:cubicBezTo>
                  <a:cubicBezTo>
                    <a:pt x="7" y="839"/>
                    <a:pt x="7" y="835"/>
                    <a:pt x="7" y="831"/>
                  </a:cubicBezTo>
                  <a:moveTo>
                    <a:pt x="0" y="793"/>
                  </a:moveTo>
                  <a:cubicBezTo>
                    <a:pt x="0" y="797"/>
                    <a:pt x="0" y="801"/>
                    <a:pt x="0" y="805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7" y="807"/>
                    <a:pt x="7" y="807"/>
                    <a:pt x="7" y="807"/>
                  </a:cubicBezTo>
                  <a:cubicBezTo>
                    <a:pt x="7" y="806"/>
                    <a:pt x="7" y="806"/>
                    <a:pt x="7" y="806"/>
                  </a:cubicBezTo>
                  <a:cubicBezTo>
                    <a:pt x="7" y="802"/>
                    <a:pt x="7" y="798"/>
                    <a:pt x="7" y="794"/>
                  </a:cubicBezTo>
                  <a:cubicBezTo>
                    <a:pt x="0" y="793"/>
                    <a:pt x="0" y="793"/>
                    <a:pt x="0" y="793"/>
                  </a:cubicBezTo>
                  <a:moveTo>
                    <a:pt x="2" y="757"/>
                  </a:moveTo>
                  <a:cubicBezTo>
                    <a:pt x="1" y="761"/>
                    <a:pt x="1" y="765"/>
                    <a:pt x="1" y="769"/>
                  </a:cubicBezTo>
                  <a:cubicBezTo>
                    <a:pt x="8" y="770"/>
                    <a:pt x="8" y="770"/>
                    <a:pt x="8" y="770"/>
                  </a:cubicBezTo>
                  <a:cubicBezTo>
                    <a:pt x="9" y="766"/>
                    <a:pt x="9" y="762"/>
                    <a:pt x="9" y="758"/>
                  </a:cubicBezTo>
                  <a:cubicBezTo>
                    <a:pt x="2" y="757"/>
                    <a:pt x="2" y="757"/>
                    <a:pt x="2" y="757"/>
                  </a:cubicBezTo>
                  <a:moveTo>
                    <a:pt x="5" y="722"/>
                  </a:moveTo>
                  <a:cubicBezTo>
                    <a:pt x="5" y="725"/>
                    <a:pt x="4" y="729"/>
                    <a:pt x="4" y="733"/>
                  </a:cubicBezTo>
                  <a:cubicBezTo>
                    <a:pt x="11" y="734"/>
                    <a:pt x="11" y="734"/>
                    <a:pt x="11" y="734"/>
                  </a:cubicBezTo>
                  <a:cubicBezTo>
                    <a:pt x="12" y="730"/>
                    <a:pt x="12" y="726"/>
                    <a:pt x="12" y="722"/>
                  </a:cubicBezTo>
                  <a:cubicBezTo>
                    <a:pt x="5" y="722"/>
                    <a:pt x="5" y="722"/>
                    <a:pt x="5" y="722"/>
                  </a:cubicBezTo>
                  <a:moveTo>
                    <a:pt x="10" y="686"/>
                  </a:moveTo>
                  <a:cubicBezTo>
                    <a:pt x="9" y="690"/>
                    <a:pt x="9" y="694"/>
                    <a:pt x="8" y="698"/>
                  </a:cubicBezTo>
                  <a:cubicBezTo>
                    <a:pt x="15" y="699"/>
                    <a:pt x="15" y="699"/>
                    <a:pt x="15" y="699"/>
                  </a:cubicBezTo>
                  <a:cubicBezTo>
                    <a:pt x="16" y="695"/>
                    <a:pt x="17" y="691"/>
                    <a:pt x="17" y="687"/>
                  </a:cubicBezTo>
                  <a:cubicBezTo>
                    <a:pt x="10" y="686"/>
                    <a:pt x="10" y="686"/>
                    <a:pt x="10" y="686"/>
                  </a:cubicBezTo>
                  <a:moveTo>
                    <a:pt x="16" y="650"/>
                  </a:moveTo>
                  <a:cubicBezTo>
                    <a:pt x="16" y="654"/>
                    <a:pt x="15" y="658"/>
                    <a:pt x="14" y="662"/>
                  </a:cubicBezTo>
                  <a:cubicBezTo>
                    <a:pt x="21" y="663"/>
                    <a:pt x="21" y="663"/>
                    <a:pt x="21" y="663"/>
                  </a:cubicBezTo>
                  <a:cubicBezTo>
                    <a:pt x="22" y="660"/>
                    <a:pt x="23" y="656"/>
                    <a:pt x="24" y="652"/>
                  </a:cubicBezTo>
                  <a:cubicBezTo>
                    <a:pt x="16" y="650"/>
                    <a:pt x="16" y="650"/>
                    <a:pt x="16" y="650"/>
                  </a:cubicBezTo>
                  <a:moveTo>
                    <a:pt x="24" y="615"/>
                  </a:moveTo>
                  <a:cubicBezTo>
                    <a:pt x="23" y="619"/>
                    <a:pt x="23" y="623"/>
                    <a:pt x="22" y="627"/>
                  </a:cubicBezTo>
                  <a:cubicBezTo>
                    <a:pt x="29" y="629"/>
                    <a:pt x="29" y="629"/>
                    <a:pt x="29" y="629"/>
                  </a:cubicBezTo>
                  <a:cubicBezTo>
                    <a:pt x="30" y="625"/>
                    <a:pt x="31" y="621"/>
                    <a:pt x="32" y="617"/>
                  </a:cubicBezTo>
                  <a:cubicBezTo>
                    <a:pt x="24" y="615"/>
                    <a:pt x="24" y="615"/>
                    <a:pt x="24" y="615"/>
                  </a:cubicBezTo>
                  <a:moveTo>
                    <a:pt x="34" y="580"/>
                  </a:moveTo>
                  <a:cubicBezTo>
                    <a:pt x="33" y="584"/>
                    <a:pt x="32" y="588"/>
                    <a:pt x="31" y="592"/>
                  </a:cubicBezTo>
                  <a:cubicBezTo>
                    <a:pt x="38" y="594"/>
                    <a:pt x="38" y="594"/>
                    <a:pt x="38" y="594"/>
                  </a:cubicBezTo>
                  <a:cubicBezTo>
                    <a:pt x="39" y="590"/>
                    <a:pt x="40" y="586"/>
                    <a:pt x="41" y="583"/>
                  </a:cubicBezTo>
                  <a:cubicBezTo>
                    <a:pt x="34" y="580"/>
                    <a:pt x="34" y="580"/>
                    <a:pt x="34" y="580"/>
                  </a:cubicBezTo>
                  <a:moveTo>
                    <a:pt x="45" y="546"/>
                  </a:moveTo>
                  <a:cubicBezTo>
                    <a:pt x="44" y="550"/>
                    <a:pt x="43" y="554"/>
                    <a:pt x="41" y="558"/>
                  </a:cubicBezTo>
                  <a:cubicBezTo>
                    <a:pt x="48" y="560"/>
                    <a:pt x="48" y="560"/>
                    <a:pt x="48" y="560"/>
                  </a:cubicBezTo>
                  <a:cubicBezTo>
                    <a:pt x="50" y="556"/>
                    <a:pt x="51" y="552"/>
                    <a:pt x="52" y="549"/>
                  </a:cubicBezTo>
                  <a:cubicBezTo>
                    <a:pt x="45" y="546"/>
                    <a:pt x="45" y="546"/>
                    <a:pt x="45" y="546"/>
                  </a:cubicBezTo>
                  <a:moveTo>
                    <a:pt x="58" y="512"/>
                  </a:moveTo>
                  <a:cubicBezTo>
                    <a:pt x="56" y="516"/>
                    <a:pt x="55" y="520"/>
                    <a:pt x="54" y="523"/>
                  </a:cubicBezTo>
                  <a:cubicBezTo>
                    <a:pt x="60" y="526"/>
                    <a:pt x="60" y="526"/>
                    <a:pt x="60" y="526"/>
                  </a:cubicBezTo>
                  <a:cubicBezTo>
                    <a:pt x="62" y="522"/>
                    <a:pt x="63" y="519"/>
                    <a:pt x="65" y="515"/>
                  </a:cubicBezTo>
                  <a:cubicBezTo>
                    <a:pt x="58" y="512"/>
                    <a:pt x="58" y="512"/>
                    <a:pt x="58" y="512"/>
                  </a:cubicBezTo>
                  <a:moveTo>
                    <a:pt x="72" y="479"/>
                  </a:moveTo>
                  <a:cubicBezTo>
                    <a:pt x="70" y="483"/>
                    <a:pt x="69" y="486"/>
                    <a:pt x="67" y="490"/>
                  </a:cubicBezTo>
                  <a:cubicBezTo>
                    <a:pt x="74" y="493"/>
                    <a:pt x="74" y="493"/>
                    <a:pt x="74" y="493"/>
                  </a:cubicBezTo>
                  <a:cubicBezTo>
                    <a:pt x="76" y="489"/>
                    <a:pt x="77" y="486"/>
                    <a:pt x="79" y="482"/>
                  </a:cubicBezTo>
                  <a:cubicBezTo>
                    <a:pt x="72" y="479"/>
                    <a:pt x="72" y="479"/>
                    <a:pt x="72" y="479"/>
                  </a:cubicBezTo>
                  <a:moveTo>
                    <a:pt x="88" y="446"/>
                  </a:moveTo>
                  <a:cubicBezTo>
                    <a:pt x="86" y="450"/>
                    <a:pt x="84" y="454"/>
                    <a:pt x="82" y="457"/>
                  </a:cubicBezTo>
                  <a:cubicBezTo>
                    <a:pt x="89" y="460"/>
                    <a:pt x="89" y="460"/>
                    <a:pt x="89" y="460"/>
                  </a:cubicBezTo>
                  <a:cubicBezTo>
                    <a:pt x="91" y="457"/>
                    <a:pt x="93" y="453"/>
                    <a:pt x="94" y="450"/>
                  </a:cubicBezTo>
                  <a:cubicBezTo>
                    <a:pt x="88" y="446"/>
                    <a:pt x="88" y="446"/>
                    <a:pt x="88" y="446"/>
                  </a:cubicBezTo>
                  <a:moveTo>
                    <a:pt x="105" y="415"/>
                  </a:moveTo>
                  <a:cubicBezTo>
                    <a:pt x="103" y="418"/>
                    <a:pt x="101" y="422"/>
                    <a:pt x="99" y="425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7" y="425"/>
                    <a:pt x="109" y="422"/>
                    <a:pt x="111" y="418"/>
                  </a:cubicBezTo>
                  <a:cubicBezTo>
                    <a:pt x="105" y="415"/>
                    <a:pt x="105" y="415"/>
                    <a:pt x="105" y="415"/>
                  </a:cubicBezTo>
                  <a:moveTo>
                    <a:pt x="123" y="384"/>
                  </a:moveTo>
                  <a:cubicBezTo>
                    <a:pt x="121" y="387"/>
                    <a:pt x="119" y="390"/>
                    <a:pt x="117" y="394"/>
                  </a:cubicBezTo>
                  <a:cubicBezTo>
                    <a:pt x="123" y="398"/>
                    <a:pt x="123" y="398"/>
                    <a:pt x="123" y="398"/>
                  </a:cubicBezTo>
                  <a:cubicBezTo>
                    <a:pt x="125" y="394"/>
                    <a:pt x="128" y="391"/>
                    <a:pt x="130" y="387"/>
                  </a:cubicBezTo>
                  <a:cubicBezTo>
                    <a:pt x="123" y="384"/>
                    <a:pt x="123" y="384"/>
                    <a:pt x="123" y="384"/>
                  </a:cubicBezTo>
                  <a:moveTo>
                    <a:pt x="143" y="353"/>
                  </a:moveTo>
                  <a:cubicBezTo>
                    <a:pt x="141" y="357"/>
                    <a:pt x="139" y="360"/>
                    <a:pt x="136" y="363"/>
                  </a:cubicBezTo>
                  <a:cubicBezTo>
                    <a:pt x="143" y="367"/>
                    <a:pt x="143" y="367"/>
                    <a:pt x="143" y="367"/>
                  </a:cubicBezTo>
                  <a:cubicBezTo>
                    <a:pt x="145" y="364"/>
                    <a:pt x="147" y="361"/>
                    <a:pt x="149" y="358"/>
                  </a:cubicBezTo>
                  <a:cubicBezTo>
                    <a:pt x="143" y="353"/>
                    <a:pt x="143" y="353"/>
                    <a:pt x="143" y="353"/>
                  </a:cubicBezTo>
                  <a:moveTo>
                    <a:pt x="1484" y="350"/>
                  </a:moveTo>
                  <a:cubicBezTo>
                    <a:pt x="1478" y="354"/>
                    <a:pt x="1478" y="354"/>
                    <a:pt x="1478" y="354"/>
                  </a:cubicBezTo>
                  <a:cubicBezTo>
                    <a:pt x="1480" y="358"/>
                    <a:pt x="1482" y="361"/>
                    <a:pt x="1485" y="364"/>
                  </a:cubicBezTo>
                  <a:cubicBezTo>
                    <a:pt x="1491" y="360"/>
                    <a:pt x="1491" y="360"/>
                    <a:pt x="1491" y="360"/>
                  </a:cubicBezTo>
                  <a:cubicBezTo>
                    <a:pt x="1488" y="357"/>
                    <a:pt x="1486" y="353"/>
                    <a:pt x="1484" y="350"/>
                  </a:cubicBezTo>
                  <a:moveTo>
                    <a:pt x="164" y="324"/>
                  </a:moveTo>
                  <a:cubicBezTo>
                    <a:pt x="162" y="327"/>
                    <a:pt x="159" y="331"/>
                    <a:pt x="157" y="334"/>
                  </a:cubicBezTo>
                  <a:cubicBezTo>
                    <a:pt x="163" y="338"/>
                    <a:pt x="163" y="338"/>
                    <a:pt x="163" y="338"/>
                  </a:cubicBezTo>
                  <a:cubicBezTo>
                    <a:pt x="165" y="335"/>
                    <a:pt x="168" y="332"/>
                    <a:pt x="170" y="329"/>
                  </a:cubicBezTo>
                  <a:cubicBezTo>
                    <a:pt x="164" y="324"/>
                    <a:pt x="164" y="324"/>
                    <a:pt x="164" y="324"/>
                  </a:cubicBezTo>
                  <a:moveTo>
                    <a:pt x="1463" y="321"/>
                  </a:moveTo>
                  <a:cubicBezTo>
                    <a:pt x="1457" y="326"/>
                    <a:pt x="1457" y="326"/>
                    <a:pt x="1457" y="326"/>
                  </a:cubicBezTo>
                  <a:cubicBezTo>
                    <a:pt x="1459" y="329"/>
                    <a:pt x="1462" y="332"/>
                    <a:pt x="1464" y="335"/>
                  </a:cubicBezTo>
                  <a:cubicBezTo>
                    <a:pt x="1470" y="331"/>
                    <a:pt x="1470" y="331"/>
                    <a:pt x="1470" y="331"/>
                  </a:cubicBezTo>
                  <a:cubicBezTo>
                    <a:pt x="1468" y="327"/>
                    <a:pt x="1465" y="324"/>
                    <a:pt x="1463" y="321"/>
                  </a:cubicBezTo>
                  <a:moveTo>
                    <a:pt x="187" y="296"/>
                  </a:moveTo>
                  <a:cubicBezTo>
                    <a:pt x="184" y="299"/>
                    <a:pt x="182" y="302"/>
                    <a:pt x="179" y="305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7" y="307"/>
                    <a:pt x="190" y="304"/>
                    <a:pt x="192" y="301"/>
                  </a:cubicBezTo>
                  <a:cubicBezTo>
                    <a:pt x="187" y="296"/>
                    <a:pt x="187" y="296"/>
                    <a:pt x="187" y="296"/>
                  </a:cubicBezTo>
                  <a:moveTo>
                    <a:pt x="1440" y="293"/>
                  </a:moveTo>
                  <a:cubicBezTo>
                    <a:pt x="1435" y="298"/>
                    <a:pt x="1435" y="298"/>
                    <a:pt x="1435" y="298"/>
                  </a:cubicBezTo>
                  <a:cubicBezTo>
                    <a:pt x="1437" y="301"/>
                    <a:pt x="1440" y="304"/>
                    <a:pt x="1442" y="307"/>
                  </a:cubicBezTo>
                  <a:cubicBezTo>
                    <a:pt x="1448" y="302"/>
                    <a:pt x="1448" y="302"/>
                    <a:pt x="1448" y="302"/>
                  </a:cubicBezTo>
                  <a:cubicBezTo>
                    <a:pt x="1445" y="299"/>
                    <a:pt x="1443" y="296"/>
                    <a:pt x="1440" y="293"/>
                  </a:cubicBezTo>
                  <a:moveTo>
                    <a:pt x="210" y="269"/>
                  </a:moveTo>
                  <a:cubicBezTo>
                    <a:pt x="208" y="272"/>
                    <a:pt x="205" y="275"/>
                    <a:pt x="202" y="278"/>
                  </a:cubicBezTo>
                  <a:cubicBezTo>
                    <a:pt x="208" y="282"/>
                    <a:pt x="208" y="282"/>
                    <a:pt x="208" y="282"/>
                  </a:cubicBezTo>
                  <a:cubicBezTo>
                    <a:pt x="210" y="279"/>
                    <a:pt x="213" y="276"/>
                    <a:pt x="216" y="274"/>
                  </a:cubicBezTo>
                  <a:cubicBezTo>
                    <a:pt x="210" y="269"/>
                    <a:pt x="210" y="269"/>
                    <a:pt x="210" y="269"/>
                  </a:cubicBezTo>
                  <a:moveTo>
                    <a:pt x="1417" y="266"/>
                  </a:moveTo>
                  <a:cubicBezTo>
                    <a:pt x="1411" y="271"/>
                    <a:pt x="1411" y="271"/>
                    <a:pt x="1411" y="271"/>
                  </a:cubicBezTo>
                  <a:cubicBezTo>
                    <a:pt x="1414" y="274"/>
                    <a:pt x="1416" y="277"/>
                    <a:pt x="1419" y="280"/>
                  </a:cubicBezTo>
                  <a:cubicBezTo>
                    <a:pt x="1425" y="275"/>
                    <a:pt x="1425" y="275"/>
                    <a:pt x="1425" y="275"/>
                  </a:cubicBezTo>
                  <a:cubicBezTo>
                    <a:pt x="1422" y="272"/>
                    <a:pt x="1419" y="269"/>
                    <a:pt x="1417" y="266"/>
                  </a:cubicBezTo>
                  <a:moveTo>
                    <a:pt x="235" y="242"/>
                  </a:moveTo>
                  <a:cubicBezTo>
                    <a:pt x="232" y="245"/>
                    <a:pt x="229" y="248"/>
                    <a:pt x="227" y="251"/>
                  </a:cubicBezTo>
                  <a:cubicBezTo>
                    <a:pt x="232" y="256"/>
                    <a:pt x="232" y="256"/>
                    <a:pt x="232" y="256"/>
                  </a:cubicBezTo>
                  <a:cubicBezTo>
                    <a:pt x="235" y="253"/>
                    <a:pt x="238" y="250"/>
                    <a:pt x="240" y="248"/>
                  </a:cubicBezTo>
                  <a:cubicBezTo>
                    <a:pt x="235" y="242"/>
                    <a:pt x="235" y="242"/>
                    <a:pt x="235" y="242"/>
                  </a:cubicBezTo>
                  <a:moveTo>
                    <a:pt x="1392" y="240"/>
                  </a:moveTo>
                  <a:cubicBezTo>
                    <a:pt x="1386" y="245"/>
                    <a:pt x="1386" y="245"/>
                    <a:pt x="1386" y="245"/>
                  </a:cubicBezTo>
                  <a:cubicBezTo>
                    <a:pt x="1389" y="248"/>
                    <a:pt x="1392" y="251"/>
                    <a:pt x="1395" y="253"/>
                  </a:cubicBezTo>
                  <a:cubicBezTo>
                    <a:pt x="1400" y="248"/>
                    <a:pt x="1400" y="248"/>
                    <a:pt x="1400" y="248"/>
                  </a:cubicBezTo>
                  <a:cubicBezTo>
                    <a:pt x="1397" y="245"/>
                    <a:pt x="1394" y="243"/>
                    <a:pt x="1392" y="240"/>
                  </a:cubicBezTo>
                  <a:moveTo>
                    <a:pt x="261" y="217"/>
                  </a:moveTo>
                  <a:cubicBezTo>
                    <a:pt x="258" y="220"/>
                    <a:pt x="255" y="223"/>
                    <a:pt x="252" y="226"/>
                  </a:cubicBezTo>
                  <a:cubicBezTo>
                    <a:pt x="257" y="231"/>
                    <a:pt x="257" y="231"/>
                    <a:pt x="257" y="231"/>
                  </a:cubicBezTo>
                  <a:cubicBezTo>
                    <a:pt x="260" y="228"/>
                    <a:pt x="263" y="225"/>
                    <a:pt x="266" y="223"/>
                  </a:cubicBezTo>
                  <a:cubicBezTo>
                    <a:pt x="261" y="217"/>
                    <a:pt x="261" y="217"/>
                    <a:pt x="261" y="217"/>
                  </a:cubicBezTo>
                  <a:moveTo>
                    <a:pt x="1366" y="215"/>
                  </a:moveTo>
                  <a:cubicBezTo>
                    <a:pt x="1361" y="220"/>
                    <a:pt x="1361" y="220"/>
                    <a:pt x="1361" y="220"/>
                  </a:cubicBezTo>
                  <a:cubicBezTo>
                    <a:pt x="1364" y="223"/>
                    <a:pt x="1366" y="226"/>
                    <a:pt x="1369" y="228"/>
                  </a:cubicBezTo>
                  <a:cubicBezTo>
                    <a:pt x="1374" y="223"/>
                    <a:pt x="1374" y="223"/>
                    <a:pt x="1374" y="223"/>
                  </a:cubicBezTo>
                  <a:cubicBezTo>
                    <a:pt x="1371" y="220"/>
                    <a:pt x="1369" y="218"/>
                    <a:pt x="1366" y="215"/>
                  </a:cubicBezTo>
                  <a:moveTo>
                    <a:pt x="288" y="193"/>
                  </a:moveTo>
                  <a:cubicBezTo>
                    <a:pt x="285" y="196"/>
                    <a:pt x="282" y="199"/>
                    <a:pt x="279" y="201"/>
                  </a:cubicBezTo>
                  <a:cubicBezTo>
                    <a:pt x="284" y="207"/>
                    <a:pt x="284" y="207"/>
                    <a:pt x="284" y="207"/>
                  </a:cubicBezTo>
                  <a:cubicBezTo>
                    <a:pt x="287" y="204"/>
                    <a:pt x="290" y="202"/>
                    <a:pt x="293" y="199"/>
                  </a:cubicBezTo>
                  <a:cubicBezTo>
                    <a:pt x="288" y="193"/>
                    <a:pt x="288" y="193"/>
                    <a:pt x="288" y="193"/>
                  </a:cubicBezTo>
                  <a:moveTo>
                    <a:pt x="1339" y="191"/>
                  </a:moveTo>
                  <a:cubicBezTo>
                    <a:pt x="1334" y="197"/>
                    <a:pt x="1334" y="197"/>
                    <a:pt x="1334" y="197"/>
                  </a:cubicBezTo>
                  <a:cubicBezTo>
                    <a:pt x="1337" y="199"/>
                    <a:pt x="1340" y="202"/>
                    <a:pt x="1343" y="204"/>
                  </a:cubicBezTo>
                  <a:cubicBezTo>
                    <a:pt x="1348" y="199"/>
                    <a:pt x="1348" y="199"/>
                    <a:pt x="1348" y="199"/>
                  </a:cubicBezTo>
                  <a:cubicBezTo>
                    <a:pt x="1345" y="196"/>
                    <a:pt x="1342" y="194"/>
                    <a:pt x="1339" y="191"/>
                  </a:cubicBezTo>
                  <a:moveTo>
                    <a:pt x="316" y="171"/>
                  </a:moveTo>
                  <a:cubicBezTo>
                    <a:pt x="313" y="173"/>
                    <a:pt x="310" y="176"/>
                    <a:pt x="307" y="178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4" y="181"/>
                    <a:pt x="317" y="179"/>
                    <a:pt x="320" y="177"/>
                  </a:cubicBezTo>
                  <a:cubicBezTo>
                    <a:pt x="316" y="171"/>
                    <a:pt x="316" y="171"/>
                    <a:pt x="316" y="171"/>
                  </a:cubicBezTo>
                  <a:moveTo>
                    <a:pt x="1310" y="168"/>
                  </a:moveTo>
                  <a:cubicBezTo>
                    <a:pt x="1306" y="174"/>
                    <a:pt x="1306" y="174"/>
                    <a:pt x="1306" y="174"/>
                  </a:cubicBezTo>
                  <a:cubicBezTo>
                    <a:pt x="1309" y="177"/>
                    <a:pt x="1312" y="179"/>
                    <a:pt x="1315" y="182"/>
                  </a:cubicBezTo>
                  <a:cubicBezTo>
                    <a:pt x="1320" y="176"/>
                    <a:pt x="1320" y="176"/>
                    <a:pt x="1320" y="176"/>
                  </a:cubicBezTo>
                  <a:cubicBezTo>
                    <a:pt x="1317" y="173"/>
                    <a:pt x="1314" y="171"/>
                    <a:pt x="1310" y="168"/>
                  </a:cubicBezTo>
                  <a:moveTo>
                    <a:pt x="345" y="149"/>
                  </a:moveTo>
                  <a:cubicBezTo>
                    <a:pt x="342" y="152"/>
                    <a:pt x="338" y="154"/>
                    <a:pt x="335" y="156"/>
                  </a:cubicBezTo>
                  <a:cubicBezTo>
                    <a:pt x="340" y="162"/>
                    <a:pt x="340" y="162"/>
                    <a:pt x="340" y="162"/>
                  </a:cubicBezTo>
                  <a:cubicBezTo>
                    <a:pt x="343" y="160"/>
                    <a:pt x="346" y="158"/>
                    <a:pt x="349" y="155"/>
                  </a:cubicBezTo>
                  <a:cubicBezTo>
                    <a:pt x="345" y="149"/>
                    <a:pt x="345" y="149"/>
                    <a:pt x="345" y="149"/>
                  </a:cubicBezTo>
                  <a:moveTo>
                    <a:pt x="1281" y="147"/>
                  </a:moveTo>
                  <a:cubicBezTo>
                    <a:pt x="1277" y="153"/>
                    <a:pt x="1277" y="153"/>
                    <a:pt x="1277" y="153"/>
                  </a:cubicBezTo>
                  <a:cubicBezTo>
                    <a:pt x="1280" y="155"/>
                    <a:pt x="1284" y="158"/>
                    <a:pt x="1287" y="160"/>
                  </a:cubicBezTo>
                  <a:cubicBezTo>
                    <a:pt x="1291" y="154"/>
                    <a:pt x="1291" y="154"/>
                    <a:pt x="1291" y="154"/>
                  </a:cubicBezTo>
                  <a:cubicBezTo>
                    <a:pt x="1288" y="152"/>
                    <a:pt x="1285" y="149"/>
                    <a:pt x="1281" y="147"/>
                  </a:cubicBezTo>
                  <a:moveTo>
                    <a:pt x="375" y="129"/>
                  </a:moveTo>
                  <a:cubicBezTo>
                    <a:pt x="371" y="131"/>
                    <a:pt x="368" y="134"/>
                    <a:pt x="365" y="136"/>
                  </a:cubicBezTo>
                  <a:cubicBezTo>
                    <a:pt x="369" y="142"/>
                    <a:pt x="369" y="142"/>
                    <a:pt x="369" y="142"/>
                  </a:cubicBezTo>
                  <a:cubicBezTo>
                    <a:pt x="372" y="140"/>
                    <a:pt x="375" y="138"/>
                    <a:pt x="379" y="135"/>
                  </a:cubicBezTo>
                  <a:cubicBezTo>
                    <a:pt x="375" y="129"/>
                    <a:pt x="375" y="129"/>
                    <a:pt x="375" y="129"/>
                  </a:cubicBezTo>
                  <a:moveTo>
                    <a:pt x="1251" y="127"/>
                  </a:moveTo>
                  <a:cubicBezTo>
                    <a:pt x="1247" y="133"/>
                    <a:pt x="1247" y="133"/>
                    <a:pt x="1247" y="133"/>
                  </a:cubicBezTo>
                  <a:cubicBezTo>
                    <a:pt x="1251" y="135"/>
                    <a:pt x="1254" y="138"/>
                    <a:pt x="1257" y="140"/>
                  </a:cubicBezTo>
                  <a:cubicBezTo>
                    <a:pt x="1261" y="134"/>
                    <a:pt x="1261" y="134"/>
                    <a:pt x="1261" y="134"/>
                  </a:cubicBezTo>
                  <a:cubicBezTo>
                    <a:pt x="1258" y="131"/>
                    <a:pt x="1255" y="129"/>
                    <a:pt x="1251" y="127"/>
                  </a:cubicBezTo>
                  <a:moveTo>
                    <a:pt x="405" y="110"/>
                  </a:moveTo>
                  <a:cubicBezTo>
                    <a:pt x="402" y="112"/>
                    <a:pt x="399" y="114"/>
                    <a:pt x="395" y="117"/>
                  </a:cubicBezTo>
                  <a:cubicBezTo>
                    <a:pt x="399" y="123"/>
                    <a:pt x="399" y="123"/>
                    <a:pt x="399" y="123"/>
                  </a:cubicBezTo>
                  <a:cubicBezTo>
                    <a:pt x="402" y="121"/>
                    <a:pt x="406" y="119"/>
                    <a:pt x="409" y="117"/>
                  </a:cubicBezTo>
                  <a:cubicBezTo>
                    <a:pt x="405" y="110"/>
                    <a:pt x="405" y="110"/>
                    <a:pt x="405" y="110"/>
                  </a:cubicBezTo>
                  <a:moveTo>
                    <a:pt x="1220" y="108"/>
                  </a:moveTo>
                  <a:cubicBezTo>
                    <a:pt x="1217" y="115"/>
                    <a:pt x="1217" y="115"/>
                    <a:pt x="1217" y="115"/>
                  </a:cubicBezTo>
                  <a:cubicBezTo>
                    <a:pt x="1220" y="117"/>
                    <a:pt x="1224" y="119"/>
                    <a:pt x="1227" y="121"/>
                  </a:cubicBezTo>
                  <a:cubicBezTo>
                    <a:pt x="1231" y="114"/>
                    <a:pt x="1231" y="114"/>
                    <a:pt x="1231" y="114"/>
                  </a:cubicBezTo>
                  <a:cubicBezTo>
                    <a:pt x="1227" y="112"/>
                    <a:pt x="1224" y="110"/>
                    <a:pt x="1220" y="108"/>
                  </a:cubicBezTo>
                  <a:moveTo>
                    <a:pt x="437" y="93"/>
                  </a:moveTo>
                  <a:cubicBezTo>
                    <a:pt x="433" y="95"/>
                    <a:pt x="430" y="97"/>
                    <a:pt x="426" y="99"/>
                  </a:cubicBezTo>
                  <a:cubicBezTo>
                    <a:pt x="430" y="105"/>
                    <a:pt x="430" y="105"/>
                    <a:pt x="430" y="105"/>
                  </a:cubicBezTo>
                  <a:cubicBezTo>
                    <a:pt x="433" y="103"/>
                    <a:pt x="437" y="101"/>
                    <a:pt x="440" y="100"/>
                  </a:cubicBezTo>
                  <a:cubicBezTo>
                    <a:pt x="437" y="93"/>
                    <a:pt x="437" y="93"/>
                    <a:pt x="437" y="93"/>
                  </a:cubicBezTo>
                  <a:moveTo>
                    <a:pt x="1189" y="91"/>
                  </a:moveTo>
                  <a:cubicBezTo>
                    <a:pt x="1185" y="98"/>
                    <a:pt x="1185" y="98"/>
                    <a:pt x="1185" y="98"/>
                  </a:cubicBezTo>
                  <a:cubicBezTo>
                    <a:pt x="1189" y="99"/>
                    <a:pt x="1192" y="101"/>
                    <a:pt x="1196" y="103"/>
                  </a:cubicBezTo>
                  <a:cubicBezTo>
                    <a:pt x="1199" y="97"/>
                    <a:pt x="1199" y="97"/>
                    <a:pt x="1199" y="97"/>
                  </a:cubicBezTo>
                  <a:cubicBezTo>
                    <a:pt x="1196" y="95"/>
                    <a:pt x="1192" y="93"/>
                    <a:pt x="1189" y="91"/>
                  </a:cubicBezTo>
                  <a:moveTo>
                    <a:pt x="469" y="77"/>
                  </a:moveTo>
                  <a:cubicBezTo>
                    <a:pt x="466" y="79"/>
                    <a:pt x="462" y="80"/>
                    <a:pt x="458" y="82"/>
                  </a:cubicBezTo>
                  <a:cubicBezTo>
                    <a:pt x="462" y="89"/>
                    <a:pt x="462" y="89"/>
                    <a:pt x="462" y="89"/>
                  </a:cubicBezTo>
                  <a:cubicBezTo>
                    <a:pt x="465" y="87"/>
                    <a:pt x="469" y="85"/>
                    <a:pt x="472" y="84"/>
                  </a:cubicBezTo>
                  <a:cubicBezTo>
                    <a:pt x="469" y="77"/>
                    <a:pt x="469" y="77"/>
                    <a:pt x="469" y="77"/>
                  </a:cubicBezTo>
                  <a:moveTo>
                    <a:pt x="1156" y="75"/>
                  </a:moveTo>
                  <a:cubicBezTo>
                    <a:pt x="1153" y="82"/>
                    <a:pt x="1153" y="82"/>
                    <a:pt x="1153" y="82"/>
                  </a:cubicBezTo>
                  <a:cubicBezTo>
                    <a:pt x="1157" y="84"/>
                    <a:pt x="1160" y="85"/>
                    <a:pt x="1164" y="87"/>
                  </a:cubicBezTo>
                  <a:cubicBezTo>
                    <a:pt x="1167" y="80"/>
                    <a:pt x="1167" y="80"/>
                    <a:pt x="1167" y="80"/>
                  </a:cubicBezTo>
                  <a:cubicBezTo>
                    <a:pt x="1163" y="79"/>
                    <a:pt x="1160" y="77"/>
                    <a:pt x="1156" y="75"/>
                  </a:cubicBezTo>
                  <a:moveTo>
                    <a:pt x="502" y="62"/>
                  </a:moveTo>
                  <a:cubicBezTo>
                    <a:pt x="498" y="64"/>
                    <a:pt x="495" y="66"/>
                    <a:pt x="491" y="67"/>
                  </a:cubicBezTo>
                  <a:cubicBezTo>
                    <a:pt x="494" y="74"/>
                    <a:pt x="494" y="74"/>
                    <a:pt x="494" y="74"/>
                  </a:cubicBezTo>
                  <a:cubicBezTo>
                    <a:pt x="498" y="72"/>
                    <a:pt x="501" y="71"/>
                    <a:pt x="505" y="69"/>
                  </a:cubicBezTo>
                  <a:cubicBezTo>
                    <a:pt x="502" y="62"/>
                    <a:pt x="502" y="62"/>
                    <a:pt x="502" y="62"/>
                  </a:cubicBezTo>
                  <a:moveTo>
                    <a:pt x="1123" y="61"/>
                  </a:moveTo>
                  <a:cubicBezTo>
                    <a:pt x="1120" y="68"/>
                    <a:pt x="1120" y="68"/>
                    <a:pt x="1120" y="68"/>
                  </a:cubicBezTo>
                  <a:cubicBezTo>
                    <a:pt x="1124" y="69"/>
                    <a:pt x="1128" y="71"/>
                    <a:pt x="1131" y="72"/>
                  </a:cubicBezTo>
                  <a:cubicBezTo>
                    <a:pt x="1134" y="65"/>
                    <a:pt x="1134" y="65"/>
                    <a:pt x="1134" y="65"/>
                  </a:cubicBezTo>
                  <a:cubicBezTo>
                    <a:pt x="1130" y="64"/>
                    <a:pt x="1127" y="62"/>
                    <a:pt x="1123" y="61"/>
                  </a:cubicBezTo>
                  <a:moveTo>
                    <a:pt x="536" y="49"/>
                  </a:moveTo>
                  <a:cubicBezTo>
                    <a:pt x="532" y="51"/>
                    <a:pt x="528" y="52"/>
                    <a:pt x="524" y="54"/>
                  </a:cubicBezTo>
                  <a:cubicBezTo>
                    <a:pt x="527" y="61"/>
                    <a:pt x="527" y="61"/>
                    <a:pt x="527" y="61"/>
                  </a:cubicBezTo>
                  <a:cubicBezTo>
                    <a:pt x="531" y="59"/>
                    <a:pt x="534" y="58"/>
                    <a:pt x="538" y="56"/>
                  </a:cubicBezTo>
                  <a:cubicBezTo>
                    <a:pt x="536" y="49"/>
                    <a:pt x="536" y="49"/>
                    <a:pt x="536" y="49"/>
                  </a:cubicBezTo>
                  <a:moveTo>
                    <a:pt x="1089" y="48"/>
                  </a:moveTo>
                  <a:cubicBezTo>
                    <a:pt x="1087" y="55"/>
                    <a:pt x="1087" y="55"/>
                    <a:pt x="1087" y="55"/>
                  </a:cubicBezTo>
                  <a:cubicBezTo>
                    <a:pt x="1091" y="56"/>
                    <a:pt x="1094" y="57"/>
                    <a:pt x="1098" y="59"/>
                  </a:cubicBezTo>
                  <a:cubicBezTo>
                    <a:pt x="1101" y="52"/>
                    <a:pt x="1101" y="52"/>
                    <a:pt x="1101" y="52"/>
                  </a:cubicBezTo>
                  <a:cubicBezTo>
                    <a:pt x="1097" y="51"/>
                    <a:pt x="1093" y="49"/>
                    <a:pt x="1089" y="48"/>
                  </a:cubicBezTo>
                  <a:moveTo>
                    <a:pt x="570" y="38"/>
                  </a:moveTo>
                  <a:cubicBezTo>
                    <a:pt x="566" y="39"/>
                    <a:pt x="562" y="40"/>
                    <a:pt x="558" y="42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4" y="47"/>
                    <a:pt x="568" y="46"/>
                    <a:pt x="572" y="45"/>
                  </a:cubicBezTo>
                  <a:cubicBezTo>
                    <a:pt x="570" y="38"/>
                    <a:pt x="570" y="38"/>
                    <a:pt x="570" y="38"/>
                  </a:cubicBezTo>
                  <a:moveTo>
                    <a:pt x="1055" y="36"/>
                  </a:moveTo>
                  <a:cubicBezTo>
                    <a:pt x="1053" y="43"/>
                    <a:pt x="1053" y="43"/>
                    <a:pt x="1053" y="43"/>
                  </a:cubicBezTo>
                  <a:cubicBezTo>
                    <a:pt x="1057" y="45"/>
                    <a:pt x="1060" y="46"/>
                    <a:pt x="1064" y="47"/>
                  </a:cubicBezTo>
                  <a:cubicBezTo>
                    <a:pt x="1066" y="40"/>
                    <a:pt x="1066" y="40"/>
                    <a:pt x="1066" y="40"/>
                  </a:cubicBezTo>
                  <a:cubicBezTo>
                    <a:pt x="1063" y="39"/>
                    <a:pt x="1059" y="38"/>
                    <a:pt x="1055" y="36"/>
                  </a:cubicBezTo>
                  <a:moveTo>
                    <a:pt x="604" y="28"/>
                  </a:moveTo>
                  <a:cubicBezTo>
                    <a:pt x="600" y="29"/>
                    <a:pt x="597" y="30"/>
                    <a:pt x="593" y="31"/>
                  </a:cubicBezTo>
                  <a:cubicBezTo>
                    <a:pt x="595" y="38"/>
                    <a:pt x="595" y="38"/>
                    <a:pt x="595" y="38"/>
                  </a:cubicBezTo>
                  <a:cubicBezTo>
                    <a:pt x="599" y="37"/>
                    <a:pt x="602" y="36"/>
                    <a:pt x="606" y="35"/>
                  </a:cubicBezTo>
                  <a:cubicBezTo>
                    <a:pt x="604" y="28"/>
                    <a:pt x="604" y="28"/>
                    <a:pt x="604" y="28"/>
                  </a:cubicBezTo>
                  <a:moveTo>
                    <a:pt x="1020" y="27"/>
                  </a:moveTo>
                  <a:cubicBezTo>
                    <a:pt x="1018" y="34"/>
                    <a:pt x="1018" y="34"/>
                    <a:pt x="1018" y="34"/>
                  </a:cubicBezTo>
                  <a:cubicBezTo>
                    <a:pt x="1022" y="35"/>
                    <a:pt x="1026" y="36"/>
                    <a:pt x="1030" y="37"/>
                  </a:cubicBezTo>
                  <a:cubicBezTo>
                    <a:pt x="1032" y="30"/>
                    <a:pt x="1032" y="30"/>
                    <a:pt x="1032" y="30"/>
                  </a:cubicBezTo>
                  <a:cubicBezTo>
                    <a:pt x="1028" y="29"/>
                    <a:pt x="1024" y="28"/>
                    <a:pt x="1020" y="27"/>
                  </a:cubicBezTo>
                  <a:moveTo>
                    <a:pt x="639" y="19"/>
                  </a:moveTo>
                  <a:cubicBezTo>
                    <a:pt x="635" y="20"/>
                    <a:pt x="632" y="21"/>
                    <a:pt x="628" y="22"/>
                  </a:cubicBezTo>
                  <a:cubicBezTo>
                    <a:pt x="629" y="29"/>
                    <a:pt x="629" y="29"/>
                    <a:pt x="629" y="29"/>
                  </a:cubicBezTo>
                  <a:cubicBezTo>
                    <a:pt x="633" y="28"/>
                    <a:pt x="637" y="27"/>
                    <a:pt x="641" y="26"/>
                  </a:cubicBezTo>
                  <a:cubicBezTo>
                    <a:pt x="639" y="19"/>
                    <a:pt x="639" y="19"/>
                    <a:pt x="639" y="19"/>
                  </a:cubicBezTo>
                  <a:moveTo>
                    <a:pt x="985" y="18"/>
                  </a:moveTo>
                  <a:cubicBezTo>
                    <a:pt x="984" y="25"/>
                    <a:pt x="984" y="25"/>
                    <a:pt x="984" y="25"/>
                  </a:cubicBezTo>
                  <a:cubicBezTo>
                    <a:pt x="988" y="26"/>
                    <a:pt x="991" y="27"/>
                    <a:pt x="995" y="28"/>
                  </a:cubicBezTo>
                  <a:cubicBezTo>
                    <a:pt x="997" y="21"/>
                    <a:pt x="997" y="21"/>
                    <a:pt x="997" y="21"/>
                  </a:cubicBezTo>
                  <a:cubicBezTo>
                    <a:pt x="993" y="20"/>
                    <a:pt x="989" y="19"/>
                    <a:pt x="985" y="18"/>
                  </a:cubicBezTo>
                  <a:moveTo>
                    <a:pt x="675" y="12"/>
                  </a:moveTo>
                  <a:cubicBezTo>
                    <a:pt x="671" y="13"/>
                    <a:pt x="667" y="14"/>
                    <a:pt x="663" y="14"/>
                  </a:cubicBezTo>
                  <a:cubicBezTo>
                    <a:pt x="664" y="22"/>
                    <a:pt x="664" y="22"/>
                    <a:pt x="664" y="22"/>
                  </a:cubicBezTo>
                  <a:cubicBezTo>
                    <a:pt x="668" y="21"/>
                    <a:pt x="672" y="20"/>
                    <a:pt x="676" y="20"/>
                  </a:cubicBezTo>
                  <a:cubicBezTo>
                    <a:pt x="675" y="12"/>
                    <a:pt x="675" y="12"/>
                    <a:pt x="675" y="12"/>
                  </a:cubicBezTo>
                  <a:moveTo>
                    <a:pt x="950" y="12"/>
                  </a:moveTo>
                  <a:cubicBezTo>
                    <a:pt x="949" y="19"/>
                    <a:pt x="949" y="19"/>
                    <a:pt x="949" y="19"/>
                  </a:cubicBezTo>
                  <a:cubicBezTo>
                    <a:pt x="952" y="19"/>
                    <a:pt x="956" y="20"/>
                    <a:pt x="960" y="21"/>
                  </a:cubicBezTo>
                  <a:cubicBezTo>
                    <a:pt x="962" y="14"/>
                    <a:pt x="962" y="14"/>
                    <a:pt x="962" y="14"/>
                  </a:cubicBezTo>
                  <a:cubicBezTo>
                    <a:pt x="958" y="13"/>
                    <a:pt x="954" y="12"/>
                    <a:pt x="950" y="12"/>
                  </a:cubicBezTo>
                  <a:moveTo>
                    <a:pt x="710" y="7"/>
                  </a:moveTo>
                  <a:cubicBezTo>
                    <a:pt x="706" y="7"/>
                    <a:pt x="702" y="8"/>
                    <a:pt x="698" y="9"/>
                  </a:cubicBezTo>
                  <a:cubicBezTo>
                    <a:pt x="699" y="16"/>
                    <a:pt x="699" y="16"/>
                    <a:pt x="699" y="16"/>
                  </a:cubicBezTo>
                  <a:cubicBezTo>
                    <a:pt x="703" y="15"/>
                    <a:pt x="707" y="15"/>
                    <a:pt x="711" y="14"/>
                  </a:cubicBezTo>
                  <a:cubicBezTo>
                    <a:pt x="710" y="7"/>
                    <a:pt x="710" y="7"/>
                    <a:pt x="710" y="7"/>
                  </a:cubicBezTo>
                  <a:moveTo>
                    <a:pt x="914" y="6"/>
                  </a:moveTo>
                  <a:cubicBezTo>
                    <a:pt x="913" y="14"/>
                    <a:pt x="913" y="14"/>
                    <a:pt x="913" y="14"/>
                  </a:cubicBezTo>
                  <a:cubicBezTo>
                    <a:pt x="917" y="14"/>
                    <a:pt x="921" y="15"/>
                    <a:pt x="925" y="15"/>
                  </a:cubicBezTo>
                  <a:cubicBezTo>
                    <a:pt x="926" y="8"/>
                    <a:pt x="926" y="8"/>
                    <a:pt x="926" y="8"/>
                  </a:cubicBezTo>
                  <a:cubicBezTo>
                    <a:pt x="922" y="7"/>
                    <a:pt x="918" y="7"/>
                    <a:pt x="914" y="6"/>
                  </a:cubicBezTo>
                  <a:moveTo>
                    <a:pt x="746" y="3"/>
                  </a:moveTo>
                  <a:cubicBezTo>
                    <a:pt x="742" y="4"/>
                    <a:pt x="738" y="4"/>
                    <a:pt x="734" y="4"/>
                  </a:cubicBezTo>
                  <a:cubicBezTo>
                    <a:pt x="735" y="12"/>
                    <a:pt x="735" y="12"/>
                    <a:pt x="735" y="12"/>
                  </a:cubicBezTo>
                  <a:cubicBezTo>
                    <a:pt x="739" y="11"/>
                    <a:pt x="743" y="11"/>
                    <a:pt x="747" y="11"/>
                  </a:cubicBezTo>
                  <a:cubicBezTo>
                    <a:pt x="746" y="3"/>
                    <a:pt x="746" y="3"/>
                    <a:pt x="746" y="3"/>
                  </a:cubicBezTo>
                  <a:moveTo>
                    <a:pt x="878" y="3"/>
                  </a:moveTo>
                  <a:cubicBezTo>
                    <a:pt x="878" y="10"/>
                    <a:pt x="878" y="10"/>
                    <a:pt x="878" y="10"/>
                  </a:cubicBezTo>
                  <a:cubicBezTo>
                    <a:pt x="882" y="10"/>
                    <a:pt x="886" y="11"/>
                    <a:pt x="890" y="11"/>
                  </a:cubicBezTo>
                  <a:cubicBezTo>
                    <a:pt x="890" y="4"/>
                    <a:pt x="890" y="4"/>
                    <a:pt x="890" y="4"/>
                  </a:cubicBezTo>
                  <a:cubicBezTo>
                    <a:pt x="886" y="3"/>
                    <a:pt x="882" y="3"/>
                    <a:pt x="878" y="3"/>
                  </a:cubicBezTo>
                  <a:moveTo>
                    <a:pt x="782" y="1"/>
                  </a:moveTo>
                  <a:cubicBezTo>
                    <a:pt x="778" y="1"/>
                    <a:pt x="774" y="1"/>
                    <a:pt x="770" y="2"/>
                  </a:cubicBezTo>
                  <a:cubicBezTo>
                    <a:pt x="771" y="9"/>
                    <a:pt x="771" y="9"/>
                    <a:pt x="771" y="9"/>
                  </a:cubicBezTo>
                  <a:cubicBezTo>
                    <a:pt x="775" y="9"/>
                    <a:pt x="779" y="9"/>
                    <a:pt x="782" y="8"/>
                  </a:cubicBezTo>
                  <a:cubicBezTo>
                    <a:pt x="782" y="1"/>
                    <a:pt x="782" y="1"/>
                    <a:pt x="782" y="1"/>
                  </a:cubicBezTo>
                  <a:moveTo>
                    <a:pt x="842" y="1"/>
                  </a:moveTo>
                  <a:cubicBezTo>
                    <a:pt x="842" y="8"/>
                    <a:pt x="842" y="8"/>
                    <a:pt x="842" y="8"/>
                  </a:cubicBezTo>
                  <a:cubicBezTo>
                    <a:pt x="846" y="8"/>
                    <a:pt x="850" y="9"/>
                    <a:pt x="854" y="9"/>
                  </a:cubicBezTo>
                  <a:cubicBezTo>
                    <a:pt x="854" y="1"/>
                    <a:pt x="854" y="1"/>
                    <a:pt x="854" y="1"/>
                  </a:cubicBezTo>
                  <a:cubicBezTo>
                    <a:pt x="850" y="1"/>
                    <a:pt x="846" y="1"/>
                    <a:pt x="842" y="1"/>
                  </a:cubicBezTo>
                  <a:moveTo>
                    <a:pt x="814" y="0"/>
                  </a:moveTo>
                  <a:cubicBezTo>
                    <a:pt x="812" y="0"/>
                    <a:pt x="809" y="0"/>
                    <a:pt x="806" y="0"/>
                  </a:cubicBezTo>
                  <a:cubicBezTo>
                    <a:pt x="806" y="8"/>
                    <a:pt x="806" y="8"/>
                    <a:pt x="806" y="8"/>
                  </a:cubicBezTo>
                  <a:cubicBezTo>
                    <a:pt x="809" y="8"/>
                    <a:pt x="812" y="8"/>
                    <a:pt x="814" y="8"/>
                  </a:cubicBezTo>
                  <a:cubicBezTo>
                    <a:pt x="818" y="8"/>
                    <a:pt x="818" y="8"/>
                    <a:pt x="818" y="8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4" y="0"/>
                    <a:pt x="814" y="0"/>
                    <a:pt x="8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3" name="Freeform 674"/>
            <p:cNvSpPr/>
            <p:nvPr/>
          </p:nvSpPr>
          <p:spPr bwMode="auto">
            <a:xfrm>
              <a:off x="4324350" y="6519863"/>
              <a:ext cx="96838" cy="119063"/>
            </a:xfrm>
            <a:custGeom>
              <a:avLst/>
              <a:gdLst>
                <a:gd name="T0" fmla="*/ 14 w 61"/>
                <a:gd name="T1" fmla="*/ 75 h 75"/>
                <a:gd name="T2" fmla="*/ 0 w 61"/>
                <a:gd name="T3" fmla="*/ 14 h 75"/>
                <a:gd name="T4" fmla="*/ 61 w 61"/>
                <a:gd name="T5" fmla="*/ 0 h 75"/>
                <a:gd name="T6" fmla="*/ 14 w 61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75">
                  <a:moveTo>
                    <a:pt x="14" y="75"/>
                  </a:moveTo>
                  <a:lnTo>
                    <a:pt x="0" y="14"/>
                  </a:lnTo>
                  <a:lnTo>
                    <a:pt x="61" y="0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7" name="Freeform 678"/>
            <p:cNvSpPr>
              <a:spLocks noEditPoints="1"/>
            </p:cNvSpPr>
            <p:nvPr/>
          </p:nvSpPr>
          <p:spPr bwMode="auto">
            <a:xfrm>
              <a:off x="3814763" y="3236913"/>
              <a:ext cx="3170238" cy="3168650"/>
            </a:xfrm>
            <a:custGeom>
              <a:avLst/>
              <a:gdLst>
                <a:gd name="T0" fmla="*/ 1211 w 1264"/>
                <a:gd name="T1" fmla="*/ 625 h 1263"/>
                <a:gd name="T2" fmla="*/ 1258 w 1264"/>
                <a:gd name="T3" fmla="*/ 550 h 1263"/>
                <a:gd name="T4" fmla="*/ 1248 w 1264"/>
                <a:gd name="T5" fmla="*/ 492 h 1263"/>
                <a:gd name="T6" fmla="*/ 1179 w 1264"/>
                <a:gd name="T7" fmla="*/ 438 h 1263"/>
                <a:gd name="T8" fmla="*/ 1160 w 1264"/>
                <a:gd name="T9" fmla="*/ 391 h 1263"/>
                <a:gd name="T10" fmla="*/ 1172 w 1264"/>
                <a:gd name="T11" fmla="*/ 303 h 1263"/>
                <a:gd name="T12" fmla="*/ 1139 w 1264"/>
                <a:gd name="T13" fmla="*/ 255 h 1263"/>
                <a:gd name="T14" fmla="*/ 1054 w 1264"/>
                <a:gd name="T15" fmla="*/ 232 h 1263"/>
                <a:gd name="T16" fmla="*/ 1018 w 1264"/>
                <a:gd name="T17" fmla="*/ 197 h 1263"/>
                <a:gd name="T18" fmla="*/ 993 w 1264"/>
                <a:gd name="T19" fmla="*/ 113 h 1263"/>
                <a:gd name="T20" fmla="*/ 943 w 1264"/>
                <a:gd name="T21" fmla="*/ 81 h 1263"/>
                <a:gd name="T22" fmla="*/ 856 w 1264"/>
                <a:gd name="T23" fmla="*/ 94 h 1263"/>
                <a:gd name="T24" fmla="*/ 810 w 1264"/>
                <a:gd name="T25" fmla="*/ 77 h 1263"/>
                <a:gd name="T26" fmla="*/ 751 w 1264"/>
                <a:gd name="T27" fmla="*/ 11 h 1263"/>
                <a:gd name="T28" fmla="*/ 692 w 1264"/>
                <a:gd name="T29" fmla="*/ 2 h 1263"/>
                <a:gd name="T30" fmla="*/ 632 w 1264"/>
                <a:gd name="T31" fmla="*/ 49 h 1263"/>
                <a:gd name="T32" fmla="*/ 576 w 1264"/>
                <a:gd name="T33" fmla="*/ 2 h 1263"/>
                <a:gd name="T34" fmla="*/ 517 w 1264"/>
                <a:gd name="T35" fmla="*/ 10 h 1263"/>
                <a:gd name="T36" fmla="*/ 458 w 1264"/>
                <a:gd name="T37" fmla="*/ 75 h 1263"/>
                <a:gd name="T38" fmla="*/ 412 w 1264"/>
                <a:gd name="T39" fmla="*/ 92 h 1263"/>
                <a:gd name="T40" fmla="*/ 325 w 1264"/>
                <a:gd name="T41" fmla="*/ 79 h 1263"/>
                <a:gd name="T42" fmla="*/ 274 w 1264"/>
                <a:gd name="T43" fmla="*/ 111 h 1263"/>
                <a:gd name="T44" fmla="*/ 247 w 1264"/>
                <a:gd name="T45" fmla="*/ 195 h 1263"/>
                <a:gd name="T46" fmla="*/ 212 w 1264"/>
                <a:gd name="T47" fmla="*/ 229 h 1263"/>
                <a:gd name="T48" fmla="*/ 127 w 1264"/>
                <a:gd name="T49" fmla="*/ 251 h 1263"/>
                <a:gd name="T50" fmla="*/ 92 w 1264"/>
                <a:gd name="T51" fmla="*/ 302 h 1263"/>
                <a:gd name="T52" fmla="*/ 104 w 1264"/>
                <a:gd name="T53" fmla="*/ 390 h 1263"/>
                <a:gd name="T54" fmla="*/ 85 w 1264"/>
                <a:gd name="T55" fmla="*/ 435 h 1263"/>
                <a:gd name="T56" fmla="*/ 16 w 1264"/>
                <a:gd name="T57" fmla="*/ 490 h 1263"/>
                <a:gd name="T58" fmla="*/ 5 w 1264"/>
                <a:gd name="T59" fmla="*/ 551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4 h 1263"/>
                <a:gd name="T66" fmla="*/ 27 w 1264"/>
                <a:gd name="T67" fmla="*/ 814 h 1263"/>
                <a:gd name="T68" fmla="*/ 101 w 1264"/>
                <a:gd name="T69" fmla="*/ 863 h 1263"/>
                <a:gd name="T70" fmla="*/ 123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5 h 1263"/>
                <a:gd name="T76" fmla="*/ 243 w 1264"/>
                <a:gd name="T77" fmla="*/ 1059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4 w 1264"/>
                <a:gd name="T83" fmla="*/ 1204 h 1263"/>
                <a:gd name="T84" fmla="*/ 451 w 1264"/>
                <a:gd name="T85" fmla="*/ 1180 h 1263"/>
                <a:gd name="T86" fmla="*/ 499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8 h 1263"/>
                <a:gd name="T94" fmla="*/ 736 w 1264"/>
                <a:gd name="T95" fmla="*/ 1255 h 1263"/>
                <a:gd name="T96" fmla="*/ 795 w 1264"/>
                <a:gd name="T97" fmla="*/ 1242 h 1263"/>
                <a:gd name="T98" fmla="*/ 846 w 1264"/>
                <a:gd name="T99" fmla="*/ 1168 h 1263"/>
                <a:gd name="T100" fmla="*/ 892 w 1264"/>
                <a:gd name="T101" fmla="*/ 1147 h 1263"/>
                <a:gd name="T102" fmla="*/ 981 w 1264"/>
                <a:gd name="T103" fmla="*/ 1158 h 1263"/>
                <a:gd name="T104" fmla="*/ 1029 w 1264"/>
                <a:gd name="T105" fmla="*/ 1123 h 1263"/>
                <a:gd name="T106" fmla="*/ 1045 w 1264"/>
                <a:gd name="T107" fmla="*/ 1035 h 1263"/>
                <a:gd name="T108" fmla="*/ 1080 w 1264"/>
                <a:gd name="T109" fmla="*/ 997 h 1263"/>
                <a:gd name="T110" fmla="*/ 1165 w 1264"/>
                <a:gd name="T111" fmla="*/ 971 h 1263"/>
                <a:gd name="T112" fmla="*/ 1194 w 1264"/>
                <a:gd name="T113" fmla="*/ 920 h 1263"/>
                <a:gd name="T114" fmla="*/ 1175 w 1264"/>
                <a:gd name="T115" fmla="*/ 833 h 1263"/>
                <a:gd name="T116" fmla="*/ 1190 w 1264"/>
                <a:gd name="T117" fmla="*/ 784 h 1263"/>
                <a:gd name="T118" fmla="*/ 1257 w 1264"/>
                <a:gd name="T119" fmla="*/ 726 h 1263"/>
                <a:gd name="T120" fmla="*/ 1263 w 1264"/>
                <a:gd name="T121" fmla="*/ 667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7"/>
                  </a:moveTo>
                  <a:cubicBezTo>
                    <a:pt x="1263" y="657"/>
                    <a:pt x="1263" y="648"/>
                    <a:pt x="1264" y="638"/>
                  </a:cubicBezTo>
                  <a:cubicBezTo>
                    <a:pt x="1211" y="625"/>
                    <a:pt x="1211" y="625"/>
                    <a:pt x="1211" y="625"/>
                  </a:cubicBezTo>
                  <a:cubicBezTo>
                    <a:pt x="1211" y="615"/>
                    <a:pt x="1211" y="605"/>
                    <a:pt x="1210" y="595"/>
                  </a:cubicBezTo>
                  <a:cubicBezTo>
                    <a:pt x="1261" y="579"/>
                    <a:pt x="1261" y="579"/>
                    <a:pt x="1261" y="579"/>
                  </a:cubicBezTo>
                  <a:cubicBezTo>
                    <a:pt x="1261" y="569"/>
                    <a:pt x="1260" y="560"/>
                    <a:pt x="1258" y="550"/>
                  </a:cubicBezTo>
                  <a:cubicBezTo>
                    <a:pt x="1205" y="545"/>
                    <a:pt x="1205" y="545"/>
                    <a:pt x="1205" y="545"/>
                  </a:cubicBezTo>
                  <a:cubicBezTo>
                    <a:pt x="1204" y="535"/>
                    <a:pt x="1202" y="525"/>
                    <a:pt x="1200" y="515"/>
                  </a:cubicBezTo>
                  <a:cubicBezTo>
                    <a:pt x="1248" y="492"/>
                    <a:pt x="1248" y="492"/>
                    <a:pt x="1248" y="492"/>
                  </a:cubicBezTo>
                  <a:cubicBezTo>
                    <a:pt x="1246" y="483"/>
                    <a:pt x="1244" y="474"/>
                    <a:pt x="1241" y="464"/>
                  </a:cubicBezTo>
                  <a:cubicBezTo>
                    <a:pt x="1188" y="466"/>
                    <a:pt x="1188" y="466"/>
                    <a:pt x="1188" y="466"/>
                  </a:cubicBezTo>
                  <a:cubicBezTo>
                    <a:pt x="1185" y="457"/>
                    <a:pt x="1182" y="447"/>
                    <a:pt x="1179" y="438"/>
                  </a:cubicBezTo>
                  <a:cubicBezTo>
                    <a:pt x="1223" y="408"/>
                    <a:pt x="1223" y="408"/>
                    <a:pt x="1223" y="408"/>
                  </a:cubicBezTo>
                  <a:cubicBezTo>
                    <a:pt x="1220" y="399"/>
                    <a:pt x="1216" y="390"/>
                    <a:pt x="1212" y="381"/>
                  </a:cubicBezTo>
                  <a:cubicBezTo>
                    <a:pt x="1160" y="391"/>
                    <a:pt x="1160" y="391"/>
                    <a:pt x="1160" y="391"/>
                  </a:cubicBezTo>
                  <a:cubicBezTo>
                    <a:pt x="1156" y="381"/>
                    <a:pt x="1152" y="372"/>
                    <a:pt x="1147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20"/>
                    <a:pt x="1177" y="312"/>
                    <a:pt x="1172" y="303"/>
                  </a:cubicBezTo>
                  <a:cubicBezTo>
                    <a:pt x="1122" y="320"/>
                    <a:pt x="1122" y="320"/>
                    <a:pt x="1122" y="320"/>
                  </a:cubicBezTo>
                  <a:cubicBezTo>
                    <a:pt x="1117" y="311"/>
                    <a:pt x="1111" y="303"/>
                    <a:pt x="1105" y="294"/>
                  </a:cubicBezTo>
                  <a:cubicBezTo>
                    <a:pt x="1139" y="255"/>
                    <a:pt x="1139" y="255"/>
                    <a:pt x="1139" y="255"/>
                  </a:cubicBezTo>
                  <a:cubicBezTo>
                    <a:pt x="1133" y="247"/>
                    <a:pt x="1127" y="239"/>
                    <a:pt x="1121" y="232"/>
                  </a:cubicBezTo>
                  <a:cubicBezTo>
                    <a:pt x="1075" y="255"/>
                    <a:pt x="1075" y="255"/>
                    <a:pt x="1075" y="255"/>
                  </a:cubicBezTo>
                  <a:cubicBezTo>
                    <a:pt x="1068" y="247"/>
                    <a:pt x="1061" y="239"/>
                    <a:pt x="1054" y="232"/>
                  </a:cubicBezTo>
                  <a:cubicBezTo>
                    <a:pt x="1082" y="188"/>
                    <a:pt x="1082" y="188"/>
                    <a:pt x="1082" y="188"/>
                  </a:cubicBezTo>
                  <a:cubicBezTo>
                    <a:pt x="1075" y="181"/>
                    <a:pt x="1068" y="174"/>
                    <a:pt x="1061" y="168"/>
                  </a:cubicBezTo>
                  <a:cubicBezTo>
                    <a:pt x="1018" y="197"/>
                    <a:pt x="1018" y="197"/>
                    <a:pt x="1018" y="197"/>
                  </a:cubicBezTo>
                  <a:cubicBezTo>
                    <a:pt x="1011" y="190"/>
                    <a:pt x="1003" y="183"/>
                    <a:pt x="995" y="177"/>
                  </a:cubicBezTo>
                  <a:cubicBezTo>
                    <a:pt x="1016" y="130"/>
                    <a:pt x="1016" y="130"/>
                    <a:pt x="1016" y="130"/>
                  </a:cubicBezTo>
                  <a:cubicBezTo>
                    <a:pt x="1008" y="124"/>
                    <a:pt x="1001" y="118"/>
                    <a:pt x="993" y="113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7" y="136"/>
                    <a:pt x="928" y="131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4" y="76"/>
                    <a:pt x="926" y="72"/>
                    <a:pt x="917" y="68"/>
                  </a:cubicBezTo>
                  <a:cubicBezTo>
                    <a:pt x="885" y="107"/>
                    <a:pt x="885" y="107"/>
                    <a:pt x="885" y="107"/>
                  </a:cubicBezTo>
                  <a:cubicBezTo>
                    <a:pt x="875" y="102"/>
                    <a:pt x="866" y="98"/>
                    <a:pt x="856" y="94"/>
                  </a:cubicBezTo>
                  <a:cubicBezTo>
                    <a:pt x="863" y="43"/>
                    <a:pt x="863" y="43"/>
                    <a:pt x="863" y="43"/>
                  </a:cubicBezTo>
                  <a:cubicBezTo>
                    <a:pt x="854" y="40"/>
                    <a:pt x="845" y="37"/>
                    <a:pt x="836" y="33"/>
                  </a:cubicBezTo>
                  <a:cubicBezTo>
                    <a:pt x="810" y="77"/>
                    <a:pt x="810" y="77"/>
                    <a:pt x="810" y="77"/>
                  </a:cubicBezTo>
                  <a:cubicBezTo>
                    <a:pt x="800" y="74"/>
                    <a:pt x="789" y="71"/>
                    <a:pt x="779" y="68"/>
                  </a:cubicBezTo>
                  <a:cubicBezTo>
                    <a:pt x="779" y="17"/>
                    <a:pt x="779" y="17"/>
                    <a:pt x="779" y="17"/>
                  </a:cubicBezTo>
                  <a:cubicBezTo>
                    <a:pt x="770" y="15"/>
                    <a:pt x="761" y="13"/>
                    <a:pt x="751" y="11"/>
                  </a:cubicBezTo>
                  <a:cubicBezTo>
                    <a:pt x="731" y="58"/>
                    <a:pt x="731" y="58"/>
                    <a:pt x="731" y="58"/>
                  </a:cubicBezTo>
                  <a:cubicBezTo>
                    <a:pt x="721" y="56"/>
                    <a:pt x="710" y="54"/>
                    <a:pt x="699" y="53"/>
                  </a:cubicBezTo>
                  <a:cubicBezTo>
                    <a:pt x="692" y="2"/>
                    <a:pt x="692" y="2"/>
                    <a:pt x="692" y="2"/>
                  </a:cubicBezTo>
                  <a:cubicBezTo>
                    <a:pt x="683" y="1"/>
                    <a:pt x="674" y="1"/>
                    <a:pt x="664" y="0"/>
                  </a:cubicBezTo>
                  <a:cubicBezTo>
                    <a:pt x="650" y="50"/>
                    <a:pt x="650" y="50"/>
                    <a:pt x="650" y="50"/>
                  </a:cubicBezTo>
                  <a:cubicBezTo>
                    <a:pt x="644" y="49"/>
                    <a:pt x="638" y="49"/>
                    <a:pt x="632" y="49"/>
                  </a:cubicBezTo>
                  <a:cubicBezTo>
                    <a:pt x="627" y="49"/>
                    <a:pt x="623" y="49"/>
                    <a:pt x="618" y="49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595" y="0"/>
                    <a:pt x="586" y="1"/>
                    <a:pt x="576" y="2"/>
                  </a:cubicBezTo>
                  <a:cubicBezTo>
                    <a:pt x="569" y="52"/>
                    <a:pt x="569" y="52"/>
                    <a:pt x="569" y="52"/>
                  </a:cubicBezTo>
                  <a:cubicBezTo>
                    <a:pt x="559" y="54"/>
                    <a:pt x="548" y="55"/>
                    <a:pt x="537" y="57"/>
                  </a:cubicBezTo>
                  <a:cubicBezTo>
                    <a:pt x="517" y="10"/>
                    <a:pt x="517" y="10"/>
                    <a:pt x="517" y="10"/>
                  </a:cubicBezTo>
                  <a:cubicBezTo>
                    <a:pt x="508" y="12"/>
                    <a:pt x="498" y="14"/>
                    <a:pt x="489" y="16"/>
                  </a:cubicBezTo>
                  <a:cubicBezTo>
                    <a:pt x="490" y="67"/>
                    <a:pt x="490" y="67"/>
                    <a:pt x="490" y="67"/>
                  </a:cubicBezTo>
                  <a:cubicBezTo>
                    <a:pt x="479" y="69"/>
                    <a:pt x="469" y="72"/>
                    <a:pt x="458" y="75"/>
                  </a:cubicBezTo>
                  <a:cubicBezTo>
                    <a:pt x="431" y="32"/>
                    <a:pt x="431" y="32"/>
                    <a:pt x="431" y="32"/>
                  </a:cubicBezTo>
                  <a:cubicBezTo>
                    <a:pt x="422" y="35"/>
                    <a:pt x="414" y="38"/>
                    <a:pt x="405" y="41"/>
                  </a:cubicBezTo>
                  <a:cubicBezTo>
                    <a:pt x="412" y="92"/>
                    <a:pt x="412" y="92"/>
                    <a:pt x="412" y="92"/>
                  </a:cubicBezTo>
                  <a:cubicBezTo>
                    <a:pt x="402" y="96"/>
                    <a:pt x="392" y="101"/>
                    <a:pt x="383" y="105"/>
                  </a:cubicBezTo>
                  <a:cubicBezTo>
                    <a:pt x="350" y="66"/>
                    <a:pt x="350" y="66"/>
                    <a:pt x="350" y="66"/>
                  </a:cubicBezTo>
                  <a:cubicBezTo>
                    <a:pt x="341" y="70"/>
                    <a:pt x="333" y="74"/>
                    <a:pt x="325" y="79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0" y="134"/>
                    <a:pt x="321" y="139"/>
                    <a:pt x="312" y="145"/>
                  </a:cubicBezTo>
                  <a:cubicBezTo>
                    <a:pt x="274" y="111"/>
                    <a:pt x="274" y="111"/>
                    <a:pt x="274" y="111"/>
                  </a:cubicBezTo>
                  <a:cubicBezTo>
                    <a:pt x="266" y="116"/>
                    <a:pt x="259" y="121"/>
                    <a:pt x="251" y="127"/>
                  </a:cubicBezTo>
                  <a:cubicBezTo>
                    <a:pt x="273" y="174"/>
                    <a:pt x="273" y="174"/>
                    <a:pt x="273" y="174"/>
                  </a:cubicBezTo>
                  <a:cubicBezTo>
                    <a:pt x="264" y="181"/>
                    <a:pt x="256" y="188"/>
                    <a:pt x="247" y="195"/>
                  </a:cubicBezTo>
                  <a:cubicBezTo>
                    <a:pt x="205" y="166"/>
                    <a:pt x="205" y="166"/>
                    <a:pt x="205" y="166"/>
                  </a:cubicBezTo>
                  <a:cubicBezTo>
                    <a:pt x="198" y="172"/>
                    <a:pt x="191" y="178"/>
                    <a:pt x="185" y="185"/>
                  </a:cubicBezTo>
                  <a:cubicBezTo>
                    <a:pt x="212" y="229"/>
                    <a:pt x="212" y="229"/>
                    <a:pt x="212" y="229"/>
                  </a:cubicBezTo>
                  <a:cubicBezTo>
                    <a:pt x="205" y="237"/>
                    <a:pt x="198" y="245"/>
                    <a:pt x="190" y="253"/>
                  </a:cubicBezTo>
                  <a:cubicBezTo>
                    <a:pt x="144" y="230"/>
                    <a:pt x="144" y="230"/>
                    <a:pt x="144" y="230"/>
                  </a:cubicBezTo>
                  <a:cubicBezTo>
                    <a:pt x="138" y="237"/>
                    <a:pt x="132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4" y="300"/>
                    <a:pt x="148" y="309"/>
                    <a:pt x="142" y="318"/>
                  </a:cubicBezTo>
                  <a:cubicBezTo>
                    <a:pt x="92" y="302"/>
                    <a:pt x="92" y="302"/>
                    <a:pt x="92" y="302"/>
                  </a:cubicBezTo>
                  <a:cubicBezTo>
                    <a:pt x="88" y="310"/>
                    <a:pt x="83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80"/>
                    <a:pt x="104" y="390"/>
                  </a:cubicBezTo>
                  <a:cubicBezTo>
                    <a:pt x="52" y="381"/>
                    <a:pt x="52" y="381"/>
                    <a:pt x="52" y="381"/>
                  </a:cubicBezTo>
                  <a:cubicBezTo>
                    <a:pt x="48" y="389"/>
                    <a:pt x="45" y="397"/>
                    <a:pt x="41" y="405"/>
                  </a:cubicBezTo>
                  <a:cubicBezTo>
                    <a:pt x="85" y="435"/>
                    <a:pt x="85" y="435"/>
                    <a:pt x="85" y="435"/>
                  </a:cubicBezTo>
                  <a:cubicBezTo>
                    <a:pt x="82" y="445"/>
                    <a:pt x="78" y="456"/>
                    <a:pt x="75" y="466"/>
                  </a:cubicBezTo>
                  <a:cubicBezTo>
                    <a:pt x="22" y="464"/>
                    <a:pt x="22" y="464"/>
                    <a:pt x="22" y="464"/>
                  </a:cubicBezTo>
                  <a:cubicBezTo>
                    <a:pt x="20" y="473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1" y="524"/>
                    <a:pt x="60" y="535"/>
                    <a:pt x="58" y="545"/>
                  </a:cubicBezTo>
                  <a:cubicBezTo>
                    <a:pt x="5" y="551"/>
                    <a:pt x="5" y="551"/>
                    <a:pt x="5" y="551"/>
                  </a:cubicBezTo>
                  <a:cubicBezTo>
                    <a:pt x="4" y="560"/>
                    <a:pt x="3" y="569"/>
                    <a:pt x="2" y="578"/>
                  </a:cubicBezTo>
                  <a:cubicBezTo>
                    <a:pt x="53" y="594"/>
                    <a:pt x="53" y="594"/>
                    <a:pt x="53" y="594"/>
                  </a:cubicBezTo>
                  <a:cubicBezTo>
                    <a:pt x="53" y="605"/>
                    <a:pt x="52" y="616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0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7"/>
                    <a:pt x="57" y="707"/>
                  </a:cubicBezTo>
                  <a:cubicBezTo>
                    <a:pt x="7" y="728"/>
                    <a:pt x="7" y="728"/>
                    <a:pt x="7" y="728"/>
                  </a:cubicBezTo>
                  <a:cubicBezTo>
                    <a:pt x="8" y="736"/>
                    <a:pt x="10" y="745"/>
                    <a:pt x="12" y="754"/>
                  </a:cubicBezTo>
                  <a:cubicBezTo>
                    <a:pt x="66" y="755"/>
                    <a:pt x="66" y="755"/>
                    <a:pt x="66" y="755"/>
                  </a:cubicBezTo>
                  <a:cubicBezTo>
                    <a:pt x="68" y="766"/>
                    <a:pt x="71" y="777"/>
                    <a:pt x="74" y="787"/>
                  </a:cubicBezTo>
                  <a:cubicBezTo>
                    <a:pt x="27" y="814"/>
                    <a:pt x="27" y="814"/>
                    <a:pt x="27" y="814"/>
                  </a:cubicBezTo>
                  <a:cubicBezTo>
                    <a:pt x="29" y="822"/>
                    <a:pt x="32" y="831"/>
                    <a:pt x="35" y="839"/>
                  </a:cubicBezTo>
                  <a:cubicBezTo>
                    <a:pt x="89" y="833"/>
                    <a:pt x="89" y="833"/>
                    <a:pt x="89" y="833"/>
                  </a:cubicBezTo>
                  <a:cubicBezTo>
                    <a:pt x="93" y="843"/>
                    <a:pt x="97" y="853"/>
                    <a:pt x="101" y="863"/>
                  </a:cubicBezTo>
                  <a:cubicBezTo>
                    <a:pt x="58" y="897"/>
                    <a:pt x="58" y="897"/>
                    <a:pt x="58" y="897"/>
                  </a:cubicBezTo>
                  <a:cubicBezTo>
                    <a:pt x="62" y="905"/>
                    <a:pt x="66" y="913"/>
                    <a:pt x="70" y="921"/>
                  </a:cubicBezTo>
                  <a:cubicBezTo>
                    <a:pt x="123" y="907"/>
                    <a:pt x="123" y="907"/>
                    <a:pt x="123" y="907"/>
                  </a:cubicBezTo>
                  <a:cubicBezTo>
                    <a:pt x="128" y="916"/>
                    <a:pt x="134" y="926"/>
                    <a:pt x="139" y="935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2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3" y="984"/>
                    <a:pt x="180" y="992"/>
                    <a:pt x="187" y="1000"/>
                  </a:cubicBezTo>
                  <a:cubicBezTo>
                    <a:pt x="154" y="1045"/>
                    <a:pt x="154" y="1045"/>
                    <a:pt x="154" y="1045"/>
                  </a:cubicBezTo>
                  <a:cubicBezTo>
                    <a:pt x="160" y="1052"/>
                    <a:pt x="166" y="1058"/>
                    <a:pt x="172" y="1065"/>
                  </a:cubicBezTo>
                  <a:cubicBezTo>
                    <a:pt x="220" y="1037"/>
                    <a:pt x="220" y="1037"/>
                    <a:pt x="220" y="1037"/>
                  </a:cubicBezTo>
                  <a:cubicBezTo>
                    <a:pt x="227" y="1044"/>
                    <a:pt x="235" y="1052"/>
                    <a:pt x="243" y="1059"/>
                  </a:cubicBezTo>
                  <a:cubicBezTo>
                    <a:pt x="216" y="1108"/>
                    <a:pt x="216" y="1108"/>
                    <a:pt x="216" y="1108"/>
                  </a:cubicBezTo>
                  <a:cubicBezTo>
                    <a:pt x="223" y="1113"/>
                    <a:pt x="230" y="1119"/>
                    <a:pt x="237" y="1125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89" y="1097"/>
                    <a:pt x="298" y="1103"/>
                    <a:pt x="306" y="1109"/>
                  </a:cubicBezTo>
                  <a:cubicBezTo>
                    <a:pt x="287" y="1161"/>
                    <a:pt x="287" y="1161"/>
                    <a:pt x="287" y="1161"/>
                  </a:cubicBezTo>
                  <a:cubicBezTo>
                    <a:pt x="294" y="1166"/>
                    <a:pt x="302" y="1171"/>
                    <a:pt x="310" y="1175"/>
                  </a:cubicBezTo>
                  <a:cubicBezTo>
                    <a:pt x="349" y="1135"/>
                    <a:pt x="349" y="1135"/>
                    <a:pt x="349" y="1135"/>
                  </a:cubicBezTo>
                  <a:cubicBezTo>
                    <a:pt x="358" y="1140"/>
                    <a:pt x="367" y="1145"/>
                    <a:pt x="376" y="1149"/>
                  </a:cubicBezTo>
                  <a:cubicBezTo>
                    <a:pt x="364" y="1204"/>
                    <a:pt x="364" y="1204"/>
                    <a:pt x="364" y="1204"/>
                  </a:cubicBezTo>
                  <a:cubicBezTo>
                    <a:pt x="372" y="1208"/>
                    <a:pt x="381" y="1211"/>
                    <a:pt x="389" y="1215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1" y="1173"/>
                    <a:pt x="441" y="1176"/>
                    <a:pt x="451" y="1180"/>
                  </a:cubicBezTo>
                  <a:cubicBezTo>
                    <a:pt x="447" y="1236"/>
                    <a:pt x="447" y="1236"/>
                    <a:pt x="447" y="1236"/>
                  </a:cubicBezTo>
                  <a:cubicBezTo>
                    <a:pt x="455" y="1238"/>
                    <a:pt x="464" y="1241"/>
                    <a:pt x="473" y="1243"/>
                  </a:cubicBezTo>
                  <a:cubicBezTo>
                    <a:pt x="499" y="1193"/>
                    <a:pt x="499" y="1193"/>
                    <a:pt x="499" y="1193"/>
                  </a:cubicBezTo>
                  <a:cubicBezTo>
                    <a:pt x="509" y="1195"/>
                    <a:pt x="519" y="1198"/>
                    <a:pt x="529" y="1199"/>
                  </a:cubicBezTo>
                  <a:cubicBezTo>
                    <a:pt x="533" y="1256"/>
                    <a:pt x="533" y="1256"/>
                    <a:pt x="533" y="1256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8"/>
                    <a:pt x="609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4" y="1263"/>
                    <a:pt x="628" y="1263"/>
                    <a:pt x="632" y="1263"/>
                  </a:cubicBezTo>
                  <a:cubicBezTo>
                    <a:pt x="637" y="1263"/>
                    <a:pt x="643" y="1263"/>
                    <a:pt x="648" y="1263"/>
                  </a:cubicBezTo>
                  <a:cubicBezTo>
                    <a:pt x="660" y="1208"/>
                    <a:pt x="660" y="1208"/>
                    <a:pt x="660" y="1208"/>
                  </a:cubicBezTo>
                  <a:cubicBezTo>
                    <a:pt x="670" y="1207"/>
                    <a:pt x="680" y="1207"/>
                    <a:pt x="690" y="1206"/>
                  </a:cubicBezTo>
                  <a:cubicBezTo>
                    <a:pt x="709" y="1259"/>
                    <a:pt x="709" y="1259"/>
                    <a:pt x="709" y="1259"/>
                  </a:cubicBezTo>
                  <a:cubicBezTo>
                    <a:pt x="718" y="1257"/>
                    <a:pt x="727" y="1256"/>
                    <a:pt x="736" y="1255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7"/>
                    <a:pt x="759" y="1194"/>
                    <a:pt x="769" y="1192"/>
                  </a:cubicBezTo>
                  <a:cubicBezTo>
                    <a:pt x="795" y="1242"/>
                    <a:pt x="795" y="1242"/>
                    <a:pt x="795" y="1242"/>
                  </a:cubicBezTo>
                  <a:cubicBezTo>
                    <a:pt x="804" y="1239"/>
                    <a:pt x="813" y="1237"/>
                    <a:pt x="822" y="1234"/>
                  </a:cubicBezTo>
                  <a:cubicBezTo>
                    <a:pt x="818" y="1178"/>
                    <a:pt x="818" y="1178"/>
                    <a:pt x="818" y="1178"/>
                  </a:cubicBezTo>
                  <a:cubicBezTo>
                    <a:pt x="827" y="1175"/>
                    <a:pt x="836" y="1171"/>
                    <a:pt x="846" y="1168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7" y="1210"/>
                    <a:pt x="896" y="1206"/>
                    <a:pt x="904" y="1202"/>
                  </a:cubicBezTo>
                  <a:cubicBezTo>
                    <a:pt x="892" y="1147"/>
                    <a:pt x="892" y="1147"/>
                    <a:pt x="892" y="1147"/>
                  </a:cubicBezTo>
                  <a:cubicBezTo>
                    <a:pt x="901" y="1142"/>
                    <a:pt x="910" y="1138"/>
                    <a:pt x="918" y="1133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1" y="1106"/>
                    <a:pt x="961" y="1106"/>
                    <a:pt x="961" y="1106"/>
                  </a:cubicBezTo>
                  <a:cubicBezTo>
                    <a:pt x="969" y="1100"/>
                    <a:pt x="977" y="1094"/>
                    <a:pt x="985" y="1088"/>
                  </a:cubicBezTo>
                  <a:cubicBezTo>
                    <a:pt x="1029" y="1123"/>
                    <a:pt x="1029" y="1123"/>
                    <a:pt x="1029" y="1123"/>
                  </a:cubicBezTo>
                  <a:cubicBezTo>
                    <a:pt x="1036" y="1117"/>
                    <a:pt x="1043" y="1111"/>
                    <a:pt x="1051" y="1105"/>
                  </a:cubicBezTo>
                  <a:cubicBezTo>
                    <a:pt x="1024" y="1055"/>
                    <a:pt x="1024" y="1055"/>
                    <a:pt x="1024" y="1055"/>
                  </a:cubicBezTo>
                  <a:cubicBezTo>
                    <a:pt x="1031" y="1049"/>
                    <a:pt x="1038" y="1042"/>
                    <a:pt x="1045" y="1035"/>
                  </a:cubicBezTo>
                  <a:cubicBezTo>
                    <a:pt x="1093" y="1063"/>
                    <a:pt x="1093" y="1063"/>
                    <a:pt x="1093" y="1063"/>
                  </a:cubicBezTo>
                  <a:cubicBezTo>
                    <a:pt x="1100" y="1056"/>
                    <a:pt x="1106" y="1049"/>
                    <a:pt x="1112" y="1042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2"/>
                    <a:pt x="1098" y="974"/>
                  </a:cubicBezTo>
                  <a:cubicBezTo>
                    <a:pt x="1149" y="995"/>
                    <a:pt x="1149" y="995"/>
                    <a:pt x="1149" y="995"/>
                  </a:cubicBezTo>
                  <a:cubicBezTo>
                    <a:pt x="1154" y="987"/>
                    <a:pt x="1160" y="979"/>
                    <a:pt x="1165" y="971"/>
                  </a:cubicBezTo>
                  <a:cubicBezTo>
                    <a:pt x="1126" y="931"/>
                    <a:pt x="1126" y="931"/>
                    <a:pt x="1126" y="931"/>
                  </a:cubicBezTo>
                  <a:cubicBezTo>
                    <a:pt x="1131" y="923"/>
                    <a:pt x="1136" y="915"/>
                    <a:pt x="1141" y="906"/>
                  </a:cubicBezTo>
                  <a:cubicBezTo>
                    <a:pt x="1194" y="920"/>
                    <a:pt x="1194" y="920"/>
                    <a:pt x="1194" y="920"/>
                  </a:cubicBezTo>
                  <a:cubicBezTo>
                    <a:pt x="1199" y="911"/>
                    <a:pt x="1203" y="902"/>
                    <a:pt x="1207" y="894"/>
                  </a:cubicBezTo>
                  <a:cubicBezTo>
                    <a:pt x="1163" y="860"/>
                    <a:pt x="1163" y="860"/>
                    <a:pt x="1163" y="860"/>
                  </a:cubicBezTo>
                  <a:cubicBezTo>
                    <a:pt x="1167" y="851"/>
                    <a:pt x="1171" y="842"/>
                    <a:pt x="1175" y="833"/>
                  </a:cubicBezTo>
                  <a:cubicBezTo>
                    <a:pt x="1229" y="839"/>
                    <a:pt x="1229" y="839"/>
                    <a:pt x="1229" y="839"/>
                  </a:cubicBezTo>
                  <a:cubicBezTo>
                    <a:pt x="1232" y="830"/>
                    <a:pt x="1235" y="821"/>
                    <a:pt x="1238" y="811"/>
                  </a:cubicBezTo>
                  <a:cubicBezTo>
                    <a:pt x="1190" y="784"/>
                    <a:pt x="1190" y="784"/>
                    <a:pt x="1190" y="784"/>
                  </a:cubicBezTo>
                  <a:cubicBezTo>
                    <a:pt x="1193" y="775"/>
                    <a:pt x="1195" y="765"/>
                    <a:pt x="1197" y="756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5"/>
                    <a:pt x="1255" y="735"/>
                    <a:pt x="1257" y="726"/>
                  </a:cubicBezTo>
                  <a:cubicBezTo>
                    <a:pt x="1206" y="705"/>
                    <a:pt x="1206" y="705"/>
                    <a:pt x="1206" y="705"/>
                  </a:cubicBezTo>
                  <a:cubicBezTo>
                    <a:pt x="1208" y="696"/>
                    <a:pt x="1209" y="686"/>
                    <a:pt x="1209" y="676"/>
                  </a:cubicBezTo>
                  <a:lnTo>
                    <a:pt x="1263" y="667"/>
                  </a:lnTo>
                  <a:close/>
                  <a:moveTo>
                    <a:pt x="632" y="1126"/>
                  </a:moveTo>
                  <a:cubicBezTo>
                    <a:pt x="359" y="1126"/>
                    <a:pt x="137" y="905"/>
                    <a:pt x="137" y="632"/>
                  </a:cubicBezTo>
                  <a:cubicBezTo>
                    <a:pt x="137" y="359"/>
                    <a:pt x="359" y="137"/>
                    <a:pt x="632" y="137"/>
                  </a:cubicBezTo>
                  <a:cubicBezTo>
                    <a:pt x="905" y="137"/>
                    <a:pt x="1126" y="359"/>
                    <a:pt x="1126" y="632"/>
                  </a:cubicBezTo>
                  <a:cubicBezTo>
                    <a:pt x="1126" y="905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2" name="文本框 691"/>
            <p:cNvSpPr txBox="1"/>
            <p:nvPr/>
          </p:nvSpPr>
          <p:spPr>
            <a:xfrm>
              <a:off x="4845050" y="3601900"/>
              <a:ext cx="10374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6" name="矩形 56"/>
            <p:cNvSpPr>
              <a:spLocks noChangeArrowheads="1"/>
            </p:cNvSpPr>
            <p:nvPr/>
          </p:nvSpPr>
          <p:spPr bwMode="auto">
            <a:xfrm>
              <a:off x="4462464" y="4634191"/>
              <a:ext cx="188337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175" y="3127375"/>
            <a:ext cx="1915318" cy="2274888"/>
            <a:chOff x="3175" y="3127375"/>
            <a:chExt cx="1915318" cy="2274888"/>
          </a:xfrm>
        </p:grpSpPr>
        <p:sp>
          <p:nvSpPr>
            <p:cNvPr id="2662" name="Freeform 683"/>
            <p:cNvSpPr/>
            <p:nvPr/>
          </p:nvSpPr>
          <p:spPr bwMode="auto">
            <a:xfrm>
              <a:off x="3175" y="3127375"/>
              <a:ext cx="1870075" cy="2274888"/>
            </a:xfrm>
            <a:custGeom>
              <a:avLst/>
              <a:gdLst>
                <a:gd name="T0" fmla="*/ 746 w 746"/>
                <a:gd name="T1" fmla="*/ 459 h 907"/>
                <a:gd name="T2" fmla="*/ 701 w 746"/>
                <a:gd name="T3" fmla="*/ 438 h 907"/>
                <a:gd name="T4" fmla="*/ 742 w 746"/>
                <a:gd name="T5" fmla="*/ 388 h 907"/>
                <a:gd name="T6" fmla="*/ 691 w 746"/>
                <a:gd name="T7" fmla="*/ 364 h 907"/>
                <a:gd name="T8" fmla="*/ 722 w 746"/>
                <a:gd name="T9" fmla="*/ 307 h 907"/>
                <a:gd name="T10" fmla="*/ 668 w 746"/>
                <a:gd name="T11" fmla="*/ 292 h 907"/>
                <a:gd name="T12" fmla="*/ 688 w 746"/>
                <a:gd name="T13" fmla="*/ 230 h 907"/>
                <a:gd name="T14" fmla="*/ 632 w 746"/>
                <a:gd name="T15" fmla="*/ 226 h 907"/>
                <a:gd name="T16" fmla="*/ 640 w 746"/>
                <a:gd name="T17" fmla="*/ 161 h 907"/>
                <a:gd name="T18" fmla="*/ 584 w 746"/>
                <a:gd name="T19" fmla="*/ 167 h 907"/>
                <a:gd name="T20" fmla="*/ 580 w 746"/>
                <a:gd name="T21" fmla="*/ 103 h 907"/>
                <a:gd name="T22" fmla="*/ 526 w 746"/>
                <a:gd name="T23" fmla="*/ 118 h 907"/>
                <a:gd name="T24" fmla="*/ 511 w 746"/>
                <a:gd name="T25" fmla="*/ 55 h 907"/>
                <a:gd name="T26" fmla="*/ 461 w 746"/>
                <a:gd name="T27" fmla="*/ 81 h 907"/>
                <a:gd name="T28" fmla="*/ 434 w 746"/>
                <a:gd name="T29" fmla="*/ 22 h 907"/>
                <a:gd name="T30" fmla="*/ 389 w 746"/>
                <a:gd name="T31" fmla="*/ 56 h 907"/>
                <a:gd name="T32" fmla="*/ 352 w 746"/>
                <a:gd name="T33" fmla="*/ 3 h 907"/>
                <a:gd name="T34" fmla="*/ 315 w 746"/>
                <a:gd name="T35" fmla="*/ 45 h 907"/>
                <a:gd name="T36" fmla="*/ 280 w 746"/>
                <a:gd name="T37" fmla="*/ 45 h 907"/>
                <a:gd name="T38" fmla="*/ 243 w 746"/>
                <a:gd name="T39" fmla="*/ 2 h 907"/>
                <a:gd name="T40" fmla="*/ 205 w 746"/>
                <a:gd name="T41" fmla="*/ 54 h 907"/>
                <a:gd name="T42" fmla="*/ 161 w 746"/>
                <a:gd name="T43" fmla="*/ 19 h 907"/>
                <a:gd name="T44" fmla="*/ 133 w 746"/>
                <a:gd name="T45" fmla="*/ 77 h 907"/>
                <a:gd name="T46" fmla="*/ 83 w 746"/>
                <a:gd name="T47" fmla="*/ 50 h 907"/>
                <a:gd name="T48" fmla="*/ 66 w 746"/>
                <a:gd name="T49" fmla="*/ 113 h 907"/>
                <a:gd name="T50" fmla="*/ 13 w 746"/>
                <a:gd name="T51" fmla="*/ 96 h 907"/>
                <a:gd name="T52" fmla="*/ 8 w 746"/>
                <a:gd name="T53" fmla="*/ 160 h 907"/>
                <a:gd name="T54" fmla="*/ 0 w 746"/>
                <a:gd name="T55" fmla="*/ 296 h 907"/>
                <a:gd name="T56" fmla="*/ 622 w 746"/>
                <a:gd name="T57" fmla="*/ 422 h 907"/>
                <a:gd name="T58" fmla="*/ 0 w 746"/>
                <a:gd name="T59" fmla="*/ 612 h 907"/>
                <a:gd name="T60" fmla="*/ 0 w 746"/>
                <a:gd name="T61" fmla="*/ 740 h 907"/>
                <a:gd name="T62" fmla="*/ 4 w 746"/>
                <a:gd name="T63" fmla="*/ 805 h 907"/>
                <a:gd name="T64" fmla="*/ 58 w 746"/>
                <a:gd name="T65" fmla="*/ 789 h 907"/>
                <a:gd name="T66" fmla="*/ 73 w 746"/>
                <a:gd name="T67" fmla="*/ 852 h 907"/>
                <a:gd name="T68" fmla="*/ 124 w 746"/>
                <a:gd name="T69" fmla="*/ 826 h 907"/>
                <a:gd name="T70" fmla="*/ 150 w 746"/>
                <a:gd name="T71" fmla="*/ 885 h 907"/>
                <a:gd name="T72" fmla="*/ 195 w 746"/>
                <a:gd name="T73" fmla="*/ 851 h 907"/>
                <a:gd name="T74" fmla="*/ 232 w 746"/>
                <a:gd name="T75" fmla="*/ 904 h 907"/>
                <a:gd name="T76" fmla="*/ 270 w 746"/>
                <a:gd name="T77" fmla="*/ 862 h 907"/>
                <a:gd name="T78" fmla="*/ 305 w 746"/>
                <a:gd name="T79" fmla="*/ 862 h 907"/>
                <a:gd name="T80" fmla="*/ 341 w 746"/>
                <a:gd name="T81" fmla="*/ 905 h 907"/>
                <a:gd name="T82" fmla="*/ 379 w 746"/>
                <a:gd name="T83" fmla="*/ 853 h 907"/>
                <a:gd name="T84" fmla="*/ 423 w 746"/>
                <a:gd name="T85" fmla="*/ 889 h 907"/>
                <a:gd name="T86" fmla="*/ 451 w 746"/>
                <a:gd name="T87" fmla="*/ 830 h 907"/>
                <a:gd name="T88" fmla="*/ 501 w 746"/>
                <a:gd name="T89" fmla="*/ 857 h 907"/>
                <a:gd name="T90" fmla="*/ 518 w 746"/>
                <a:gd name="T91" fmla="*/ 795 h 907"/>
                <a:gd name="T92" fmla="*/ 572 w 746"/>
                <a:gd name="T93" fmla="*/ 812 h 907"/>
                <a:gd name="T94" fmla="*/ 577 w 746"/>
                <a:gd name="T95" fmla="*/ 747 h 907"/>
                <a:gd name="T96" fmla="*/ 633 w 746"/>
                <a:gd name="T97" fmla="*/ 754 h 907"/>
                <a:gd name="T98" fmla="*/ 626 w 746"/>
                <a:gd name="T99" fmla="*/ 690 h 907"/>
                <a:gd name="T100" fmla="*/ 682 w 746"/>
                <a:gd name="T101" fmla="*/ 687 h 907"/>
                <a:gd name="T102" fmla="*/ 664 w 746"/>
                <a:gd name="T103" fmla="*/ 625 h 907"/>
                <a:gd name="T104" fmla="*/ 718 w 746"/>
                <a:gd name="T105" fmla="*/ 611 h 907"/>
                <a:gd name="T106" fmla="*/ 689 w 746"/>
                <a:gd name="T107" fmla="*/ 554 h 907"/>
                <a:gd name="T108" fmla="*/ 740 w 746"/>
                <a:gd name="T109" fmla="*/ 530 h 907"/>
                <a:gd name="T110" fmla="*/ 700 w 746"/>
                <a:gd name="T111" fmla="*/ 479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6" h="907">
                  <a:moveTo>
                    <a:pt x="746" y="472"/>
                  </a:moveTo>
                  <a:cubicBezTo>
                    <a:pt x="746" y="468"/>
                    <a:pt x="746" y="464"/>
                    <a:pt x="746" y="459"/>
                  </a:cubicBezTo>
                  <a:cubicBezTo>
                    <a:pt x="746" y="455"/>
                    <a:pt x="746" y="451"/>
                    <a:pt x="746" y="447"/>
                  </a:cubicBezTo>
                  <a:cubicBezTo>
                    <a:pt x="701" y="438"/>
                    <a:pt x="701" y="438"/>
                    <a:pt x="701" y="438"/>
                  </a:cubicBezTo>
                  <a:cubicBezTo>
                    <a:pt x="700" y="427"/>
                    <a:pt x="699" y="415"/>
                    <a:pt x="698" y="404"/>
                  </a:cubicBezTo>
                  <a:cubicBezTo>
                    <a:pt x="742" y="388"/>
                    <a:pt x="742" y="388"/>
                    <a:pt x="742" y="388"/>
                  </a:cubicBezTo>
                  <a:cubicBezTo>
                    <a:pt x="741" y="380"/>
                    <a:pt x="739" y="371"/>
                    <a:pt x="737" y="363"/>
                  </a:cubicBezTo>
                  <a:cubicBezTo>
                    <a:pt x="691" y="364"/>
                    <a:pt x="691" y="364"/>
                    <a:pt x="691" y="364"/>
                  </a:cubicBezTo>
                  <a:cubicBezTo>
                    <a:pt x="688" y="352"/>
                    <a:pt x="685" y="341"/>
                    <a:pt x="682" y="330"/>
                  </a:cubicBezTo>
                  <a:cubicBezTo>
                    <a:pt x="722" y="307"/>
                    <a:pt x="722" y="307"/>
                    <a:pt x="722" y="307"/>
                  </a:cubicBezTo>
                  <a:cubicBezTo>
                    <a:pt x="719" y="299"/>
                    <a:pt x="716" y="291"/>
                    <a:pt x="713" y="283"/>
                  </a:cubicBezTo>
                  <a:cubicBezTo>
                    <a:pt x="668" y="292"/>
                    <a:pt x="668" y="292"/>
                    <a:pt x="668" y="292"/>
                  </a:cubicBezTo>
                  <a:cubicBezTo>
                    <a:pt x="663" y="281"/>
                    <a:pt x="658" y="271"/>
                    <a:pt x="653" y="260"/>
                  </a:cubicBezTo>
                  <a:cubicBezTo>
                    <a:pt x="688" y="230"/>
                    <a:pt x="688" y="230"/>
                    <a:pt x="688" y="230"/>
                  </a:cubicBezTo>
                  <a:cubicBezTo>
                    <a:pt x="684" y="223"/>
                    <a:pt x="679" y="216"/>
                    <a:pt x="675" y="208"/>
                  </a:cubicBezTo>
                  <a:cubicBezTo>
                    <a:pt x="632" y="226"/>
                    <a:pt x="632" y="226"/>
                    <a:pt x="632" y="226"/>
                  </a:cubicBezTo>
                  <a:cubicBezTo>
                    <a:pt x="625" y="216"/>
                    <a:pt x="618" y="206"/>
                    <a:pt x="611" y="197"/>
                  </a:cubicBezTo>
                  <a:cubicBezTo>
                    <a:pt x="640" y="161"/>
                    <a:pt x="640" y="161"/>
                    <a:pt x="640" y="161"/>
                  </a:cubicBezTo>
                  <a:cubicBezTo>
                    <a:pt x="634" y="155"/>
                    <a:pt x="629" y="149"/>
                    <a:pt x="623" y="142"/>
                  </a:cubicBezTo>
                  <a:cubicBezTo>
                    <a:pt x="584" y="167"/>
                    <a:pt x="584" y="167"/>
                    <a:pt x="584" y="167"/>
                  </a:cubicBezTo>
                  <a:cubicBezTo>
                    <a:pt x="576" y="159"/>
                    <a:pt x="567" y="151"/>
                    <a:pt x="558" y="143"/>
                  </a:cubicBezTo>
                  <a:cubicBezTo>
                    <a:pt x="580" y="103"/>
                    <a:pt x="580" y="103"/>
                    <a:pt x="580" y="103"/>
                  </a:cubicBezTo>
                  <a:cubicBezTo>
                    <a:pt x="574" y="97"/>
                    <a:pt x="567" y="92"/>
                    <a:pt x="560" y="87"/>
                  </a:cubicBezTo>
                  <a:cubicBezTo>
                    <a:pt x="526" y="118"/>
                    <a:pt x="526" y="118"/>
                    <a:pt x="526" y="118"/>
                  </a:cubicBezTo>
                  <a:cubicBezTo>
                    <a:pt x="517" y="112"/>
                    <a:pt x="507" y="105"/>
                    <a:pt x="497" y="100"/>
                  </a:cubicBezTo>
                  <a:cubicBezTo>
                    <a:pt x="511" y="55"/>
                    <a:pt x="511" y="55"/>
                    <a:pt x="511" y="55"/>
                  </a:cubicBezTo>
                  <a:cubicBezTo>
                    <a:pt x="503" y="51"/>
                    <a:pt x="496" y="47"/>
                    <a:pt x="488" y="44"/>
                  </a:cubicBezTo>
                  <a:cubicBezTo>
                    <a:pt x="461" y="81"/>
                    <a:pt x="461" y="81"/>
                    <a:pt x="461" y="81"/>
                  </a:cubicBezTo>
                  <a:cubicBezTo>
                    <a:pt x="450" y="76"/>
                    <a:pt x="439" y="72"/>
                    <a:pt x="428" y="68"/>
                  </a:cubicBezTo>
                  <a:cubicBezTo>
                    <a:pt x="434" y="22"/>
                    <a:pt x="434" y="22"/>
                    <a:pt x="434" y="22"/>
                  </a:cubicBezTo>
                  <a:cubicBezTo>
                    <a:pt x="426" y="19"/>
                    <a:pt x="418" y="17"/>
                    <a:pt x="410" y="15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78" y="54"/>
                    <a:pt x="367" y="51"/>
                    <a:pt x="355" y="50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44" y="2"/>
                    <a:pt x="335" y="1"/>
                    <a:pt x="327" y="1"/>
                  </a:cubicBezTo>
                  <a:cubicBezTo>
                    <a:pt x="315" y="45"/>
                    <a:pt x="315" y="45"/>
                    <a:pt x="315" y="45"/>
                  </a:cubicBezTo>
                  <a:cubicBezTo>
                    <a:pt x="309" y="45"/>
                    <a:pt x="303" y="45"/>
                    <a:pt x="297" y="45"/>
                  </a:cubicBezTo>
                  <a:cubicBezTo>
                    <a:pt x="291" y="45"/>
                    <a:pt x="285" y="45"/>
                    <a:pt x="280" y="45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0" y="0"/>
                    <a:pt x="251" y="1"/>
                    <a:pt x="243" y="2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28" y="50"/>
                    <a:pt x="216" y="52"/>
                    <a:pt x="205" y="54"/>
                  </a:cubicBezTo>
                  <a:cubicBezTo>
                    <a:pt x="186" y="12"/>
                    <a:pt x="186" y="12"/>
                    <a:pt x="186" y="12"/>
                  </a:cubicBezTo>
                  <a:cubicBezTo>
                    <a:pt x="177" y="14"/>
                    <a:pt x="169" y="16"/>
                    <a:pt x="161" y="19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54" y="68"/>
                    <a:pt x="144" y="72"/>
                    <a:pt x="133" y="77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8" y="43"/>
                    <a:pt x="91" y="46"/>
                    <a:pt x="83" y="50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86" y="100"/>
                    <a:pt x="76" y="106"/>
                    <a:pt x="66" y="113"/>
                  </a:cubicBezTo>
                  <a:cubicBezTo>
                    <a:pt x="33" y="80"/>
                    <a:pt x="33" y="80"/>
                    <a:pt x="33" y="80"/>
                  </a:cubicBezTo>
                  <a:cubicBezTo>
                    <a:pt x="26" y="85"/>
                    <a:pt x="19" y="90"/>
                    <a:pt x="13" y="96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25" y="144"/>
                    <a:pt x="16" y="152"/>
                    <a:pt x="8" y="160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51" y="202"/>
                    <a:pt x="147" y="134"/>
                    <a:pt x="261" y="123"/>
                  </a:cubicBezTo>
                  <a:cubicBezTo>
                    <a:pt x="443" y="106"/>
                    <a:pt x="605" y="240"/>
                    <a:pt x="622" y="422"/>
                  </a:cubicBezTo>
                  <a:cubicBezTo>
                    <a:pt x="640" y="605"/>
                    <a:pt x="506" y="767"/>
                    <a:pt x="323" y="784"/>
                  </a:cubicBezTo>
                  <a:cubicBezTo>
                    <a:pt x="187" y="797"/>
                    <a:pt x="62" y="725"/>
                    <a:pt x="0" y="612"/>
                  </a:cubicBezTo>
                  <a:cubicBezTo>
                    <a:pt x="0" y="740"/>
                    <a:pt x="0" y="740"/>
                    <a:pt x="0" y="740"/>
                  </a:cubicBezTo>
                  <a:cubicBezTo>
                    <a:pt x="0" y="740"/>
                    <a:pt x="0" y="740"/>
                    <a:pt x="0" y="740"/>
                  </a:cubicBezTo>
                  <a:cubicBezTo>
                    <a:pt x="9" y="749"/>
                    <a:pt x="17" y="757"/>
                    <a:pt x="26" y="764"/>
                  </a:cubicBezTo>
                  <a:cubicBezTo>
                    <a:pt x="4" y="805"/>
                    <a:pt x="4" y="805"/>
                    <a:pt x="4" y="805"/>
                  </a:cubicBezTo>
                  <a:cubicBezTo>
                    <a:pt x="10" y="810"/>
                    <a:pt x="17" y="816"/>
                    <a:pt x="24" y="821"/>
                  </a:cubicBezTo>
                  <a:cubicBezTo>
                    <a:pt x="58" y="789"/>
                    <a:pt x="58" y="789"/>
                    <a:pt x="58" y="789"/>
                  </a:cubicBezTo>
                  <a:cubicBezTo>
                    <a:pt x="68" y="796"/>
                    <a:pt x="77" y="802"/>
                    <a:pt x="87" y="808"/>
                  </a:cubicBezTo>
                  <a:cubicBezTo>
                    <a:pt x="73" y="852"/>
                    <a:pt x="73" y="852"/>
                    <a:pt x="73" y="852"/>
                  </a:cubicBezTo>
                  <a:cubicBezTo>
                    <a:pt x="81" y="856"/>
                    <a:pt x="88" y="860"/>
                    <a:pt x="96" y="864"/>
                  </a:cubicBezTo>
                  <a:cubicBezTo>
                    <a:pt x="124" y="826"/>
                    <a:pt x="124" y="826"/>
                    <a:pt x="124" y="826"/>
                  </a:cubicBezTo>
                  <a:cubicBezTo>
                    <a:pt x="134" y="831"/>
                    <a:pt x="145" y="835"/>
                    <a:pt x="156" y="839"/>
                  </a:cubicBezTo>
                  <a:cubicBezTo>
                    <a:pt x="150" y="885"/>
                    <a:pt x="150" y="885"/>
                    <a:pt x="150" y="885"/>
                  </a:cubicBezTo>
                  <a:cubicBezTo>
                    <a:pt x="158" y="888"/>
                    <a:pt x="166" y="890"/>
                    <a:pt x="175" y="893"/>
                  </a:cubicBezTo>
                  <a:cubicBezTo>
                    <a:pt x="195" y="851"/>
                    <a:pt x="195" y="851"/>
                    <a:pt x="195" y="851"/>
                  </a:cubicBezTo>
                  <a:cubicBezTo>
                    <a:pt x="206" y="854"/>
                    <a:pt x="218" y="856"/>
                    <a:pt x="229" y="858"/>
                  </a:cubicBezTo>
                  <a:cubicBezTo>
                    <a:pt x="232" y="904"/>
                    <a:pt x="232" y="904"/>
                    <a:pt x="232" y="904"/>
                  </a:cubicBezTo>
                  <a:cubicBezTo>
                    <a:pt x="240" y="905"/>
                    <a:pt x="249" y="906"/>
                    <a:pt x="257" y="907"/>
                  </a:cubicBezTo>
                  <a:cubicBezTo>
                    <a:pt x="270" y="862"/>
                    <a:pt x="270" y="862"/>
                    <a:pt x="270" y="862"/>
                  </a:cubicBezTo>
                  <a:cubicBezTo>
                    <a:pt x="275" y="862"/>
                    <a:pt x="281" y="863"/>
                    <a:pt x="287" y="863"/>
                  </a:cubicBezTo>
                  <a:cubicBezTo>
                    <a:pt x="293" y="863"/>
                    <a:pt x="299" y="863"/>
                    <a:pt x="305" y="862"/>
                  </a:cubicBezTo>
                  <a:cubicBezTo>
                    <a:pt x="316" y="907"/>
                    <a:pt x="316" y="907"/>
                    <a:pt x="316" y="907"/>
                  </a:cubicBezTo>
                  <a:cubicBezTo>
                    <a:pt x="324" y="907"/>
                    <a:pt x="333" y="906"/>
                    <a:pt x="341" y="905"/>
                  </a:cubicBezTo>
                  <a:cubicBezTo>
                    <a:pt x="345" y="859"/>
                    <a:pt x="345" y="859"/>
                    <a:pt x="345" y="859"/>
                  </a:cubicBezTo>
                  <a:cubicBezTo>
                    <a:pt x="357" y="858"/>
                    <a:pt x="368" y="856"/>
                    <a:pt x="379" y="853"/>
                  </a:cubicBezTo>
                  <a:cubicBezTo>
                    <a:pt x="399" y="895"/>
                    <a:pt x="399" y="895"/>
                    <a:pt x="399" y="895"/>
                  </a:cubicBezTo>
                  <a:cubicBezTo>
                    <a:pt x="407" y="893"/>
                    <a:pt x="415" y="891"/>
                    <a:pt x="423" y="889"/>
                  </a:cubicBezTo>
                  <a:cubicBezTo>
                    <a:pt x="419" y="843"/>
                    <a:pt x="419" y="843"/>
                    <a:pt x="419" y="843"/>
                  </a:cubicBezTo>
                  <a:cubicBezTo>
                    <a:pt x="430" y="839"/>
                    <a:pt x="441" y="835"/>
                    <a:pt x="451" y="830"/>
                  </a:cubicBezTo>
                  <a:cubicBezTo>
                    <a:pt x="478" y="868"/>
                    <a:pt x="478" y="868"/>
                    <a:pt x="478" y="868"/>
                  </a:cubicBezTo>
                  <a:cubicBezTo>
                    <a:pt x="486" y="865"/>
                    <a:pt x="493" y="861"/>
                    <a:pt x="501" y="857"/>
                  </a:cubicBezTo>
                  <a:cubicBezTo>
                    <a:pt x="488" y="813"/>
                    <a:pt x="488" y="813"/>
                    <a:pt x="488" y="813"/>
                  </a:cubicBezTo>
                  <a:cubicBezTo>
                    <a:pt x="498" y="807"/>
                    <a:pt x="508" y="801"/>
                    <a:pt x="518" y="795"/>
                  </a:cubicBezTo>
                  <a:cubicBezTo>
                    <a:pt x="551" y="827"/>
                    <a:pt x="551" y="827"/>
                    <a:pt x="551" y="827"/>
                  </a:cubicBezTo>
                  <a:cubicBezTo>
                    <a:pt x="558" y="822"/>
                    <a:pt x="565" y="817"/>
                    <a:pt x="572" y="812"/>
                  </a:cubicBezTo>
                  <a:cubicBezTo>
                    <a:pt x="551" y="771"/>
                    <a:pt x="551" y="771"/>
                    <a:pt x="551" y="771"/>
                  </a:cubicBezTo>
                  <a:cubicBezTo>
                    <a:pt x="560" y="763"/>
                    <a:pt x="568" y="756"/>
                    <a:pt x="577" y="747"/>
                  </a:cubicBezTo>
                  <a:cubicBezTo>
                    <a:pt x="615" y="773"/>
                    <a:pt x="615" y="773"/>
                    <a:pt x="615" y="773"/>
                  </a:cubicBezTo>
                  <a:cubicBezTo>
                    <a:pt x="621" y="767"/>
                    <a:pt x="627" y="761"/>
                    <a:pt x="633" y="754"/>
                  </a:cubicBezTo>
                  <a:cubicBezTo>
                    <a:pt x="604" y="718"/>
                    <a:pt x="604" y="718"/>
                    <a:pt x="604" y="718"/>
                  </a:cubicBezTo>
                  <a:cubicBezTo>
                    <a:pt x="612" y="709"/>
                    <a:pt x="619" y="700"/>
                    <a:pt x="626" y="690"/>
                  </a:cubicBezTo>
                  <a:cubicBezTo>
                    <a:pt x="668" y="708"/>
                    <a:pt x="668" y="708"/>
                    <a:pt x="668" y="708"/>
                  </a:cubicBezTo>
                  <a:cubicBezTo>
                    <a:pt x="673" y="701"/>
                    <a:pt x="678" y="694"/>
                    <a:pt x="682" y="687"/>
                  </a:cubicBezTo>
                  <a:cubicBezTo>
                    <a:pt x="648" y="656"/>
                    <a:pt x="648" y="656"/>
                    <a:pt x="648" y="656"/>
                  </a:cubicBezTo>
                  <a:cubicBezTo>
                    <a:pt x="653" y="646"/>
                    <a:pt x="659" y="635"/>
                    <a:pt x="664" y="625"/>
                  </a:cubicBezTo>
                  <a:cubicBezTo>
                    <a:pt x="709" y="635"/>
                    <a:pt x="709" y="635"/>
                    <a:pt x="709" y="635"/>
                  </a:cubicBezTo>
                  <a:cubicBezTo>
                    <a:pt x="712" y="627"/>
                    <a:pt x="715" y="619"/>
                    <a:pt x="718" y="611"/>
                  </a:cubicBezTo>
                  <a:cubicBezTo>
                    <a:pt x="679" y="587"/>
                    <a:pt x="679" y="587"/>
                    <a:pt x="679" y="587"/>
                  </a:cubicBezTo>
                  <a:cubicBezTo>
                    <a:pt x="682" y="576"/>
                    <a:pt x="686" y="565"/>
                    <a:pt x="689" y="554"/>
                  </a:cubicBezTo>
                  <a:cubicBezTo>
                    <a:pt x="735" y="555"/>
                    <a:pt x="735" y="555"/>
                    <a:pt x="735" y="555"/>
                  </a:cubicBezTo>
                  <a:cubicBezTo>
                    <a:pt x="737" y="547"/>
                    <a:pt x="739" y="539"/>
                    <a:pt x="740" y="530"/>
                  </a:cubicBezTo>
                  <a:cubicBezTo>
                    <a:pt x="697" y="514"/>
                    <a:pt x="697" y="514"/>
                    <a:pt x="697" y="514"/>
                  </a:cubicBezTo>
                  <a:cubicBezTo>
                    <a:pt x="698" y="502"/>
                    <a:pt x="700" y="491"/>
                    <a:pt x="700" y="479"/>
                  </a:cubicBezTo>
                  <a:lnTo>
                    <a:pt x="746" y="4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3" name="文本框 692"/>
            <p:cNvSpPr txBox="1"/>
            <p:nvPr/>
          </p:nvSpPr>
          <p:spPr>
            <a:xfrm>
              <a:off x="299275" y="3489188"/>
              <a:ext cx="8162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7" name="矩形 56"/>
            <p:cNvSpPr>
              <a:spLocks noChangeArrowheads="1"/>
            </p:cNvSpPr>
            <p:nvPr/>
          </p:nvSpPr>
          <p:spPr bwMode="auto">
            <a:xfrm>
              <a:off x="35122" y="4123035"/>
              <a:ext cx="188337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8" name="矩形 697"/>
          <p:cNvSpPr/>
          <p:nvPr/>
        </p:nvSpPr>
        <p:spPr>
          <a:xfrm rot="5400000">
            <a:off x="7948398" y="2827469"/>
            <a:ext cx="592912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zh-CN" sz="8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8000" b="1" dirty="0">
              <a:solidFill>
                <a:schemeClr val="accent5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" grpId="0" animBg="1"/>
      <p:bldP spid="6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图片 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7423286" y="2674151"/>
            <a:ext cx="4478862" cy="4208410"/>
          </a:xfrm>
          <a:prstGeom prst="rect">
            <a:avLst/>
          </a:prstGeom>
        </p:spPr>
      </p:pic>
      <p:sp>
        <p:nvSpPr>
          <p:cNvPr id="126" name="矩形 56"/>
          <p:cNvSpPr>
            <a:spLocks noChangeArrowheads="1"/>
          </p:cNvSpPr>
          <p:nvPr/>
        </p:nvSpPr>
        <p:spPr bwMode="auto">
          <a:xfrm>
            <a:off x="8655248" y="1081553"/>
            <a:ext cx="1883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162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rgbClr val="162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8706117" y="1478819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62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rgbClr val="162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8" name="组合 257"/>
          <p:cNvGrpSpPr/>
          <p:nvPr/>
        </p:nvGrpSpPr>
        <p:grpSpPr>
          <a:xfrm>
            <a:off x="576606" y="2066405"/>
            <a:ext cx="311405" cy="151078"/>
            <a:chOff x="471488" y="2354263"/>
            <a:chExt cx="481013" cy="233363"/>
          </a:xfrm>
        </p:grpSpPr>
        <p:sp>
          <p:nvSpPr>
            <p:cNvPr id="259" name="Freeform 492"/>
            <p:cNvSpPr/>
            <p:nvPr/>
          </p:nvSpPr>
          <p:spPr bwMode="auto">
            <a:xfrm>
              <a:off x="838201" y="2354263"/>
              <a:ext cx="114300" cy="233363"/>
            </a:xfrm>
            <a:custGeom>
              <a:avLst/>
              <a:gdLst>
                <a:gd name="T0" fmla="*/ 0 w 72"/>
                <a:gd name="T1" fmla="*/ 147 h 147"/>
                <a:gd name="T2" fmla="*/ 72 w 72"/>
                <a:gd name="T3" fmla="*/ 74 h 147"/>
                <a:gd name="T4" fmla="*/ 0 w 72"/>
                <a:gd name="T5" fmla="*/ 0 h 147"/>
                <a:gd name="T6" fmla="*/ 0 w 72"/>
                <a:gd name="T7" fmla="*/ 49 h 147"/>
                <a:gd name="T8" fmla="*/ 0 w 72"/>
                <a:gd name="T9" fmla="*/ 99 h 147"/>
                <a:gd name="T10" fmla="*/ 0 w 72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147">
                  <a:moveTo>
                    <a:pt x="0" y="147"/>
                  </a:moveTo>
                  <a:lnTo>
                    <a:pt x="72" y="74"/>
                  </a:lnTo>
                  <a:lnTo>
                    <a:pt x="0" y="0"/>
                  </a:lnTo>
                  <a:lnTo>
                    <a:pt x="0" y="49"/>
                  </a:lnTo>
                  <a:lnTo>
                    <a:pt x="0" y="99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Oval 493"/>
            <p:cNvSpPr>
              <a:spLocks noChangeArrowheads="1"/>
            </p:cNvSpPr>
            <p:nvPr/>
          </p:nvSpPr>
          <p:spPr bwMode="auto">
            <a:xfrm>
              <a:off x="717551" y="2428876"/>
              <a:ext cx="85725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Oval 494"/>
            <p:cNvSpPr>
              <a:spLocks noChangeArrowheads="1"/>
            </p:cNvSpPr>
            <p:nvPr/>
          </p:nvSpPr>
          <p:spPr bwMode="auto">
            <a:xfrm>
              <a:off x="596901" y="2428876"/>
              <a:ext cx="85725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Oval 495"/>
            <p:cNvSpPr>
              <a:spLocks noChangeArrowheads="1"/>
            </p:cNvSpPr>
            <p:nvPr/>
          </p:nvSpPr>
          <p:spPr bwMode="auto">
            <a:xfrm>
              <a:off x="471488" y="2428876"/>
              <a:ext cx="87313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903288" y="195264"/>
            <a:ext cx="1596085" cy="71942"/>
            <a:chOff x="903288" y="195263"/>
            <a:chExt cx="2465388" cy="111125"/>
          </a:xfrm>
        </p:grpSpPr>
        <p:sp>
          <p:nvSpPr>
            <p:cNvPr id="264" name="Rectangle 539"/>
            <p:cNvSpPr>
              <a:spLocks noChangeArrowheads="1"/>
            </p:cNvSpPr>
            <p:nvPr/>
          </p:nvSpPr>
          <p:spPr bwMode="auto">
            <a:xfrm>
              <a:off x="903288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Rectangle 540"/>
            <p:cNvSpPr>
              <a:spLocks noChangeArrowheads="1"/>
            </p:cNvSpPr>
            <p:nvPr/>
          </p:nvSpPr>
          <p:spPr bwMode="auto">
            <a:xfrm>
              <a:off x="903288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Rectangle 541"/>
            <p:cNvSpPr>
              <a:spLocks noChangeArrowheads="1"/>
            </p:cNvSpPr>
            <p:nvPr/>
          </p:nvSpPr>
          <p:spPr bwMode="auto">
            <a:xfrm>
              <a:off x="101282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Rectangle 542"/>
            <p:cNvSpPr>
              <a:spLocks noChangeArrowheads="1"/>
            </p:cNvSpPr>
            <p:nvPr/>
          </p:nvSpPr>
          <p:spPr bwMode="auto">
            <a:xfrm>
              <a:off x="101282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Rectangle 543"/>
            <p:cNvSpPr>
              <a:spLocks noChangeArrowheads="1"/>
            </p:cNvSpPr>
            <p:nvPr/>
          </p:nvSpPr>
          <p:spPr bwMode="auto">
            <a:xfrm>
              <a:off x="112077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Rectangle 544"/>
            <p:cNvSpPr>
              <a:spLocks noChangeArrowheads="1"/>
            </p:cNvSpPr>
            <p:nvPr/>
          </p:nvSpPr>
          <p:spPr bwMode="auto">
            <a:xfrm>
              <a:off x="112077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Rectangle 545"/>
            <p:cNvSpPr>
              <a:spLocks noChangeArrowheads="1"/>
            </p:cNvSpPr>
            <p:nvPr/>
          </p:nvSpPr>
          <p:spPr bwMode="auto">
            <a:xfrm>
              <a:off x="1228726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Rectangle 546"/>
            <p:cNvSpPr>
              <a:spLocks noChangeArrowheads="1"/>
            </p:cNvSpPr>
            <p:nvPr/>
          </p:nvSpPr>
          <p:spPr bwMode="auto">
            <a:xfrm>
              <a:off x="1228726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Rectangle 547"/>
            <p:cNvSpPr>
              <a:spLocks noChangeArrowheads="1"/>
            </p:cNvSpPr>
            <p:nvPr/>
          </p:nvSpPr>
          <p:spPr bwMode="auto">
            <a:xfrm>
              <a:off x="1339851" y="228601"/>
              <a:ext cx="41275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Rectangle 548"/>
            <p:cNvSpPr>
              <a:spLocks noChangeArrowheads="1"/>
            </p:cNvSpPr>
            <p:nvPr/>
          </p:nvSpPr>
          <p:spPr bwMode="auto">
            <a:xfrm>
              <a:off x="1339851" y="228601"/>
              <a:ext cx="41275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549"/>
            <p:cNvSpPr/>
            <p:nvPr/>
          </p:nvSpPr>
          <p:spPr bwMode="auto">
            <a:xfrm>
              <a:off x="1447801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550"/>
            <p:cNvSpPr/>
            <p:nvPr/>
          </p:nvSpPr>
          <p:spPr bwMode="auto">
            <a:xfrm>
              <a:off x="1447801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551"/>
            <p:cNvSpPr/>
            <p:nvPr/>
          </p:nvSpPr>
          <p:spPr bwMode="auto">
            <a:xfrm>
              <a:off x="1555751" y="228601"/>
              <a:ext cx="44450" cy="42863"/>
            </a:xfrm>
            <a:custGeom>
              <a:avLst/>
              <a:gdLst>
                <a:gd name="T0" fmla="*/ 1 w 28"/>
                <a:gd name="T1" fmla="*/ 0 h 27"/>
                <a:gd name="T2" fmla="*/ 0 w 28"/>
                <a:gd name="T3" fmla="*/ 27 h 27"/>
                <a:gd name="T4" fmla="*/ 28 w 28"/>
                <a:gd name="T5" fmla="*/ 27 h 27"/>
                <a:gd name="T6" fmla="*/ 28 w 28"/>
                <a:gd name="T7" fmla="*/ 0 h 27"/>
                <a:gd name="T8" fmla="*/ 1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" y="0"/>
                  </a:moveTo>
                  <a:lnTo>
                    <a:pt x="0" y="27"/>
                  </a:lnTo>
                  <a:lnTo>
                    <a:pt x="28" y="27"/>
                  </a:lnTo>
                  <a:lnTo>
                    <a:pt x="28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552"/>
            <p:cNvSpPr/>
            <p:nvPr/>
          </p:nvSpPr>
          <p:spPr bwMode="auto">
            <a:xfrm>
              <a:off x="1555751" y="228601"/>
              <a:ext cx="44450" cy="42863"/>
            </a:xfrm>
            <a:custGeom>
              <a:avLst/>
              <a:gdLst>
                <a:gd name="T0" fmla="*/ 1 w 28"/>
                <a:gd name="T1" fmla="*/ 0 h 27"/>
                <a:gd name="T2" fmla="*/ 0 w 28"/>
                <a:gd name="T3" fmla="*/ 27 h 27"/>
                <a:gd name="T4" fmla="*/ 28 w 28"/>
                <a:gd name="T5" fmla="*/ 27 h 27"/>
                <a:gd name="T6" fmla="*/ 28 w 28"/>
                <a:gd name="T7" fmla="*/ 0 h 27"/>
                <a:gd name="T8" fmla="*/ 1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" y="0"/>
                  </a:moveTo>
                  <a:lnTo>
                    <a:pt x="0" y="27"/>
                  </a:lnTo>
                  <a:lnTo>
                    <a:pt x="28" y="27"/>
                  </a:lnTo>
                  <a:lnTo>
                    <a:pt x="28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Rectangle 553"/>
            <p:cNvSpPr>
              <a:spLocks noChangeArrowheads="1"/>
            </p:cNvSpPr>
            <p:nvPr/>
          </p:nvSpPr>
          <p:spPr bwMode="auto">
            <a:xfrm>
              <a:off x="166528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Rectangle 554"/>
            <p:cNvSpPr>
              <a:spLocks noChangeArrowheads="1"/>
            </p:cNvSpPr>
            <p:nvPr/>
          </p:nvSpPr>
          <p:spPr bwMode="auto">
            <a:xfrm>
              <a:off x="166528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Rectangle 555"/>
            <p:cNvSpPr>
              <a:spLocks noChangeArrowheads="1"/>
            </p:cNvSpPr>
            <p:nvPr/>
          </p:nvSpPr>
          <p:spPr bwMode="auto">
            <a:xfrm>
              <a:off x="1773238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Rectangle 556"/>
            <p:cNvSpPr>
              <a:spLocks noChangeArrowheads="1"/>
            </p:cNvSpPr>
            <p:nvPr/>
          </p:nvSpPr>
          <p:spPr bwMode="auto">
            <a:xfrm>
              <a:off x="1773238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Rectangle 557"/>
            <p:cNvSpPr>
              <a:spLocks noChangeArrowheads="1"/>
            </p:cNvSpPr>
            <p:nvPr/>
          </p:nvSpPr>
          <p:spPr bwMode="auto">
            <a:xfrm>
              <a:off x="188277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Rectangle 558"/>
            <p:cNvSpPr>
              <a:spLocks noChangeArrowheads="1"/>
            </p:cNvSpPr>
            <p:nvPr/>
          </p:nvSpPr>
          <p:spPr bwMode="auto">
            <a:xfrm>
              <a:off x="188277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Rectangle 559"/>
            <p:cNvSpPr>
              <a:spLocks noChangeArrowheads="1"/>
            </p:cNvSpPr>
            <p:nvPr/>
          </p:nvSpPr>
          <p:spPr bwMode="auto">
            <a:xfrm>
              <a:off x="199072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Rectangle 560"/>
            <p:cNvSpPr>
              <a:spLocks noChangeArrowheads="1"/>
            </p:cNvSpPr>
            <p:nvPr/>
          </p:nvSpPr>
          <p:spPr bwMode="auto">
            <a:xfrm>
              <a:off x="199072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Rectangle 561"/>
            <p:cNvSpPr>
              <a:spLocks noChangeArrowheads="1"/>
            </p:cNvSpPr>
            <p:nvPr/>
          </p:nvSpPr>
          <p:spPr bwMode="auto">
            <a:xfrm>
              <a:off x="2098676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Rectangle 562"/>
            <p:cNvSpPr>
              <a:spLocks noChangeArrowheads="1"/>
            </p:cNvSpPr>
            <p:nvPr/>
          </p:nvSpPr>
          <p:spPr bwMode="auto">
            <a:xfrm>
              <a:off x="2098676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Rectangle 563"/>
            <p:cNvSpPr>
              <a:spLocks noChangeArrowheads="1"/>
            </p:cNvSpPr>
            <p:nvPr/>
          </p:nvSpPr>
          <p:spPr bwMode="auto">
            <a:xfrm>
              <a:off x="2209801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Rectangle 564"/>
            <p:cNvSpPr>
              <a:spLocks noChangeArrowheads="1"/>
            </p:cNvSpPr>
            <p:nvPr/>
          </p:nvSpPr>
          <p:spPr bwMode="auto">
            <a:xfrm>
              <a:off x="2209801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Rectangle 565"/>
            <p:cNvSpPr>
              <a:spLocks noChangeArrowheads="1"/>
            </p:cNvSpPr>
            <p:nvPr/>
          </p:nvSpPr>
          <p:spPr bwMode="auto">
            <a:xfrm>
              <a:off x="2317751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Rectangle 566"/>
            <p:cNvSpPr>
              <a:spLocks noChangeArrowheads="1"/>
            </p:cNvSpPr>
            <p:nvPr/>
          </p:nvSpPr>
          <p:spPr bwMode="auto">
            <a:xfrm>
              <a:off x="2317751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Rectangle 567"/>
            <p:cNvSpPr>
              <a:spLocks noChangeArrowheads="1"/>
            </p:cNvSpPr>
            <p:nvPr/>
          </p:nvSpPr>
          <p:spPr bwMode="auto">
            <a:xfrm>
              <a:off x="242728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Rectangle 568"/>
            <p:cNvSpPr>
              <a:spLocks noChangeArrowheads="1"/>
            </p:cNvSpPr>
            <p:nvPr/>
          </p:nvSpPr>
          <p:spPr bwMode="auto">
            <a:xfrm>
              <a:off x="242728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Rectangle 569"/>
            <p:cNvSpPr>
              <a:spLocks noChangeArrowheads="1"/>
            </p:cNvSpPr>
            <p:nvPr/>
          </p:nvSpPr>
          <p:spPr bwMode="auto">
            <a:xfrm>
              <a:off x="253523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Rectangle 570"/>
            <p:cNvSpPr>
              <a:spLocks noChangeArrowheads="1"/>
            </p:cNvSpPr>
            <p:nvPr/>
          </p:nvSpPr>
          <p:spPr bwMode="auto">
            <a:xfrm>
              <a:off x="253523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Rectangle 571"/>
            <p:cNvSpPr>
              <a:spLocks noChangeArrowheads="1"/>
            </p:cNvSpPr>
            <p:nvPr/>
          </p:nvSpPr>
          <p:spPr bwMode="auto">
            <a:xfrm>
              <a:off x="2643188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Rectangle 572"/>
            <p:cNvSpPr>
              <a:spLocks noChangeArrowheads="1"/>
            </p:cNvSpPr>
            <p:nvPr/>
          </p:nvSpPr>
          <p:spPr bwMode="auto">
            <a:xfrm>
              <a:off x="2643188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Rectangle 573"/>
            <p:cNvSpPr>
              <a:spLocks noChangeArrowheads="1"/>
            </p:cNvSpPr>
            <p:nvPr/>
          </p:nvSpPr>
          <p:spPr bwMode="auto">
            <a:xfrm>
              <a:off x="2754313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Rectangle 574"/>
            <p:cNvSpPr>
              <a:spLocks noChangeArrowheads="1"/>
            </p:cNvSpPr>
            <p:nvPr/>
          </p:nvSpPr>
          <p:spPr bwMode="auto">
            <a:xfrm>
              <a:off x="2754313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575"/>
            <p:cNvSpPr/>
            <p:nvPr/>
          </p:nvSpPr>
          <p:spPr bwMode="auto">
            <a:xfrm>
              <a:off x="2862263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576"/>
            <p:cNvSpPr/>
            <p:nvPr/>
          </p:nvSpPr>
          <p:spPr bwMode="auto">
            <a:xfrm>
              <a:off x="2862263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577"/>
            <p:cNvSpPr/>
            <p:nvPr/>
          </p:nvSpPr>
          <p:spPr bwMode="auto">
            <a:xfrm>
              <a:off x="2970213" y="228601"/>
              <a:ext cx="44450" cy="42863"/>
            </a:xfrm>
            <a:custGeom>
              <a:avLst/>
              <a:gdLst>
                <a:gd name="T0" fmla="*/ 28 w 28"/>
                <a:gd name="T1" fmla="*/ 27 h 27"/>
                <a:gd name="T2" fmla="*/ 0 w 28"/>
                <a:gd name="T3" fmla="*/ 27 h 27"/>
                <a:gd name="T4" fmla="*/ 1 w 28"/>
                <a:gd name="T5" fmla="*/ 0 h 27"/>
                <a:gd name="T6" fmla="*/ 28 w 28"/>
                <a:gd name="T7" fmla="*/ 0 h 27"/>
                <a:gd name="T8" fmla="*/ 28 w 28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8" y="27"/>
                  </a:moveTo>
                  <a:lnTo>
                    <a:pt x="0" y="27"/>
                  </a:lnTo>
                  <a:lnTo>
                    <a:pt x="1" y="0"/>
                  </a:lnTo>
                  <a:lnTo>
                    <a:pt x="28" y="0"/>
                  </a:lnTo>
                  <a:lnTo>
                    <a:pt x="28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Rectangle 578"/>
            <p:cNvSpPr>
              <a:spLocks noChangeArrowheads="1"/>
            </p:cNvSpPr>
            <p:nvPr/>
          </p:nvSpPr>
          <p:spPr bwMode="auto">
            <a:xfrm>
              <a:off x="3079751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Rectangle 579"/>
            <p:cNvSpPr>
              <a:spLocks noChangeArrowheads="1"/>
            </p:cNvSpPr>
            <p:nvPr/>
          </p:nvSpPr>
          <p:spPr bwMode="auto">
            <a:xfrm>
              <a:off x="3187701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580"/>
            <p:cNvSpPr/>
            <p:nvPr/>
          </p:nvSpPr>
          <p:spPr bwMode="auto">
            <a:xfrm>
              <a:off x="3290888" y="195263"/>
              <a:ext cx="77788" cy="111125"/>
            </a:xfrm>
            <a:custGeom>
              <a:avLst/>
              <a:gdLst>
                <a:gd name="T0" fmla="*/ 49 w 49"/>
                <a:gd name="T1" fmla="*/ 35 h 70"/>
                <a:gd name="T2" fmla="*/ 0 w 49"/>
                <a:gd name="T3" fmla="*/ 70 h 70"/>
                <a:gd name="T4" fmla="*/ 0 w 49"/>
                <a:gd name="T5" fmla="*/ 0 h 70"/>
                <a:gd name="T6" fmla="*/ 49 w 49"/>
                <a:gd name="T7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70">
                  <a:moveTo>
                    <a:pt x="49" y="35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49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6" name="组合 305"/>
          <p:cNvGrpSpPr/>
          <p:nvPr/>
        </p:nvGrpSpPr>
        <p:grpSpPr>
          <a:xfrm>
            <a:off x="550778" y="4152293"/>
            <a:ext cx="1973256" cy="87358"/>
            <a:chOff x="930276" y="5600701"/>
            <a:chExt cx="3048000" cy="134938"/>
          </a:xfrm>
        </p:grpSpPr>
        <p:sp>
          <p:nvSpPr>
            <p:cNvPr id="307" name="Freeform 496"/>
            <p:cNvSpPr/>
            <p:nvPr/>
          </p:nvSpPr>
          <p:spPr bwMode="auto">
            <a:xfrm>
              <a:off x="93027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3F4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497"/>
            <p:cNvSpPr/>
            <p:nvPr/>
          </p:nvSpPr>
          <p:spPr bwMode="auto">
            <a:xfrm>
              <a:off x="93027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Rectangle 498"/>
            <p:cNvSpPr>
              <a:spLocks noChangeArrowheads="1"/>
            </p:cNvSpPr>
            <p:nvPr/>
          </p:nvSpPr>
          <p:spPr bwMode="auto">
            <a:xfrm>
              <a:off x="1065213" y="5640388"/>
              <a:ext cx="55563" cy="55563"/>
            </a:xfrm>
            <a:prstGeom prst="rect">
              <a:avLst/>
            </a:prstGeom>
            <a:solidFill>
              <a:srgbClr val="E7E9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Rectangle 499"/>
            <p:cNvSpPr>
              <a:spLocks noChangeArrowheads="1"/>
            </p:cNvSpPr>
            <p:nvPr/>
          </p:nvSpPr>
          <p:spPr bwMode="auto">
            <a:xfrm>
              <a:off x="106521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Rectangle 500"/>
            <p:cNvSpPr>
              <a:spLocks noChangeArrowheads="1"/>
            </p:cNvSpPr>
            <p:nvPr/>
          </p:nvSpPr>
          <p:spPr bwMode="auto">
            <a:xfrm>
              <a:off x="1201738" y="5640388"/>
              <a:ext cx="52388" cy="55563"/>
            </a:xfrm>
            <a:prstGeom prst="rect">
              <a:avLst/>
            </a:prstGeom>
            <a:solidFill>
              <a:srgbClr val="DCD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Rectangle 501"/>
            <p:cNvSpPr>
              <a:spLocks noChangeArrowheads="1"/>
            </p:cNvSpPr>
            <p:nvPr/>
          </p:nvSpPr>
          <p:spPr bwMode="auto">
            <a:xfrm>
              <a:off x="1201738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Rectangle 502"/>
            <p:cNvSpPr>
              <a:spLocks noChangeArrowheads="1"/>
            </p:cNvSpPr>
            <p:nvPr/>
          </p:nvSpPr>
          <p:spPr bwMode="auto">
            <a:xfrm>
              <a:off x="1333501" y="5640388"/>
              <a:ext cx="55563" cy="55563"/>
            </a:xfrm>
            <a:prstGeom prst="rect">
              <a:avLst/>
            </a:prstGeom>
            <a:solidFill>
              <a:srgbClr val="D0D4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Rectangle 503"/>
            <p:cNvSpPr>
              <a:spLocks noChangeArrowheads="1"/>
            </p:cNvSpPr>
            <p:nvPr/>
          </p:nvSpPr>
          <p:spPr bwMode="auto">
            <a:xfrm>
              <a:off x="1333501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504"/>
            <p:cNvSpPr/>
            <p:nvPr/>
          </p:nvSpPr>
          <p:spPr bwMode="auto">
            <a:xfrm>
              <a:off x="147002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505"/>
            <p:cNvSpPr/>
            <p:nvPr/>
          </p:nvSpPr>
          <p:spPr bwMode="auto">
            <a:xfrm>
              <a:off x="147002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Rectangle 506"/>
            <p:cNvSpPr>
              <a:spLocks noChangeArrowheads="1"/>
            </p:cNvSpPr>
            <p:nvPr/>
          </p:nvSpPr>
          <p:spPr bwMode="auto">
            <a:xfrm>
              <a:off x="1604963" y="5640388"/>
              <a:ext cx="52388" cy="55563"/>
            </a:xfrm>
            <a:prstGeom prst="rect">
              <a:avLst/>
            </a:prstGeom>
            <a:solidFill>
              <a:srgbClr val="B9B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Rectangle 507"/>
            <p:cNvSpPr>
              <a:spLocks noChangeArrowheads="1"/>
            </p:cNvSpPr>
            <p:nvPr/>
          </p:nvSpPr>
          <p:spPr bwMode="auto">
            <a:xfrm>
              <a:off x="1604963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Rectangle 508"/>
            <p:cNvSpPr>
              <a:spLocks noChangeArrowheads="1"/>
            </p:cNvSpPr>
            <p:nvPr/>
          </p:nvSpPr>
          <p:spPr bwMode="auto">
            <a:xfrm>
              <a:off x="1738313" y="5640388"/>
              <a:ext cx="55563" cy="55563"/>
            </a:xfrm>
            <a:prstGeom prst="rect">
              <a:avLst/>
            </a:prstGeom>
            <a:solidFill>
              <a:srgbClr val="AEB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Rectangle 509"/>
            <p:cNvSpPr>
              <a:spLocks noChangeArrowheads="1"/>
            </p:cNvSpPr>
            <p:nvPr/>
          </p:nvSpPr>
          <p:spPr bwMode="auto">
            <a:xfrm>
              <a:off x="173831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Rectangle 510"/>
            <p:cNvSpPr>
              <a:spLocks noChangeArrowheads="1"/>
            </p:cNvSpPr>
            <p:nvPr/>
          </p:nvSpPr>
          <p:spPr bwMode="auto">
            <a:xfrm>
              <a:off x="1873251" y="5640388"/>
              <a:ext cx="52388" cy="55563"/>
            </a:xfrm>
            <a:prstGeom prst="rect">
              <a:avLst/>
            </a:prstGeom>
            <a:solidFill>
              <a:srgbClr val="A2A9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Rectangle 511"/>
            <p:cNvSpPr>
              <a:spLocks noChangeArrowheads="1"/>
            </p:cNvSpPr>
            <p:nvPr/>
          </p:nvSpPr>
          <p:spPr bwMode="auto">
            <a:xfrm>
              <a:off x="1873251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Rectangle 512"/>
            <p:cNvSpPr>
              <a:spLocks noChangeArrowheads="1"/>
            </p:cNvSpPr>
            <p:nvPr/>
          </p:nvSpPr>
          <p:spPr bwMode="auto">
            <a:xfrm>
              <a:off x="2008188" y="5640388"/>
              <a:ext cx="53975" cy="55563"/>
            </a:xfrm>
            <a:prstGeom prst="rect">
              <a:avLst/>
            </a:prstGeom>
            <a:solidFill>
              <a:srgbClr val="969E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Rectangle 513"/>
            <p:cNvSpPr>
              <a:spLocks noChangeArrowheads="1"/>
            </p:cNvSpPr>
            <p:nvPr/>
          </p:nvSpPr>
          <p:spPr bwMode="auto">
            <a:xfrm>
              <a:off x="2008188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Rectangle 514"/>
            <p:cNvSpPr>
              <a:spLocks noChangeArrowheads="1"/>
            </p:cNvSpPr>
            <p:nvPr/>
          </p:nvSpPr>
          <p:spPr bwMode="auto">
            <a:xfrm>
              <a:off x="2141538" y="5640388"/>
              <a:ext cx="55563" cy="55563"/>
            </a:xfrm>
            <a:prstGeom prst="rect">
              <a:avLst/>
            </a:prstGeom>
            <a:solidFill>
              <a:srgbClr val="8A9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Rectangle 515"/>
            <p:cNvSpPr>
              <a:spLocks noChangeArrowheads="1"/>
            </p:cNvSpPr>
            <p:nvPr/>
          </p:nvSpPr>
          <p:spPr bwMode="auto">
            <a:xfrm>
              <a:off x="2141538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Rectangle 516"/>
            <p:cNvSpPr>
              <a:spLocks noChangeArrowheads="1"/>
            </p:cNvSpPr>
            <p:nvPr/>
          </p:nvSpPr>
          <p:spPr bwMode="auto">
            <a:xfrm>
              <a:off x="2276476" y="5640388"/>
              <a:ext cx="53975" cy="55563"/>
            </a:xfrm>
            <a:prstGeom prst="rect">
              <a:avLst/>
            </a:prstGeom>
            <a:solidFill>
              <a:srgbClr val="7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Rectangle 517"/>
            <p:cNvSpPr>
              <a:spLocks noChangeArrowheads="1"/>
            </p:cNvSpPr>
            <p:nvPr/>
          </p:nvSpPr>
          <p:spPr bwMode="auto">
            <a:xfrm>
              <a:off x="2276476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518"/>
            <p:cNvSpPr/>
            <p:nvPr/>
          </p:nvSpPr>
          <p:spPr bwMode="auto">
            <a:xfrm>
              <a:off x="240982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37E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519"/>
            <p:cNvSpPr/>
            <p:nvPr/>
          </p:nvSpPr>
          <p:spPr bwMode="auto">
            <a:xfrm>
              <a:off x="240982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Rectangle 520"/>
            <p:cNvSpPr>
              <a:spLocks noChangeArrowheads="1"/>
            </p:cNvSpPr>
            <p:nvPr/>
          </p:nvSpPr>
          <p:spPr bwMode="auto">
            <a:xfrm>
              <a:off x="2546351" y="5640388"/>
              <a:ext cx="53975" cy="55563"/>
            </a:xfrm>
            <a:prstGeom prst="rect">
              <a:avLst/>
            </a:prstGeom>
            <a:solidFill>
              <a:srgbClr val="677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Rectangle 521"/>
            <p:cNvSpPr>
              <a:spLocks noChangeArrowheads="1"/>
            </p:cNvSpPr>
            <p:nvPr/>
          </p:nvSpPr>
          <p:spPr bwMode="auto">
            <a:xfrm>
              <a:off x="2546351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Rectangle 522"/>
            <p:cNvSpPr>
              <a:spLocks noChangeArrowheads="1"/>
            </p:cNvSpPr>
            <p:nvPr/>
          </p:nvSpPr>
          <p:spPr bwMode="auto">
            <a:xfrm>
              <a:off x="2681288" y="5640388"/>
              <a:ext cx="52388" cy="55563"/>
            </a:xfrm>
            <a:prstGeom prst="rect">
              <a:avLst/>
            </a:prstGeom>
            <a:solidFill>
              <a:srgbClr val="5B6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Rectangle 523"/>
            <p:cNvSpPr>
              <a:spLocks noChangeArrowheads="1"/>
            </p:cNvSpPr>
            <p:nvPr/>
          </p:nvSpPr>
          <p:spPr bwMode="auto">
            <a:xfrm>
              <a:off x="2681288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Rectangle 524"/>
            <p:cNvSpPr>
              <a:spLocks noChangeArrowheads="1"/>
            </p:cNvSpPr>
            <p:nvPr/>
          </p:nvSpPr>
          <p:spPr bwMode="auto">
            <a:xfrm>
              <a:off x="2814638" y="5640388"/>
              <a:ext cx="53975" cy="55563"/>
            </a:xfrm>
            <a:prstGeom prst="rect">
              <a:avLst/>
            </a:prstGeom>
            <a:solidFill>
              <a:srgbClr val="505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Rectangle 525"/>
            <p:cNvSpPr>
              <a:spLocks noChangeArrowheads="1"/>
            </p:cNvSpPr>
            <p:nvPr/>
          </p:nvSpPr>
          <p:spPr bwMode="auto">
            <a:xfrm>
              <a:off x="2814638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526"/>
            <p:cNvSpPr/>
            <p:nvPr/>
          </p:nvSpPr>
          <p:spPr bwMode="auto">
            <a:xfrm>
              <a:off x="294957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3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527"/>
            <p:cNvSpPr/>
            <p:nvPr/>
          </p:nvSpPr>
          <p:spPr bwMode="auto">
            <a:xfrm>
              <a:off x="294957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Rectangle 528"/>
            <p:cNvSpPr>
              <a:spLocks noChangeArrowheads="1"/>
            </p:cNvSpPr>
            <p:nvPr/>
          </p:nvSpPr>
          <p:spPr bwMode="auto">
            <a:xfrm>
              <a:off x="3084513" y="5640388"/>
              <a:ext cx="52388" cy="55563"/>
            </a:xfrm>
            <a:prstGeom prst="rect">
              <a:avLst/>
            </a:prstGeom>
            <a:solidFill>
              <a:srgbClr val="3948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Rectangle 529"/>
            <p:cNvSpPr>
              <a:spLocks noChangeArrowheads="1"/>
            </p:cNvSpPr>
            <p:nvPr/>
          </p:nvSpPr>
          <p:spPr bwMode="auto">
            <a:xfrm>
              <a:off x="3084513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Rectangle 530"/>
            <p:cNvSpPr>
              <a:spLocks noChangeArrowheads="1"/>
            </p:cNvSpPr>
            <p:nvPr/>
          </p:nvSpPr>
          <p:spPr bwMode="auto">
            <a:xfrm>
              <a:off x="3217863" y="5640388"/>
              <a:ext cx="55563" cy="55563"/>
            </a:xfrm>
            <a:prstGeom prst="rect">
              <a:avLst/>
            </a:prstGeom>
            <a:solidFill>
              <a:srgbClr val="2D3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Rectangle 531"/>
            <p:cNvSpPr>
              <a:spLocks noChangeArrowheads="1"/>
            </p:cNvSpPr>
            <p:nvPr/>
          </p:nvSpPr>
          <p:spPr bwMode="auto">
            <a:xfrm>
              <a:off x="321786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Rectangle 532"/>
            <p:cNvSpPr>
              <a:spLocks noChangeArrowheads="1"/>
            </p:cNvSpPr>
            <p:nvPr/>
          </p:nvSpPr>
          <p:spPr bwMode="auto">
            <a:xfrm>
              <a:off x="3352801" y="5640388"/>
              <a:ext cx="52388" cy="55563"/>
            </a:xfrm>
            <a:prstGeom prst="rect">
              <a:avLst/>
            </a:prstGeom>
            <a:solidFill>
              <a:srgbClr val="223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Rectangle 533"/>
            <p:cNvSpPr>
              <a:spLocks noChangeArrowheads="1"/>
            </p:cNvSpPr>
            <p:nvPr/>
          </p:nvSpPr>
          <p:spPr bwMode="auto">
            <a:xfrm>
              <a:off x="3352801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Rectangle 534"/>
            <p:cNvSpPr>
              <a:spLocks noChangeArrowheads="1"/>
            </p:cNvSpPr>
            <p:nvPr/>
          </p:nvSpPr>
          <p:spPr bwMode="auto">
            <a:xfrm>
              <a:off x="3489326" y="5640388"/>
              <a:ext cx="52388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Rectangle 535"/>
            <p:cNvSpPr>
              <a:spLocks noChangeArrowheads="1"/>
            </p:cNvSpPr>
            <p:nvPr/>
          </p:nvSpPr>
          <p:spPr bwMode="auto">
            <a:xfrm>
              <a:off x="3489326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Rectangle 536"/>
            <p:cNvSpPr>
              <a:spLocks noChangeArrowheads="1"/>
            </p:cNvSpPr>
            <p:nvPr/>
          </p:nvSpPr>
          <p:spPr bwMode="auto">
            <a:xfrm>
              <a:off x="3621088" y="5640388"/>
              <a:ext cx="55563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Rectangle 537"/>
            <p:cNvSpPr>
              <a:spLocks noChangeArrowheads="1"/>
            </p:cNvSpPr>
            <p:nvPr/>
          </p:nvSpPr>
          <p:spPr bwMode="auto">
            <a:xfrm>
              <a:off x="3757613" y="5640388"/>
              <a:ext cx="52388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538"/>
            <p:cNvSpPr/>
            <p:nvPr/>
          </p:nvSpPr>
          <p:spPr bwMode="auto">
            <a:xfrm>
              <a:off x="3883026" y="5600701"/>
              <a:ext cx="95250" cy="134938"/>
            </a:xfrm>
            <a:custGeom>
              <a:avLst/>
              <a:gdLst>
                <a:gd name="T0" fmla="*/ 60 w 60"/>
                <a:gd name="T1" fmla="*/ 43 h 85"/>
                <a:gd name="T2" fmla="*/ 0 w 60"/>
                <a:gd name="T3" fmla="*/ 85 h 85"/>
                <a:gd name="T4" fmla="*/ 0 w 60"/>
                <a:gd name="T5" fmla="*/ 0 h 85"/>
                <a:gd name="T6" fmla="*/ 60 w 60"/>
                <a:gd name="T7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85">
                  <a:moveTo>
                    <a:pt x="60" y="43"/>
                  </a:moveTo>
                  <a:lnTo>
                    <a:pt x="0" y="85"/>
                  </a:lnTo>
                  <a:lnTo>
                    <a:pt x="0" y="0"/>
                  </a:lnTo>
                  <a:lnTo>
                    <a:pt x="60" y="43"/>
                  </a:lnTo>
                  <a:close/>
                </a:path>
              </a:pathLst>
            </a:cu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673"/>
            <p:cNvSpPr/>
            <p:nvPr/>
          </p:nvSpPr>
          <p:spPr bwMode="auto">
            <a:xfrm>
              <a:off x="3529013" y="5640388"/>
              <a:ext cx="12700" cy="30163"/>
            </a:xfrm>
            <a:custGeom>
              <a:avLst/>
              <a:gdLst>
                <a:gd name="T0" fmla="*/ 3 w 5"/>
                <a:gd name="T1" fmla="*/ 0 h 12"/>
                <a:gd name="T2" fmla="*/ 0 w 5"/>
                <a:gd name="T3" fmla="*/ 1 h 12"/>
                <a:gd name="T4" fmla="*/ 5 w 5"/>
                <a:gd name="T5" fmla="*/ 12 h 12"/>
                <a:gd name="T6" fmla="*/ 5 w 5"/>
                <a:gd name="T7" fmla="*/ 0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3" y="8"/>
                    <a:pt x="5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858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51" name="组合 350"/>
          <p:cNvGrpSpPr/>
          <p:nvPr/>
        </p:nvGrpSpPr>
        <p:grpSpPr>
          <a:xfrm>
            <a:off x="3643521" y="1456021"/>
            <a:ext cx="791358" cy="792386"/>
            <a:chOff x="5083175" y="1300163"/>
            <a:chExt cx="1222375" cy="1223963"/>
          </a:xfrm>
        </p:grpSpPr>
        <p:sp>
          <p:nvSpPr>
            <p:cNvPr id="352" name="Freeform 679"/>
            <p:cNvSpPr/>
            <p:nvPr/>
          </p:nvSpPr>
          <p:spPr bwMode="auto">
            <a:xfrm>
              <a:off x="5083175" y="1300163"/>
              <a:ext cx="1222375" cy="1223963"/>
            </a:xfrm>
            <a:custGeom>
              <a:avLst/>
              <a:gdLst>
                <a:gd name="T0" fmla="*/ 485 w 487"/>
                <a:gd name="T1" fmla="*/ 210 h 488"/>
                <a:gd name="T2" fmla="*/ 441 w 487"/>
                <a:gd name="T3" fmla="*/ 194 h 488"/>
                <a:gd name="T4" fmla="*/ 466 w 487"/>
                <a:gd name="T5" fmla="*/ 142 h 488"/>
                <a:gd name="T6" fmla="*/ 412 w 487"/>
                <a:gd name="T7" fmla="*/ 130 h 488"/>
                <a:gd name="T8" fmla="*/ 418 w 487"/>
                <a:gd name="T9" fmla="*/ 73 h 488"/>
                <a:gd name="T10" fmla="*/ 363 w 487"/>
                <a:gd name="T11" fmla="*/ 79 h 488"/>
                <a:gd name="T12" fmla="*/ 348 w 487"/>
                <a:gd name="T13" fmla="*/ 23 h 488"/>
                <a:gd name="T14" fmla="*/ 299 w 487"/>
                <a:gd name="T15" fmla="*/ 48 h 488"/>
                <a:gd name="T16" fmla="*/ 267 w 487"/>
                <a:gd name="T17" fmla="*/ 1 h 488"/>
                <a:gd name="T18" fmla="*/ 229 w 487"/>
                <a:gd name="T19" fmla="*/ 41 h 488"/>
                <a:gd name="T20" fmla="*/ 202 w 487"/>
                <a:gd name="T21" fmla="*/ 45 h 488"/>
                <a:gd name="T22" fmla="*/ 154 w 487"/>
                <a:gd name="T23" fmla="*/ 17 h 488"/>
                <a:gd name="T24" fmla="*/ 136 w 487"/>
                <a:gd name="T25" fmla="*/ 71 h 488"/>
                <a:gd name="T26" fmla="*/ 82 w 487"/>
                <a:gd name="T27" fmla="*/ 61 h 488"/>
                <a:gd name="T28" fmla="*/ 83 w 487"/>
                <a:gd name="T29" fmla="*/ 118 h 488"/>
                <a:gd name="T30" fmla="*/ 29 w 487"/>
                <a:gd name="T31" fmla="*/ 127 h 488"/>
                <a:gd name="T32" fmla="*/ 50 w 487"/>
                <a:gd name="T33" fmla="*/ 181 h 488"/>
                <a:gd name="T34" fmla="*/ 2 w 487"/>
                <a:gd name="T35" fmla="*/ 208 h 488"/>
                <a:gd name="T36" fmla="*/ 40 w 487"/>
                <a:gd name="T37" fmla="*/ 251 h 488"/>
                <a:gd name="T38" fmla="*/ 2 w 487"/>
                <a:gd name="T39" fmla="*/ 278 h 488"/>
                <a:gd name="T40" fmla="*/ 46 w 487"/>
                <a:gd name="T41" fmla="*/ 294 h 488"/>
                <a:gd name="T42" fmla="*/ 22 w 487"/>
                <a:gd name="T43" fmla="*/ 345 h 488"/>
                <a:gd name="T44" fmla="*/ 75 w 487"/>
                <a:gd name="T45" fmla="*/ 358 h 488"/>
                <a:gd name="T46" fmla="*/ 70 w 487"/>
                <a:gd name="T47" fmla="*/ 415 h 488"/>
                <a:gd name="T48" fmla="*/ 124 w 487"/>
                <a:gd name="T49" fmla="*/ 409 h 488"/>
                <a:gd name="T50" fmla="*/ 139 w 487"/>
                <a:gd name="T51" fmla="*/ 464 h 488"/>
                <a:gd name="T52" fmla="*/ 188 w 487"/>
                <a:gd name="T53" fmla="*/ 440 h 488"/>
                <a:gd name="T54" fmla="*/ 220 w 487"/>
                <a:gd name="T55" fmla="*/ 487 h 488"/>
                <a:gd name="T56" fmla="*/ 258 w 487"/>
                <a:gd name="T57" fmla="*/ 447 h 488"/>
                <a:gd name="T58" fmla="*/ 286 w 487"/>
                <a:gd name="T59" fmla="*/ 443 h 488"/>
                <a:gd name="T60" fmla="*/ 333 w 487"/>
                <a:gd name="T61" fmla="*/ 471 h 488"/>
                <a:gd name="T62" fmla="*/ 351 w 487"/>
                <a:gd name="T63" fmla="*/ 417 h 488"/>
                <a:gd name="T64" fmla="*/ 405 w 487"/>
                <a:gd name="T65" fmla="*/ 427 h 488"/>
                <a:gd name="T66" fmla="*/ 404 w 487"/>
                <a:gd name="T67" fmla="*/ 370 h 488"/>
                <a:gd name="T68" fmla="*/ 458 w 487"/>
                <a:gd name="T69" fmla="*/ 361 h 488"/>
                <a:gd name="T70" fmla="*/ 437 w 487"/>
                <a:gd name="T71" fmla="*/ 307 h 488"/>
                <a:gd name="T72" fmla="*/ 485 w 487"/>
                <a:gd name="T73" fmla="*/ 280 h 488"/>
                <a:gd name="T74" fmla="*/ 447 w 487"/>
                <a:gd name="T75" fmla="*/ 237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7" h="488">
                  <a:moveTo>
                    <a:pt x="487" y="224"/>
                  </a:moveTo>
                  <a:cubicBezTo>
                    <a:pt x="487" y="220"/>
                    <a:pt x="486" y="215"/>
                    <a:pt x="485" y="210"/>
                  </a:cubicBezTo>
                  <a:cubicBezTo>
                    <a:pt x="485" y="205"/>
                    <a:pt x="484" y="200"/>
                    <a:pt x="483" y="195"/>
                  </a:cubicBezTo>
                  <a:cubicBezTo>
                    <a:pt x="441" y="194"/>
                    <a:pt x="441" y="194"/>
                    <a:pt x="441" y="194"/>
                  </a:cubicBezTo>
                  <a:cubicBezTo>
                    <a:pt x="439" y="185"/>
                    <a:pt x="436" y="176"/>
                    <a:pt x="433" y="168"/>
                  </a:cubicBezTo>
                  <a:cubicBezTo>
                    <a:pt x="466" y="142"/>
                    <a:pt x="466" y="142"/>
                    <a:pt x="466" y="142"/>
                  </a:cubicBezTo>
                  <a:cubicBezTo>
                    <a:pt x="462" y="133"/>
                    <a:pt x="457" y="125"/>
                    <a:pt x="452" y="117"/>
                  </a:cubicBezTo>
                  <a:cubicBezTo>
                    <a:pt x="412" y="130"/>
                    <a:pt x="412" y="130"/>
                    <a:pt x="412" y="130"/>
                  </a:cubicBezTo>
                  <a:cubicBezTo>
                    <a:pt x="407" y="122"/>
                    <a:pt x="401" y="115"/>
                    <a:pt x="395" y="108"/>
                  </a:cubicBezTo>
                  <a:cubicBezTo>
                    <a:pt x="418" y="73"/>
                    <a:pt x="418" y="73"/>
                    <a:pt x="418" y="73"/>
                  </a:cubicBezTo>
                  <a:cubicBezTo>
                    <a:pt x="411" y="66"/>
                    <a:pt x="403" y="59"/>
                    <a:pt x="396" y="53"/>
                  </a:cubicBezTo>
                  <a:cubicBezTo>
                    <a:pt x="363" y="79"/>
                    <a:pt x="363" y="79"/>
                    <a:pt x="363" y="79"/>
                  </a:cubicBezTo>
                  <a:cubicBezTo>
                    <a:pt x="356" y="73"/>
                    <a:pt x="348" y="69"/>
                    <a:pt x="340" y="64"/>
                  </a:cubicBezTo>
                  <a:cubicBezTo>
                    <a:pt x="348" y="23"/>
                    <a:pt x="348" y="23"/>
                    <a:pt x="348" y="23"/>
                  </a:cubicBezTo>
                  <a:cubicBezTo>
                    <a:pt x="340" y="19"/>
                    <a:pt x="331" y="16"/>
                    <a:pt x="321" y="12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1" y="45"/>
                    <a:pt x="282" y="43"/>
                    <a:pt x="272" y="42"/>
                  </a:cubicBezTo>
                  <a:cubicBezTo>
                    <a:pt x="267" y="1"/>
                    <a:pt x="267" y="1"/>
                    <a:pt x="267" y="1"/>
                  </a:cubicBezTo>
                  <a:cubicBezTo>
                    <a:pt x="257" y="0"/>
                    <a:pt x="247" y="0"/>
                    <a:pt x="237" y="0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4" y="41"/>
                    <a:pt x="220" y="41"/>
                    <a:pt x="215" y="42"/>
                  </a:cubicBezTo>
                  <a:cubicBezTo>
                    <a:pt x="211" y="43"/>
                    <a:pt x="206" y="44"/>
                    <a:pt x="202" y="45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3" y="10"/>
                    <a:pt x="163" y="13"/>
                    <a:pt x="154" y="17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52" y="62"/>
                    <a:pt x="144" y="66"/>
                    <a:pt x="136" y="71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97" y="48"/>
                    <a:pt x="89" y="54"/>
                    <a:pt x="82" y="61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95" y="104"/>
                    <a:pt x="89" y="111"/>
                    <a:pt x="83" y="118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39" y="110"/>
                    <a:pt x="34" y="119"/>
                    <a:pt x="29" y="127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56" y="163"/>
                    <a:pt x="53" y="172"/>
                    <a:pt x="50" y="181"/>
                  </a:cubicBezTo>
                  <a:cubicBezTo>
                    <a:pt x="8" y="179"/>
                    <a:pt x="8" y="179"/>
                    <a:pt x="8" y="179"/>
                  </a:cubicBezTo>
                  <a:cubicBezTo>
                    <a:pt x="6" y="188"/>
                    <a:pt x="4" y="198"/>
                    <a:pt x="2" y="208"/>
                  </a:cubicBezTo>
                  <a:cubicBezTo>
                    <a:pt x="41" y="223"/>
                    <a:pt x="41" y="223"/>
                    <a:pt x="41" y="223"/>
                  </a:cubicBezTo>
                  <a:cubicBezTo>
                    <a:pt x="40" y="232"/>
                    <a:pt x="40" y="241"/>
                    <a:pt x="40" y="25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1" y="268"/>
                    <a:pt x="1" y="273"/>
                    <a:pt x="2" y="278"/>
                  </a:cubicBezTo>
                  <a:cubicBezTo>
                    <a:pt x="3" y="283"/>
                    <a:pt x="3" y="288"/>
                    <a:pt x="4" y="292"/>
                  </a:cubicBezTo>
                  <a:cubicBezTo>
                    <a:pt x="46" y="294"/>
                    <a:pt x="46" y="294"/>
                    <a:pt x="46" y="294"/>
                  </a:cubicBezTo>
                  <a:cubicBezTo>
                    <a:pt x="48" y="303"/>
                    <a:pt x="51" y="311"/>
                    <a:pt x="54" y="320"/>
                  </a:cubicBezTo>
                  <a:cubicBezTo>
                    <a:pt x="22" y="345"/>
                    <a:pt x="22" y="345"/>
                    <a:pt x="22" y="345"/>
                  </a:cubicBezTo>
                  <a:cubicBezTo>
                    <a:pt x="26" y="354"/>
                    <a:pt x="30" y="363"/>
                    <a:pt x="35" y="371"/>
                  </a:cubicBezTo>
                  <a:cubicBezTo>
                    <a:pt x="75" y="358"/>
                    <a:pt x="75" y="358"/>
                    <a:pt x="75" y="358"/>
                  </a:cubicBezTo>
                  <a:cubicBezTo>
                    <a:pt x="80" y="366"/>
                    <a:pt x="86" y="373"/>
                    <a:pt x="92" y="380"/>
                  </a:cubicBezTo>
                  <a:cubicBezTo>
                    <a:pt x="70" y="415"/>
                    <a:pt x="70" y="415"/>
                    <a:pt x="70" y="415"/>
                  </a:cubicBezTo>
                  <a:cubicBezTo>
                    <a:pt x="77" y="422"/>
                    <a:pt x="84" y="429"/>
                    <a:pt x="91" y="435"/>
                  </a:cubicBezTo>
                  <a:cubicBezTo>
                    <a:pt x="124" y="409"/>
                    <a:pt x="124" y="409"/>
                    <a:pt x="124" y="409"/>
                  </a:cubicBezTo>
                  <a:cubicBezTo>
                    <a:pt x="132" y="414"/>
                    <a:pt x="139" y="419"/>
                    <a:pt x="148" y="424"/>
                  </a:cubicBezTo>
                  <a:cubicBezTo>
                    <a:pt x="139" y="464"/>
                    <a:pt x="139" y="464"/>
                    <a:pt x="139" y="464"/>
                  </a:cubicBezTo>
                  <a:cubicBezTo>
                    <a:pt x="148" y="469"/>
                    <a:pt x="157" y="472"/>
                    <a:pt x="166" y="475"/>
                  </a:cubicBezTo>
                  <a:cubicBezTo>
                    <a:pt x="188" y="440"/>
                    <a:pt x="188" y="440"/>
                    <a:pt x="188" y="440"/>
                  </a:cubicBezTo>
                  <a:cubicBezTo>
                    <a:pt x="197" y="442"/>
                    <a:pt x="206" y="444"/>
                    <a:pt x="215" y="446"/>
                  </a:cubicBezTo>
                  <a:cubicBezTo>
                    <a:pt x="220" y="487"/>
                    <a:pt x="220" y="487"/>
                    <a:pt x="220" y="487"/>
                  </a:cubicBezTo>
                  <a:cubicBezTo>
                    <a:pt x="230" y="488"/>
                    <a:pt x="240" y="488"/>
                    <a:pt x="250" y="488"/>
                  </a:cubicBezTo>
                  <a:cubicBezTo>
                    <a:pt x="258" y="447"/>
                    <a:pt x="258" y="447"/>
                    <a:pt x="258" y="447"/>
                  </a:cubicBezTo>
                  <a:cubicBezTo>
                    <a:pt x="263" y="447"/>
                    <a:pt x="267" y="446"/>
                    <a:pt x="272" y="446"/>
                  </a:cubicBezTo>
                  <a:cubicBezTo>
                    <a:pt x="277" y="445"/>
                    <a:pt x="281" y="444"/>
                    <a:pt x="286" y="443"/>
                  </a:cubicBezTo>
                  <a:cubicBezTo>
                    <a:pt x="305" y="480"/>
                    <a:pt x="305" y="480"/>
                    <a:pt x="305" y="480"/>
                  </a:cubicBezTo>
                  <a:cubicBezTo>
                    <a:pt x="315" y="478"/>
                    <a:pt x="324" y="475"/>
                    <a:pt x="333" y="471"/>
                  </a:cubicBezTo>
                  <a:cubicBezTo>
                    <a:pt x="327" y="430"/>
                    <a:pt x="327" y="430"/>
                    <a:pt x="327" y="430"/>
                  </a:cubicBezTo>
                  <a:cubicBezTo>
                    <a:pt x="335" y="426"/>
                    <a:pt x="343" y="422"/>
                    <a:pt x="351" y="417"/>
                  </a:cubicBezTo>
                  <a:cubicBezTo>
                    <a:pt x="382" y="445"/>
                    <a:pt x="382" y="445"/>
                    <a:pt x="382" y="445"/>
                  </a:cubicBezTo>
                  <a:cubicBezTo>
                    <a:pt x="390" y="439"/>
                    <a:pt x="398" y="433"/>
                    <a:pt x="405" y="427"/>
                  </a:cubicBezTo>
                  <a:cubicBezTo>
                    <a:pt x="385" y="390"/>
                    <a:pt x="385" y="390"/>
                    <a:pt x="385" y="390"/>
                  </a:cubicBezTo>
                  <a:cubicBezTo>
                    <a:pt x="392" y="384"/>
                    <a:pt x="398" y="377"/>
                    <a:pt x="404" y="370"/>
                  </a:cubicBezTo>
                  <a:cubicBezTo>
                    <a:pt x="442" y="385"/>
                    <a:pt x="442" y="385"/>
                    <a:pt x="442" y="385"/>
                  </a:cubicBezTo>
                  <a:cubicBezTo>
                    <a:pt x="448" y="377"/>
                    <a:pt x="453" y="369"/>
                    <a:pt x="458" y="361"/>
                  </a:cubicBezTo>
                  <a:cubicBezTo>
                    <a:pt x="427" y="333"/>
                    <a:pt x="427" y="333"/>
                    <a:pt x="427" y="333"/>
                  </a:cubicBezTo>
                  <a:cubicBezTo>
                    <a:pt x="431" y="325"/>
                    <a:pt x="434" y="316"/>
                    <a:pt x="437" y="307"/>
                  </a:cubicBezTo>
                  <a:cubicBezTo>
                    <a:pt x="479" y="309"/>
                    <a:pt x="479" y="309"/>
                    <a:pt x="479" y="309"/>
                  </a:cubicBezTo>
                  <a:cubicBezTo>
                    <a:pt x="482" y="300"/>
                    <a:pt x="484" y="290"/>
                    <a:pt x="485" y="280"/>
                  </a:cubicBezTo>
                  <a:cubicBezTo>
                    <a:pt x="446" y="265"/>
                    <a:pt x="446" y="265"/>
                    <a:pt x="446" y="265"/>
                  </a:cubicBezTo>
                  <a:cubicBezTo>
                    <a:pt x="447" y="256"/>
                    <a:pt x="448" y="246"/>
                    <a:pt x="447" y="237"/>
                  </a:cubicBezTo>
                  <a:lnTo>
                    <a:pt x="487" y="224"/>
                  </a:lnTo>
                  <a:close/>
                </a:path>
              </a:pathLst>
            </a:custGeom>
            <a:solidFill>
              <a:srgbClr val="7442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680"/>
            <p:cNvSpPr>
              <a:spLocks noEditPoints="1"/>
            </p:cNvSpPr>
            <p:nvPr/>
          </p:nvSpPr>
          <p:spPr bwMode="auto">
            <a:xfrm>
              <a:off x="5402263" y="1528763"/>
              <a:ext cx="571500" cy="744538"/>
            </a:xfrm>
            <a:custGeom>
              <a:avLst/>
              <a:gdLst>
                <a:gd name="T0" fmla="*/ 158 w 360"/>
                <a:gd name="T1" fmla="*/ 415 h 469"/>
                <a:gd name="T2" fmla="*/ 189 w 360"/>
                <a:gd name="T3" fmla="*/ 362 h 469"/>
                <a:gd name="T4" fmla="*/ 221 w 360"/>
                <a:gd name="T5" fmla="*/ 308 h 469"/>
                <a:gd name="T6" fmla="*/ 254 w 360"/>
                <a:gd name="T7" fmla="*/ 254 h 469"/>
                <a:gd name="T8" fmla="*/ 201 w 360"/>
                <a:gd name="T9" fmla="*/ 223 h 469"/>
                <a:gd name="T10" fmla="*/ 232 w 360"/>
                <a:gd name="T11" fmla="*/ 169 h 469"/>
                <a:gd name="T12" fmla="*/ 264 w 360"/>
                <a:gd name="T13" fmla="*/ 115 h 469"/>
                <a:gd name="T14" fmla="*/ 295 w 360"/>
                <a:gd name="T15" fmla="*/ 61 h 469"/>
                <a:gd name="T16" fmla="*/ 292 w 360"/>
                <a:gd name="T17" fmla="*/ 107 h 469"/>
                <a:gd name="T18" fmla="*/ 261 w 360"/>
                <a:gd name="T19" fmla="*/ 161 h 469"/>
                <a:gd name="T20" fmla="*/ 306 w 360"/>
                <a:gd name="T21" fmla="*/ 164 h 469"/>
                <a:gd name="T22" fmla="*/ 340 w 360"/>
                <a:gd name="T23" fmla="*/ 110 h 469"/>
                <a:gd name="T24" fmla="*/ 343 w 360"/>
                <a:gd name="T25" fmla="*/ 64 h 469"/>
                <a:gd name="T26" fmla="*/ 317 w 360"/>
                <a:gd name="T27" fmla="*/ 25 h 469"/>
                <a:gd name="T28" fmla="*/ 272 w 360"/>
                <a:gd name="T29" fmla="*/ 22 h 469"/>
                <a:gd name="T30" fmla="*/ 224 w 360"/>
                <a:gd name="T31" fmla="*/ 19 h 469"/>
                <a:gd name="T32" fmla="*/ 193 w 360"/>
                <a:gd name="T33" fmla="*/ 72 h 469"/>
                <a:gd name="T34" fmla="*/ 161 w 360"/>
                <a:gd name="T35" fmla="*/ 126 h 469"/>
                <a:gd name="T36" fmla="*/ 128 w 360"/>
                <a:gd name="T37" fmla="*/ 180 h 469"/>
                <a:gd name="T38" fmla="*/ 125 w 360"/>
                <a:gd name="T39" fmla="*/ 226 h 469"/>
                <a:gd name="T40" fmla="*/ 150 w 360"/>
                <a:gd name="T41" fmla="*/ 265 h 469"/>
                <a:gd name="T42" fmla="*/ 118 w 360"/>
                <a:gd name="T43" fmla="*/ 319 h 469"/>
                <a:gd name="T44" fmla="*/ 87 w 360"/>
                <a:gd name="T45" fmla="*/ 373 h 469"/>
                <a:gd name="T46" fmla="*/ 47 w 360"/>
                <a:gd name="T47" fmla="*/ 398 h 469"/>
                <a:gd name="T48" fmla="*/ 79 w 360"/>
                <a:gd name="T49" fmla="*/ 344 h 469"/>
                <a:gd name="T50" fmla="*/ 111 w 360"/>
                <a:gd name="T51" fmla="*/ 290 h 469"/>
                <a:gd name="T52" fmla="*/ 43 w 360"/>
                <a:gd name="T53" fmla="*/ 322 h 469"/>
                <a:gd name="T54" fmla="*/ 11 w 360"/>
                <a:gd name="T55" fmla="*/ 376 h 469"/>
                <a:gd name="T56" fmla="*/ 36 w 360"/>
                <a:gd name="T57" fmla="*/ 415 h 469"/>
                <a:gd name="T58" fmla="*/ 62 w 360"/>
                <a:gd name="T59" fmla="*/ 455 h 469"/>
                <a:gd name="T60" fmla="*/ 107 w 360"/>
                <a:gd name="T61" fmla="*/ 458 h 469"/>
                <a:gd name="T62" fmla="*/ 278 w 360"/>
                <a:gd name="T63" fmla="*/ 50 h 469"/>
                <a:gd name="T64" fmla="*/ 246 w 360"/>
                <a:gd name="T65" fmla="*/ 104 h 469"/>
                <a:gd name="T66" fmla="*/ 215 w 360"/>
                <a:gd name="T67" fmla="*/ 158 h 469"/>
                <a:gd name="T68" fmla="*/ 182 w 360"/>
                <a:gd name="T69" fmla="*/ 211 h 469"/>
                <a:gd name="T70" fmla="*/ 186 w 360"/>
                <a:gd name="T71" fmla="*/ 166 h 469"/>
                <a:gd name="T72" fmla="*/ 218 w 360"/>
                <a:gd name="T73" fmla="*/ 110 h 469"/>
                <a:gd name="T74" fmla="*/ 250 w 360"/>
                <a:gd name="T75" fmla="*/ 57 h 469"/>
                <a:gd name="T76" fmla="*/ 82 w 360"/>
                <a:gd name="T77" fmla="*/ 419 h 469"/>
                <a:gd name="T78" fmla="*/ 115 w 360"/>
                <a:gd name="T79" fmla="*/ 365 h 469"/>
                <a:gd name="T80" fmla="*/ 147 w 360"/>
                <a:gd name="T81" fmla="*/ 311 h 469"/>
                <a:gd name="T82" fmla="*/ 178 w 360"/>
                <a:gd name="T83" fmla="*/ 257 h 469"/>
                <a:gd name="T84" fmla="*/ 175 w 360"/>
                <a:gd name="T85" fmla="*/ 305 h 469"/>
                <a:gd name="T86" fmla="*/ 144 w 360"/>
                <a:gd name="T87" fmla="*/ 358 h 469"/>
                <a:gd name="T88" fmla="*/ 112 w 360"/>
                <a:gd name="T89" fmla="*/ 412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0" h="469">
                  <a:moveTo>
                    <a:pt x="136" y="452"/>
                  </a:moveTo>
                  <a:lnTo>
                    <a:pt x="147" y="433"/>
                  </a:lnTo>
                  <a:lnTo>
                    <a:pt x="158" y="415"/>
                  </a:lnTo>
                  <a:lnTo>
                    <a:pt x="169" y="398"/>
                  </a:lnTo>
                  <a:lnTo>
                    <a:pt x="178" y="379"/>
                  </a:lnTo>
                  <a:lnTo>
                    <a:pt x="189" y="362"/>
                  </a:lnTo>
                  <a:lnTo>
                    <a:pt x="201" y="344"/>
                  </a:lnTo>
                  <a:lnTo>
                    <a:pt x="212" y="325"/>
                  </a:lnTo>
                  <a:lnTo>
                    <a:pt x="221" y="308"/>
                  </a:lnTo>
                  <a:lnTo>
                    <a:pt x="232" y="290"/>
                  </a:lnTo>
                  <a:lnTo>
                    <a:pt x="243" y="272"/>
                  </a:lnTo>
                  <a:lnTo>
                    <a:pt x="254" y="254"/>
                  </a:lnTo>
                  <a:lnTo>
                    <a:pt x="235" y="243"/>
                  </a:lnTo>
                  <a:lnTo>
                    <a:pt x="218" y="232"/>
                  </a:lnTo>
                  <a:lnTo>
                    <a:pt x="201" y="223"/>
                  </a:lnTo>
                  <a:lnTo>
                    <a:pt x="210" y="204"/>
                  </a:lnTo>
                  <a:lnTo>
                    <a:pt x="221" y="186"/>
                  </a:lnTo>
                  <a:lnTo>
                    <a:pt x="232" y="169"/>
                  </a:lnTo>
                  <a:lnTo>
                    <a:pt x="243" y="150"/>
                  </a:lnTo>
                  <a:lnTo>
                    <a:pt x="253" y="132"/>
                  </a:lnTo>
                  <a:lnTo>
                    <a:pt x="264" y="115"/>
                  </a:lnTo>
                  <a:lnTo>
                    <a:pt x="275" y="96"/>
                  </a:lnTo>
                  <a:lnTo>
                    <a:pt x="286" y="79"/>
                  </a:lnTo>
                  <a:lnTo>
                    <a:pt x="295" y="61"/>
                  </a:lnTo>
                  <a:lnTo>
                    <a:pt x="314" y="71"/>
                  </a:lnTo>
                  <a:lnTo>
                    <a:pt x="303" y="90"/>
                  </a:lnTo>
                  <a:lnTo>
                    <a:pt x="292" y="107"/>
                  </a:lnTo>
                  <a:lnTo>
                    <a:pt x="283" y="125"/>
                  </a:lnTo>
                  <a:lnTo>
                    <a:pt x="272" y="143"/>
                  </a:lnTo>
                  <a:lnTo>
                    <a:pt x="261" y="161"/>
                  </a:lnTo>
                  <a:lnTo>
                    <a:pt x="250" y="178"/>
                  </a:lnTo>
                  <a:lnTo>
                    <a:pt x="297" y="183"/>
                  </a:lnTo>
                  <a:lnTo>
                    <a:pt x="306" y="164"/>
                  </a:lnTo>
                  <a:lnTo>
                    <a:pt x="317" y="147"/>
                  </a:lnTo>
                  <a:lnTo>
                    <a:pt x="329" y="129"/>
                  </a:lnTo>
                  <a:lnTo>
                    <a:pt x="340" y="110"/>
                  </a:lnTo>
                  <a:lnTo>
                    <a:pt x="349" y="93"/>
                  </a:lnTo>
                  <a:lnTo>
                    <a:pt x="360" y="76"/>
                  </a:lnTo>
                  <a:lnTo>
                    <a:pt x="343" y="64"/>
                  </a:lnTo>
                  <a:lnTo>
                    <a:pt x="325" y="53"/>
                  </a:lnTo>
                  <a:lnTo>
                    <a:pt x="306" y="42"/>
                  </a:lnTo>
                  <a:lnTo>
                    <a:pt x="317" y="25"/>
                  </a:lnTo>
                  <a:lnTo>
                    <a:pt x="300" y="14"/>
                  </a:lnTo>
                  <a:lnTo>
                    <a:pt x="289" y="33"/>
                  </a:lnTo>
                  <a:lnTo>
                    <a:pt x="272" y="22"/>
                  </a:lnTo>
                  <a:lnTo>
                    <a:pt x="253" y="11"/>
                  </a:lnTo>
                  <a:lnTo>
                    <a:pt x="235" y="0"/>
                  </a:lnTo>
                  <a:lnTo>
                    <a:pt x="224" y="19"/>
                  </a:lnTo>
                  <a:lnTo>
                    <a:pt x="213" y="36"/>
                  </a:lnTo>
                  <a:lnTo>
                    <a:pt x="204" y="53"/>
                  </a:lnTo>
                  <a:lnTo>
                    <a:pt x="193" y="72"/>
                  </a:lnTo>
                  <a:lnTo>
                    <a:pt x="182" y="90"/>
                  </a:lnTo>
                  <a:lnTo>
                    <a:pt x="171" y="107"/>
                  </a:lnTo>
                  <a:lnTo>
                    <a:pt x="161" y="126"/>
                  </a:lnTo>
                  <a:lnTo>
                    <a:pt x="150" y="143"/>
                  </a:lnTo>
                  <a:lnTo>
                    <a:pt x="139" y="161"/>
                  </a:lnTo>
                  <a:lnTo>
                    <a:pt x="128" y="180"/>
                  </a:lnTo>
                  <a:lnTo>
                    <a:pt x="118" y="197"/>
                  </a:lnTo>
                  <a:lnTo>
                    <a:pt x="107" y="215"/>
                  </a:lnTo>
                  <a:lnTo>
                    <a:pt x="125" y="226"/>
                  </a:lnTo>
                  <a:lnTo>
                    <a:pt x="144" y="237"/>
                  </a:lnTo>
                  <a:lnTo>
                    <a:pt x="161" y="248"/>
                  </a:lnTo>
                  <a:lnTo>
                    <a:pt x="150" y="265"/>
                  </a:lnTo>
                  <a:lnTo>
                    <a:pt x="139" y="283"/>
                  </a:lnTo>
                  <a:lnTo>
                    <a:pt x="129" y="302"/>
                  </a:lnTo>
                  <a:lnTo>
                    <a:pt x="118" y="319"/>
                  </a:lnTo>
                  <a:lnTo>
                    <a:pt x="107" y="336"/>
                  </a:lnTo>
                  <a:lnTo>
                    <a:pt x="96" y="355"/>
                  </a:lnTo>
                  <a:lnTo>
                    <a:pt x="87" y="373"/>
                  </a:lnTo>
                  <a:lnTo>
                    <a:pt x="76" y="390"/>
                  </a:lnTo>
                  <a:lnTo>
                    <a:pt x="65" y="409"/>
                  </a:lnTo>
                  <a:lnTo>
                    <a:pt x="47" y="398"/>
                  </a:lnTo>
                  <a:lnTo>
                    <a:pt x="58" y="381"/>
                  </a:lnTo>
                  <a:lnTo>
                    <a:pt x="68" y="362"/>
                  </a:lnTo>
                  <a:lnTo>
                    <a:pt x="79" y="344"/>
                  </a:lnTo>
                  <a:lnTo>
                    <a:pt x="90" y="327"/>
                  </a:lnTo>
                  <a:lnTo>
                    <a:pt x="101" y="308"/>
                  </a:lnTo>
                  <a:lnTo>
                    <a:pt x="111" y="290"/>
                  </a:lnTo>
                  <a:lnTo>
                    <a:pt x="65" y="287"/>
                  </a:lnTo>
                  <a:lnTo>
                    <a:pt x="54" y="305"/>
                  </a:lnTo>
                  <a:lnTo>
                    <a:pt x="43" y="322"/>
                  </a:lnTo>
                  <a:lnTo>
                    <a:pt x="33" y="341"/>
                  </a:lnTo>
                  <a:lnTo>
                    <a:pt x="22" y="358"/>
                  </a:lnTo>
                  <a:lnTo>
                    <a:pt x="11" y="376"/>
                  </a:lnTo>
                  <a:lnTo>
                    <a:pt x="0" y="395"/>
                  </a:lnTo>
                  <a:lnTo>
                    <a:pt x="19" y="404"/>
                  </a:lnTo>
                  <a:lnTo>
                    <a:pt x="36" y="415"/>
                  </a:lnTo>
                  <a:lnTo>
                    <a:pt x="54" y="426"/>
                  </a:lnTo>
                  <a:lnTo>
                    <a:pt x="44" y="444"/>
                  </a:lnTo>
                  <a:lnTo>
                    <a:pt x="62" y="455"/>
                  </a:lnTo>
                  <a:lnTo>
                    <a:pt x="73" y="437"/>
                  </a:lnTo>
                  <a:lnTo>
                    <a:pt x="90" y="447"/>
                  </a:lnTo>
                  <a:lnTo>
                    <a:pt x="107" y="458"/>
                  </a:lnTo>
                  <a:lnTo>
                    <a:pt x="126" y="469"/>
                  </a:lnTo>
                  <a:lnTo>
                    <a:pt x="136" y="452"/>
                  </a:lnTo>
                  <a:close/>
                  <a:moveTo>
                    <a:pt x="278" y="50"/>
                  </a:moveTo>
                  <a:lnTo>
                    <a:pt x="267" y="68"/>
                  </a:lnTo>
                  <a:lnTo>
                    <a:pt x="257" y="87"/>
                  </a:lnTo>
                  <a:lnTo>
                    <a:pt x="246" y="104"/>
                  </a:lnTo>
                  <a:lnTo>
                    <a:pt x="235" y="121"/>
                  </a:lnTo>
                  <a:lnTo>
                    <a:pt x="224" y="140"/>
                  </a:lnTo>
                  <a:lnTo>
                    <a:pt x="215" y="158"/>
                  </a:lnTo>
                  <a:lnTo>
                    <a:pt x="204" y="175"/>
                  </a:lnTo>
                  <a:lnTo>
                    <a:pt x="193" y="194"/>
                  </a:lnTo>
                  <a:lnTo>
                    <a:pt x="182" y="211"/>
                  </a:lnTo>
                  <a:lnTo>
                    <a:pt x="164" y="200"/>
                  </a:lnTo>
                  <a:lnTo>
                    <a:pt x="175" y="183"/>
                  </a:lnTo>
                  <a:lnTo>
                    <a:pt x="186" y="166"/>
                  </a:lnTo>
                  <a:lnTo>
                    <a:pt x="196" y="147"/>
                  </a:lnTo>
                  <a:lnTo>
                    <a:pt x="207" y="129"/>
                  </a:lnTo>
                  <a:lnTo>
                    <a:pt x="218" y="110"/>
                  </a:lnTo>
                  <a:lnTo>
                    <a:pt x="229" y="93"/>
                  </a:lnTo>
                  <a:lnTo>
                    <a:pt x="238" y="76"/>
                  </a:lnTo>
                  <a:lnTo>
                    <a:pt x="250" y="57"/>
                  </a:lnTo>
                  <a:lnTo>
                    <a:pt x="261" y="39"/>
                  </a:lnTo>
                  <a:lnTo>
                    <a:pt x="278" y="50"/>
                  </a:lnTo>
                  <a:close/>
                  <a:moveTo>
                    <a:pt x="82" y="419"/>
                  </a:moveTo>
                  <a:lnTo>
                    <a:pt x="93" y="401"/>
                  </a:lnTo>
                  <a:lnTo>
                    <a:pt x="104" y="384"/>
                  </a:lnTo>
                  <a:lnTo>
                    <a:pt x="115" y="365"/>
                  </a:lnTo>
                  <a:lnTo>
                    <a:pt x="125" y="347"/>
                  </a:lnTo>
                  <a:lnTo>
                    <a:pt x="136" y="330"/>
                  </a:lnTo>
                  <a:lnTo>
                    <a:pt x="147" y="311"/>
                  </a:lnTo>
                  <a:lnTo>
                    <a:pt x="158" y="294"/>
                  </a:lnTo>
                  <a:lnTo>
                    <a:pt x="167" y="276"/>
                  </a:lnTo>
                  <a:lnTo>
                    <a:pt x="178" y="257"/>
                  </a:lnTo>
                  <a:lnTo>
                    <a:pt x="197" y="268"/>
                  </a:lnTo>
                  <a:lnTo>
                    <a:pt x="186" y="286"/>
                  </a:lnTo>
                  <a:lnTo>
                    <a:pt x="175" y="305"/>
                  </a:lnTo>
                  <a:lnTo>
                    <a:pt x="164" y="322"/>
                  </a:lnTo>
                  <a:lnTo>
                    <a:pt x="155" y="339"/>
                  </a:lnTo>
                  <a:lnTo>
                    <a:pt x="144" y="358"/>
                  </a:lnTo>
                  <a:lnTo>
                    <a:pt x="133" y="376"/>
                  </a:lnTo>
                  <a:lnTo>
                    <a:pt x="122" y="393"/>
                  </a:lnTo>
                  <a:lnTo>
                    <a:pt x="112" y="412"/>
                  </a:lnTo>
                  <a:lnTo>
                    <a:pt x="101" y="430"/>
                  </a:lnTo>
                  <a:lnTo>
                    <a:pt x="82" y="4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54" name="组合 353"/>
          <p:cNvGrpSpPr/>
          <p:nvPr/>
        </p:nvGrpSpPr>
        <p:grpSpPr>
          <a:xfrm>
            <a:off x="504825" y="803275"/>
            <a:ext cx="942435" cy="950657"/>
            <a:chOff x="504825" y="803275"/>
            <a:chExt cx="1455738" cy="1468438"/>
          </a:xfrm>
        </p:grpSpPr>
        <p:sp>
          <p:nvSpPr>
            <p:cNvPr id="355" name="Freeform 681"/>
            <p:cNvSpPr/>
            <p:nvPr/>
          </p:nvSpPr>
          <p:spPr bwMode="auto">
            <a:xfrm>
              <a:off x="504825" y="803275"/>
              <a:ext cx="1455738" cy="1468438"/>
            </a:xfrm>
            <a:custGeom>
              <a:avLst/>
              <a:gdLst>
                <a:gd name="T0" fmla="*/ 390 w 581"/>
                <a:gd name="T1" fmla="*/ 18 h 585"/>
                <a:gd name="T2" fmla="*/ 349 w 581"/>
                <a:gd name="T3" fmla="*/ 56 h 585"/>
                <a:gd name="T4" fmla="*/ 307 w 581"/>
                <a:gd name="T5" fmla="*/ 1 h 585"/>
                <a:gd name="T6" fmla="*/ 264 w 581"/>
                <a:gd name="T7" fmla="*/ 50 h 585"/>
                <a:gd name="T8" fmla="*/ 206 w 581"/>
                <a:gd name="T9" fmla="*/ 13 h 585"/>
                <a:gd name="T10" fmla="*/ 183 w 581"/>
                <a:gd name="T11" fmla="*/ 74 h 585"/>
                <a:gd name="T12" fmla="*/ 116 w 581"/>
                <a:gd name="T13" fmla="*/ 59 h 585"/>
                <a:gd name="T14" fmla="*/ 114 w 581"/>
                <a:gd name="T15" fmla="*/ 124 h 585"/>
                <a:gd name="T16" fmla="*/ 46 w 581"/>
                <a:gd name="T17" fmla="*/ 133 h 585"/>
                <a:gd name="T18" fmla="*/ 67 w 581"/>
                <a:gd name="T19" fmla="*/ 195 h 585"/>
                <a:gd name="T20" fmla="*/ 56 w 581"/>
                <a:gd name="T21" fmla="*/ 226 h 585"/>
                <a:gd name="T22" fmla="*/ 0 w 581"/>
                <a:gd name="T23" fmla="*/ 260 h 585"/>
                <a:gd name="T24" fmla="*/ 47 w 581"/>
                <a:gd name="T25" fmla="*/ 310 h 585"/>
                <a:gd name="T26" fmla="*/ 7 w 581"/>
                <a:gd name="T27" fmla="*/ 362 h 585"/>
                <a:gd name="T28" fmla="*/ 68 w 581"/>
                <a:gd name="T29" fmla="*/ 392 h 585"/>
                <a:gd name="T30" fmla="*/ 47 w 581"/>
                <a:gd name="T31" fmla="*/ 455 h 585"/>
                <a:gd name="T32" fmla="*/ 115 w 581"/>
                <a:gd name="T33" fmla="*/ 463 h 585"/>
                <a:gd name="T34" fmla="*/ 117 w 581"/>
                <a:gd name="T35" fmla="*/ 528 h 585"/>
                <a:gd name="T36" fmla="*/ 184 w 581"/>
                <a:gd name="T37" fmla="*/ 512 h 585"/>
                <a:gd name="T38" fmla="*/ 191 w 581"/>
                <a:gd name="T39" fmla="*/ 568 h 585"/>
                <a:gd name="T40" fmla="*/ 233 w 581"/>
                <a:gd name="T41" fmla="*/ 530 h 585"/>
                <a:gd name="T42" fmla="*/ 274 w 581"/>
                <a:gd name="T43" fmla="*/ 585 h 585"/>
                <a:gd name="T44" fmla="*/ 317 w 581"/>
                <a:gd name="T45" fmla="*/ 535 h 585"/>
                <a:gd name="T46" fmla="*/ 375 w 581"/>
                <a:gd name="T47" fmla="*/ 573 h 585"/>
                <a:gd name="T48" fmla="*/ 399 w 581"/>
                <a:gd name="T49" fmla="*/ 512 h 585"/>
                <a:gd name="T50" fmla="*/ 465 w 581"/>
                <a:gd name="T51" fmla="*/ 527 h 585"/>
                <a:gd name="T52" fmla="*/ 467 w 581"/>
                <a:gd name="T53" fmla="*/ 462 h 585"/>
                <a:gd name="T54" fmla="*/ 535 w 581"/>
                <a:gd name="T55" fmla="*/ 453 h 585"/>
                <a:gd name="T56" fmla="*/ 514 w 581"/>
                <a:gd name="T57" fmla="*/ 391 h 585"/>
                <a:gd name="T58" fmla="*/ 525 w 581"/>
                <a:gd name="T59" fmla="*/ 360 h 585"/>
                <a:gd name="T60" fmla="*/ 581 w 581"/>
                <a:gd name="T61" fmla="*/ 325 h 585"/>
                <a:gd name="T62" fmla="*/ 534 w 581"/>
                <a:gd name="T63" fmla="*/ 276 h 585"/>
                <a:gd name="T64" fmla="*/ 575 w 581"/>
                <a:gd name="T65" fmla="*/ 224 h 585"/>
                <a:gd name="T66" fmla="*/ 513 w 581"/>
                <a:gd name="T67" fmla="*/ 193 h 585"/>
                <a:gd name="T68" fmla="*/ 534 w 581"/>
                <a:gd name="T69" fmla="*/ 131 h 585"/>
                <a:gd name="T70" fmla="*/ 466 w 581"/>
                <a:gd name="T71" fmla="*/ 123 h 585"/>
                <a:gd name="T72" fmla="*/ 464 w 581"/>
                <a:gd name="T73" fmla="*/ 58 h 585"/>
                <a:gd name="T74" fmla="*/ 397 w 581"/>
                <a:gd name="T75" fmla="*/ 74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585">
                  <a:moveTo>
                    <a:pt x="406" y="24"/>
                  </a:moveTo>
                  <a:cubicBezTo>
                    <a:pt x="401" y="22"/>
                    <a:pt x="395" y="20"/>
                    <a:pt x="390" y="18"/>
                  </a:cubicBezTo>
                  <a:cubicBezTo>
                    <a:pt x="384" y="16"/>
                    <a:pt x="379" y="14"/>
                    <a:pt x="373" y="13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38" y="53"/>
                    <a:pt x="327" y="51"/>
                    <a:pt x="316" y="50"/>
                  </a:cubicBezTo>
                  <a:cubicBezTo>
                    <a:pt x="307" y="1"/>
                    <a:pt x="307" y="1"/>
                    <a:pt x="307" y="1"/>
                  </a:cubicBezTo>
                  <a:cubicBezTo>
                    <a:pt x="296" y="0"/>
                    <a:pt x="284" y="1"/>
                    <a:pt x="272" y="1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53" y="52"/>
                    <a:pt x="242" y="54"/>
                    <a:pt x="231" y="56"/>
                  </a:cubicBezTo>
                  <a:cubicBezTo>
                    <a:pt x="206" y="13"/>
                    <a:pt x="206" y="13"/>
                    <a:pt x="206" y="13"/>
                  </a:cubicBezTo>
                  <a:cubicBezTo>
                    <a:pt x="195" y="16"/>
                    <a:pt x="184" y="21"/>
                    <a:pt x="174" y="25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73" y="79"/>
                    <a:pt x="163" y="85"/>
                    <a:pt x="154" y="91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06" y="66"/>
                    <a:pt x="98" y="73"/>
                    <a:pt x="89" y="81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07" y="132"/>
                    <a:pt x="100" y="141"/>
                    <a:pt x="93" y="150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0" y="142"/>
                    <a:pt x="34" y="152"/>
                    <a:pt x="29" y="163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5" y="200"/>
                    <a:pt x="63" y="205"/>
                    <a:pt x="61" y="210"/>
                  </a:cubicBezTo>
                  <a:cubicBezTo>
                    <a:pt x="59" y="215"/>
                    <a:pt x="58" y="221"/>
                    <a:pt x="56" y="226"/>
                  </a:cubicBezTo>
                  <a:cubicBezTo>
                    <a:pt x="6" y="226"/>
                    <a:pt x="6" y="226"/>
                    <a:pt x="6" y="226"/>
                  </a:cubicBezTo>
                  <a:cubicBezTo>
                    <a:pt x="3" y="237"/>
                    <a:pt x="1" y="249"/>
                    <a:pt x="0" y="260"/>
                  </a:cubicBezTo>
                  <a:cubicBezTo>
                    <a:pt x="47" y="277"/>
                    <a:pt x="47" y="277"/>
                    <a:pt x="47" y="277"/>
                  </a:cubicBezTo>
                  <a:cubicBezTo>
                    <a:pt x="46" y="288"/>
                    <a:pt x="46" y="299"/>
                    <a:pt x="47" y="310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" y="339"/>
                    <a:pt x="4" y="350"/>
                    <a:pt x="7" y="362"/>
                  </a:cubicBezTo>
                  <a:cubicBezTo>
                    <a:pt x="56" y="361"/>
                    <a:pt x="56" y="361"/>
                    <a:pt x="56" y="361"/>
                  </a:cubicBezTo>
                  <a:cubicBezTo>
                    <a:pt x="60" y="372"/>
                    <a:pt x="63" y="382"/>
                    <a:pt x="68" y="392"/>
                  </a:cubicBezTo>
                  <a:cubicBezTo>
                    <a:pt x="30" y="424"/>
                    <a:pt x="30" y="424"/>
                    <a:pt x="30" y="424"/>
                  </a:cubicBezTo>
                  <a:cubicBezTo>
                    <a:pt x="35" y="435"/>
                    <a:pt x="41" y="445"/>
                    <a:pt x="47" y="455"/>
                  </a:cubicBezTo>
                  <a:cubicBezTo>
                    <a:pt x="94" y="437"/>
                    <a:pt x="94" y="437"/>
                    <a:pt x="94" y="437"/>
                  </a:cubicBezTo>
                  <a:cubicBezTo>
                    <a:pt x="100" y="446"/>
                    <a:pt x="108" y="455"/>
                    <a:pt x="115" y="463"/>
                  </a:cubicBezTo>
                  <a:cubicBezTo>
                    <a:pt x="90" y="506"/>
                    <a:pt x="90" y="506"/>
                    <a:pt x="90" y="506"/>
                  </a:cubicBezTo>
                  <a:cubicBezTo>
                    <a:pt x="99" y="514"/>
                    <a:pt x="108" y="521"/>
                    <a:pt x="117" y="528"/>
                  </a:cubicBezTo>
                  <a:cubicBezTo>
                    <a:pt x="155" y="496"/>
                    <a:pt x="155" y="496"/>
                    <a:pt x="155" y="496"/>
                  </a:cubicBezTo>
                  <a:cubicBezTo>
                    <a:pt x="164" y="502"/>
                    <a:pt x="174" y="507"/>
                    <a:pt x="184" y="512"/>
                  </a:cubicBezTo>
                  <a:cubicBezTo>
                    <a:pt x="175" y="561"/>
                    <a:pt x="175" y="561"/>
                    <a:pt x="175" y="561"/>
                  </a:cubicBezTo>
                  <a:cubicBezTo>
                    <a:pt x="181" y="564"/>
                    <a:pt x="186" y="566"/>
                    <a:pt x="191" y="568"/>
                  </a:cubicBezTo>
                  <a:cubicBezTo>
                    <a:pt x="197" y="570"/>
                    <a:pt x="203" y="572"/>
                    <a:pt x="208" y="573"/>
                  </a:cubicBezTo>
                  <a:cubicBezTo>
                    <a:pt x="233" y="530"/>
                    <a:pt x="233" y="530"/>
                    <a:pt x="233" y="530"/>
                  </a:cubicBezTo>
                  <a:cubicBezTo>
                    <a:pt x="244" y="533"/>
                    <a:pt x="255" y="535"/>
                    <a:pt x="265" y="536"/>
                  </a:cubicBezTo>
                  <a:cubicBezTo>
                    <a:pt x="274" y="585"/>
                    <a:pt x="274" y="585"/>
                    <a:pt x="274" y="585"/>
                  </a:cubicBezTo>
                  <a:cubicBezTo>
                    <a:pt x="286" y="585"/>
                    <a:pt x="297" y="585"/>
                    <a:pt x="309" y="585"/>
                  </a:cubicBezTo>
                  <a:cubicBezTo>
                    <a:pt x="317" y="535"/>
                    <a:pt x="317" y="535"/>
                    <a:pt x="317" y="535"/>
                  </a:cubicBezTo>
                  <a:cubicBezTo>
                    <a:pt x="328" y="534"/>
                    <a:pt x="339" y="532"/>
                    <a:pt x="350" y="530"/>
                  </a:cubicBezTo>
                  <a:cubicBezTo>
                    <a:pt x="375" y="573"/>
                    <a:pt x="375" y="573"/>
                    <a:pt x="375" y="573"/>
                  </a:cubicBezTo>
                  <a:cubicBezTo>
                    <a:pt x="386" y="569"/>
                    <a:pt x="397" y="565"/>
                    <a:pt x="408" y="561"/>
                  </a:cubicBezTo>
                  <a:cubicBezTo>
                    <a:pt x="399" y="512"/>
                    <a:pt x="399" y="512"/>
                    <a:pt x="399" y="512"/>
                  </a:cubicBezTo>
                  <a:cubicBezTo>
                    <a:pt x="409" y="507"/>
                    <a:pt x="418" y="501"/>
                    <a:pt x="427" y="495"/>
                  </a:cubicBezTo>
                  <a:cubicBezTo>
                    <a:pt x="465" y="527"/>
                    <a:pt x="465" y="527"/>
                    <a:pt x="465" y="527"/>
                  </a:cubicBezTo>
                  <a:cubicBezTo>
                    <a:pt x="475" y="520"/>
                    <a:pt x="484" y="513"/>
                    <a:pt x="492" y="505"/>
                  </a:cubicBezTo>
                  <a:cubicBezTo>
                    <a:pt x="467" y="462"/>
                    <a:pt x="467" y="462"/>
                    <a:pt x="467" y="462"/>
                  </a:cubicBezTo>
                  <a:cubicBezTo>
                    <a:pt x="475" y="454"/>
                    <a:pt x="482" y="445"/>
                    <a:pt x="488" y="436"/>
                  </a:cubicBezTo>
                  <a:cubicBezTo>
                    <a:pt x="535" y="453"/>
                    <a:pt x="535" y="453"/>
                    <a:pt x="535" y="453"/>
                  </a:cubicBezTo>
                  <a:cubicBezTo>
                    <a:pt x="541" y="444"/>
                    <a:pt x="547" y="433"/>
                    <a:pt x="552" y="423"/>
                  </a:cubicBezTo>
                  <a:cubicBezTo>
                    <a:pt x="514" y="391"/>
                    <a:pt x="514" y="391"/>
                    <a:pt x="514" y="391"/>
                  </a:cubicBezTo>
                  <a:cubicBezTo>
                    <a:pt x="516" y="386"/>
                    <a:pt x="518" y="381"/>
                    <a:pt x="520" y="376"/>
                  </a:cubicBezTo>
                  <a:cubicBezTo>
                    <a:pt x="522" y="370"/>
                    <a:pt x="524" y="365"/>
                    <a:pt x="525" y="360"/>
                  </a:cubicBezTo>
                  <a:cubicBezTo>
                    <a:pt x="575" y="360"/>
                    <a:pt x="575" y="360"/>
                    <a:pt x="575" y="360"/>
                  </a:cubicBezTo>
                  <a:cubicBezTo>
                    <a:pt x="578" y="349"/>
                    <a:pt x="580" y="337"/>
                    <a:pt x="581" y="325"/>
                  </a:cubicBezTo>
                  <a:cubicBezTo>
                    <a:pt x="534" y="309"/>
                    <a:pt x="534" y="309"/>
                    <a:pt x="534" y="309"/>
                  </a:cubicBezTo>
                  <a:cubicBezTo>
                    <a:pt x="535" y="298"/>
                    <a:pt x="535" y="287"/>
                    <a:pt x="534" y="276"/>
                  </a:cubicBezTo>
                  <a:cubicBezTo>
                    <a:pt x="581" y="259"/>
                    <a:pt x="581" y="259"/>
                    <a:pt x="581" y="259"/>
                  </a:cubicBezTo>
                  <a:cubicBezTo>
                    <a:pt x="579" y="247"/>
                    <a:pt x="577" y="236"/>
                    <a:pt x="575" y="224"/>
                  </a:cubicBezTo>
                  <a:cubicBezTo>
                    <a:pt x="525" y="225"/>
                    <a:pt x="525" y="225"/>
                    <a:pt x="525" y="225"/>
                  </a:cubicBezTo>
                  <a:cubicBezTo>
                    <a:pt x="522" y="214"/>
                    <a:pt x="518" y="204"/>
                    <a:pt x="513" y="193"/>
                  </a:cubicBezTo>
                  <a:cubicBezTo>
                    <a:pt x="552" y="162"/>
                    <a:pt x="552" y="162"/>
                    <a:pt x="552" y="162"/>
                  </a:cubicBezTo>
                  <a:cubicBezTo>
                    <a:pt x="546" y="151"/>
                    <a:pt x="540" y="141"/>
                    <a:pt x="534" y="131"/>
                  </a:cubicBezTo>
                  <a:cubicBezTo>
                    <a:pt x="487" y="149"/>
                    <a:pt x="487" y="149"/>
                    <a:pt x="487" y="149"/>
                  </a:cubicBezTo>
                  <a:cubicBezTo>
                    <a:pt x="481" y="140"/>
                    <a:pt x="474" y="131"/>
                    <a:pt x="466" y="123"/>
                  </a:cubicBezTo>
                  <a:cubicBezTo>
                    <a:pt x="491" y="80"/>
                    <a:pt x="491" y="80"/>
                    <a:pt x="491" y="80"/>
                  </a:cubicBezTo>
                  <a:cubicBezTo>
                    <a:pt x="482" y="72"/>
                    <a:pt x="473" y="65"/>
                    <a:pt x="464" y="58"/>
                  </a:cubicBezTo>
                  <a:cubicBezTo>
                    <a:pt x="426" y="90"/>
                    <a:pt x="426" y="90"/>
                    <a:pt x="426" y="90"/>
                  </a:cubicBezTo>
                  <a:cubicBezTo>
                    <a:pt x="417" y="84"/>
                    <a:pt x="407" y="78"/>
                    <a:pt x="397" y="74"/>
                  </a:cubicBezTo>
                  <a:lnTo>
                    <a:pt x="406" y="24"/>
                  </a:lnTo>
                  <a:close/>
                </a:path>
              </a:pathLst>
            </a:custGeom>
            <a:solidFill>
              <a:srgbClr val="00779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682"/>
            <p:cNvSpPr>
              <a:spLocks noEditPoints="1"/>
            </p:cNvSpPr>
            <p:nvPr/>
          </p:nvSpPr>
          <p:spPr bwMode="auto">
            <a:xfrm>
              <a:off x="874713" y="1084263"/>
              <a:ext cx="692150" cy="887413"/>
            </a:xfrm>
            <a:custGeom>
              <a:avLst/>
              <a:gdLst>
                <a:gd name="T0" fmla="*/ 397 w 436"/>
                <a:gd name="T1" fmla="*/ 405 h 559"/>
                <a:gd name="T2" fmla="*/ 357 w 436"/>
                <a:gd name="T3" fmla="*/ 341 h 559"/>
                <a:gd name="T4" fmla="*/ 319 w 436"/>
                <a:gd name="T5" fmla="*/ 276 h 559"/>
                <a:gd name="T6" fmla="*/ 280 w 436"/>
                <a:gd name="T7" fmla="*/ 213 h 559"/>
                <a:gd name="T8" fmla="*/ 217 w 436"/>
                <a:gd name="T9" fmla="*/ 251 h 559"/>
                <a:gd name="T10" fmla="*/ 177 w 436"/>
                <a:gd name="T11" fmla="*/ 188 h 559"/>
                <a:gd name="T12" fmla="*/ 138 w 436"/>
                <a:gd name="T13" fmla="*/ 125 h 559"/>
                <a:gd name="T14" fmla="*/ 100 w 436"/>
                <a:gd name="T15" fmla="*/ 60 h 559"/>
                <a:gd name="T16" fmla="*/ 147 w 436"/>
                <a:gd name="T17" fmla="*/ 90 h 559"/>
                <a:gd name="T18" fmla="*/ 185 w 436"/>
                <a:gd name="T19" fmla="*/ 153 h 559"/>
                <a:gd name="T20" fmla="*/ 215 w 436"/>
                <a:gd name="T21" fmla="*/ 106 h 559"/>
                <a:gd name="T22" fmla="*/ 176 w 436"/>
                <a:gd name="T23" fmla="*/ 43 h 559"/>
                <a:gd name="T24" fmla="*/ 128 w 436"/>
                <a:gd name="T25" fmla="*/ 12 h 559"/>
                <a:gd name="T26" fmla="*/ 73 w 436"/>
                <a:gd name="T27" fmla="*/ 17 h 559"/>
                <a:gd name="T28" fmla="*/ 43 w 436"/>
                <a:gd name="T29" fmla="*/ 65 h 559"/>
                <a:gd name="T30" fmla="*/ 15 w 436"/>
                <a:gd name="T31" fmla="*/ 112 h 559"/>
                <a:gd name="T32" fmla="*/ 53 w 436"/>
                <a:gd name="T33" fmla="*/ 175 h 559"/>
                <a:gd name="T34" fmla="*/ 92 w 436"/>
                <a:gd name="T35" fmla="*/ 240 h 559"/>
                <a:gd name="T36" fmla="*/ 131 w 436"/>
                <a:gd name="T37" fmla="*/ 303 h 559"/>
                <a:gd name="T38" fmla="*/ 179 w 436"/>
                <a:gd name="T39" fmla="*/ 333 h 559"/>
                <a:gd name="T40" fmla="*/ 234 w 436"/>
                <a:gd name="T41" fmla="*/ 329 h 559"/>
                <a:gd name="T42" fmla="*/ 274 w 436"/>
                <a:gd name="T43" fmla="*/ 393 h 559"/>
                <a:gd name="T44" fmla="*/ 312 w 436"/>
                <a:gd name="T45" fmla="*/ 457 h 559"/>
                <a:gd name="T46" fmla="*/ 316 w 436"/>
                <a:gd name="T47" fmla="*/ 512 h 559"/>
                <a:gd name="T48" fmla="*/ 278 w 436"/>
                <a:gd name="T49" fmla="*/ 449 h 559"/>
                <a:gd name="T50" fmla="*/ 239 w 436"/>
                <a:gd name="T51" fmla="*/ 384 h 559"/>
                <a:gd name="T52" fmla="*/ 236 w 436"/>
                <a:gd name="T53" fmla="*/ 474 h 559"/>
                <a:gd name="T54" fmla="*/ 274 w 436"/>
                <a:gd name="T55" fmla="*/ 539 h 559"/>
                <a:gd name="T56" fmla="*/ 329 w 436"/>
                <a:gd name="T57" fmla="*/ 534 h 559"/>
                <a:gd name="T58" fmla="*/ 386 w 436"/>
                <a:gd name="T59" fmla="*/ 529 h 559"/>
                <a:gd name="T60" fmla="*/ 414 w 436"/>
                <a:gd name="T61" fmla="*/ 482 h 559"/>
                <a:gd name="T62" fmla="*/ 78 w 436"/>
                <a:gd name="T63" fmla="*/ 73 h 559"/>
                <a:gd name="T64" fmla="*/ 117 w 436"/>
                <a:gd name="T65" fmla="*/ 137 h 559"/>
                <a:gd name="T66" fmla="*/ 155 w 436"/>
                <a:gd name="T67" fmla="*/ 201 h 559"/>
                <a:gd name="T68" fmla="*/ 195 w 436"/>
                <a:gd name="T69" fmla="*/ 265 h 559"/>
                <a:gd name="T70" fmla="*/ 147 w 436"/>
                <a:gd name="T71" fmla="*/ 235 h 559"/>
                <a:gd name="T72" fmla="*/ 109 w 436"/>
                <a:gd name="T73" fmla="*/ 171 h 559"/>
                <a:gd name="T74" fmla="*/ 70 w 436"/>
                <a:gd name="T75" fmla="*/ 107 h 559"/>
                <a:gd name="T76" fmla="*/ 359 w 436"/>
                <a:gd name="T77" fmla="*/ 487 h 559"/>
                <a:gd name="T78" fmla="*/ 319 w 436"/>
                <a:gd name="T79" fmla="*/ 422 h 559"/>
                <a:gd name="T80" fmla="*/ 282 w 436"/>
                <a:gd name="T81" fmla="*/ 359 h 559"/>
                <a:gd name="T82" fmla="*/ 242 w 436"/>
                <a:gd name="T83" fmla="*/ 294 h 559"/>
                <a:gd name="T84" fmla="*/ 289 w 436"/>
                <a:gd name="T85" fmla="*/ 324 h 559"/>
                <a:gd name="T86" fmla="*/ 329 w 436"/>
                <a:gd name="T87" fmla="*/ 389 h 559"/>
                <a:gd name="T88" fmla="*/ 367 w 436"/>
                <a:gd name="T89" fmla="*/ 452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36" h="559">
                  <a:moveTo>
                    <a:pt x="424" y="447"/>
                  </a:moveTo>
                  <a:lnTo>
                    <a:pt x="410" y="427"/>
                  </a:lnTo>
                  <a:lnTo>
                    <a:pt x="397" y="405"/>
                  </a:lnTo>
                  <a:lnTo>
                    <a:pt x="384" y="384"/>
                  </a:lnTo>
                  <a:lnTo>
                    <a:pt x="372" y="362"/>
                  </a:lnTo>
                  <a:lnTo>
                    <a:pt x="357" y="341"/>
                  </a:lnTo>
                  <a:lnTo>
                    <a:pt x="345" y="319"/>
                  </a:lnTo>
                  <a:lnTo>
                    <a:pt x="332" y="299"/>
                  </a:lnTo>
                  <a:lnTo>
                    <a:pt x="319" y="276"/>
                  </a:lnTo>
                  <a:lnTo>
                    <a:pt x="307" y="256"/>
                  </a:lnTo>
                  <a:lnTo>
                    <a:pt x="293" y="234"/>
                  </a:lnTo>
                  <a:lnTo>
                    <a:pt x="280" y="213"/>
                  </a:lnTo>
                  <a:lnTo>
                    <a:pt x="259" y="226"/>
                  </a:lnTo>
                  <a:lnTo>
                    <a:pt x="237" y="239"/>
                  </a:lnTo>
                  <a:lnTo>
                    <a:pt x="217" y="251"/>
                  </a:lnTo>
                  <a:lnTo>
                    <a:pt x="203" y="231"/>
                  </a:lnTo>
                  <a:lnTo>
                    <a:pt x="190" y="209"/>
                  </a:lnTo>
                  <a:lnTo>
                    <a:pt x="177" y="188"/>
                  </a:lnTo>
                  <a:lnTo>
                    <a:pt x="165" y="166"/>
                  </a:lnTo>
                  <a:lnTo>
                    <a:pt x="152" y="145"/>
                  </a:lnTo>
                  <a:lnTo>
                    <a:pt x="138" y="125"/>
                  </a:lnTo>
                  <a:lnTo>
                    <a:pt x="125" y="103"/>
                  </a:lnTo>
                  <a:lnTo>
                    <a:pt x="113" y="82"/>
                  </a:lnTo>
                  <a:lnTo>
                    <a:pt x="100" y="60"/>
                  </a:lnTo>
                  <a:lnTo>
                    <a:pt x="120" y="47"/>
                  </a:lnTo>
                  <a:lnTo>
                    <a:pt x="133" y="68"/>
                  </a:lnTo>
                  <a:lnTo>
                    <a:pt x="147" y="90"/>
                  </a:lnTo>
                  <a:lnTo>
                    <a:pt x="160" y="111"/>
                  </a:lnTo>
                  <a:lnTo>
                    <a:pt x="173" y="133"/>
                  </a:lnTo>
                  <a:lnTo>
                    <a:pt x="185" y="153"/>
                  </a:lnTo>
                  <a:lnTo>
                    <a:pt x="198" y="175"/>
                  </a:lnTo>
                  <a:lnTo>
                    <a:pt x="228" y="128"/>
                  </a:lnTo>
                  <a:lnTo>
                    <a:pt x="215" y="106"/>
                  </a:lnTo>
                  <a:lnTo>
                    <a:pt x="203" y="85"/>
                  </a:lnTo>
                  <a:lnTo>
                    <a:pt x="190" y="63"/>
                  </a:lnTo>
                  <a:lnTo>
                    <a:pt x="176" y="43"/>
                  </a:lnTo>
                  <a:lnTo>
                    <a:pt x="163" y="20"/>
                  </a:lnTo>
                  <a:lnTo>
                    <a:pt x="150" y="0"/>
                  </a:lnTo>
                  <a:lnTo>
                    <a:pt x="128" y="12"/>
                  </a:lnTo>
                  <a:lnTo>
                    <a:pt x="108" y="25"/>
                  </a:lnTo>
                  <a:lnTo>
                    <a:pt x="86" y="39"/>
                  </a:lnTo>
                  <a:lnTo>
                    <a:pt x="73" y="17"/>
                  </a:lnTo>
                  <a:lnTo>
                    <a:pt x="53" y="30"/>
                  </a:lnTo>
                  <a:lnTo>
                    <a:pt x="65" y="52"/>
                  </a:lnTo>
                  <a:lnTo>
                    <a:pt x="43" y="65"/>
                  </a:lnTo>
                  <a:lnTo>
                    <a:pt x="22" y="77"/>
                  </a:lnTo>
                  <a:lnTo>
                    <a:pt x="0" y="90"/>
                  </a:lnTo>
                  <a:lnTo>
                    <a:pt x="15" y="112"/>
                  </a:lnTo>
                  <a:lnTo>
                    <a:pt x="27" y="133"/>
                  </a:lnTo>
                  <a:lnTo>
                    <a:pt x="40" y="155"/>
                  </a:lnTo>
                  <a:lnTo>
                    <a:pt x="53" y="175"/>
                  </a:lnTo>
                  <a:lnTo>
                    <a:pt x="67" y="197"/>
                  </a:lnTo>
                  <a:lnTo>
                    <a:pt x="79" y="218"/>
                  </a:lnTo>
                  <a:lnTo>
                    <a:pt x="92" y="240"/>
                  </a:lnTo>
                  <a:lnTo>
                    <a:pt x="105" y="261"/>
                  </a:lnTo>
                  <a:lnTo>
                    <a:pt x="119" y="283"/>
                  </a:lnTo>
                  <a:lnTo>
                    <a:pt x="131" y="303"/>
                  </a:lnTo>
                  <a:lnTo>
                    <a:pt x="144" y="325"/>
                  </a:lnTo>
                  <a:lnTo>
                    <a:pt x="157" y="346"/>
                  </a:lnTo>
                  <a:lnTo>
                    <a:pt x="179" y="333"/>
                  </a:lnTo>
                  <a:lnTo>
                    <a:pt x="199" y="321"/>
                  </a:lnTo>
                  <a:lnTo>
                    <a:pt x="222" y="308"/>
                  </a:lnTo>
                  <a:lnTo>
                    <a:pt x="234" y="329"/>
                  </a:lnTo>
                  <a:lnTo>
                    <a:pt x="247" y="351"/>
                  </a:lnTo>
                  <a:lnTo>
                    <a:pt x="259" y="371"/>
                  </a:lnTo>
                  <a:lnTo>
                    <a:pt x="274" y="393"/>
                  </a:lnTo>
                  <a:lnTo>
                    <a:pt x="286" y="414"/>
                  </a:lnTo>
                  <a:lnTo>
                    <a:pt x="299" y="435"/>
                  </a:lnTo>
                  <a:lnTo>
                    <a:pt x="312" y="457"/>
                  </a:lnTo>
                  <a:lnTo>
                    <a:pt x="324" y="477"/>
                  </a:lnTo>
                  <a:lnTo>
                    <a:pt x="338" y="499"/>
                  </a:lnTo>
                  <a:lnTo>
                    <a:pt x="316" y="512"/>
                  </a:lnTo>
                  <a:lnTo>
                    <a:pt x="304" y="491"/>
                  </a:lnTo>
                  <a:lnTo>
                    <a:pt x="291" y="469"/>
                  </a:lnTo>
                  <a:lnTo>
                    <a:pt x="278" y="449"/>
                  </a:lnTo>
                  <a:lnTo>
                    <a:pt x="264" y="427"/>
                  </a:lnTo>
                  <a:lnTo>
                    <a:pt x="252" y="406"/>
                  </a:lnTo>
                  <a:lnTo>
                    <a:pt x="239" y="384"/>
                  </a:lnTo>
                  <a:lnTo>
                    <a:pt x="209" y="431"/>
                  </a:lnTo>
                  <a:lnTo>
                    <a:pt x="222" y="454"/>
                  </a:lnTo>
                  <a:lnTo>
                    <a:pt x="236" y="474"/>
                  </a:lnTo>
                  <a:lnTo>
                    <a:pt x="248" y="496"/>
                  </a:lnTo>
                  <a:lnTo>
                    <a:pt x="261" y="517"/>
                  </a:lnTo>
                  <a:lnTo>
                    <a:pt x="274" y="539"/>
                  </a:lnTo>
                  <a:lnTo>
                    <a:pt x="286" y="559"/>
                  </a:lnTo>
                  <a:lnTo>
                    <a:pt x="308" y="547"/>
                  </a:lnTo>
                  <a:lnTo>
                    <a:pt x="329" y="534"/>
                  </a:lnTo>
                  <a:lnTo>
                    <a:pt x="351" y="520"/>
                  </a:lnTo>
                  <a:lnTo>
                    <a:pt x="364" y="542"/>
                  </a:lnTo>
                  <a:lnTo>
                    <a:pt x="386" y="529"/>
                  </a:lnTo>
                  <a:lnTo>
                    <a:pt x="372" y="507"/>
                  </a:lnTo>
                  <a:lnTo>
                    <a:pt x="394" y="495"/>
                  </a:lnTo>
                  <a:lnTo>
                    <a:pt x="414" y="482"/>
                  </a:lnTo>
                  <a:lnTo>
                    <a:pt x="436" y="469"/>
                  </a:lnTo>
                  <a:lnTo>
                    <a:pt x="424" y="447"/>
                  </a:lnTo>
                  <a:close/>
                  <a:moveTo>
                    <a:pt x="78" y="73"/>
                  </a:moveTo>
                  <a:lnTo>
                    <a:pt x="90" y="95"/>
                  </a:lnTo>
                  <a:lnTo>
                    <a:pt x="105" y="115"/>
                  </a:lnTo>
                  <a:lnTo>
                    <a:pt x="117" y="137"/>
                  </a:lnTo>
                  <a:lnTo>
                    <a:pt x="130" y="158"/>
                  </a:lnTo>
                  <a:lnTo>
                    <a:pt x="143" y="180"/>
                  </a:lnTo>
                  <a:lnTo>
                    <a:pt x="155" y="201"/>
                  </a:lnTo>
                  <a:lnTo>
                    <a:pt x="169" y="223"/>
                  </a:lnTo>
                  <a:lnTo>
                    <a:pt x="182" y="243"/>
                  </a:lnTo>
                  <a:lnTo>
                    <a:pt x="195" y="265"/>
                  </a:lnTo>
                  <a:lnTo>
                    <a:pt x="174" y="278"/>
                  </a:lnTo>
                  <a:lnTo>
                    <a:pt x="160" y="256"/>
                  </a:lnTo>
                  <a:lnTo>
                    <a:pt x="147" y="235"/>
                  </a:lnTo>
                  <a:lnTo>
                    <a:pt x="135" y="213"/>
                  </a:lnTo>
                  <a:lnTo>
                    <a:pt x="122" y="193"/>
                  </a:lnTo>
                  <a:lnTo>
                    <a:pt x="109" y="171"/>
                  </a:lnTo>
                  <a:lnTo>
                    <a:pt x="95" y="150"/>
                  </a:lnTo>
                  <a:lnTo>
                    <a:pt x="83" y="128"/>
                  </a:lnTo>
                  <a:lnTo>
                    <a:pt x="70" y="107"/>
                  </a:lnTo>
                  <a:lnTo>
                    <a:pt x="57" y="87"/>
                  </a:lnTo>
                  <a:lnTo>
                    <a:pt x="78" y="73"/>
                  </a:lnTo>
                  <a:close/>
                  <a:moveTo>
                    <a:pt x="359" y="487"/>
                  </a:moveTo>
                  <a:lnTo>
                    <a:pt x="346" y="465"/>
                  </a:lnTo>
                  <a:lnTo>
                    <a:pt x="334" y="444"/>
                  </a:lnTo>
                  <a:lnTo>
                    <a:pt x="319" y="422"/>
                  </a:lnTo>
                  <a:lnTo>
                    <a:pt x="307" y="401"/>
                  </a:lnTo>
                  <a:lnTo>
                    <a:pt x="294" y="379"/>
                  </a:lnTo>
                  <a:lnTo>
                    <a:pt x="282" y="359"/>
                  </a:lnTo>
                  <a:lnTo>
                    <a:pt x="269" y="337"/>
                  </a:lnTo>
                  <a:lnTo>
                    <a:pt x="255" y="316"/>
                  </a:lnTo>
                  <a:lnTo>
                    <a:pt x="242" y="294"/>
                  </a:lnTo>
                  <a:lnTo>
                    <a:pt x="264" y="281"/>
                  </a:lnTo>
                  <a:lnTo>
                    <a:pt x="277" y="303"/>
                  </a:lnTo>
                  <a:lnTo>
                    <a:pt x="289" y="324"/>
                  </a:lnTo>
                  <a:lnTo>
                    <a:pt x="302" y="346"/>
                  </a:lnTo>
                  <a:lnTo>
                    <a:pt x="316" y="367"/>
                  </a:lnTo>
                  <a:lnTo>
                    <a:pt x="329" y="389"/>
                  </a:lnTo>
                  <a:lnTo>
                    <a:pt x="342" y="409"/>
                  </a:lnTo>
                  <a:lnTo>
                    <a:pt x="354" y="431"/>
                  </a:lnTo>
                  <a:lnTo>
                    <a:pt x="367" y="452"/>
                  </a:lnTo>
                  <a:lnTo>
                    <a:pt x="381" y="474"/>
                  </a:lnTo>
                  <a:lnTo>
                    <a:pt x="359" y="4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7" name="Freeform 685"/>
          <p:cNvSpPr/>
          <p:nvPr/>
        </p:nvSpPr>
        <p:spPr bwMode="auto">
          <a:xfrm>
            <a:off x="65087" y="3174"/>
            <a:ext cx="228537" cy="45719"/>
          </a:xfrm>
          <a:custGeom>
            <a:avLst/>
            <a:gdLst>
              <a:gd name="T0" fmla="*/ 0 w 5"/>
              <a:gd name="T1" fmla="*/ 0 h 1"/>
              <a:gd name="T2" fmla="*/ 0 w 5"/>
              <a:gd name="T3" fmla="*/ 1 h 1"/>
              <a:gd name="T4" fmla="*/ 5 w 5"/>
              <a:gd name="T5" fmla="*/ 0 h 1"/>
              <a:gd name="T6" fmla="*/ 0 w 5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0" y="0"/>
                </a:moveTo>
                <a:lnTo>
                  <a:pt x="0" y="1"/>
                </a:lnTo>
                <a:lnTo>
                  <a:pt x="5" y="0"/>
                </a:lnTo>
                <a:lnTo>
                  <a:pt x="0" y="0"/>
                </a:lnTo>
                <a:close/>
              </a:path>
            </a:pathLst>
          </a:custGeom>
          <a:solidFill>
            <a:srgbClr val="A7DB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8" name="Freeform 686"/>
          <p:cNvSpPr/>
          <p:nvPr/>
        </p:nvSpPr>
        <p:spPr bwMode="auto">
          <a:xfrm>
            <a:off x="147638" y="3175"/>
            <a:ext cx="1842734" cy="596088"/>
          </a:xfrm>
          <a:custGeom>
            <a:avLst/>
            <a:gdLst>
              <a:gd name="T0" fmla="*/ 995 w 1135"/>
              <a:gd name="T1" fmla="*/ 0 h 367"/>
              <a:gd name="T2" fmla="*/ 609 w 1135"/>
              <a:gd name="T3" fmla="*/ 0 h 367"/>
              <a:gd name="T4" fmla="*/ 521 w 1135"/>
              <a:gd name="T5" fmla="*/ 218 h 367"/>
              <a:gd name="T6" fmla="*/ 32 w 1135"/>
              <a:gd name="T7" fmla="*/ 0 h 367"/>
              <a:gd name="T8" fmla="*/ 0 w 1135"/>
              <a:gd name="T9" fmla="*/ 58 h 367"/>
              <a:gd name="T10" fmla="*/ 71 w 1135"/>
              <a:gd name="T11" fmla="*/ 59 h 367"/>
              <a:gd name="T12" fmla="*/ 57 w 1135"/>
              <a:gd name="T13" fmla="*/ 134 h 367"/>
              <a:gd name="T14" fmla="*/ 127 w 1135"/>
              <a:gd name="T15" fmla="*/ 125 h 367"/>
              <a:gd name="T16" fmla="*/ 123 w 1135"/>
              <a:gd name="T17" fmla="*/ 200 h 367"/>
              <a:gd name="T18" fmla="*/ 192 w 1135"/>
              <a:gd name="T19" fmla="*/ 182 h 367"/>
              <a:gd name="T20" fmla="*/ 199 w 1135"/>
              <a:gd name="T21" fmla="*/ 257 h 367"/>
              <a:gd name="T22" fmla="*/ 265 w 1135"/>
              <a:gd name="T23" fmla="*/ 229 h 367"/>
              <a:gd name="T24" fmla="*/ 281 w 1135"/>
              <a:gd name="T25" fmla="*/ 303 h 367"/>
              <a:gd name="T26" fmla="*/ 343 w 1135"/>
              <a:gd name="T27" fmla="*/ 266 h 367"/>
              <a:gd name="T28" fmla="*/ 369 w 1135"/>
              <a:gd name="T29" fmla="*/ 337 h 367"/>
              <a:gd name="T30" fmla="*/ 425 w 1135"/>
              <a:gd name="T31" fmla="*/ 292 h 367"/>
              <a:gd name="T32" fmla="*/ 461 w 1135"/>
              <a:gd name="T33" fmla="*/ 358 h 367"/>
              <a:gd name="T34" fmla="*/ 510 w 1135"/>
              <a:gd name="T35" fmla="*/ 305 h 367"/>
              <a:gd name="T36" fmla="*/ 555 w 1135"/>
              <a:gd name="T37" fmla="*/ 366 h 367"/>
              <a:gd name="T38" fmla="*/ 584 w 1135"/>
              <a:gd name="T39" fmla="*/ 366 h 367"/>
              <a:gd name="T40" fmla="*/ 628 w 1135"/>
              <a:gd name="T41" fmla="*/ 305 h 367"/>
              <a:gd name="T42" fmla="*/ 678 w 1135"/>
              <a:gd name="T43" fmla="*/ 357 h 367"/>
              <a:gd name="T44" fmla="*/ 713 w 1135"/>
              <a:gd name="T45" fmla="*/ 291 h 367"/>
              <a:gd name="T46" fmla="*/ 769 w 1135"/>
              <a:gd name="T47" fmla="*/ 335 h 367"/>
              <a:gd name="T48" fmla="*/ 795 w 1135"/>
              <a:gd name="T49" fmla="*/ 264 h 367"/>
              <a:gd name="T50" fmla="*/ 857 w 1135"/>
              <a:gd name="T51" fmla="*/ 301 h 367"/>
              <a:gd name="T52" fmla="*/ 872 w 1135"/>
              <a:gd name="T53" fmla="*/ 227 h 367"/>
              <a:gd name="T54" fmla="*/ 939 w 1135"/>
              <a:gd name="T55" fmla="*/ 254 h 367"/>
              <a:gd name="T56" fmla="*/ 943 w 1135"/>
              <a:gd name="T57" fmla="*/ 180 h 367"/>
              <a:gd name="T58" fmla="*/ 1013 w 1135"/>
              <a:gd name="T59" fmla="*/ 197 h 367"/>
              <a:gd name="T60" fmla="*/ 1008 w 1135"/>
              <a:gd name="T61" fmla="*/ 123 h 367"/>
              <a:gd name="T62" fmla="*/ 1079 w 1135"/>
              <a:gd name="T63" fmla="*/ 130 h 367"/>
              <a:gd name="T64" fmla="*/ 1063 w 1135"/>
              <a:gd name="T65" fmla="*/ 58 h 367"/>
              <a:gd name="T66" fmla="*/ 1135 w 1135"/>
              <a:gd name="T67" fmla="*/ 55 h 367"/>
              <a:gd name="T68" fmla="*/ 1101 w 1135"/>
              <a:gd name="T69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35" h="367">
                <a:moveTo>
                  <a:pt x="1101" y="0"/>
                </a:moveTo>
                <a:cubicBezTo>
                  <a:pt x="995" y="0"/>
                  <a:pt x="995" y="0"/>
                  <a:pt x="995" y="0"/>
                </a:cubicBezTo>
                <a:cubicBezTo>
                  <a:pt x="907" y="123"/>
                  <a:pt x="768" y="206"/>
                  <a:pt x="609" y="218"/>
                </a:cubicBezTo>
                <a:cubicBezTo>
                  <a:pt x="609" y="0"/>
                  <a:pt x="609" y="0"/>
                  <a:pt x="609" y="0"/>
                </a:cubicBezTo>
                <a:cubicBezTo>
                  <a:pt x="521" y="0"/>
                  <a:pt x="521" y="0"/>
                  <a:pt x="521" y="0"/>
                </a:cubicBezTo>
                <a:cubicBezTo>
                  <a:pt x="521" y="218"/>
                  <a:pt x="521" y="218"/>
                  <a:pt x="521" y="218"/>
                </a:cubicBezTo>
                <a:cubicBezTo>
                  <a:pt x="363" y="205"/>
                  <a:pt x="226" y="122"/>
                  <a:pt x="138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5" y="6"/>
                  <a:pt x="38" y="11"/>
                  <a:pt x="41" y="16"/>
                </a:cubicBezTo>
                <a:cubicBezTo>
                  <a:pt x="0" y="58"/>
                  <a:pt x="0" y="58"/>
                  <a:pt x="0" y="58"/>
                </a:cubicBezTo>
                <a:cubicBezTo>
                  <a:pt x="5" y="66"/>
                  <a:pt x="11" y="74"/>
                  <a:pt x="16" y="82"/>
                </a:cubicBezTo>
                <a:cubicBezTo>
                  <a:pt x="71" y="59"/>
                  <a:pt x="71" y="59"/>
                  <a:pt x="71" y="59"/>
                </a:cubicBezTo>
                <a:cubicBezTo>
                  <a:pt x="78" y="69"/>
                  <a:pt x="85" y="77"/>
                  <a:pt x="92" y="86"/>
                </a:cubicBezTo>
                <a:cubicBezTo>
                  <a:pt x="57" y="134"/>
                  <a:pt x="57" y="134"/>
                  <a:pt x="57" y="134"/>
                </a:cubicBezTo>
                <a:cubicBezTo>
                  <a:pt x="63" y="141"/>
                  <a:pt x="70" y="148"/>
                  <a:pt x="76" y="155"/>
                </a:cubicBezTo>
                <a:cubicBezTo>
                  <a:pt x="127" y="125"/>
                  <a:pt x="127" y="125"/>
                  <a:pt x="127" y="125"/>
                </a:cubicBezTo>
                <a:cubicBezTo>
                  <a:pt x="135" y="133"/>
                  <a:pt x="143" y="141"/>
                  <a:pt x="152" y="148"/>
                </a:cubicBezTo>
                <a:cubicBezTo>
                  <a:pt x="123" y="200"/>
                  <a:pt x="123" y="200"/>
                  <a:pt x="123" y="200"/>
                </a:cubicBezTo>
                <a:cubicBezTo>
                  <a:pt x="131" y="207"/>
                  <a:pt x="138" y="213"/>
                  <a:pt x="146" y="219"/>
                </a:cubicBezTo>
                <a:cubicBezTo>
                  <a:pt x="192" y="182"/>
                  <a:pt x="192" y="182"/>
                  <a:pt x="192" y="182"/>
                </a:cubicBezTo>
                <a:cubicBezTo>
                  <a:pt x="201" y="189"/>
                  <a:pt x="210" y="195"/>
                  <a:pt x="219" y="202"/>
                </a:cubicBezTo>
                <a:cubicBezTo>
                  <a:pt x="199" y="257"/>
                  <a:pt x="199" y="257"/>
                  <a:pt x="199" y="257"/>
                </a:cubicBezTo>
                <a:cubicBezTo>
                  <a:pt x="207" y="263"/>
                  <a:pt x="215" y="268"/>
                  <a:pt x="223" y="27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74" y="235"/>
                  <a:pt x="284" y="240"/>
                  <a:pt x="294" y="245"/>
                </a:cubicBezTo>
                <a:cubicBezTo>
                  <a:pt x="281" y="303"/>
                  <a:pt x="281" y="303"/>
                  <a:pt x="281" y="303"/>
                </a:cubicBezTo>
                <a:cubicBezTo>
                  <a:pt x="290" y="307"/>
                  <a:pt x="299" y="311"/>
                  <a:pt x="307" y="315"/>
                </a:cubicBezTo>
                <a:cubicBezTo>
                  <a:pt x="343" y="266"/>
                  <a:pt x="343" y="266"/>
                  <a:pt x="343" y="266"/>
                </a:cubicBezTo>
                <a:cubicBezTo>
                  <a:pt x="353" y="270"/>
                  <a:pt x="363" y="274"/>
                  <a:pt x="373" y="277"/>
                </a:cubicBezTo>
                <a:cubicBezTo>
                  <a:pt x="369" y="337"/>
                  <a:pt x="369" y="337"/>
                  <a:pt x="369" y="337"/>
                </a:cubicBezTo>
                <a:cubicBezTo>
                  <a:pt x="378" y="340"/>
                  <a:pt x="388" y="343"/>
                  <a:pt x="397" y="345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36" y="294"/>
                  <a:pt x="446" y="296"/>
                  <a:pt x="457" y="298"/>
                </a:cubicBezTo>
                <a:cubicBezTo>
                  <a:pt x="461" y="358"/>
                  <a:pt x="461" y="358"/>
                  <a:pt x="461" y="358"/>
                </a:cubicBezTo>
                <a:cubicBezTo>
                  <a:pt x="470" y="360"/>
                  <a:pt x="480" y="361"/>
                  <a:pt x="490" y="362"/>
                </a:cubicBezTo>
                <a:cubicBezTo>
                  <a:pt x="510" y="305"/>
                  <a:pt x="510" y="305"/>
                  <a:pt x="510" y="305"/>
                </a:cubicBezTo>
                <a:cubicBezTo>
                  <a:pt x="521" y="306"/>
                  <a:pt x="532" y="307"/>
                  <a:pt x="542" y="308"/>
                </a:cubicBezTo>
                <a:cubicBezTo>
                  <a:pt x="555" y="366"/>
                  <a:pt x="555" y="366"/>
                  <a:pt x="555" y="366"/>
                </a:cubicBezTo>
                <a:cubicBezTo>
                  <a:pt x="559" y="366"/>
                  <a:pt x="562" y="367"/>
                  <a:pt x="566" y="367"/>
                </a:cubicBezTo>
                <a:cubicBezTo>
                  <a:pt x="572" y="367"/>
                  <a:pt x="578" y="366"/>
                  <a:pt x="584" y="366"/>
                </a:cubicBezTo>
                <a:cubicBezTo>
                  <a:pt x="596" y="307"/>
                  <a:pt x="596" y="307"/>
                  <a:pt x="596" y="307"/>
                </a:cubicBezTo>
                <a:cubicBezTo>
                  <a:pt x="607" y="307"/>
                  <a:pt x="618" y="306"/>
                  <a:pt x="628" y="305"/>
                </a:cubicBezTo>
                <a:cubicBezTo>
                  <a:pt x="648" y="361"/>
                  <a:pt x="648" y="361"/>
                  <a:pt x="648" y="361"/>
                </a:cubicBezTo>
                <a:cubicBezTo>
                  <a:pt x="658" y="360"/>
                  <a:pt x="668" y="359"/>
                  <a:pt x="678" y="357"/>
                </a:cubicBezTo>
                <a:cubicBezTo>
                  <a:pt x="682" y="297"/>
                  <a:pt x="682" y="297"/>
                  <a:pt x="682" y="297"/>
                </a:cubicBezTo>
                <a:cubicBezTo>
                  <a:pt x="692" y="295"/>
                  <a:pt x="703" y="293"/>
                  <a:pt x="713" y="291"/>
                </a:cubicBezTo>
                <a:cubicBezTo>
                  <a:pt x="741" y="344"/>
                  <a:pt x="741" y="344"/>
                  <a:pt x="741" y="344"/>
                </a:cubicBezTo>
                <a:cubicBezTo>
                  <a:pt x="750" y="341"/>
                  <a:pt x="760" y="338"/>
                  <a:pt x="769" y="335"/>
                </a:cubicBezTo>
                <a:cubicBezTo>
                  <a:pt x="765" y="275"/>
                  <a:pt x="765" y="275"/>
                  <a:pt x="765" y="275"/>
                </a:cubicBezTo>
                <a:cubicBezTo>
                  <a:pt x="775" y="272"/>
                  <a:pt x="785" y="268"/>
                  <a:pt x="795" y="264"/>
                </a:cubicBezTo>
                <a:cubicBezTo>
                  <a:pt x="830" y="313"/>
                  <a:pt x="830" y="313"/>
                  <a:pt x="830" y="313"/>
                </a:cubicBezTo>
                <a:cubicBezTo>
                  <a:pt x="839" y="309"/>
                  <a:pt x="848" y="305"/>
                  <a:pt x="857" y="301"/>
                </a:cubicBezTo>
                <a:cubicBezTo>
                  <a:pt x="844" y="242"/>
                  <a:pt x="844" y="242"/>
                  <a:pt x="844" y="242"/>
                </a:cubicBezTo>
                <a:cubicBezTo>
                  <a:pt x="854" y="237"/>
                  <a:pt x="863" y="233"/>
                  <a:pt x="872" y="227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22" y="265"/>
                  <a:pt x="930" y="260"/>
                  <a:pt x="939" y="254"/>
                </a:cubicBezTo>
                <a:cubicBezTo>
                  <a:pt x="918" y="198"/>
                  <a:pt x="918" y="198"/>
                  <a:pt x="918" y="198"/>
                </a:cubicBezTo>
                <a:cubicBezTo>
                  <a:pt x="927" y="192"/>
                  <a:pt x="935" y="186"/>
                  <a:pt x="943" y="180"/>
                </a:cubicBezTo>
                <a:cubicBezTo>
                  <a:pt x="990" y="217"/>
                  <a:pt x="990" y="217"/>
                  <a:pt x="990" y="217"/>
                </a:cubicBezTo>
                <a:cubicBezTo>
                  <a:pt x="998" y="210"/>
                  <a:pt x="1006" y="204"/>
                  <a:pt x="1013" y="197"/>
                </a:cubicBezTo>
                <a:cubicBezTo>
                  <a:pt x="985" y="145"/>
                  <a:pt x="985" y="145"/>
                  <a:pt x="985" y="145"/>
                </a:cubicBezTo>
                <a:cubicBezTo>
                  <a:pt x="993" y="138"/>
                  <a:pt x="1000" y="130"/>
                  <a:pt x="1008" y="123"/>
                </a:cubicBezTo>
                <a:cubicBezTo>
                  <a:pt x="1059" y="153"/>
                  <a:pt x="1059" y="153"/>
                  <a:pt x="1059" y="153"/>
                </a:cubicBezTo>
                <a:cubicBezTo>
                  <a:pt x="1066" y="145"/>
                  <a:pt x="1072" y="138"/>
                  <a:pt x="1079" y="130"/>
                </a:cubicBezTo>
                <a:cubicBezTo>
                  <a:pt x="1044" y="82"/>
                  <a:pt x="1044" y="82"/>
                  <a:pt x="1044" y="82"/>
                </a:cubicBezTo>
                <a:cubicBezTo>
                  <a:pt x="1051" y="74"/>
                  <a:pt x="1057" y="66"/>
                  <a:pt x="1063" y="58"/>
                </a:cubicBezTo>
                <a:cubicBezTo>
                  <a:pt x="1118" y="80"/>
                  <a:pt x="1118" y="80"/>
                  <a:pt x="1118" y="80"/>
                </a:cubicBezTo>
                <a:cubicBezTo>
                  <a:pt x="1124" y="72"/>
                  <a:pt x="1129" y="63"/>
                  <a:pt x="1135" y="55"/>
                </a:cubicBezTo>
                <a:cubicBezTo>
                  <a:pt x="1094" y="13"/>
                  <a:pt x="1094" y="13"/>
                  <a:pt x="1094" y="13"/>
                </a:cubicBezTo>
                <a:cubicBezTo>
                  <a:pt x="1096" y="9"/>
                  <a:pt x="1099" y="4"/>
                  <a:pt x="1101" y="0"/>
                </a:cubicBezTo>
                <a:close/>
              </a:path>
            </a:pathLst>
          </a:custGeom>
          <a:solidFill>
            <a:srgbClr val="3F94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59" name="组合 358"/>
          <p:cNvGrpSpPr/>
          <p:nvPr/>
        </p:nvGrpSpPr>
        <p:grpSpPr>
          <a:xfrm>
            <a:off x="2552507" y="-2801"/>
            <a:ext cx="1475831" cy="1242535"/>
            <a:chOff x="3330575" y="3175"/>
            <a:chExt cx="2279650" cy="1919288"/>
          </a:xfrm>
        </p:grpSpPr>
        <p:sp>
          <p:nvSpPr>
            <p:cNvPr id="360" name="Freeform 670"/>
            <p:cNvSpPr/>
            <p:nvPr/>
          </p:nvSpPr>
          <p:spPr bwMode="auto">
            <a:xfrm>
              <a:off x="5116513" y="652463"/>
              <a:ext cx="100013" cy="200025"/>
            </a:xfrm>
            <a:custGeom>
              <a:avLst/>
              <a:gdLst>
                <a:gd name="T0" fmla="*/ 63 w 63"/>
                <a:gd name="T1" fmla="*/ 126 h 126"/>
                <a:gd name="T2" fmla="*/ 0 w 63"/>
                <a:gd name="T3" fmla="*/ 63 h 126"/>
                <a:gd name="T4" fmla="*/ 63 w 63"/>
                <a:gd name="T5" fmla="*/ 0 h 126"/>
                <a:gd name="T6" fmla="*/ 63 w 63"/>
                <a:gd name="T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6">
                  <a:moveTo>
                    <a:pt x="63" y="126"/>
                  </a:moveTo>
                  <a:lnTo>
                    <a:pt x="0" y="63"/>
                  </a:lnTo>
                  <a:lnTo>
                    <a:pt x="63" y="0"/>
                  </a:lnTo>
                  <a:lnTo>
                    <a:pt x="63" y="126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671"/>
            <p:cNvSpPr/>
            <p:nvPr/>
          </p:nvSpPr>
          <p:spPr bwMode="auto">
            <a:xfrm>
              <a:off x="4986338" y="652463"/>
              <a:ext cx="100013" cy="200025"/>
            </a:xfrm>
            <a:custGeom>
              <a:avLst/>
              <a:gdLst>
                <a:gd name="T0" fmla="*/ 63 w 63"/>
                <a:gd name="T1" fmla="*/ 126 h 126"/>
                <a:gd name="T2" fmla="*/ 0 w 63"/>
                <a:gd name="T3" fmla="*/ 63 h 126"/>
                <a:gd name="T4" fmla="*/ 63 w 63"/>
                <a:gd name="T5" fmla="*/ 0 h 126"/>
                <a:gd name="T6" fmla="*/ 63 w 63"/>
                <a:gd name="T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6">
                  <a:moveTo>
                    <a:pt x="63" y="126"/>
                  </a:moveTo>
                  <a:lnTo>
                    <a:pt x="0" y="63"/>
                  </a:lnTo>
                  <a:lnTo>
                    <a:pt x="63" y="0"/>
                  </a:lnTo>
                  <a:lnTo>
                    <a:pt x="63" y="126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684"/>
            <p:cNvSpPr/>
            <p:nvPr/>
          </p:nvSpPr>
          <p:spPr bwMode="auto">
            <a:xfrm>
              <a:off x="3330575" y="3175"/>
              <a:ext cx="2279650" cy="1919288"/>
            </a:xfrm>
            <a:custGeom>
              <a:avLst/>
              <a:gdLst>
                <a:gd name="T0" fmla="*/ 860 w 909"/>
                <a:gd name="T1" fmla="*/ 261 h 765"/>
                <a:gd name="T2" fmla="*/ 900 w 909"/>
                <a:gd name="T3" fmla="*/ 221 h 765"/>
                <a:gd name="T4" fmla="*/ 844 w 909"/>
                <a:gd name="T5" fmla="*/ 188 h 765"/>
                <a:gd name="T6" fmla="*/ 876 w 909"/>
                <a:gd name="T7" fmla="*/ 141 h 765"/>
                <a:gd name="T8" fmla="*/ 815 w 909"/>
                <a:gd name="T9" fmla="*/ 118 h 765"/>
                <a:gd name="T10" fmla="*/ 837 w 909"/>
                <a:gd name="T11" fmla="*/ 66 h 765"/>
                <a:gd name="T12" fmla="*/ 773 w 909"/>
                <a:gd name="T13" fmla="*/ 55 h 765"/>
                <a:gd name="T14" fmla="*/ 786 w 909"/>
                <a:gd name="T15" fmla="*/ 0 h 765"/>
                <a:gd name="T16" fmla="*/ 746 w 909"/>
                <a:gd name="T17" fmla="*/ 25 h 765"/>
                <a:gd name="T18" fmla="*/ 721 w 909"/>
                <a:gd name="T19" fmla="*/ 0 h 765"/>
                <a:gd name="T20" fmla="*/ 785 w 909"/>
                <a:gd name="T21" fmla="*/ 280 h 765"/>
                <a:gd name="T22" fmla="*/ 124 w 909"/>
                <a:gd name="T23" fmla="*/ 343 h 765"/>
                <a:gd name="T24" fmla="*/ 189 w 909"/>
                <a:gd name="T25" fmla="*/ 0 h 765"/>
                <a:gd name="T26" fmla="*/ 144 w 909"/>
                <a:gd name="T27" fmla="*/ 0 h 765"/>
                <a:gd name="T28" fmla="*/ 114 w 909"/>
                <a:gd name="T29" fmla="*/ 11 h 765"/>
                <a:gd name="T30" fmla="*/ 121 w 909"/>
                <a:gd name="T31" fmla="*/ 75 h 765"/>
                <a:gd name="T32" fmla="*/ 64 w 909"/>
                <a:gd name="T33" fmla="*/ 78 h 765"/>
                <a:gd name="T34" fmla="*/ 83 w 909"/>
                <a:gd name="T35" fmla="*/ 140 h 765"/>
                <a:gd name="T36" fmla="*/ 28 w 909"/>
                <a:gd name="T37" fmla="*/ 154 h 765"/>
                <a:gd name="T38" fmla="*/ 58 w 909"/>
                <a:gd name="T39" fmla="*/ 211 h 765"/>
                <a:gd name="T40" fmla="*/ 7 w 909"/>
                <a:gd name="T41" fmla="*/ 235 h 765"/>
                <a:gd name="T42" fmla="*/ 46 w 909"/>
                <a:gd name="T43" fmla="*/ 286 h 765"/>
                <a:gd name="T44" fmla="*/ 0 w 909"/>
                <a:gd name="T45" fmla="*/ 306 h 765"/>
                <a:gd name="T46" fmla="*/ 46 w 909"/>
                <a:gd name="T47" fmla="*/ 327 h 765"/>
                <a:gd name="T48" fmla="*/ 5 w 909"/>
                <a:gd name="T49" fmla="*/ 377 h 765"/>
                <a:gd name="T50" fmla="*/ 56 w 909"/>
                <a:gd name="T51" fmla="*/ 401 h 765"/>
                <a:gd name="T52" fmla="*/ 24 w 909"/>
                <a:gd name="T53" fmla="*/ 458 h 765"/>
                <a:gd name="T54" fmla="*/ 79 w 909"/>
                <a:gd name="T55" fmla="*/ 473 h 765"/>
                <a:gd name="T56" fmla="*/ 59 w 909"/>
                <a:gd name="T57" fmla="*/ 535 h 765"/>
                <a:gd name="T58" fmla="*/ 115 w 909"/>
                <a:gd name="T59" fmla="*/ 539 h 765"/>
                <a:gd name="T60" fmla="*/ 107 w 909"/>
                <a:gd name="T61" fmla="*/ 604 h 765"/>
                <a:gd name="T62" fmla="*/ 163 w 909"/>
                <a:gd name="T63" fmla="*/ 598 h 765"/>
                <a:gd name="T64" fmla="*/ 166 w 909"/>
                <a:gd name="T65" fmla="*/ 663 h 765"/>
                <a:gd name="T66" fmla="*/ 220 w 909"/>
                <a:gd name="T67" fmla="*/ 647 h 765"/>
                <a:gd name="T68" fmla="*/ 236 w 909"/>
                <a:gd name="T69" fmla="*/ 710 h 765"/>
                <a:gd name="T70" fmla="*/ 286 w 909"/>
                <a:gd name="T71" fmla="*/ 684 h 765"/>
                <a:gd name="T72" fmla="*/ 313 w 909"/>
                <a:gd name="T73" fmla="*/ 743 h 765"/>
                <a:gd name="T74" fmla="*/ 357 w 909"/>
                <a:gd name="T75" fmla="*/ 709 h 765"/>
                <a:gd name="T76" fmla="*/ 394 w 909"/>
                <a:gd name="T77" fmla="*/ 762 h 765"/>
                <a:gd name="T78" fmla="*/ 432 w 909"/>
                <a:gd name="T79" fmla="*/ 720 h 765"/>
                <a:gd name="T80" fmla="*/ 467 w 909"/>
                <a:gd name="T81" fmla="*/ 720 h 765"/>
                <a:gd name="T82" fmla="*/ 504 w 909"/>
                <a:gd name="T83" fmla="*/ 763 h 765"/>
                <a:gd name="T84" fmla="*/ 542 w 909"/>
                <a:gd name="T85" fmla="*/ 711 h 765"/>
                <a:gd name="T86" fmla="*/ 586 w 909"/>
                <a:gd name="T87" fmla="*/ 746 h 765"/>
                <a:gd name="T88" fmla="*/ 614 w 909"/>
                <a:gd name="T89" fmla="*/ 688 h 765"/>
                <a:gd name="T90" fmla="*/ 663 w 909"/>
                <a:gd name="T91" fmla="*/ 715 h 765"/>
                <a:gd name="T92" fmla="*/ 680 w 909"/>
                <a:gd name="T93" fmla="*/ 652 h 765"/>
                <a:gd name="T94" fmla="*/ 734 w 909"/>
                <a:gd name="T95" fmla="*/ 670 h 765"/>
                <a:gd name="T96" fmla="*/ 739 w 909"/>
                <a:gd name="T97" fmla="*/ 605 h 765"/>
                <a:gd name="T98" fmla="*/ 795 w 909"/>
                <a:gd name="T99" fmla="*/ 612 h 765"/>
                <a:gd name="T100" fmla="*/ 788 w 909"/>
                <a:gd name="T101" fmla="*/ 548 h 765"/>
                <a:gd name="T102" fmla="*/ 844 w 909"/>
                <a:gd name="T103" fmla="*/ 544 h 765"/>
                <a:gd name="T104" fmla="*/ 826 w 909"/>
                <a:gd name="T105" fmla="*/ 482 h 765"/>
                <a:gd name="T106" fmla="*/ 881 w 909"/>
                <a:gd name="T107" fmla="*/ 469 h 765"/>
                <a:gd name="T108" fmla="*/ 851 w 909"/>
                <a:gd name="T109" fmla="*/ 411 h 765"/>
                <a:gd name="T110" fmla="*/ 902 w 909"/>
                <a:gd name="T111" fmla="*/ 388 h 765"/>
                <a:gd name="T112" fmla="*/ 863 w 909"/>
                <a:gd name="T113" fmla="*/ 337 h 765"/>
                <a:gd name="T114" fmla="*/ 909 w 909"/>
                <a:gd name="T115" fmla="*/ 317 h 765"/>
                <a:gd name="T116" fmla="*/ 863 w 909"/>
                <a:gd name="T117" fmla="*/ 296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9" h="765">
                  <a:moveTo>
                    <a:pt x="863" y="296"/>
                  </a:moveTo>
                  <a:cubicBezTo>
                    <a:pt x="863" y="284"/>
                    <a:pt x="862" y="273"/>
                    <a:pt x="860" y="261"/>
                  </a:cubicBezTo>
                  <a:cubicBezTo>
                    <a:pt x="904" y="246"/>
                    <a:pt x="904" y="246"/>
                    <a:pt x="904" y="246"/>
                  </a:cubicBezTo>
                  <a:cubicBezTo>
                    <a:pt x="903" y="238"/>
                    <a:pt x="901" y="229"/>
                    <a:pt x="900" y="221"/>
                  </a:cubicBezTo>
                  <a:cubicBezTo>
                    <a:pt x="853" y="221"/>
                    <a:pt x="853" y="221"/>
                    <a:pt x="853" y="221"/>
                  </a:cubicBezTo>
                  <a:cubicBezTo>
                    <a:pt x="851" y="210"/>
                    <a:pt x="848" y="199"/>
                    <a:pt x="844" y="188"/>
                  </a:cubicBezTo>
                  <a:cubicBezTo>
                    <a:pt x="884" y="164"/>
                    <a:pt x="884" y="164"/>
                    <a:pt x="884" y="164"/>
                  </a:cubicBezTo>
                  <a:cubicBezTo>
                    <a:pt x="882" y="156"/>
                    <a:pt x="879" y="148"/>
                    <a:pt x="876" y="141"/>
                  </a:cubicBezTo>
                  <a:cubicBezTo>
                    <a:pt x="830" y="149"/>
                    <a:pt x="830" y="149"/>
                    <a:pt x="830" y="149"/>
                  </a:cubicBezTo>
                  <a:cubicBezTo>
                    <a:pt x="825" y="139"/>
                    <a:pt x="820" y="128"/>
                    <a:pt x="815" y="118"/>
                  </a:cubicBezTo>
                  <a:cubicBezTo>
                    <a:pt x="850" y="88"/>
                    <a:pt x="850" y="88"/>
                    <a:pt x="850" y="88"/>
                  </a:cubicBezTo>
                  <a:cubicBezTo>
                    <a:pt x="846" y="81"/>
                    <a:pt x="842" y="73"/>
                    <a:pt x="837" y="66"/>
                  </a:cubicBezTo>
                  <a:cubicBezTo>
                    <a:pt x="794" y="83"/>
                    <a:pt x="794" y="83"/>
                    <a:pt x="794" y="83"/>
                  </a:cubicBezTo>
                  <a:cubicBezTo>
                    <a:pt x="787" y="74"/>
                    <a:pt x="780" y="64"/>
                    <a:pt x="773" y="55"/>
                  </a:cubicBezTo>
                  <a:cubicBezTo>
                    <a:pt x="802" y="19"/>
                    <a:pt x="802" y="19"/>
                    <a:pt x="802" y="19"/>
                  </a:cubicBezTo>
                  <a:cubicBezTo>
                    <a:pt x="797" y="13"/>
                    <a:pt x="791" y="6"/>
                    <a:pt x="786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746" y="25"/>
                    <a:pt x="746" y="25"/>
                    <a:pt x="746" y="25"/>
                  </a:cubicBezTo>
                  <a:cubicBezTo>
                    <a:pt x="738" y="16"/>
                    <a:pt x="729" y="9"/>
                    <a:pt x="721" y="1"/>
                  </a:cubicBezTo>
                  <a:cubicBezTo>
                    <a:pt x="721" y="0"/>
                    <a:pt x="721" y="0"/>
                    <a:pt x="721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685" y="43"/>
                    <a:pt x="772" y="149"/>
                    <a:pt x="785" y="280"/>
                  </a:cubicBezTo>
                  <a:cubicBezTo>
                    <a:pt x="802" y="463"/>
                    <a:pt x="668" y="624"/>
                    <a:pt x="486" y="642"/>
                  </a:cubicBezTo>
                  <a:cubicBezTo>
                    <a:pt x="303" y="659"/>
                    <a:pt x="141" y="525"/>
                    <a:pt x="124" y="343"/>
                  </a:cubicBezTo>
                  <a:cubicBezTo>
                    <a:pt x="110" y="190"/>
                    <a:pt x="202" y="51"/>
                    <a:pt x="33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3" y="6"/>
                    <a:pt x="176" y="12"/>
                    <a:pt x="170" y="18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0" y="4"/>
                    <a:pt x="117" y="7"/>
                    <a:pt x="114" y="11"/>
                  </a:cubicBezTo>
                  <a:cubicBezTo>
                    <a:pt x="142" y="47"/>
                    <a:pt x="142" y="47"/>
                    <a:pt x="142" y="47"/>
                  </a:cubicBezTo>
                  <a:cubicBezTo>
                    <a:pt x="135" y="56"/>
                    <a:pt x="128" y="65"/>
                    <a:pt x="121" y="75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3" y="64"/>
                    <a:pt x="69" y="71"/>
                    <a:pt x="64" y="78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3" y="119"/>
                    <a:pt x="88" y="130"/>
                    <a:pt x="83" y="140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4" y="138"/>
                    <a:pt x="31" y="146"/>
                    <a:pt x="28" y="154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4" y="189"/>
                    <a:pt x="61" y="200"/>
                    <a:pt x="58" y="211"/>
                  </a:cubicBezTo>
                  <a:cubicBezTo>
                    <a:pt x="12" y="210"/>
                    <a:pt x="12" y="210"/>
                    <a:pt x="12" y="210"/>
                  </a:cubicBezTo>
                  <a:cubicBezTo>
                    <a:pt x="10" y="218"/>
                    <a:pt x="8" y="226"/>
                    <a:pt x="7" y="235"/>
                  </a:cubicBezTo>
                  <a:cubicBezTo>
                    <a:pt x="50" y="251"/>
                    <a:pt x="50" y="251"/>
                    <a:pt x="50" y="251"/>
                  </a:cubicBezTo>
                  <a:cubicBezTo>
                    <a:pt x="48" y="263"/>
                    <a:pt x="47" y="274"/>
                    <a:pt x="46" y="286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297"/>
                    <a:pt x="0" y="301"/>
                    <a:pt x="0" y="306"/>
                  </a:cubicBezTo>
                  <a:cubicBezTo>
                    <a:pt x="0" y="310"/>
                    <a:pt x="0" y="314"/>
                    <a:pt x="0" y="319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46" y="338"/>
                    <a:pt x="47" y="350"/>
                    <a:pt x="49" y="361"/>
                  </a:cubicBezTo>
                  <a:cubicBezTo>
                    <a:pt x="5" y="377"/>
                    <a:pt x="5" y="377"/>
                    <a:pt x="5" y="377"/>
                  </a:cubicBezTo>
                  <a:cubicBezTo>
                    <a:pt x="6" y="385"/>
                    <a:pt x="7" y="394"/>
                    <a:pt x="9" y="402"/>
                  </a:cubicBezTo>
                  <a:cubicBezTo>
                    <a:pt x="56" y="401"/>
                    <a:pt x="56" y="401"/>
                    <a:pt x="56" y="401"/>
                  </a:cubicBezTo>
                  <a:cubicBezTo>
                    <a:pt x="58" y="413"/>
                    <a:pt x="61" y="424"/>
                    <a:pt x="65" y="435"/>
                  </a:cubicBezTo>
                  <a:cubicBezTo>
                    <a:pt x="24" y="458"/>
                    <a:pt x="24" y="458"/>
                    <a:pt x="24" y="458"/>
                  </a:cubicBezTo>
                  <a:cubicBezTo>
                    <a:pt x="27" y="466"/>
                    <a:pt x="30" y="474"/>
                    <a:pt x="33" y="482"/>
                  </a:cubicBezTo>
                  <a:cubicBezTo>
                    <a:pt x="79" y="473"/>
                    <a:pt x="79" y="473"/>
                    <a:pt x="79" y="473"/>
                  </a:cubicBezTo>
                  <a:cubicBezTo>
                    <a:pt x="83" y="484"/>
                    <a:pt x="89" y="494"/>
                    <a:pt x="94" y="505"/>
                  </a:cubicBezTo>
                  <a:cubicBezTo>
                    <a:pt x="59" y="535"/>
                    <a:pt x="59" y="535"/>
                    <a:pt x="59" y="535"/>
                  </a:cubicBezTo>
                  <a:cubicBezTo>
                    <a:pt x="63" y="542"/>
                    <a:pt x="67" y="549"/>
                    <a:pt x="72" y="557"/>
                  </a:cubicBezTo>
                  <a:cubicBezTo>
                    <a:pt x="115" y="539"/>
                    <a:pt x="115" y="539"/>
                    <a:pt x="115" y="539"/>
                  </a:cubicBezTo>
                  <a:cubicBezTo>
                    <a:pt x="122" y="549"/>
                    <a:pt x="128" y="559"/>
                    <a:pt x="136" y="568"/>
                  </a:cubicBezTo>
                  <a:cubicBezTo>
                    <a:pt x="107" y="604"/>
                    <a:pt x="107" y="604"/>
                    <a:pt x="107" y="604"/>
                  </a:cubicBezTo>
                  <a:cubicBezTo>
                    <a:pt x="112" y="610"/>
                    <a:pt x="118" y="617"/>
                    <a:pt x="124" y="623"/>
                  </a:cubicBezTo>
                  <a:cubicBezTo>
                    <a:pt x="163" y="598"/>
                    <a:pt x="163" y="598"/>
                    <a:pt x="163" y="598"/>
                  </a:cubicBezTo>
                  <a:cubicBezTo>
                    <a:pt x="171" y="606"/>
                    <a:pt x="179" y="614"/>
                    <a:pt x="188" y="622"/>
                  </a:cubicBezTo>
                  <a:cubicBezTo>
                    <a:pt x="166" y="663"/>
                    <a:pt x="166" y="663"/>
                    <a:pt x="166" y="663"/>
                  </a:cubicBezTo>
                  <a:cubicBezTo>
                    <a:pt x="173" y="668"/>
                    <a:pt x="179" y="673"/>
                    <a:pt x="186" y="678"/>
                  </a:cubicBezTo>
                  <a:cubicBezTo>
                    <a:pt x="220" y="647"/>
                    <a:pt x="220" y="647"/>
                    <a:pt x="220" y="647"/>
                  </a:cubicBezTo>
                  <a:cubicBezTo>
                    <a:pt x="230" y="653"/>
                    <a:pt x="240" y="660"/>
                    <a:pt x="250" y="665"/>
                  </a:cubicBezTo>
                  <a:cubicBezTo>
                    <a:pt x="236" y="710"/>
                    <a:pt x="236" y="710"/>
                    <a:pt x="236" y="710"/>
                  </a:cubicBezTo>
                  <a:cubicBezTo>
                    <a:pt x="243" y="714"/>
                    <a:pt x="251" y="718"/>
                    <a:pt x="258" y="721"/>
                  </a:cubicBezTo>
                  <a:cubicBezTo>
                    <a:pt x="286" y="684"/>
                    <a:pt x="286" y="684"/>
                    <a:pt x="286" y="684"/>
                  </a:cubicBezTo>
                  <a:cubicBezTo>
                    <a:pt x="296" y="689"/>
                    <a:pt x="307" y="693"/>
                    <a:pt x="318" y="697"/>
                  </a:cubicBezTo>
                  <a:cubicBezTo>
                    <a:pt x="313" y="743"/>
                    <a:pt x="313" y="743"/>
                    <a:pt x="313" y="743"/>
                  </a:cubicBezTo>
                  <a:cubicBezTo>
                    <a:pt x="321" y="746"/>
                    <a:pt x="329" y="748"/>
                    <a:pt x="337" y="750"/>
                  </a:cubicBezTo>
                  <a:cubicBezTo>
                    <a:pt x="357" y="709"/>
                    <a:pt x="357" y="709"/>
                    <a:pt x="357" y="709"/>
                  </a:cubicBezTo>
                  <a:cubicBezTo>
                    <a:pt x="369" y="711"/>
                    <a:pt x="380" y="714"/>
                    <a:pt x="392" y="715"/>
                  </a:cubicBezTo>
                  <a:cubicBezTo>
                    <a:pt x="394" y="762"/>
                    <a:pt x="394" y="762"/>
                    <a:pt x="394" y="762"/>
                  </a:cubicBezTo>
                  <a:cubicBezTo>
                    <a:pt x="403" y="763"/>
                    <a:pt x="411" y="764"/>
                    <a:pt x="420" y="764"/>
                  </a:cubicBezTo>
                  <a:cubicBezTo>
                    <a:pt x="432" y="720"/>
                    <a:pt x="432" y="720"/>
                    <a:pt x="432" y="720"/>
                  </a:cubicBezTo>
                  <a:cubicBezTo>
                    <a:pt x="438" y="720"/>
                    <a:pt x="444" y="720"/>
                    <a:pt x="449" y="720"/>
                  </a:cubicBezTo>
                  <a:cubicBezTo>
                    <a:pt x="455" y="720"/>
                    <a:pt x="461" y="720"/>
                    <a:pt x="467" y="720"/>
                  </a:cubicBezTo>
                  <a:cubicBezTo>
                    <a:pt x="478" y="765"/>
                    <a:pt x="478" y="765"/>
                    <a:pt x="478" y="765"/>
                  </a:cubicBezTo>
                  <a:cubicBezTo>
                    <a:pt x="487" y="765"/>
                    <a:pt x="495" y="764"/>
                    <a:pt x="504" y="763"/>
                  </a:cubicBezTo>
                  <a:cubicBezTo>
                    <a:pt x="507" y="717"/>
                    <a:pt x="507" y="717"/>
                    <a:pt x="507" y="717"/>
                  </a:cubicBezTo>
                  <a:cubicBezTo>
                    <a:pt x="519" y="715"/>
                    <a:pt x="530" y="713"/>
                    <a:pt x="542" y="711"/>
                  </a:cubicBezTo>
                  <a:cubicBezTo>
                    <a:pt x="561" y="753"/>
                    <a:pt x="561" y="753"/>
                    <a:pt x="561" y="753"/>
                  </a:cubicBezTo>
                  <a:cubicBezTo>
                    <a:pt x="569" y="751"/>
                    <a:pt x="578" y="749"/>
                    <a:pt x="586" y="746"/>
                  </a:cubicBezTo>
                  <a:cubicBezTo>
                    <a:pt x="581" y="700"/>
                    <a:pt x="581" y="700"/>
                    <a:pt x="581" y="700"/>
                  </a:cubicBezTo>
                  <a:cubicBezTo>
                    <a:pt x="592" y="697"/>
                    <a:pt x="603" y="693"/>
                    <a:pt x="614" y="688"/>
                  </a:cubicBezTo>
                  <a:cubicBezTo>
                    <a:pt x="640" y="726"/>
                    <a:pt x="640" y="726"/>
                    <a:pt x="640" y="726"/>
                  </a:cubicBezTo>
                  <a:cubicBezTo>
                    <a:pt x="648" y="723"/>
                    <a:pt x="656" y="719"/>
                    <a:pt x="663" y="715"/>
                  </a:cubicBezTo>
                  <a:cubicBezTo>
                    <a:pt x="650" y="670"/>
                    <a:pt x="650" y="670"/>
                    <a:pt x="650" y="670"/>
                  </a:cubicBezTo>
                  <a:cubicBezTo>
                    <a:pt x="661" y="665"/>
                    <a:pt x="671" y="659"/>
                    <a:pt x="680" y="652"/>
                  </a:cubicBezTo>
                  <a:cubicBezTo>
                    <a:pt x="713" y="685"/>
                    <a:pt x="713" y="685"/>
                    <a:pt x="713" y="685"/>
                  </a:cubicBezTo>
                  <a:cubicBezTo>
                    <a:pt x="720" y="680"/>
                    <a:pt x="727" y="675"/>
                    <a:pt x="734" y="670"/>
                  </a:cubicBezTo>
                  <a:cubicBezTo>
                    <a:pt x="713" y="628"/>
                    <a:pt x="713" y="628"/>
                    <a:pt x="713" y="628"/>
                  </a:cubicBezTo>
                  <a:cubicBezTo>
                    <a:pt x="722" y="621"/>
                    <a:pt x="731" y="613"/>
                    <a:pt x="739" y="605"/>
                  </a:cubicBezTo>
                  <a:cubicBezTo>
                    <a:pt x="778" y="631"/>
                    <a:pt x="778" y="631"/>
                    <a:pt x="778" y="631"/>
                  </a:cubicBezTo>
                  <a:cubicBezTo>
                    <a:pt x="784" y="625"/>
                    <a:pt x="789" y="618"/>
                    <a:pt x="795" y="612"/>
                  </a:cubicBezTo>
                  <a:cubicBezTo>
                    <a:pt x="767" y="575"/>
                    <a:pt x="767" y="575"/>
                    <a:pt x="767" y="575"/>
                  </a:cubicBezTo>
                  <a:cubicBezTo>
                    <a:pt x="774" y="567"/>
                    <a:pt x="781" y="557"/>
                    <a:pt x="788" y="548"/>
                  </a:cubicBezTo>
                  <a:cubicBezTo>
                    <a:pt x="831" y="566"/>
                    <a:pt x="831" y="566"/>
                    <a:pt x="831" y="566"/>
                  </a:cubicBezTo>
                  <a:cubicBezTo>
                    <a:pt x="836" y="559"/>
                    <a:pt x="840" y="552"/>
                    <a:pt x="844" y="544"/>
                  </a:cubicBezTo>
                  <a:cubicBezTo>
                    <a:pt x="810" y="514"/>
                    <a:pt x="810" y="514"/>
                    <a:pt x="810" y="514"/>
                  </a:cubicBezTo>
                  <a:cubicBezTo>
                    <a:pt x="816" y="503"/>
                    <a:pt x="821" y="493"/>
                    <a:pt x="826" y="482"/>
                  </a:cubicBezTo>
                  <a:cubicBezTo>
                    <a:pt x="871" y="493"/>
                    <a:pt x="871" y="493"/>
                    <a:pt x="871" y="493"/>
                  </a:cubicBezTo>
                  <a:cubicBezTo>
                    <a:pt x="875" y="485"/>
                    <a:pt x="878" y="477"/>
                    <a:pt x="881" y="469"/>
                  </a:cubicBezTo>
                  <a:cubicBezTo>
                    <a:pt x="841" y="445"/>
                    <a:pt x="841" y="445"/>
                    <a:pt x="841" y="445"/>
                  </a:cubicBezTo>
                  <a:cubicBezTo>
                    <a:pt x="845" y="434"/>
                    <a:pt x="848" y="423"/>
                    <a:pt x="851" y="411"/>
                  </a:cubicBezTo>
                  <a:cubicBezTo>
                    <a:pt x="897" y="413"/>
                    <a:pt x="897" y="413"/>
                    <a:pt x="897" y="413"/>
                  </a:cubicBezTo>
                  <a:cubicBezTo>
                    <a:pt x="899" y="405"/>
                    <a:pt x="901" y="396"/>
                    <a:pt x="902" y="388"/>
                  </a:cubicBezTo>
                  <a:cubicBezTo>
                    <a:pt x="859" y="371"/>
                    <a:pt x="859" y="371"/>
                    <a:pt x="859" y="371"/>
                  </a:cubicBezTo>
                  <a:cubicBezTo>
                    <a:pt x="861" y="360"/>
                    <a:pt x="862" y="348"/>
                    <a:pt x="863" y="337"/>
                  </a:cubicBezTo>
                  <a:cubicBezTo>
                    <a:pt x="908" y="330"/>
                    <a:pt x="908" y="330"/>
                    <a:pt x="908" y="330"/>
                  </a:cubicBezTo>
                  <a:cubicBezTo>
                    <a:pt x="909" y="326"/>
                    <a:pt x="909" y="321"/>
                    <a:pt x="909" y="317"/>
                  </a:cubicBezTo>
                  <a:cubicBezTo>
                    <a:pt x="909" y="313"/>
                    <a:pt x="909" y="308"/>
                    <a:pt x="909" y="304"/>
                  </a:cubicBezTo>
                  <a:lnTo>
                    <a:pt x="863" y="2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文本框 362"/>
            <p:cNvSpPr txBox="1"/>
            <p:nvPr/>
          </p:nvSpPr>
          <p:spPr>
            <a:xfrm>
              <a:off x="4042817" y="123826"/>
              <a:ext cx="869602" cy="713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4" name="矩形 56"/>
            <p:cNvSpPr>
              <a:spLocks noChangeArrowheads="1"/>
            </p:cNvSpPr>
            <p:nvPr/>
          </p:nvSpPr>
          <p:spPr bwMode="auto">
            <a:xfrm>
              <a:off x="3663354" y="745647"/>
              <a:ext cx="1614091" cy="35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5" name="组合 364"/>
          <p:cNvGrpSpPr/>
          <p:nvPr/>
        </p:nvGrpSpPr>
        <p:grpSpPr>
          <a:xfrm>
            <a:off x="2301790" y="3547455"/>
            <a:ext cx="319627" cy="154161"/>
            <a:chOff x="2681288" y="4995863"/>
            <a:chExt cx="493713" cy="238125"/>
          </a:xfrm>
        </p:grpSpPr>
        <p:sp>
          <p:nvSpPr>
            <p:cNvPr id="366" name="Freeform 488"/>
            <p:cNvSpPr/>
            <p:nvPr/>
          </p:nvSpPr>
          <p:spPr bwMode="auto">
            <a:xfrm>
              <a:off x="3054351" y="4995863"/>
              <a:ext cx="120650" cy="238125"/>
            </a:xfrm>
            <a:custGeom>
              <a:avLst/>
              <a:gdLst>
                <a:gd name="T0" fmla="*/ 0 w 76"/>
                <a:gd name="T1" fmla="*/ 150 h 150"/>
                <a:gd name="T2" fmla="*/ 76 w 76"/>
                <a:gd name="T3" fmla="*/ 74 h 150"/>
                <a:gd name="T4" fmla="*/ 0 w 76"/>
                <a:gd name="T5" fmla="*/ 0 h 150"/>
                <a:gd name="T6" fmla="*/ 0 w 76"/>
                <a:gd name="T7" fmla="*/ 49 h 150"/>
                <a:gd name="T8" fmla="*/ 0 w 76"/>
                <a:gd name="T9" fmla="*/ 101 h 150"/>
                <a:gd name="T10" fmla="*/ 0 w 76"/>
                <a:gd name="T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150">
                  <a:moveTo>
                    <a:pt x="0" y="150"/>
                  </a:moveTo>
                  <a:lnTo>
                    <a:pt x="76" y="74"/>
                  </a:lnTo>
                  <a:lnTo>
                    <a:pt x="0" y="0"/>
                  </a:lnTo>
                  <a:lnTo>
                    <a:pt x="0" y="49"/>
                  </a:lnTo>
                  <a:lnTo>
                    <a:pt x="0" y="101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Oval 489"/>
            <p:cNvSpPr>
              <a:spLocks noChangeArrowheads="1"/>
            </p:cNvSpPr>
            <p:nvPr/>
          </p:nvSpPr>
          <p:spPr bwMode="auto">
            <a:xfrm>
              <a:off x="2932113" y="5072063"/>
              <a:ext cx="87313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Oval 490"/>
            <p:cNvSpPr>
              <a:spLocks noChangeArrowheads="1"/>
            </p:cNvSpPr>
            <p:nvPr/>
          </p:nvSpPr>
          <p:spPr bwMode="auto">
            <a:xfrm>
              <a:off x="2806701" y="5072063"/>
              <a:ext cx="90488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Oval 491"/>
            <p:cNvSpPr>
              <a:spLocks noChangeArrowheads="1"/>
            </p:cNvSpPr>
            <p:nvPr/>
          </p:nvSpPr>
          <p:spPr bwMode="auto">
            <a:xfrm>
              <a:off x="2681288" y="5072063"/>
              <a:ext cx="87313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70" name="组合 369"/>
          <p:cNvGrpSpPr/>
          <p:nvPr/>
        </p:nvGrpSpPr>
        <p:grpSpPr>
          <a:xfrm>
            <a:off x="1279525" y="1247776"/>
            <a:ext cx="2196275" cy="2197302"/>
            <a:chOff x="1279525" y="1247775"/>
            <a:chExt cx="3392488" cy="3394075"/>
          </a:xfrm>
        </p:grpSpPr>
        <p:sp>
          <p:nvSpPr>
            <p:cNvPr id="371" name="Freeform 675"/>
            <p:cNvSpPr>
              <a:spLocks noEditPoints="1"/>
            </p:cNvSpPr>
            <p:nvPr/>
          </p:nvSpPr>
          <p:spPr bwMode="auto">
            <a:xfrm>
              <a:off x="1279525" y="1247775"/>
              <a:ext cx="3392488" cy="3394075"/>
            </a:xfrm>
            <a:custGeom>
              <a:avLst/>
              <a:gdLst>
                <a:gd name="T0" fmla="*/ 701 w 1353"/>
                <a:gd name="T1" fmla="*/ 1346 h 1353"/>
                <a:gd name="T2" fmla="*/ 616 w 1353"/>
                <a:gd name="T3" fmla="*/ 1344 h 1353"/>
                <a:gd name="T4" fmla="*/ 544 w 1353"/>
                <a:gd name="T5" fmla="*/ 1333 h 1353"/>
                <a:gd name="T6" fmla="*/ 807 w 1353"/>
                <a:gd name="T7" fmla="*/ 1340 h 1353"/>
                <a:gd name="T8" fmla="*/ 493 w 1353"/>
                <a:gd name="T9" fmla="*/ 1321 h 1353"/>
                <a:gd name="T10" fmla="*/ 441 w 1353"/>
                <a:gd name="T11" fmla="*/ 1310 h 1353"/>
                <a:gd name="T12" fmla="*/ 928 w 1353"/>
                <a:gd name="T13" fmla="*/ 1304 h 1353"/>
                <a:gd name="T14" fmla="*/ 974 w 1353"/>
                <a:gd name="T15" fmla="*/ 1277 h 1353"/>
                <a:gd name="T16" fmla="*/ 362 w 1353"/>
                <a:gd name="T17" fmla="*/ 1275 h 1353"/>
                <a:gd name="T18" fmla="*/ 1020 w 1353"/>
                <a:gd name="T19" fmla="*/ 1252 h 1353"/>
                <a:gd name="T20" fmla="*/ 1048 w 1353"/>
                <a:gd name="T21" fmla="*/ 1235 h 1353"/>
                <a:gd name="T22" fmla="*/ 276 w 1353"/>
                <a:gd name="T23" fmla="*/ 1214 h 1353"/>
                <a:gd name="T24" fmla="*/ 221 w 1353"/>
                <a:gd name="T25" fmla="*/ 1168 h 1353"/>
                <a:gd name="T26" fmla="*/ 1130 w 1353"/>
                <a:gd name="T27" fmla="*/ 1170 h 1353"/>
                <a:gd name="T28" fmla="*/ 193 w 1353"/>
                <a:gd name="T29" fmla="*/ 1149 h 1353"/>
                <a:gd name="T30" fmla="*/ 1168 w 1353"/>
                <a:gd name="T31" fmla="*/ 1132 h 1353"/>
                <a:gd name="T32" fmla="*/ 162 w 1353"/>
                <a:gd name="T33" fmla="*/ 1106 h 1353"/>
                <a:gd name="T34" fmla="*/ 119 w 1353"/>
                <a:gd name="T35" fmla="*/ 1048 h 1353"/>
                <a:gd name="T36" fmla="*/ 1239 w 1353"/>
                <a:gd name="T37" fmla="*/ 1053 h 1353"/>
                <a:gd name="T38" fmla="*/ 91 w 1353"/>
                <a:gd name="T39" fmla="*/ 1003 h 1353"/>
                <a:gd name="T40" fmla="*/ 62 w 1353"/>
                <a:gd name="T41" fmla="*/ 958 h 1353"/>
                <a:gd name="T42" fmla="*/ 1299 w 1353"/>
                <a:gd name="T43" fmla="*/ 942 h 1353"/>
                <a:gd name="T44" fmla="*/ 1312 w 1353"/>
                <a:gd name="T45" fmla="*/ 891 h 1353"/>
                <a:gd name="T46" fmla="*/ 31 w 1353"/>
                <a:gd name="T47" fmla="*/ 878 h 1353"/>
                <a:gd name="T48" fmla="*/ 1327 w 1353"/>
                <a:gd name="T49" fmla="*/ 840 h 1353"/>
                <a:gd name="T50" fmla="*/ 1334 w 1353"/>
                <a:gd name="T51" fmla="*/ 808 h 1353"/>
                <a:gd name="T52" fmla="*/ 13 w 1353"/>
                <a:gd name="T53" fmla="*/ 773 h 1353"/>
                <a:gd name="T54" fmla="*/ 7 w 1353"/>
                <a:gd name="T55" fmla="*/ 701 h 1353"/>
                <a:gd name="T56" fmla="*/ 1352 w 1353"/>
                <a:gd name="T57" fmla="*/ 704 h 1353"/>
                <a:gd name="T58" fmla="*/ 1 w 1353"/>
                <a:gd name="T59" fmla="*/ 648 h 1353"/>
                <a:gd name="T60" fmla="*/ 3 w 1353"/>
                <a:gd name="T61" fmla="*/ 615 h 1353"/>
                <a:gd name="T62" fmla="*/ 1348 w 1353"/>
                <a:gd name="T63" fmla="*/ 598 h 1353"/>
                <a:gd name="T64" fmla="*/ 1336 w 1353"/>
                <a:gd name="T65" fmla="*/ 526 h 1353"/>
                <a:gd name="T66" fmla="*/ 27 w 1353"/>
                <a:gd name="T67" fmla="*/ 512 h 1353"/>
                <a:gd name="T68" fmla="*/ 1322 w 1353"/>
                <a:gd name="T69" fmla="*/ 475 h 1353"/>
                <a:gd name="T70" fmla="*/ 1299 w 1353"/>
                <a:gd name="T71" fmla="*/ 427 h 1353"/>
                <a:gd name="T72" fmla="*/ 68 w 1353"/>
                <a:gd name="T73" fmla="*/ 394 h 1353"/>
                <a:gd name="T74" fmla="*/ 87 w 1353"/>
                <a:gd name="T75" fmla="*/ 345 h 1353"/>
                <a:gd name="T76" fmla="*/ 1262 w 1353"/>
                <a:gd name="T77" fmla="*/ 350 h 1353"/>
                <a:gd name="T78" fmla="*/ 115 w 1353"/>
                <a:gd name="T79" fmla="*/ 299 h 1353"/>
                <a:gd name="T80" fmla="*/ 134 w 1353"/>
                <a:gd name="T81" fmla="*/ 272 h 1353"/>
                <a:gd name="T82" fmla="*/ 1209 w 1353"/>
                <a:gd name="T83" fmla="*/ 258 h 1353"/>
                <a:gd name="T84" fmla="*/ 1160 w 1353"/>
                <a:gd name="T85" fmla="*/ 204 h 1353"/>
                <a:gd name="T86" fmla="*/ 218 w 1353"/>
                <a:gd name="T87" fmla="*/ 179 h 1353"/>
                <a:gd name="T88" fmla="*/ 1118 w 1353"/>
                <a:gd name="T89" fmla="*/ 172 h 1353"/>
                <a:gd name="T90" fmla="*/ 263 w 1353"/>
                <a:gd name="T91" fmla="*/ 149 h 1353"/>
                <a:gd name="T92" fmla="*/ 302 w 1353"/>
                <a:gd name="T93" fmla="*/ 113 h 1353"/>
                <a:gd name="T94" fmla="*/ 1050 w 1353"/>
                <a:gd name="T95" fmla="*/ 120 h 1353"/>
                <a:gd name="T96" fmla="*/ 347 w 1353"/>
                <a:gd name="T97" fmla="*/ 85 h 1353"/>
                <a:gd name="T98" fmla="*/ 377 w 1353"/>
                <a:gd name="T99" fmla="*/ 70 h 1353"/>
                <a:gd name="T100" fmla="*/ 961 w 1353"/>
                <a:gd name="T101" fmla="*/ 62 h 1353"/>
                <a:gd name="T102" fmla="*/ 893 w 1353"/>
                <a:gd name="T103" fmla="*/ 35 h 1353"/>
                <a:gd name="T104" fmla="*/ 477 w 1353"/>
                <a:gd name="T105" fmla="*/ 36 h 1353"/>
                <a:gd name="T106" fmla="*/ 842 w 1353"/>
                <a:gd name="T107" fmla="*/ 20 h 1353"/>
                <a:gd name="T108" fmla="*/ 789 w 1353"/>
                <a:gd name="T109" fmla="*/ 16 h 1353"/>
                <a:gd name="T110" fmla="*/ 599 w 1353"/>
                <a:gd name="T111" fmla="*/ 11 h 1353"/>
                <a:gd name="T112" fmla="*/ 651 w 1353"/>
                <a:gd name="T113" fmla="*/ 0 h 1353"/>
                <a:gd name="T114" fmla="*/ 704 w 1353"/>
                <a:gd name="T115" fmla="*/ 7 h 1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53" h="1353">
                  <a:moveTo>
                    <a:pt x="649" y="1346"/>
                  </a:moveTo>
                  <a:cubicBezTo>
                    <a:pt x="648" y="1352"/>
                    <a:pt x="648" y="1352"/>
                    <a:pt x="648" y="1352"/>
                  </a:cubicBezTo>
                  <a:cubicBezTo>
                    <a:pt x="655" y="1352"/>
                    <a:pt x="662" y="1353"/>
                    <a:pt x="668" y="1353"/>
                  </a:cubicBezTo>
                  <a:cubicBezTo>
                    <a:pt x="668" y="1346"/>
                    <a:pt x="668" y="1346"/>
                    <a:pt x="668" y="1346"/>
                  </a:cubicBezTo>
                  <a:cubicBezTo>
                    <a:pt x="662" y="1346"/>
                    <a:pt x="655" y="1346"/>
                    <a:pt x="649" y="1346"/>
                  </a:cubicBezTo>
                  <a:moveTo>
                    <a:pt x="721" y="1345"/>
                  </a:moveTo>
                  <a:cubicBezTo>
                    <a:pt x="714" y="1346"/>
                    <a:pt x="708" y="1346"/>
                    <a:pt x="701" y="1346"/>
                  </a:cubicBezTo>
                  <a:cubicBezTo>
                    <a:pt x="702" y="1352"/>
                    <a:pt x="702" y="1352"/>
                    <a:pt x="702" y="1352"/>
                  </a:cubicBezTo>
                  <a:cubicBezTo>
                    <a:pt x="708" y="1352"/>
                    <a:pt x="715" y="1352"/>
                    <a:pt x="721" y="1351"/>
                  </a:cubicBezTo>
                  <a:cubicBezTo>
                    <a:pt x="721" y="1345"/>
                    <a:pt x="721" y="1345"/>
                    <a:pt x="721" y="1345"/>
                  </a:cubicBezTo>
                  <a:moveTo>
                    <a:pt x="596" y="1342"/>
                  </a:moveTo>
                  <a:cubicBezTo>
                    <a:pt x="596" y="1348"/>
                    <a:pt x="596" y="1348"/>
                    <a:pt x="596" y="1348"/>
                  </a:cubicBezTo>
                  <a:cubicBezTo>
                    <a:pt x="602" y="1349"/>
                    <a:pt x="609" y="1349"/>
                    <a:pt x="615" y="1350"/>
                  </a:cubicBezTo>
                  <a:cubicBezTo>
                    <a:pt x="616" y="1344"/>
                    <a:pt x="616" y="1344"/>
                    <a:pt x="616" y="1344"/>
                  </a:cubicBezTo>
                  <a:cubicBezTo>
                    <a:pt x="609" y="1343"/>
                    <a:pt x="603" y="1342"/>
                    <a:pt x="596" y="1342"/>
                  </a:cubicBezTo>
                  <a:moveTo>
                    <a:pt x="773" y="1340"/>
                  </a:moveTo>
                  <a:cubicBezTo>
                    <a:pt x="767" y="1340"/>
                    <a:pt x="760" y="1341"/>
                    <a:pt x="754" y="1342"/>
                  </a:cubicBezTo>
                  <a:cubicBezTo>
                    <a:pt x="755" y="1348"/>
                    <a:pt x="755" y="1348"/>
                    <a:pt x="755" y="1348"/>
                  </a:cubicBezTo>
                  <a:cubicBezTo>
                    <a:pt x="761" y="1347"/>
                    <a:pt x="768" y="1347"/>
                    <a:pt x="774" y="1346"/>
                  </a:cubicBezTo>
                  <a:cubicBezTo>
                    <a:pt x="773" y="1340"/>
                    <a:pt x="773" y="1340"/>
                    <a:pt x="773" y="1340"/>
                  </a:cubicBezTo>
                  <a:moveTo>
                    <a:pt x="544" y="1333"/>
                  </a:moveTo>
                  <a:cubicBezTo>
                    <a:pt x="543" y="1339"/>
                    <a:pt x="543" y="1339"/>
                    <a:pt x="543" y="1339"/>
                  </a:cubicBezTo>
                  <a:cubicBezTo>
                    <a:pt x="550" y="1341"/>
                    <a:pt x="556" y="1342"/>
                    <a:pt x="563" y="1343"/>
                  </a:cubicBezTo>
                  <a:cubicBezTo>
                    <a:pt x="564" y="1337"/>
                    <a:pt x="564" y="1337"/>
                    <a:pt x="564" y="1337"/>
                  </a:cubicBezTo>
                  <a:cubicBezTo>
                    <a:pt x="557" y="1336"/>
                    <a:pt x="551" y="1335"/>
                    <a:pt x="544" y="1333"/>
                  </a:cubicBezTo>
                  <a:moveTo>
                    <a:pt x="825" y="1330"/>
                  </a:moveTo>
                  <a:cubicBezTo>
                    <a:pt x="819" y="1331"/>
                    <a:pt x="812" y="1333"/>
                    <a:pt x="806" y="1334"/>
                  </a:cubicBezTo>
                  <a:cubicBezTo>
                    <a:pt x="807" y="1340"/>
                    <a:pt x="807" y="1340"/>
                    <a:pt x="807" y="1340"/>
                  </a:cubicBezTo>
                  <a:cubicBezTo>
                    <a:pt x="813" y="1339"/>
                    <a:pt x="820" y="1337"/>
                    <a:pt x="827" y="1336"/>
                  </a:cubicBezTo>
                  <a:cubicBezTo>
                    <a:pt x="825" y="1330"/>
                    <a:pt x="825" y="1330"/>
                    <a:pt x="825" y="1330"/>
                  </a:cubicBezTo>
                  <a:moveTo>
                    <a:pt x="493" y="1321"/>
                  </a:moveTo>
                  <a:cubicBezTo>
                    <a:pt x="491" y="1327"/>
                    <a:pt x="491" y="1327"/>
                    <a:pt x="491" y="1327"/>
                  </a:cubicBezTo>
                  <a:cubicBezTo>
                    <a:pt x="498" y="1329"/>
                    <a:pt x="504" y="1330"/>
                    <a:pt x="511" y="1332"/>
                  </a:cubicBezTo>
                  <a:cubicBezTo>
                    <a:pt x="512" y="1326"/>
                    <a:pt x="512" y="1326"/>
                    <a:pt x="512" y="1326"/>
                  </a:cubicBezTo>
                  <a:cubicBezTo>
                    <a:pt x="506" y="1325"/>
                    <a:pt x="499" y="1323"/>
                    <a:pt x="493" y="1321"/>
                  </a:cubicBezTo>
                  <a:moveTo>
                    <a:pt x="876" y="1316"/>
                  </a:moveTo>
                  <a:cubicBezTo>
                    <a:pt x="870" y="1318"/>
                    <a:pt x="863" y="1320"/>
                    <a:pt x="857" y="1322"/>
                  </a:cubicBezTo>
                  <a:cubicBezTo>
                    <a:pt x="859" y="1328"/>
                    <a:pt x="859" y="1328"/>
                    <a:pt x="859" y="1328"/>
                  </a:cubicBezTo>
                  <a:cubicBezTo>
                    <a:pt x="865" y="1326"/>
                    <a:pt x="872" y="1324"/>
                    <a:pt x="878" y="1322"/>
                  </a:cubicBezTo>
                  <a:cubicBezTo>
                    <a:pt x="876" y="1316"/>
                    <a:pt x="876" y="1316"/>
                    <a:pt x="876" y="1316"/>
                  </a:cubicBezTo>
                  <a:moveTo>
                    <a:pt x="443" y="1305"/>
                  </a:moveTo>
                  <a:cubicBezTo>
                    <a:pt x="441" y="1310"/>
                    <a:pt x="441" y="1310"/>
                    <a:pt x="441" y="1310"/>
                  </a:cubicBezTo>
                  <a:cubicBezTo>
                    <a:pt x="447" y="1313"/>
                    <a:pt x="453" y="1315"/>
                    <a:pt x="460" y="1317"/>
                  </a:cubicBezTo>
                  <a:cubicBezTo>
                    <a:pt x="462" y="1311"/>
                    <a:pt x="462" y="1311"/>
                    <a:pt x="462" y="1311"/>
                  </a:cubicBezTo>
                  <a:cubicBezTo>
                    <a:pt x="456" y="1309"/>
                    <a:pt x="449" y="1307"/>
                    <a:pt x="443" y="1305"/>
                  </a:cubicBezTo>
                  <a:moveTo>
                    <a:pt x="926" y="1299"/>
                  </a:moveTo>
                  <a:cubicBezTo>
                    <a:pt x="919" y="1301"/>
                    <a:pt x="913" y="1304"/>
                    <a:pt x="907" y="1306"/>
                  </a:cubicBezTo>
                  <a:cubicBezTo>
                    <a:pt x="909" y="1312"/>
                    <a:pt x="909" y="1312"/>
                    <a:pt x="909" y="1312"/>
                  </a:cubicBezTo>
                  <a:cubicBezTo>
                    <a:pt x="915" y="1309"/>
                    <a:pt x="922" y="1307"/>
                    <a:pt x="928" y="1304"/>
                  </a:cubicBezTo>
                  <a:cubicBezTo>
                    <a:pt x="926" y="1299"/>
                    <a:pt x="926" y="1299"/>
                    <a:pt x="926" y="1299"/>
                  </a:cubicBezTo>
                  <a:moveTo>
                    <a:pt x="395" y="1284"/>
                  </a:moveTo>
                  <a:cubicBezTo>
                    <a:pt x="392" y="1290"/>
                    <a:pt x="392" y="1290"/>
                    <a:pt x="392" y="1290"/>
                  </a:cubicBezTo>
                  <a:cubicBezTo>
                    <a:pt x="398" y="1293"/>
                    <a:pt x="404" y="1296"/>
                    <a:pt x="410" y="1298"/>
                  </a:cubicBezTo>
                  <a:cubicBezTo>
                    <a:pt x="413" y="1293"/>
                    <a:pt x="413" y="1293"/>
                    <a:pt x="413" y="1293"/>
                  </a:cubicBezTo>
                  <a:cubicBezTo>
                    <a:pt x="407" y="1290"/>
                    <a:pt x="401" y="1287"/>
                    <a:pt x="395" y="1284"/>
                  </a:cubicBezTo>
                  <a:moveTo>
                    <a:pt x="974" y="1277"/>
                  </a:moveTo>
                  <a:cubicBezTo>
                    <a:pt x="968" y="1280"/>
                    <a:pt x="962" y="1283"/>
                    <a:pt x="956" y="1286"/>
                  </a:cubicBezTo>
                  <a:cubicBezTo>
                    <a:pt x="958" y="1291"/>
                    <a:pt x="958" y="1291"/>
                    <a:pt x="958" y="1291"/>
                  </a:cubicBezTo>
                  <a:cubicBezTo>
                    <a:pt x="964" y="1289"/>
                    <a:pt x="970" y="1286"/>
                    <a:pt x="976" y="1283"/>
                  </a:cubicBezTo>
                  <a:cubicBezTo>
                    <a:pt x="974" y="1277"/>
                    <a:pt x="974" y="1277"/>
                    <a:pt x="974" y="1277"/>
                  </a:cubicBezTo>
                  <a:moveTo>
                    <a:pt x="348" y="1260"/>
                  </a:moveTo>
                  <a:cubicBezTo>
                    <a:pt x="345" y="1266"/>
                    <a:pt x="345" y="1266"/>
                    <a:pt x="345" y="1266"/>
                  </a:cubicBezTo>
                  <a:cubicBezTo>
                    <a:pt x="351" y="1269"/>
                    <a:pt x="356" y="1272"/>
                    <a:pt x="362" y="1275"/>
                  </a:cubicBezTo>
                  <a:cubicBezTo>
                    <a:pt x="365" y="1270"/>
                    <a:pt x="365" y="1270"/>
                    <a:pt x="365" y="1270"/>
                  </a:cubicBezTo>
                  <a:cubicBezTo>
                    <a:pt x="359" y="1267"/>
                    <a:pt x="354" y="1264"/>
                    <a:pt x="348" y="1260"/>
                  </a:cubicBezTo>
                  <a:moveTo>
                    <a:pt x="1020" y="1252"/>
                  </a:moveTo>
                  <a:cubicBezTo>
                    <a:pt x="1014" y="1256"/>
                    <a:pt x="1009" y="1259"/>
                    <a:pt x="1003" y="1262"/>
                  </a:cubicBezTo>
                  <a:cubicBezTo>
                    <a:pt x="1006" y="1267"/>
                    <a:pt x="1006" y="1267"/>
                    <a:pt x="1006" y="1267"/>
                  </a:cubicBezTo>
                  <a:cubicBezTo>
                    <a:pt x="1012" y="1264"/>
                    <a:pt x="1017" y="1261"/>
                    <a:pt x="1023" y="1257"/>
                  </a:cubicBezTo>
                  <a:cubicBezTo>
                    <a:pt x="1020" y="1252"/>
                    <a:pt x="1020" y="1252"/>
                    <a:pt x="1020" y="1252"/>
                  </a:cubicBezTo>
                  <a:moveTo>
                    <a:pt x="303" y="1233"/>
                  </a:moveTo>
                  <a:cubicBezTo>
                    <a:pt x="300" y="1238"/>
                    <a:pt x="300" y="1238"/>
                    <a:pt x="300" y="1238"/>
                  </a:cubicBezTo>
                  <a:cubicBezTo>
                    <a:pt x="305" y="1242"/>
                    <a:pt x="311" y="1245"/>
                    <a:pt x="316" y="1249"/>
                  </a:cubicBezTo>
                  <a:cubicBezTo>
                    <a:pt x="320" y="1244"/>
                    <a:pt x="320" y="1244"/>
                    <a:pt x="320" y="1244"/>
                  </a:cubicBezTo>
                  <a:cubicBezTo>
                    <a:pt x="314" y="1240"/>
                    <a:pt x="308" y="1237"/>
                    <a:pt x="303" y="1233"/>
                  </a:cubicBezTo>
                  <a:moveTo>
                    <a:pt x="1064" y="1223"/>
                  </a:moveTo>
                  <a:cubicBezTo>
                    <a:pt x="1059" y="1227"/>
                    <a:pt x="1053" y="1231"/>
                    <a:pt x="1048" y="1235"/>
                  </a:cubicBezTo>
                  <a:cubicBezTo>
                    <a:pt x="1051" y="1240"/>
                    <a:pt x="1051" y="1240"/>
                    <a:pt x="1051" y="1240"/>
                  </a:cubicBezTo>
                  <a:cubicBezTo>
                    <a:pt x="1057" y="1236"/>
                    <a:pt x="1062" y="1232"/>
                    <a:pt x="1068" y="1228"/>
                  </a:cubicBezTo>
                  <a:cubicBezTo>
                    <a:pt x="1064" y="1223"/>
                    <a:pt x="1064" y="1223"/>
                    <a:pt x="1064" y="1223"/>
                  </a:cubicBezTo>
                  <a:moveTo>
                    <a:pt x="261" y="1202"/>
                  </a:moveTo>
                  <a:cubicBezTo>
                    <a:pt x="257" y="1207"/>
                    <a:pt x="257" y="1207"/>
                    <a:pt x="257" y="1207"/>
                  </a:cubicBezTo>
                  <a:cubicBezTo>
                    <a:pt x="262" y="1211"/>
                    <a:pt x="267" y="1215"/>
                    <a:pt x="273" y="1219"/>
                  </a:cubicBezTo>
                  <a:cubicBezTo>
                    <a:pt x="276" y="1214"/>
                    <a:pt x="276" y="1214"/>
                    <a:pt x="276" y="1214"/>
                  </a:cubicBezTo>
                  <a:cubicBezTo>
                    <a:pt x="271" y="1210"/>
                    <a:pt x="266" y="1206"/>
                    <a:pt x="261" y="1202"/>
                  </a:cubicBezTo>
                  <a:moveTo>
                    <a:pt x="1106" y="1191"/>
                  </a:moveTo>
                  <a:cubicBezTo>
                    <a:pt x="1101" y="1195"/>
                    <a:pt x="1096" y="1200"/>
                    <a:pt x="1090" y="1204"/>
                  </a:cubicBezTo>
                  <a:cubicBezTo>
                    <a:pt x="1094" y="1209"/>
                    <a:pt x="1094" y="1209"/>
                    <a:pt x="1094" y="1209"/>
                  </a:cubicBezTo>
                  <a:cubicBezTo>
                    <a:pt x="1099" y="1204"/>
                    <a:pt x="1105" y="1200"/>
                    <a:pt x="1110" y="1196"/>
                  </a:cubicBezTo>
                  <a:cubicBezTo>
                    <a:pt x="1106" y="1191"/>
                    <a:pt x="1106" y="1191"/>
                    <a:pt x="1106" y="1191"/>
                  </a:cubicBezTo>
                  <a:moveTo>
                    <a:pt x="221" y="1168"/>
                  </a:moveTo>
                  <a:cubicBezTo>
                    <a:pt x="217" y="1172"/>
                    <a:pt x="217" y="1172"/>
                    <a:pt x="217" y="1172"/>
                  </a:cubicBezTo>
                  <a:cubicBezTo>
                    <a:pt x="221" y="1177"/>
                    <a:pt x="226" y="1181"/>
                    <a:pt x="231" y="1185"/>
                  </a:cubicBezTo>
                  <a:cubicBezTo>
                    <a:pt x="235" y="1181"/>
                    <a:pt x="235" y="1181"/>
                    <a:pt x="235" y="1181"/>
                  </a:cubicBezTo>
                  <a:cubicBezTo>
                    <a:pt x="230" y="1176"/>
                    <a:pt x="226" y="1172"/>
                    <a:pt x="221" y="1168"/>
                  </a:cubicBezTo>
                  <a:moveTo>
                    <a:pt x="1145" y="1155"/>
                  </a:moveTo>
                  <a:cubicBezTo>
                    <a:pt x="1145" y="1156"/>
                    <a:pt x="1145" y="1156"/>
                    <a:pt x="1145" y="1156"/>
                  </a:cubicBezTo>
                  <a:cubicBezTo>
                    <a:pt x="1140" y="1161"/>
                    <a:pt x="1135" y="1165"/>
                    <a:pt x="1130" y="1170"/>
                  </a:cubicBezTo>
                  <a:cubicBezTo>
                    <a:pt x="1135" y="1174"/>
                    <a:pt x="1135" y="1174"/>
                    <a:pt x="1135" y="1174"/>
                  </a:cubicBezTo>
                  <a:cubicBezTo>
                    <a:pt x="1139" y="1170"/>
                    <a:pt x="1144" y="1165"/>
                    <a:pt x="1149" y="1160"/>
                  </a:cubicBezTo>
                  <a:cubicBezTo>
                    <a:pt x="1150" y="1160"/>
                    <a:pt x="1150" y="1160"/>
                    <a:pt x="1150" y="1160"/>
                  </a:cubicBezTo>
                  <a:cubicBezTo>
                    <a:pt x="1145" y="1155"/>
                    <a:pt x="1145" y="1155"/>
                    <a:pt x="1145" y="1155"/>
                  </a:cubicBezTo>
                  <a:moveTo>
                    <a:pt x="184" y="1130"/>
                  </a:moveTo>
                  <a:cubicBezTo>
                    <a:pt x="179" y="1134"/>
                    <a:pt x="179" y="1134"/>
                    <a:pt x="179" y="1134"/>
                  </a:cubicBezTo>
                  <a:cubicBezTo>
                    <a:pt x="183" y="1139"/>
                    <a:pt x="188" y="1144"/>
                    <a:pt x="193" y="1149"/>
                  </a:cubicBezTo>
                  <a:cubicBezTo>
                    <a:pt x="195" y="1147"/>
                    <a:pt x="195" y="1147"/>
                    <a:pt x="195" y="1147"/>
                  </a:cubicBezTo>
                  <a:cubicBezTo>
                    <a:pt x="193" y="1149"/>
                    <a:pt x="193" y="1149"/>
                    <a:pt x="193" y="1149"/>
                  </a:cubicBezTo>
                  <a:cubicBezTo>
                    <a:pt x="195" y="1147"/>
                    <a:pt x="195" y="1147"/>
                    <a:pt x="195" y="1147"/>
                  </a:cubicBezTo>
                  <a:cubicBezTo>
                    <a:pt x="197" y="1144"/>
                    <a:pt x="197" y="1144"/>
                    <a:pt x="197" y="1144"/>
                  </a:cubicBezTo>
                  <a:cubicBezTo>
                    <a:pt x="192" y="1140"/>
                    <a:pt x="188" y="1135"/>
                    <a:pt x="184" y="1130"/>
                  </a:cubicBezTo>
                  <a:moveTo>
                    <a:pt x="1181" y="1117"/>
                  </a:moveTo>
                  <a:cubicBezTo>
                    <a:pt x="1177" y="1122"/>
                    <a:pt x="1173" y="1127"/>
                    <a:pt x="1168" y="1132"/>
                  </a:cubicBezTo>
                  <a:cubicBezTo>
                    <a:pt x="1173" y="1136"/>
                    <a:pt x="1173" y="1136"/>
                    <a:pt x="1173" y="1136"/>
                  </a:cubicBezTo>
                  <a:cubicBezTo>
                    <a:pt x="1177" y="1131"/>
                    <a:pt x="1182" y="1126"/>
                    <a:pt x="1186" y="1121"/>
                  </a:cubicBezTo>
                  <a:cubicBezTo>
                    <a:pt x="1181" y="1117"/>
                    <a:pt x="1181" y="1117"/>
                    <a:pt x="1181" y="1117"/>
                  </a:cubicBezTo>
                  <a:moveTo>
                    <a:pt x="149" y="1090"/>
                  </a:moveTo>
                  <a:cubicBezTo>
                    <a:pt x="145" y="1094"/>
                    <a:pt x="145" y="1094"/>
                    <a:pt x="145" y="1094"/>
                  </a:cubicBezTo>
                  <a:cubicBezTo>
                    <a:pt x="149" y="1099"/>
                    <a:pt x="153" y="1104"/>
                    <a:pt x="157" y="1109"/>
                  </a:cubicBezTo>
                  <a:cubicBezTo>
                    <a:pt x="162" y="1106"/>
                    <a:pt x="162" y="1106"/>
                    <a:pt x="162" y="1106"/>
                  </a:cubicBezTo>
                  <a:cubicBezTo>
                    <a:pt x="158" y="1101"/>
                    <a:pt x="154" y="1095"/>
                    <a:pt x="149" y="1090"/>
                  </a:cubicBezTo>
                  <a:moveTo>
                    <a:pt x="1215" y="1076"/>
                  </a:moveTo>
                  <a:cubicBezTo>
                    <a:pt x="1211" y="1082"/>
                    <a:pt x="1207" y="1087"/>
                    <a:pt x="1203" y="1092"/>
                  </a:cubicBezTo>
                  <a:cubicBezTo>
                    <a:pt x="1207" y="1096"/>
                    <a:pt x="1207" y="1096"/>
                    <a:pt x="1207" y="1096"/>
                  </a:cubicBezTo>
                  <a:cubicBezTo>
                    <a:pt x="1211" y="1091"/>
                    <a:pt x="1215" y="1085"/>
                    <a:pt x="1219" y="1080"/>
                  </a:cubicBezTo>
                  <a:cubicBezTo>
                    <a:pt x="1215" y="1076"/>
                    <a:pt x="1215" y="1076"/>
                    <a:pt x="1215" y="1076"/>
                  </a:cubicBezTo>
                  <a:moveTo>
                    <a:pt x="119" y="1048"/>
                  </a:moveTo>
                  <a:cubicBezTo>
                    <a:pt x="113" y="1051"/>
                    <a:pt x="113" y="1051"/>
                    <a:pt x="113" y="1051"/>
                  </a:cubicBezTo>
                  <a:cubicBezTo>
                    <a:pt x="117" y="1056"/>
                    <a:pt x="121" y="1062"/>
                    <a:pt x="125" y="1067"/>
                  </a:cubicBezTo>
                  <a:cubicBezTo>
                    <a:pt x="130" y="1064"/>
                    <a:pt x="130" y="1064"/>
                    <a:pt x="130" y="1064"/>
                  </a:cubicBezTo>
                  <a:cubicBezTo>
                    <a:pt x="126" y="1058"/>
                    <a:pt x="122" y="1053"/>
                    <a:pt x="119" y="1048"/>
                  </a:cubicBezTo>
                  <a:moveTo>
                    <a:pt x="1244" y="1033"/>
                  </a:moveTo>
                  <a:cubicBezTo>
                    <a:pt x="1241" y="1039"/>
                    <a:pt x="1237" y="1044"/>
                    <a:pt x="1234" y="1050"/>
                  </a:cubicBezTo>
                  <a:cubicBezTo>
                    <a:pt x="1239" y="1053"/>
                    <a:pt x="1239" y="1053"/>
                    <a:pt x="1239" y="1053"/>
                  </a:cubicBezTo>
                  <a:cubicBezTo>
                    <a:pt x="1242" y="1047"/>
                    <a:pt x="1246" y="1042"/>
                    <a:pt x="1249" y="1036"/>
                  </a:cubicBezTo>
                  <a:cubicBezTo>
                    <a:pt x="1244" y="1033"/>
                    <a:pt x="1244" y="1033"/>
                    <a:pt x="1244" y="1033"/>
                  </a:cubicBezTo>
                  <a:moveTo>
                    <a:pt x="91" y="1003"/>
                  </a:moveTo>
                  <a:cubicBezTo>
                    <a:pt x="86" y="1006"/>
                    <a:pt x="86" y="1006"/>
                    <a:pt x="86" y="1006"/>
                  </a:cubicBezTo>
                  <a:cubicBezTo>
                    <a:pt x="89" y="1011"/>
                    <a:pt x="92" y="1017"/>
                    <a:pt x="96" y="1023"/>
                  </a:cubicBezTo>
                  <a:cubicBezTo>
                    <a:pt x="101" y="1020"/>
                    <a:pt x="101" y="1020"/>
                    <a:pt x="101" y="1020"/>
                  </a:cubicBezTo>
                  <a:cubicBezTo>
                    <a:pt x="98" y="1014"/>
                    <a:pt x="94" y="1008"/>
                    <a:pt x="91" y="1003"/>
                  </a:cubicBezTo>
                  <a:moveTo>
                    <a:pt x="1271" y="987"/>
                  </a:moveTo>
                  <a:cubicBezTo>
                    <a:pt x="1268" y="993"/>
                    <a:pt x="1264" y="999"/>
                    <a:pt x="1261" y="1005"/>
                  </a:cubicBezTo>
                  <a:cubicBezTo>
                    <a:pt x="1266" y="1008"/>
                    <a:pt x="1266" y="1008"/>
                    <a:pt x="1266" y="1008"/>
                  </a:cubicBezTo>
                  <a:cubicBezTo>
                    <a:pt x="1270" y="1002"/>
                    <a:pt x="1273" y="996"/>
                    <a:pt x="1276" y="990"/>
                  </a:cubicBezTo>
                  <a:cubicBezTo>
                    <a:pt x="1271" y="987"/>
                    <a:pt x="1271" y="987"/>
                    <a:pt x="1271" y="987"/>
                  </a:cubicBezTo>
                  <a:moveTo>
                    <a:pt x="67" y="956"/>
                  </a:moveTo>
                  <a:cubicBezTo>
                    <a:pt x="62" y="958"/>
                    <a:pt x="62" y="958"/>
                    <a:pt x="62" y="958"/>
                  </a:cubicBezTo>
                  <a:cubicBezTo>
                    <a:pt x="64" y="964"/>
                    <a:pt x="67" y="970"/>
                    <a:pt x="70" y="976"/>
                  </a:cubicBezTo>
                  <a:cubicBezTo>
                    <a:pt x="76" y="974"/>
                    <a:pt x="76" y="974"/>
                    <a:pt x="76" y="974"/>
                  </a:cubicBezTo>
                  <a:cubicBezTo>
                    <a:pt x="73" y="968"/>
                    <a:pt x="70" y="962"/>
                    <a:pt x="67" y="956"/>
                  </a:cubicBezTo>
                  <a:moveTo>
                    <a:pt x="1293" y="940"/>
                  </a:moveTo>
                  <a:cubicBezTo>
                    <a:pt x="1291" y="946"/>
                    <a:pt x="1288" y="952"/>
                    <a:pt x="1285" y="958"/>
                  </a:cubicBezTo>
                  <a:cubicBezTo>
                    <a:pt x="1291" y="960"/>
                    <a:pt x="1291" y="960"/>
                    <a:pt x="1291" y="960"/>
                  </a:cubicBezTo>
                  <a:cubicBezTo>
                    <a:pt x="1293" y="954"/>
                    <a:pt x="1296" y="948"/>
                    <a:pt x="1299" y="942"/>
                  </a:cubicBezTo>
                  <a:cubicBezTo>
                    <a:pt x="1293" y="940"/>
                    <a:pt x="1293" y="940"/>
                    <a:pt x="1293" y="940"/>
                  </a:cubicBezTo>
                  <a:moveTo>
                    <a:pt x="47" y="907"/>
                  </a:moveTo>
                  <a:cubicBezTo>
                    <a:pt x="41" y="909"/>
                    <a:pt x="41" y="909"/>
                    <a:pt x="41" y="909"/>
                  </a:cubicBezTo>
                  <a:cubicBezTo>
                    <a:pt x="44" y="915"/>
                    <a:pt x="46" y="922"/>
                    <a:pt x="49" y="928"/>
                  </a:cubicBezTo>
                  <a:cubicBezTo>
                    <a:pt x="54" y="925"/>
                    <a:pt x="54" y="925"/>
                    <a:pt x="54" y="925"/>
                  </a:cubicBezTo>
                  <a:cubicBezTo>
                    <a:pt x="52" y="919"/>
                    <a:pt x="49" y="913"/>
                    <a:pt x="47" y="907"/>
                  </a:cubicBezTo>
                  <a:moveTo>
                    <a:pt x="1312" y="891"/>
                  </a:moveTo>
                  <a:cubicBezTo>
                    <a:pt x="1310" y="897"/>
                    <a:pt x="1308" y="903"/>
                    <a:pt x="1305" y="909"/>
                  </a:cubicBezTo>
                  <a:cubicBezTo>
                    <a:pt x="1311" y="911"/>
                    <a:pt x="1311" y="911"/>
                    <a:pt x="1311" y="911"/>
                  </a:cubicBezTo>
                  <a:cubicBezTo>
                    <a:pt x="1313" y="905"/>
                    <a:pt x="1316" y="899"/>
                    <a:pt x="1318" y="893"/>
                  </a:cubicBezTo>
                  <a:cubicBezTo>
                    <a:pt x="1312" y="891"/>
                    <a:pt x="1312" y="891"/>
                    <a:pt x="1312" y="891"/>
                  </a:cubicBezTo>
                  <a:moveTo>
                    <a:pt x="31" y="857"/>
                  </a:moveTo>
                  <a:cubicBezTo>
                    <a:pt x="25" y="859"/>
                    <a:pt x="25" y="859"/>
                    <a:pt x="25" y="859"/>
                  </a:cubicBezTo>
                  <a:cubicBezTo>
                    <a:pt x="27" y="865"/>
                    <a:pt x="29" y="871"/>
                    <a:pt x="31" y="878"/>
                  </a:cubicBezTo>
                  <a:cubicBezTo>
                    <a:pt x="37" y="876"/>
                    <a:pt x="37" y="876"/>
                    <a:pt x="37" y="876"/>
                  </a:cubicBezTo>
                  <a:cubicBezTo>
                    <a:pt x="35" y="870"/>
                    <a:pt x="33" y="863"/>
                    <a:pt x="31" y="857"/>
                  </a:cubicBezTo>
                  <a:moveTo>
                    <a:pt x="1327" y="840"/>
                  </a:moveTo>
                  <a:cubicBezTo>
                    <a:pt x="1325" y="847"/>
                    <a:pt x="1323" y="853"/>
                    <a:pt x="1322" y="859"/>
                  </a:cubicBezTo>
                  <a:cubicBezTo>
                    <a:pt x="1327" y="861"/>
                    <a:pt x="1327" y="861"/>
                    <a:pt x="1327" y="861"/>
                  </a:cubicBezTo>
                  <a:cubicBezTo>
                    <a:pt x="1329" y="855"/>
                    <a:pt x="1331" y="848"/>
                    <a:pt x="1333" y="842"/>
                  </a:cubicBezTo>
                  <a:cubicBezTo>
                    <a:pt x="1327" y="840"/>
                    <a:pt x="1327" y="840"/>
                    <a:pt x="1327" y="840"/>
                  </a:cubicBezTo>
                  <a:moveTo>
                    <a:pt x="19" y="806"/>
                  </a:moveTo>
                  <a:cubicBezTo>
                    <a:pt x="13" y="807"/>
                    <a:pt x="13" y="807"/>
                    <a:pt x="13" y="807"/>
                  </a:cubicBezTo>
                  <a:cubicBezTo>
                    <a:pt x="14" y="813"/>
                    <a:pt x="16" y="820"/>
                    <a:pt x="17" y="826"/>
                  </a:cubicBezTo>
                  <a:cubicBezTo>
                    <a:pt x="23" y="825"/>
                    <a:pt x="23" y="825"/>
                    <a:pt x="23" y="825"/>
                  </a:cubicBezTo>
                  <a:cubicBezTo>
                    <a:pt x="22" y="819"/>
                    <a:pt x="20" y="812"/>
                    <a:pt x="19" y="806"/>
                  </a:cubicBezTo>
                  <a:moveTo>
                    <a:pt x="1337" y="789"/>
                  </a:moveTo>
                  <a:cubicBezTo>
                    <a:pt x="1336" y="795"/>
                    <a:pt x="1335" y="802"/>
                    <a:pt x="1334" y="808"/>
                  </a:cubicBezTo>
                  <a:cubicBezTo>
                    <a:pt x="1340" y="809"/>
                    <a:pt x="1340" y="809"/>
                    <a:pt x="1340" y="809"/>
                  </a:cubicBezTo>
                  <a:cubicBezTo>
                    <a:pt x="1341" y="803"/>
                    <a:pt x="1342" y="796"/>
                    <a:pt x="1343" y="790"/>
                  </a:cubicBezTo>
                  <a:cubicBezTo>
                    <a:pt x="1337" y="789"/>
                    <a:pt x="1337" y="789"/>
                    <a:pt x="1337" y="789"/>
                  </a:cubicBezTo>
                  <a:moveTo>
                    <a:pt x="11" y="754"/>
                  </a:moveTo>
                  <a:cubicBezTo>
                    <a:pt x="5" y="754"/>
                    <a:pt x="5" y="754"/>
                    <a:pt x="5" y="754"/>
                  </a:cubicBezTo>
                  <a:cubicBezTo>
                    <a:pt x="6" y="761"/>
                    <a:pt x="6" y="768"/>
                    <a:pt x="7" y="774"/>
                  </a:cubicBezTo>
                  <a:cubicBezTo>
                    <a:pt x="13" y="773"/>
                    <a:pt x="13" y="773"/>
                    <a:pt x="13" y="773"/>
                  </a:cubicBezTo>
                  <a:cubicBezTo>
                    <a:pt x="13" y="767"/>
                    <a:pt x="12" y="760"/>
                    <a:pt x="11" y="754"/>
                  </a:cubicBezTo>
                  <a:moveTo>
                    <a:pt x="1344" y="737"/>
                  </a:moveTo>
                  <a:cubicBezTo>
                    <a:pt x="1344" y="743"/>
                    <a:pt x="1343" y="750"/>
                    <a:pt x="1342" y="756"/>
                  </a:cubicBezTo>
                  <a:cubicBezTo>
                    <a:pt x="1348" y="757"/>
                    <a:pt x="1348" y="757"/>
                    <a:pt x="1348" y="757"/>
                  </a:cubicBezTo>
                  <a:cubicBezTo>
                    <a:pt x="1349" y="750"/>
                    <a:pt x="1350" y="744"/>
                    <a:pt x="1350" y="737"/>
                  </a:cubicBezTo>
                  <a:cubicBezTo>
                    <a:pt x="1344" y="737"/>
                    <a:pt x="1344" y="737"/>
                    <a:pt x="1344" y="737"/>
                  </a:cubicBezTo>
                  <a:moveTo>
                    <a:pt x="7" y="701"/>
                  </a:moveTo>
                  <a:cubicBezTo>
                    <a:pt x="1" y="701"/>
                    <a:pt x="1" y="701"/>
                    <a:pt x="1" y="701"/>
                  </a:cubicBezTo>
                  <a:cubicBezTo>
                    <a:pt x="1" y="708"/>
                    <a:pt x="1" y="715"/>
                    <a:pt x="2" y="721"/>
                  </a:cubicBezTo>
                  <a:cubicBezTo>
                    <a:pt x="8" y="721"/>
                    <a:pt x="8" y="721"/>
                    <a:pt x="8" y="721"/>
                  </a:cubicBezTo>
                  <a:cubicBezTo>
                    <a:pt x="7" y="714"/>
                    <a:pt x="7" y="708"/>
                    <a:pt x="7" y="701"/>
                  </a:cubicBezTo>
                  <a:moveTo>
                    <a:pt x="1347" y="684"/>
                  </a:moveTo>
                  <a:cubicBezTo>
                    <a:pt x="1347" y="691"/>
                    <a:pt x="1347" y="697"/>
                    <a:pt x="1346" y="704"/>
                  </a:cubicBezTo>
                  <a:cubicBezTo>
                    <a:pt x="1352" y="704"/>
                    <a:pt x="1352" y="704"/>
                    <a:pt x="1352" y="704"/>
                  </a:cubicBezTo>
                  <a:cubicBezTo>
                    <a:pt x="1353" y="697"/>
                    <a:pt x="1353" y="691"/>
                    <a:pt x="1353" y="684"/>
                  </a:cubicBezTo>
                  <a:cubicBezTo>
                    <a:pt x="1347" y="684"/>
                    <a:pt x="1347" y="684"/>
                    <a:pt x="1347" y="684"/>
                  </a:cubicBezTo>
                  <a:moveTo>
                    <a:pt x="1" y="648"/>
                  </a:moveTo>
                  <a:cubicBezTo>
                    <a:pt x="1" y="655"/>
                    <a:pt x="0" y="662"/>
                    <a:pt x="0" y="668"/>
                  </a:cubicBezTo>
                  <a:cubicBezTo>
                    <a:pt x="7" y="668"/>
                    <a:pt x="7" y="668"/>
                    <a:pt x="7" y="668"/>
                  </a:cubicBezTo>
                  <a:cubicBezTo>
                    <a:pt x="7" y="662"/>
                    <a:pt x="7" y="655"/>
                    <a:pt x="7" y="649"/>
                  </a:cubicBezTo>
                  <a:cubicBezTo>
                    <a:pt x="1" y="648"/>
                    <a:pt x="1" y="648"/>
                    <a:pt x="1" y="648"/>
                  </a:cubicBezTo>
                  <a:moveTo>
                    <a:pt x="1351" y="631"/>
                  </a:moveTo>
                  <a:cubicBezTo>
                    <a:pt x="1345" y="631"/>
                    <a:pt x="1345" y="631"/>
                    <a:pt x="1345" y="631"/>
                  </a:cubicBezTo>
                  <a:cubicBezTo>
                    <a:pt x="1346" y="638"/>
                    <a:pt x="1346" y="645"/>
                    <a:pt x="1346" y="651"/>
                  </a:cubicBezTo>
                  <a:cubicBezTo>
                    <a:pt x="1353" y="651"/>
                    <a:pt x="1353" y="651"/>
                    <a:pt x="1353" y="651"/>
                  </a:cubicBezTo>
                  <a:cubicBezTo>
                    <a:pt x="1352" y="644"/>
                    <a:pt x="1352" y="638"/>
                    <a:pt x="1351" y="631"/>
                  </a:cubicBezTo>
                  <a:moveTo>
                    <a:pt x="5" y="595"/>
                  </a:moveTo>
                  <a:cubicBezTo>
                    <a:pt x="4" y="602"/>
                    <a:pt x="4" y="609"/>
                    <a:pt x="3" y="615"/>
                  </a:cubicBezTo>
                  <a:cubicBezTo>
                    <a:pt x="9" y="616"/>
                    <a:pt x="9" y="616"/>
                    <a:pt x="9" y="616"/>
                  </a:cubicBezTo>
                  <a:cubicBezTo>
                    <a:pt x="10" y="609"/>
                    <a:pt x="10" y="603"/>
                    <a:pt x="11" y="596"/>
                  </a:cubicBezTo>
                  <a:cubicBezTo>
                    <a:pt x="5" y="595"/>
                    <a:pt x="5" y="595"/>
                    <a:pt x="5" y="595"/>
                  </a:cubicBezTo>
                  <a:moveTo>
                    <a:pt x="1346" y="578"/>
                  </a:moveTo>
                  <a:cubicBezTo>
                    <a:pt x="1340" y="579"/>
                    <a:pt x="1340" y="579"/>
                    <a:pt x="1340" y="579"/>
                  </a:cubicBezTo>
                  <a:cubicBezTo>
                    <a:pt x="1341" y="586"/>
                    <a:pt x="1342" y="592"/>
                    <a:pt x="1342" y="599"/>
                  </a:cubicBezTo>
                  <a:cubicBezTo>
                    <a:pt x="1348" y="598"/>
                    <a:pt x="1348" y="598"/>
                    <a:pt x="1348" y="598"/>
                  </a:cubicBezTo>
                  <a:cubicBezTo>
                    <a:pt x="1348" y="591"/>
                    <a:pt x="1347" y="585"/>
                    <a:pt x="1346" y="578"/>
                  </a:cubicBezTo>
                  <a:moveTo>
                    <a:pt x="14" y="543"/>
                  </a:moveTo>
                  <a:cubicBezTo>
                    <a:pt x="12" y="549"/>
                    <a:pt x="11" y="556"/>
                    <a:pt x="10" y="563"/>
                  </a:cubicBezTo>
                  <a:cubicBezTo>
                    <a:pt x="16" y="564"/>
                    <a:pt x="16" y="564"/>
                    <a:pt x="16" y="564"/>
                  </a:cubicBezTo>
                  <a:cubicBezTo>
                    <a:pt x="17" y="557"/>
                    <a:pt x="18" y="551"/>
                    <a:pt x="20" y="544"/>
                  </a:cubicBezTo>
                  <a:cubicBezTo>
                    <a:pt x="14" y="543"/>
                    <a:pt x="14" y="543"/>
                    <a:pt x="14" y="543"/>
                  </a:cubicBezTo>
                  <a:moveTo>
                    <a:pt x="1336" y="526"/>
                  </a:moveTo>
                  <a:cubicBezTo>
                    <a:pt x="1330" y="527"/>
                    <a:pt x="1330" y="527"/>
                    <a:pt x="1330" y="527"/>
                  </a:cubicBezTo>
                  <a:cubicBezTo>
                    <a:pt x="1332" y="534"/>
                    <a:pt x="1333" y="540"/>
                    <a:pt x="1334" y="547"/>
                  </a:cubicBezTo>
                  <a:cubicBezTo>
                    <a:pt x="1340" y="545"/>
                    <a:pt x="1340" y="545"/>
                    <a:pt x="1340" y="545"/>
                  </a:cubicBezTo>
                  <a:cubicBezTo>
                    <a:pt x="1339" y="539"/>
                    <a:pt x="1338" y="532"/>
                    <a:pt x="1336" y="526"/>
                  </a:cubicBezTo>
                  <a:moveTo>
                    <a:pt x="26" y="491"/>
                  </a:moveTo>
                  <a:cubicBezTo>
                    <a:pt x="24" y="498"/>
                    <a:pt x="22" y="504"/>
                    <a:pt x="21" y="511"/>
                  </a:cubicBezTo>
                  <a:cubicBezTo>
                    <a:pt x="27" y="512"/>
                    <a:pt x="27" y="512"/>
                    <a:pt x="27" y="512"/>
                  </a:cubicBezTo>
                  <a:cubicBezTo>
                    <a:pt x="28" y="506"/>
                    <a:pt x="30" y="499"/>
                    <a:pt x="32" y="493"/>
                  </a:cubicBezTo>
                  <a:cubicBezTo>
                    <a:pt x="26" y="491"/>
                    <a:pt x="26" y="491"/>
                    <a:pt x="26" y="491"/>
                  </a:cubicBezTo>
                  <a:moveTo>
                    <a:pt x="1322" y="475"/>
                  </a:moveTo>
                  <a:cubicBezTo>
                    <a:pt x="1317" y="476"/>
                    <a:pt x="1317" y="476"/>
                    <a:pt x="1317" y="476"/>
                  </a:cubicBezTo>
                  <a:cubicBezTo>
                    <a:pt x="1318" y="483"/>
                    <a:pt x="1320" y="489"/>
                    <a:pt x="1322" y="495"/>
                  </a:cubicBezTo>
                  <a:cubicBezTo>
                    <a:pt x="1328" y="494"/>
                    <a:pt x="1328" y="494"/>
                    <a:pt x="1328" y="494"/>
                  </a:cubicBezTo>
                  <a:cubicBezTo>
                    <a:pt x="1326" y="487"/>
                    <a:pt x="1324" y="481"/>
                    <a:pt x="1322" y="475"/>
                  </a:cubicBezTo>
                  <a:moveTo>
                    <a:pt x="42" y="441"/>
                  </a:moveTo>
                  <a:cubicBezTo>
                    <a:pt x="40" y="447"/>
                    <a:pt x="38" y="453"/>
                    <a:pt x="36" y="460"/>
                  </a:cubicBezTo>
                  <a:cubicBezTo>
                    <a:pt x="42" y="462"/>
                    <a:pt x="42" y="462"/>
                    <a:pt x="42" y="462"/>
                  </a:cubicBezTo>
                  <a:cubicBezTo>
                    <a:pt x="44" y="455"/>
                    <a:pt x="46" y="449"/>
                    <a:pt x="48" y="443"/>
                  </a:cubicBezTo>
                  <a:cubicBezTo>
                    <a:pt x="42" y="441"/>
                    <a:pt x="42" y="441"/>
                    <a:pt x="42" y="441"/>
                  </a:cubicBezTo>
                  <a:moveTo>
                    <a:pt x="1305" y="425"/>
                  </a:moveTo>
                  <a:cubicBezTo>
                    <a:pt x="1299" y="427"/>
                    <a:pt x="1299" y="427"/>
                    <a:pt x="1299" y="427"/>
                  </a:cubicBezTo>
                  <a:cubicBezTo>
                    <a:pt x="1301" y="433"/>
                    <a:pt x="1304" y="439"/>
                    <a:pt x="1306" y="445"/>
                  </a:cubicBezTo>
                  <a:cubicBezTo>
                    <a:pt x="1312" y="443"/>
                    <a:pt x="1312" y="443"/>
                    <a:pt x="1312" y="443"/>
                  </a:cubicBezTo>
                  <a:cubicBezTo>
                    <a:pt x="1309" y="437"/>
                    <a:pt x="1307" y="431"/>
                    <a:pt x="1305" y="425"/>
                  </a:cubicBezTo>
                  <a:moveTo>
                    <a:pt x="63" y="392"/>
                  </a:moveTo>
                  <a:cubicBezTo>
                    <a:pt x="60" y="398"/>
                    <a:pt x="57" y="404"/>
                    <a:pt x="55" y="410"/>
                  </a:cubicBezTo>
                  <a:cubicBezTo>
                    <a:pt x="60" y="412"/>
                    <a:pt x="60" y="412"/>
                    <a:pt x="60" y="412"/>
                  </a:cubicBezTo>
                  <a:cubicBezTo>
                    <a:pt x="63" y="406"/>
                    <a:pt x="66" y="400"/>
                    <a:pt x="68" y="394"/>
                  </a:cubicBezTo>
                  <a:cubicBezTo>
                    <a:pt x="63" y="392"/>
                    <a:pt x="63" y="392"/>
                    <a:pt x="63" y="392"/>
                  </a:cubicBezTo>
                  <a:moveTo>
                    <a:pt x="1283" y="376"/>
                  </a:moveTo>
                  <a:cubicBezTo>
                    <a:pt x="1277" y="379"/>
                    <a:pt x="1277" y="379"/>
                    <a:pt x="1277" y="379"/>
                  </a:cubicBezTo>
                  <a:cubicBezTo>
                    <a:pt x="1280" y="385"/>
                    <a:pt x="1283" y="391"/>
                    <a:pt x="1286" y="397"/>
                  </a:cubicBezTo>
                  <a:cubicBezTo>
                    <a:pt x="1292" y="394"/>
                    <a:pt x="1292" y="394"/>
                    <a:pt x="1292" y="394"/>
                  </a:cubicBezTo>
                  <a:cubicBezTo>
                    <a:pt x="1289" y="388"/>
                    <a:pt x="1286" y="382"/>
                    <a:pt x="1283" y="376"/>
                  </a:cubicBezTo>
                  <a:moveTo>
                    <a:pt x="87" y="345"/>
                  </a:moveTo>
                  <a:cubicBezTo>
                    <a:pt x="84" y="350"/>
                    <a:pt x="81" y="356"/>
                    <a:pt x="78" y="362"/>
                  </a:cubicBezTo>
                  <a:cubicBezTo>
                    <a:pt x="83" y="365"/>
                    <a:pt x="83" y="365"/>
                    <a:pt x="83" y="365"/>
                  </a:cubicBezTo>
                  <a:cubicBezTo>
                    <a:pt x="86" y="359"/>
                    <a:pt x="89" y="353"/>
                    <a:pt x="92" y="348"/>
                  </a:cubicBezTo>
                  <a:cubicBezTo>
                    <a:pt x="87" y="345"/>
                    <a:pt x="87" y="345"/>
                    <a:pt x="87" y="345"/>
                  </a:cubicBezTo>
                  <a:moveTo>
                    <a:pt x="1257" y="329"/>
                  </a:moveTo>
                  <a:cubicBezTo>
                    <a:pt x="1252" y="333"/>
                    <a:pt x="1252" y="333"/>
                    <a:pt x="1252" y="333"/>
                  </a:cubicBezTo>
                  <a:cubicBezTo>
                    <a:pt x="1256" y="338"/>
                    <a:pt x="1259" y="344"/>
                    <a:pt x="1262" y="350"/>
                  </a:cubicBezTo>
                  <a:cubicBezTo>
                    <a:pt x="1267" y="347"/>
                    <a:pt x="1267" y="347"/>
                    <a:pt x="1267" y="347"/>
                  </a:cubicBezTo>
                  <a:cubicBezTo>
                    <a:pt x="1264" y="341"/>
                    <a:pt x="1261" y="335"/>
                    <a:pt x="1257" y="329"/>
                  </a:cubicBezTo>
                  <a:moveTo>
                    <a:pt x="115" y="299"/>
                  </a:moveTo>
                  <a:cubicBezTo>
                    <a:pt x="111" y="305"/>
                    <a:pt x="108" y="311"/>
                    <a:pt x="104" y="316"/>
                  </a:cubicBezTo>
                  <a:cubicBezTo>
                    <a:pt x="109" y="319"/>
                    <a:pt x="109" y="319"/>
                    <a:pt x="109" y="319"/>
                  </a:cubicBezTo>
                  <a:cubicBezTo>
                    <a:pt x="113" y="314"/>
                    <a:pt x="116" y="308"/>
                    <a:pt x="120" y="303"/>
                  </a:cubicBezTo>
                  <a:cubicBezTo>
                    <a:pt x="115" y="299"/>
                    <a:pt x="115" y="299"/>
                    <a:pt x="115" y="299"/>
                  </a:cubicBezTo>
                  <a:moveTo>
                    <a:pt x="1228" y="285"/>
                  </a:moveTo>
                  <a:cubicBezTo>
                    <a:pt x="1223" y="289"/>
                    <a:pt x="1223" y="289"/>
                    <a:pt x="1223" y="289"/>
                  </a:cubicBezTo>
                  <a:cubicBezTo>
                    <a:pt x="1227" y="294"/>
                    <a:pt x="1231" y="299"/>
                    <a:pt x="1235" y="305"/>
                  </a:cubicBezTo>
                  <a:cubicBezTo>
                    <a:pt x="1240" y="301"/>
                    <a:pt x="1240" y="301"/>
                    <a:pt x="1240" y="301"/>
                  </a:cubicBezTo>
                  <a:cubicBezTo>
                    <a:pt x="1236" y="296"/>
                    <a:pt x="1232" y="290"/>
                    <a:pt x="1228" y="285"/>
                  </a:cubicBezTo>
                  <a:moveTo>
                    <a:pt x="146" y="257"/>
                  </a:moveTo>
                  <a:cubicBezTo>
                    <a:pt x="142" y="262"/>
                    <a:pt x="138" y="267"/>
                    <a:pt x="134" y="272"/>
                  </a:cubicBezTo>
                  <a:cubicBezTo>
                    <a:pt x="139" y="276"/>
                    <a:pt x="139" y="276"/>
                    <a:pt x="139" y="276"/>
                  </a:cubicBezTo>
                  <a:cubicBezTo>
                    <a:pt x="143" y="271"/>
                    <a:pt x="147" y="266"/>
                    <a:pt x="151" y="260"/>
                  </a:cubicBezTo>
                  <a:cubicBezTo>
                    <a:pt x="146" y="257"/>
                    <a:pt x="146" y="257"/>
                    <a:pt x="146" y="257"/>
                  </a:cubicBezTo>
                  <a:moveTo>
                    <a:pt x="1196" y="243"/>
                  </a:moveTo>
                  <a:cubicBezTo>
                    <a:pt x="1191" y="247"/>
                    <a:pt x="1191" y="247"/>
                    <a:pt x="1191" y="247"/>
                  </a:cubicBezTo>
                  <a:cubicBezTo>
                    <a:pt x="1195" y="252"/>
                    <a:pt x="1200" y="257"/>
                    <a:pt x="1204" y="262"/>
                  </a:cubicBezTo>
                  <a:cubicBezTo>
                    <a:pt x="1209" y="258"/>
                    <a:pt x="1209" y="258"/>
                    <a:pt x="1209" y="258"/>
                  </a:cubicBezTo>
                  <a:cubicBezTo>
                    <a:pt x="1204" y="253"/>
                    <a:pt x="1200" y="248"/>
                    <a:pt x="1196" y="243"/>
                  </a:cubicBezTo>
                  <a:moveTo>
                    <a:pt x="181" y="216"/>
                  </a:moveTo>
                  <a:cubicBezTo>
                    <a:pt x="176" y="221"/>
                    <a:pt x="172" y="226"/>
                    <a:pt x="167" y="231"/>
                  </a:cubicBezTo>
                  <a:cubicBezTo>
                    <a:pt x="172" y="235"/>
                    <a:pt x="172" y="235"/>
                    <a:pt x="172" y="235"/>
                  </a:cubicBezTo>
                  <a:cubicBezTo>
                    <a:pt x="176" y="230"/>
                    <a:pt x="181" y="225"/>
                    <a:pt x="185" y="221"/>
                  </a:cubicBezTo>
                  <a:cubicBezTo>
                    <a:pt x="181" y="216"/>
                    <a:pt x="181" y="216"/>
                    <a:pt x="181" y="216"/>
                  </a:cubicBezTo>
                  <a:moveTo>
                    <a:pt x="1160" y="204"/>
                  </a:moveTo>
                  <a:cubicBezTo>
                    <a:pt x="1156" y="208"/>
                    <a:pt x="1156" y="208"/>
                    <a:pt x="1156" y="208"/>
                  </a:cubicBezTo>
                  <a:cubicBezTo>
                    <a:pt x="1156" y="208"/>
                    <a:pt x="1156" y="208"/>
                    <a:pt x="1156" y="208"/>
                  </a:cubicBezTo>
                  <a:cubicBezTo>
                    <a:pt x="1161" y="213"/>
                    <a:pt x="1165" y="217"/>
                    <a:pt x="1170" y="222"/>
                  </a:cubicBezTo>
                  <a:cubicBezTo>
                    <a:pt x="1174" y="218"/>
                    <a:pt x="1174" y="218"/>
                    <a:pt x="1174" y="218"/>
                  </a:cubicBezTo>
                  <a:cubicBezTo>
                    <a:pt x="1170" y="213"/>
                    <a:pt x="1165" y="209"/>
                    <a:pt x="1161" y="204"/>
                  </a:cubicBezTo>
                  <a:cubicBezTo>
                    <a:pt x="1160" y="204"/>
                    <a:pt x="1160" y="204"/>
                    <a:pt x="1160" y="204"/>
                  </a:cubicBezTo>
                  <a:moveTo>
                    <a:pt x="218" y="179"/>
                  </a:moveTo>
                  <a:cubicBezTo>
                    <a:pt x="214" y="183"/>
                    <a:pt x="209" y="188"/>
                    <a:pt x="204" y="192"/>
                  </a:cubicBezTo>
                  <a:cubicBezTo>
                    <a:pt x="204" y="193"/>
                    <a:pt x="204" y="193"/>
                    <a:pt x="204" y="193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13" y="192"/>
                    <a:pt x="218" y="188"/>
                    <a:pt x="223" y="183"/>
                  </a:cubicBezTo>
                  <a:cubicBezTo>
                    <a:pt x="218" y="179"/>
                    <a:pt x="218" y="179"/>
                    <a:pt x="218" y="179"/>
                  </a:cubicBezTo>
                  <a:moveTo>
                    <a:pt x="1122" y="167"/>
                  </a:moveTo>
                  <a:cubicBezTo>
                    <a:pt x="1118" y="172"/>
                    <a:pt x="1118" y="172"/>
                    <a:pt x="1118" y="172"/>
                  </a:cubicBezTo>
                  <a:cubicBezTo>
                    <a:pt x="1123" y="176"/>
                    <a:pt x="1128" y="180"/>
                    <a:pt x="1132" y="185"/>
                  </a:cubicBezTo>
                  <a:cubicBezTo>
                    <a:pt x="1137" y="180"/>
                    <a:pt x="1137" y="180"/>
                    <a:pt x="1137" y="180"/>
                  </a:cubicBezTo>
                  <a:cubicBezTo>
                    <a:pt x="1132" y="176"/>
                    <a:pt x="1127" y="171"/>
                    <a:pt x="1122" y="167"/>
                  </a:cubicBezTo>
                  <a:moveTo>
                    <a:pt x="259" y="144"/>
                  </a:moveTo>
                  <a:cubicBezTo>
                    <a:pt x="254" y="148"/>
                    <a:pt x="248" y="153"/>
                    <a:pt x="243" y="157"/>
                  </a:cubicBezTo>
                  <a:cubicBezTo>
                    <a:pt x="247" y="162"/>
                    <a:pt x="247" y="162"/>
                    <a:pt x="247" y="162"/>
                  </a:cubicBezTo>
                  <a:cubicBezTo>
                    <a:pt x="252" y="157"/>
                    <a:pt x="258" y="153"/>
                    <a:pt x="263" y="149"/>
                  </a:cubicBezTo>
                  <a:cubicBezTo>
                    <a:pt x="259" y="144"/>
                    <a:pt x="259" y="144"/>
                    <a:pt x="259" y="144"/>
                  </a:cubicBezTo>
                  <a:moveTo>
                    <a:pt x="1080" y="134"/>
                  </a:moveTo>
                  <a:cubicBezTo>
                    <a:pt x="1077" y="139"/>
                    <a:pt x="1077" y="139"/>
                    <a:pt x="1077" y="139"/>
                  </a:cubicBezTo>
                  <a:cubicBezTo>
                    <a:pt x="1082" y="143"/>
                    <a:pt x="1087" y="147"/>
                    <a:pt x="1092" y="151"/>
                  </a:cubicBezTo>
                  <a:cubicBezTo>
                    <a:pt x="1096" y="146"/>
                    <a:pt x="1096" y="146"/>
                    <a:pt x="1096" y="146"/>
                  </a:cubicBezTo>
                  <a:cubicBezTo>
                    <a:pt x="1091" y="142"/>
                    <a:pt x="1086" y="138"/>
                    <a:pt x="1080" y="134"/>
                  </a:cubicBezTo>
                  <a:moveTo>
                    <a:pt x="302" y="113"/>
                  </a:moveTo>
                  <a:cubicBezTo>
                    <a:pt x="296" y="117"/>
                    <a:pt x="291" y="121"/>
                    <a:pt x="285" y="124"/>
                  </a:cubicBezTo>
                  <a:cubicBezTo>
                    <a:pt x="289" y="129"/>
                    <a:pt x="289" y="129"/>
                    <a:pt x="289" y="129"/>
                  </a:cubicBezTo>
                  <a:cubicBezTo>
                    <a:pt x="294" y="126"/>
                    <a:pt x="300" y="122"/>
                    <a:pt x="305" y="118"/>
                  </a:cubicBezTo>
                  <a:cubicBezTo>
                    <a:pt x="302" y="113"/>
                    <a:pt x="302" y="113"/>
                    <a:pt x="302" y="113"/>
                  </a:cubicBezTo>
                  <a:moveTo>
                    <a:pt x="1037" y="104"/>
                  </a:moveTo>
                  <a:cubicBezTo>
                    <a:pt x="1033" y="109"/>
                    <a:pt x="1033" y="109"/>
                    <a:pt x="1033" y="109"/>
                  </a:cubicBezTo>
                  <a:cubicBezTo>
                    <a:pt x="1039" y="112"/>
                    <a:pt x="1045" y="116"/>
                    <a:pt x="1050" y="120"/>
                  </a:cubicBezTo>
                  <a:cubicBezTo>
                    <a:pt x="1053" y="114"/>
                    <a:pt x="1053" y="114"/>
                    <a:pt x="1053" y="114"/>
                  </a:cubicBezTo>
                  <a:cubicBezTo>
                    <a:pt x="1048" y="111"/>
                    <a:pt x="1042" y="107"/>
                    <a:pt x="1037" y="104"/>
                  </a:cubicBezTo>
                  <a:moveTo>
                    <a:pt x="347" y="85"/>
                  </a:moveTo>
                  <a:cubicBezTo>
                    <a:pt x="341" y="89"/>
                    <a:pt x="336" y="92"/>
                    <a:pt x="330" y="95"/>
                  </a:cubicBezTo>
                  <a:cubicBezTo>
                    <a:pt x="333" y="101"/>
                    <a:pt x="333" y="101"/>
                    <a:pt x="333" y="101"/>
                  </a:cubicBezTo>
                  <a:cubicBezTo>
                    <a:pt x="339" y="97"/>
                    <a:pt x="345" y="94"/>
                    <a:pt x="350" y="91"/>
                  </a:cubicBezTo>
                  <a:cubicBezTo>
                    <a:pt x="347" y="85"/>
                    <a:pt x="347" y="85"/>
                    <a:pt x="347" y="85"/>
                  </a:cubicBezTo>
                  <a:moveTo>
                    <a:pt x="991" y="77"/>
                  </a:moveTo>
                  <a:cubicBezTo>
                    <a:pt x="988" y="83"/>
                    <a:pt x="988" y="83"/>
                    <a:pt x="988" y="83"/>
                  </a:cubicBezTo>
                  <a:cubicBezTo>
                    <a:pt x="994" y="86"/>
                    <a:pt x="1000" y="89"/>
                    <a:pt x="1005" y="92"/>
                  </a:cubicBezTo>
                  <a:cubicBezTo>
                    <a:pt x="1008" y="87"/>
                    <a:pt x="1008" y="87"/>
                    <a:pt x="1008" y="87"/>
                  </a:cubicBezTo>
                  <a:cubicBezTo>
                    <a:pt x="1002" y="83"/>
                    <a:pt x="997" y="80"/>
                    <a:pt x="991" y="77"/>
                  </a:cubicBezTo>
                  <a:moveTo>
                    <a:pt x="395" y="61"/>
                  </a:moveTo>
                  <a:cubicBezTo>
                    <a:pt x="389" y="64"/>
                    <a:pt x="383" y="67"/>
                    <a:pt x="377" y="70"/>
                  </a:cubicBezTo>
                  <a:cubicBezTo>
                    <a:pt x="379" y="75"/>
                    <a:pt x="379" y="75"/>
                    <a:pt x="379" y="75"/>
                  </a:cubicBezTo>
                  <a:cubicBezTo>
                    <a:pt x="385" y="73"/>
                    <a:pt x="391" y="70"/>
                    <a:pt x="397" y="67"/>
                  </a:cubicBezTo>
                  <a:cubicBezTo>
                    <a:pt x="395" y="61"/>
                    <a:pt x="395" y="61"/>
                    <a:pt x="395" y="61"/>
                  </a:cubicBezTo>
                  <a:moveTo>
                    <a:pt x="943" y="54"/>
                  </a:moveTo>
                  <a:cubicBezTo>
                    <a:pt x="940" y="60"/>
                    <a:pt x="940" y="60"/>
                    <a:pt x="940" y="60"/>
                  </a:cubicBezTo>
                  <a:cubicBezTo>
                    <a:pt x="946" y="63"/>
                    <a:pt x="952" y="65"/>
                    <a:pt x="958" y="68"/>
                  </a:cubicBezTo>
                  <a:cubicBezTo>
                    <a:pt x="961" y="62"/>
                    <a:pt x="961" y="62"/>
                    <a:pt x="961" y="62"/>
                  </a:cubicBezTo>
                  <a:cubicBezTo>
                    <a:pt x="955" y="60"/>
                    <a:pt x="949" y="57"/>
                    <a:pt x="943" y="54"/>
                  </a:cubicBezTo>
                  <a:moveTo>
                    <a:pt x="444" y="41"/>
                  </a:moveTo>
                  <a:cubicBezTo>
                    <a:pt x="437" y="43"/>
                    <a:pt x="431" y="46"/>
                    <a:pt x="425" y="48"/>
                  </a:cubicBezTo>
                  <a:cubicBezTo>
                    <a:pt x="427" y="54"/>
                    <a:pt x="427" y="54"/>
                    <a:pt x="427" y="54"/>
                  </a:cubicBezTo>
                  <a:cubicBezTo>
                    <a:pt x="433" y="52"/>
                    <a:pt x="440" y="49"/>
                    <a:pt x="446" y="47"/>
                  </a:cubicBezTo>
                  <a:cubicBezTo>
                    <a:pt x="444" y="41"/>
                    <a:pt x="444" y="41"/>
                    <a:pt x="444" y="41"/>
                  </a:cubicBezTo>
                  <a:moveTo>
                    <a:pt x="893" y="35"/>
                  </a:moveTo>
                  <a:cubicBezTo>
                    <a:pt x="891" y="41"/>
                    <a:pt x="891" y="41"/>
                    <a:pt x="891" y="41"/>
                  </a:cubicBezTo>
                  <a:cubicBezTo>
                    <a:pt x="897" y="43"/>
                    <a:pt x="904" y="46"/>
                    <a:pt x="910" y="48"/>
                  </a:cubicBezTo>
                  <a:cubicBezTo>
                    <a:pt x="912" y="42"/>
                    <a:pt x="912" y="42"/>
                    <a:pt x="912" y="42"/>
                  </a:cubicBezTo>
                  <a:cubicBezTo>
                    <a:pt x="906" y="40"/>
                    <a:pt x="899" y="38"/>
                    <a:pt x="893" y="35"/>
                  </a:cubicBezTo>
                  <a:moveTo>
                    <a:pt x="494" y="25"/>
                  </a:moveTo>
                  <a:cubicBezTo>
                    <a:pt x="488" y="27"/>
                    <a:pt x="481" y="29"/>
                    <a:pt x="475" y="31"/>
                  </a:cubicBezTo>
                  <a:cubicBezTo>
                    <a:pt x="477" y="36"/>
                    <a:pt x="477" y="36"/>
                    <a:pt x="477" y="36"/>
                  </a:cubicBezTo>
                  <a:cubicBezTo>
                    <a:pt x="483" y="34"/>
                    <a:pt x="490" y="33"/>
                    <a:pt x="496" y="31"/>
                  </a:cubicBezTo>
                  <a:cubicBezTo>
                    <a:pt x="494" y="25"/>
                    <a:pt x="494" y="25"/>
                    <a:pt x="494" y="25"/>
                  </a:cubicBezTo>
                  <a:moveTo>
                    <a:pt x="842" y="20"/>
                  </a:moveTo>
                  <a:cubicBezTo>
                    <a:pt x="841" y="26"/>
                    <a:pt x="841" y="26"/>
                    <a:pt x="841" y="26"/>
                  </a:cubicBezTo>
                  <a:cubicBezTo>
                    <a:pt x="847" y="28"/>
                    <a:pt x="854" y="30"/>
                    <a:pt x="860" y="32"/>
                  </a:cubicBezTo>
                  <a:cubicBezTo>
                    <a:pt x="861" y="26"/>
                    <a:pt x="861" y="26"/>
                    <a:pt x="861" y="26"/>
                  </a:cubicBezTo>
                  <a:cubicBezTo>
                    <a:pt x="855" y="24"/>
                    <a:pt x="849" y="22"/>
                    <a:pt x="842" y="20"/>
                  </a:cubicBezTo>
                  <a:moveTo>
                    <a:pt x="546" y="13"/>
                  </a:moveTo>
                  <a:cubicBezTo>
                    <a:pt x="539" y="14"/>
                    <a:pt x="533" y="15"/>
                    <a:pt x="526" y="17"/>
                  </a:cubicBezTo>
                  <a:cubicBezTo>
                    <a:pt x="528" y="23"/>
                    <a:pt x="528" y="23"/>
                    <a:pt x="528" y="23"/>
                  </a:cubicBezTo>
                  <a:cubicBezTo>
                    <a:pt x="534" y="21"/>
                    <a:pt x="541" y="20"/>
                    <a:pt x="547" y="19"/>
                  </a:cubicBezTo>
                  <a:cubicBezTo>
                    <a:pt x="546" y="13"/>
                    <a:pt x="546" y="13"/>
                    <a:pt x="546" y="13"/>
                  </a:cubicBezTo>
                  <a:moveTo>
                    <a:pt x="790" y="10"/>
                  </a:moveTo>
                  <a:cubicBezTo>
                    <a:pt x="789" y="16"/>
                    <a:pt x="789" y="16"/>
                    <a:pt x="789" y="16"/>
                  </a:cubicBezTo>
                  <a:cubicBezTo>
                    <a:pt x="796" y="17"/>
                    <a:pt x="802" y="18"/>
                    <a:pt x="809" y="19"/>
                  </a:cubicBezTo>
                  <a:cubicBezTo>
                    <a:pt x="810" y="13"/>
                    <a:pt x="810" y="13"/>
                    <a:pt x="810" y="13"/>
                  </a:cubicBezTo>
                  <a:cubicBezTo>
                    <a:pt x="803" y="12"/>
                    <a:pt x="797" y="11"/>
                    <a:pt x="790" y="10"/>
                  </a:cubicBezTo>
                  <a:moveTo>
                    <a:pt x="598" y="4"/>
                  </a:moveTo>
                  <a:cubicBezTo>
                    <a:pt x="592" y="5"/>
                    <a:pt x="585" y="6"/>
                    <a:pt x="579" y="7"/>
                  </a:cubicBezTo>
                  <a:cubicBezTo>
                    <a:pt x="580" y="13"/>
                    <a:pt x="580" y="13"/>
                    <a:pt x="580" y="13"/>
                  </a:cubicBezTo>
                  <a:cubicBezTo>
                    <a:pt x="586" y="12"/>
                    <a:pt x="593" y="11"/>
                    <a:pt x="599" y="11"/>
                  </a:cubicBezTo>
                  <a:cubicBezTo>
                    <a:pt x="598" y="4"/>
                    <a:pt x="598" y="4"/>
                    <a:pt x="598" y="4"/>
                  </a:cubicBezTo>
                  <a:moveTo>
                    <a:pt x="738" y="3"/>
                  </a:moveTo>
                  <a:cubicBezTo>
                    <a:pt x="737" y="9"/>
                    <a:pt x="737" y="9"/>
                    <a:pt x="737" y="9"/>
                  </a:cubicBezTo>
                  <a:cubicBezTo>
                    <a:pt x="744" y="9"/>
                    <a:pt x="750" y="10"/>
                    <a:pt x="757" y="11"/>
                  </a:cubicBezTo>
                  <a:cubicBezTo>
                    <a:pt x="757" y="5"/>
                    <a:pt x="757" y="5"/>
                    <a:pt x="757" y="5"/>
                  </a:cubicBezTo>
                  <a:cubicBezTo>
                    <a:pt x="751" y="4"/>
                    <a:pt x="744" y="3"/>
                    <a:pt x="738" y="3"/>
                  </a:cubicBezTo>
                  <a:moveTo>
                    <a:pt x="651" y="0"/>
                  </a:moveTo>
                  <a:cubicBezTo>
                    <a:pt x="645" y="1"/>
                    <a:pt x="638" y="1"/>
                    <a:pt x="632" y="1"/>
                  </a:cubicBezTo>
                  <a:cubicBezTo>
                    <a:pt x="632" y="8"/>
                    <a:pt x="632" y="8"/>
                    <a:pt x="632" y="8"/>
                  </a:cubicBezTo>
                  <a:cubicBezTo>
                    <a:pt x="638" y="7"/>
                    <a:pt x="645" y="7"/>
                    <a:pt x="652" y="7"/>
                  </a:cubicBezTo>
                  <a:cubicBezTo>
                    <a:pt x="651" y="0"/>
                    <a:pt x="651" y="0"/>
                    <a:pt x="651" y="0"/>
                  </a:cubicBezTo>
                  <a:moveTo>
                    <a:pt x="685" y="0"/>
                  </a:moveTo>
                  <a:cubicBezTo>
                    <a:pt x="685" y="6"/>
                    <a:pt x="685" y="6"/>
                    <a:pt x="685" y="6"/>
                  </a:cubicBezTo>
                  <a:cubicBezTo>
                    <a:pt x="691" y="6"/>
                    <a:pt x="698" y="6"/>
                    <a:pt x="704" y="7"/>
                  </a:cubicBezTo>
                  <a:cubicBezTo>
                    <a:pt x="705" y="1"/>
                    <a:pt x="705" y="1"/>
                    <a:pt x="705" y="1"/>
                  </a:cubicBezTo>
                  <a:cubicBezTo>
                    <a:pt x="698" y="0"/>
                    <a:pt x="691" y="0"/>
                    <a:pt x="68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677"/>
            <p:cNvSpPr>
              <a:spLocks noEditPoints="1"/>
            </p:cNvSpPr>
            <p:nvPr/>
          </p:nvSpPr>
          <p:spPr bwMode="auto">
            <a:xfrm>
              <a:off x="1401763" y="1357313"/>
              <a:ext cx="3170238" cy="3170238"/>
            </a:xfrm>
            <a:custGeom>
              <a:avLst/>
              <a:gdLst>
                <a:gd name="T0" fmla="*/ 1212 w 1264"/>
                <a:gd name="T1" fmla="*/ 625 h 1263"/>
                <a:gd name="T2" fmla="*/ 1259 w 1264"/>
                <a:gd name="T3" fmla="*/ 550 h 1263"/>
                <a:gd name="T4" fmla="*/ 1249 w 1264"/>
                <a:gd name="T5" fmla="*/ 492 h 1263"/>
                <a:gd name="T6" fmla="*/ 1180 w 1264"/>
                <a:gd name="T7" fmla="*/ 437 h 1263"/>
                <a:gd name="T8" fmla="*/ 1161 w 1264"/>
                <a:gd name="T9" fmla="*/ 390 h 1263"/>
                <a:gd name="T10" fmla="*/ 1173 w 1264"/>
                <a:gd name="T11" fmla="*/ 303 h 1263"/>
                <a:gd name="T12" fmla="*/ 1140 w 1264"/>
                <a:gd name="T13" fmla="*/ 254 h 1263"/>
                <a:gd name="T14" fmla="*/ 1055 w 1264"/>
                <a:gd name="T15" fmla="*/ 231 h 1263"/>
                <a:gd name="T16" fmla="*/ 1019 w 1264"/>
                <a:gd name="T17" fmla="*/ 196 h 1263"/>
                <a:gd name="T18" fmla="*/ 993 w 1264"/>
                <a:gd name="T19" fmla="*/ 112 h 1263"/>
                <a:gd name="T20" fmla="*/ 943 w 1264"/>
                <a:gd name="T21" fmla="*/ 81 h 1263"/>
                <a:gd name="T22" fmla="*/ 856 w 1264"/>
                <a:gd name="T23" fmla="*/ 93 h 1263"/>
                <a:gd name="T24" fmla="*/ 810 w 1264"/>
                <a:gd name="T25" fmla="*/ 76 h 1263"/>
                <a:gd name="T26" fmla="*/ 752 w 1264"/>
                <a:gd name="T27" fmla="*/ 10 h 1263"/>
                <a:gd name="T28" fmla="*/ 693 w 1264"/>
                <a:gd name="T29" fmla="*/ 2 h 1263"/>
                <a:gd name="T30" fmla="*/ 632 w 1264"/>
                <a:gd name="T31" fmla="*/ 49 h 1263"/>
                <a:gd name="T32" fmla="*/ 577 w 1264"/>
                <a:gd name="T33" fmla="*/ 1 h 1263"/>
                <a:gd name="T34" fmla="*/ 517 w 1264"/>
                <a:gd name="T35" fmla="*/ 9 h 1263"/>
                <a:gd name="T36" fmla="*/ 459 w 1264"/>
                <a:gd name="T37" fmla="*/ 75 h 1263"/>
                <a:gd name="T38" fmla="*/ 413 w 1264"/>
                <a:gd name="T39" fmla="*/ 92 h 1263"/>
                <a:gd name="T40" fmla="*/ 326 w 1264"/>
                <a:gd name="T41" fmla="*/ 78 h 1263"/>
                <a:gd name="T42" fmla="*/ 274 w 1264"/>
                <a:gd name="T43" fmla="*/ 110 h 1263"/>
                <a:gd name="T44" fmla="*/ 248 w 1264"/>
                <a:gd name="T45" fmla="*/ 194 h 1263"/>
                <a:gd name="T46" fmla="*/ 213 w 1264"/>
                <a:gd name="T47" fmla="*/ 228 h 1263"/>
                <a:gd name="T48" fmla="*/ 127 w 1264"/>
                <a:gd name="T49" fmla="*/ 251 h 1263"/>
                <a:gd name="T50" fmla="*/ 93 w 1264"/>
                <a:gd name="T51" fmla="*/ 301 h 1263"/>
                <a:gd name="T52" fmla="*/ 104 w 1264"/>
                <a:gd name="T53" fmla="*/ 389 h 1263"/>
                <a:gd name="T54" fmla="*/ 86 w 1264"/>
                <a:gd name="T55" fmla="*/ 434 h 1263"/>
                <a:gd name="T56" fmla="*/ 16 w 1264"/>
                <a:gd name="T57" fmla="*/ 490 h 1263"/>
                <a:gd name="T58" fmla="*/ 5 w 1264"/>
                <a:gd name="T59" fmla="*/ 550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3 h 1263"/>
                <a:gd name="T66" fmla="*/ 27 w 1264"/>
                <a:gd name="T67" fmla="*/ 813 h 1263"/>
                <a:gd name="T68" fmla="*/ 102 w 1264"/>
                <a:gd name="T69" fmla="*/ 863 h 1263"/>
                <a:gd name="T70" fmla="*/ 124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4 h 1263"/>
                <a:gd name="T76" fmla="*/ 243 w 1264"/>
                <a:gd name="T77" fmla="*/ 1058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5 w 1264"/>
                <a:gd name="T83" fmla="*/ 1203 h 1263"/>
                <a:gd name="T84" fmla="*/ 451 w 1264"/>
                <a:gd name="T85" fmla="*/ 1179 h 1263"/>
                <a:gd name="T86" fmla="*/ 500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7 h 1263"/>
                <a:gd name="T94" fmla="*/ 737 w 1264"/>
                <a:gd name="T95" fmla="*/ 1254 h 1263"/>
                <a:gd name="T96" fmla="*/ 796 w 1264"/>
                <a:gd name="T97" fmla="*/ 1241 h 1263"/>
                <a:gd name="T98" fmla="*/ 846 w 1264"/>
                <a:gd name="T99" fmla="*/ 1167 h 1263"/>
                <a:gd name="T100" fmla="*/ 893 w 1264"/>
                <a:gd name="T101" fmla="*/ 1146 h 1263"/>
                <a:gd name="T102" fmla="*/ 981 w 1264"/>
                <a:gd name="T103" fmla="*/ 1158 h 1263"/>
                <a:gd name="T104" fmla="*/ 1029 w 1264"/>
                <a:gd name="T105" fmla="*/ 1122 h 1263"/>
                <a:gd name="T106" fmla="*/ 1046 w 1264"/>
                <a:gd name="T107" fmla="*/ 1034 h 1263"/>
                <a:gd name="T108" fmla="*/ 1080 w 1264"/>
                <a:gd name="T109" fmla="*/ 997 h 1263"/>
                <a:gd name="T110" fmla="*/ 1165 w 1264"/>
                <a:gd name="T111" fmla="*/ 970 h 1263"/>
                <a:gd name="T112" fmla="*/ 1195 w 1264"/>
                <a:gd name="T113" fmla="*/ 919 h 1263"/>
                <a:gd name="T114" fmla="*/ 1175 w 1264"/>
                <a:gd name="T115" fmla="*/ 832 h 1263"/>
                <a:gd name="T116" fmla="*/ 1191 w 1264"/>
                <a:gd name="T117" fmla="*/ 784 h 1263"/>
                <a:gd name="T118" fmla="*/ 1257 w 1264"/>
                <a:gd name="T119" fmla="*/ 725 h 1263"/>
                <a:gd name="T120" fmla="*/ 1263 w 1264"/>
                <a:gd name="T121" fmla="*/ 666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6"/>
                  </a:moveTo>
                  <a:cubicBezTo>
                    <a:pt x="1264" y="657"/>
                    <a:pt x="1264" y="647"/>
                    <a:pt x="1264" y="637"/>
                  </a:cubicBezTo>
                  <a:cubicBezTo>
                    <a:pt x="1212" y="625"/>
                    <a:pt x="1212" y="625"/>
                    <a:pt x="1212" y="625"/>
                  </a:cubicBezTo>
                  <a:cubicBezTo>
                    <a:pt x="1212" y="615"/>
                    <a:pt x="1211" y="605"/>
                    <a:pt x="1211" y="595"/>
                  </a:cubicBezTo>
                  <a:cubicBezTo>
                    <a:pt x="1262" y="579"/>
                    <a:pt x="1262" y="579"/>
                    <a:pt x="1262" y="579"/>
                  </a:cubicBezTo>
                  <a:cubicBezTo>
                    <a:pt x="1261" y="569"/>
                    <a:pt x="1260" y="559"/>
                    <a:pt x="1259" y="550"/>
                  </a:cubicBezTo>
                  <a:cubicBezTo>
                    <a:pt x="1206" y="544"/>
                    <a:pt x="1206" y="544"/>
                    <a:pt x="1206" y="544"/>
                  </a:cubicBezTo>
                  <a:cubicBezTo>
                    <a:pt x="1204" y="535"/>
                    <a:pt x="1203" y="525"/>
                    <a:pt x="1201" y="515"/>
                  </a:cubicBezTo>
                  <a:cubicBezTo>
                    <a:pt x="1249" y="492"/>
                    <a:pt x="1249" y="492"/>
                    <a:pt x="1249" y="492"/>
                  </a:cubicBezTo>
                  <a:cubicBezTo>
                    <a:pt x="1247" y="482"/>
                    <a:pt x="1244" y="473"/>
                    <a:pt x="1242" y="464"/>
                  </a:cubicBezTo>
                  <a:cubicBezTo>
                    <a:pt x="1189" y="466"/>
                    <a:pt x="1189" y="466"/>
                    <a:pt x="1189" y="466"/>
                  </a:cubicBezTo>
                  <a:cubicBezTo>
                    <a:pt x="1186" y="456"/>
                    <a:pt x="1183" y="447"/>
                    <a:pt x="1180" y="437"/>
                  </a:cubicBezTo>
                  <a:cubicBezTo>
                    <a:pt x="1224" y="408"/>
                    <a:pt x="1224" y="408"/>
                    <a:pt x="1224" y="408"/>
                  </a:cubicBezTo>
                  <a:cubicBezTo>
                    <a:pt x="1220" y="399"/>
                    <a:pt x="1217" y="390"/>
                    <a:pt x="1213" y="381"/>
                  </a:cubicBezTo>
                  <a:cubicBezTo>
                    <a:pt x="1161" y="390"/>
                    <a:pt x="1161" y="390"/>
                    <a:pt x="1161" y="390"/>
                  </a:cubicBezTo>
                  <a:cubicBezTo>
                    <a:pt x="1157" y="381"/>
                    <a:pt x="1152" y="372"/>
                    <a:pt x="1148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19"/>
                    <a:pt x="1177" y="311"/>
                    <a:pt x="1173" y="303"/>
                  </a:cubicBezTo>
                  <a:cubicBezTo>
                    <a:pt x="1123" y="319"/>
                    <a:pt x="1123" y="319"/>
                    <a:pt x="1123" y="319"/>
                  </a:cubicBezTo>
                  <a:cubicBezTo>
                    <a:pt x="1117" y="311"/>
                    <a:pt x="1112" y="302"/>
                    <a:pt x="1106" y="294"/>
                  </a:cubicBezTo>
                  <a:cubicBezTo>
                    <a:pt x="1140" y="254"/>
                    <a:pt x="1140" y="254"/>
                    <a:pt x="1140" y="254"/>
                  </a:cubicBezTo>
                  <a:cubicBezTo>
                    <a:pt x="1134" y="246"/>
                    <a:pt x="1128" y="239"/>
                    <a:pt x="1122" y="231"/>
                  </a:cubicBezTo>
                  <a:cubicBezTo>
                    <a:pt x="1075" y="254"/>
                    <a:pt x="1075" y="254"/>
                    <a:pt x="1075" y="254"/>
                  </a:cubicBezTo>
                  <a:cubicBezTo>
                    <a:pt x="1068" y="246"/>
                    <a:pt x="1062" y="239"/>
                    <a:pt x="1055" y="231"/>
                  </a:cubicBezTo>
                  <a:cubicBezTo>
                    <a:pt x="1082" y="187"/>
                    <a:pt x="1082" y="187"/>
                    <a:pt x="1082" y="187"/>
                  </a:cubicBezTo>
                  <a:cubicBezTo>
                    <a:pt x="1076" y="180"/>
                    <a:pt x="1069" y="174"/>
                    <a:pt x="1062" y="167"/>
                  </a:cubicBezTo>
                  <a:cubicBezTo>
                    <a:pt x="1019" y="196"/>
                    <a:pt x="1019" y="196"/>
                    <a:pt x="1019" y="196"/>
                  </a:cubicBezTo>
                  <a:cubicBezTo>
                    <a:pt x="1011" y="189"/>
                    <a:pt x="1003" y="183"/>
                    <a:pt x="995" y="176"/>
                  </a:cubicBezTo>
                  <a:cubicBezTo>
                    <a:pt x="1016" y="129"/>
                    <a:pt x="1016" y="129"/>
                    <a:pt x="1016" y="129"/>
                  </a:cubicBezTo>
                  <a:cubicBezTo>
                    <a:pt x="1009" y="123"/>
                    <a:pt x="1001" y="118"/>
                    <a:pt x="993" y="112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8" y="135"/>
                    <a:pt x="929" y="130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5" y="76"/>
                    <a:pt x="926" y="71"/>
                    <a:pt x="918" y="67"/>
                  </a:cubicBezTo>
                  <a:cubicBezTo>
                    <a:pt x="885" y="106"/>
                    <a:pt x="885" y="106"/>
                    <a:pt x="885" y="106"/>
                  </a:cubicBezTo>
                  <a:cubicBezTo>
                    <a:pt x="876" y="102"/>
                    <a:pt x="866" y="98"/>
                    <a:pt x="856" y="93"/>
                  </a:cubicBezTo>
                  <a:cubicBezTo>
                    <a:pt x="864" y="43"/>
                    <a:pt x="864" y="43"/>
                    <a:pt x="864" y="43"/>
                  </a:cubicBezTo>
                  <a:cubicBezTo>
                    <a:pt x="855" y="39"/>
                    <a:pt x="846" y="36"/>
                    <a:pt x="837" y="33"/>
                  </a:cubicBezTo>
                  <a:cubicBezTo>
                    <a:pt x="810" y="76"/>
                    <a:pt x="810" y="76"/>
                    <a:pt x="810" y="76"/>
                  </a:cubicBezTo>
                  <a:cubicBezTo>
                    <a:pt x="800" y="73"/>
                    <a:pt x="790" y="70"/>
                    <a:pt x="780" y="67"/>
                  </a:cubicBezTo>
                  <a:cubicBezTo>
                    <a:pt x="780" y="16"/>
                    <a:pt x="780" y="16"/>
                    <a:pt x="780" y="16"/>
                  </a:cubicBezTo>
                  <a:cubicBezTo>
                    <a:pt x="771" y="14"/>
                    <a:pt x="761" y="12"/>
                    <a:pt x="752" y="10"/>
                  </a:cubicBezTo>
                  <a:cubicBezTo>
                    <a:pt x="731" y="57"/>
                    <a:pt x="731" y="57"/>
                    <a:pt x="731" y="57"/>
                  </a:cubicBezTo>
                  <a:cubicBezTo>
                    <a:pt x="721" y="55"/>
                    <a:pt x="710" y="54"/>
                    <a:pt x="700" y="53"/>
                  </a:cubicBezTo>
                  <a:cubicBezTo>
                    <a:pt x="693" y="2"/>
                    <a:pt x="693" y="2"/>
                    <a:pt x="693" y="2"/>
                  </a:cubicBezTo>
                  <a:cubicBezTo>
                    <a:pt x="684" y="1"/>
                    <a:pt x="674" y="0"/>
                    <a:pt x="665" y="0"/>
                  </a:cubicBezTo>
                  <a:cubicBezTo>
                    <a:pt x="651" y="49"/>
                    <a:pt x="651" y="49"/>
                    <a:pt x="651" y="49"/>
                  </a:cubicBezTo>
                  <a:cubicBezTo>
                    <a:pt x="645" y="49"/>
                    <a:pt x="638" y="49"/>
                    <a:pt x="632" y="49"/>
                  </a:cubicBezTo>
                  <a:cubicBezTo>
                    <a:pt x="628" y="49"/>
                    <a:pt x="623" y="49"/>
                    <a:pt x="619" y="49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595" y="0"/>
                    <a:pt x="586" y="1"/>
                    <a:pt x="577" y="1"/>
                  </a:cubicBezTo>
                  <a:cubicBezTo>
                    <a:pt x="570" y="52"/>
                    <a:pt x="570" y="52"/>
                    <a:pt x="570" y="52"/>
                  </a:cubicBezTo>
                  <a:cubicBezTo>
                    <a:pt x="559" y="53"/>
                    <a:pt x="548" y="55"/>
                    <a:pt x="538" y="56"/>
                  </a:cubicBezTo>
                  <a:cubicBezTo>
                    <a:pt x="517" y="9"/>
                    <a:pt x="517" y="9"/>
                    <a:pt x="517" y="9"/>
                  </a:cubicBezTo>
                  <a:cubicBezTo>
                    <a:pt x="508" y="11"/>
                    <a:pt x="499" y="13"/>
                    <a:pt x="490" y="15"/>
                  </a:cubicBezTo>
                  <a:cubicBezTo>
                    <a:pt x="490" y="66"/>
                    <a:pt x="490" y="66"/>
                    <a:pt x="490" y="66"/>
                  </a:cubicBezTo>
                  <a:cubicBezTo>
                    <a:pt x="479" y="69"/>
                    <a:pt x="469" y="72"/>
                    <a:pt x="459" y="75"/>
                  </a:cubicBezTo>
                  <a:cubicBezTo>
                    <a:pt x="432" y="31"/>
                    <a:pt x="432" y="31"/>
                    <a:pt x="432" y="31"/>
                  </a:cubicBezTo>
                  <a:cubicBezTo>
                    <a:pt x="423" y="34"/>
                    <a:pt x="414" y="38"/>
                    <a:pt x="405" y="41"/>
                  </a:cubicBezTo>
                  <a:cubicBezTo>
                    <a:pt x="413" y="92"/>
                    <a:pt x="413" y="92"/>
                    <a:pt x="413" y="92"/>
                  </a:cubicBezTo>
                  <a:cubicBezTo>
                    <a:pt x="403" y="96"/>
                    <a:pt x="393" y="100"/>
                    <a:pt x="383" y="105"/>
                  </a:cubicBezTo>
                  <a:cubicBezTo>
                    <a:pt x="350" y="65"/>
                    <a:pt x="350" y="65"/>
                    <a:pt x="350" y="65"/>
                  </a:cubicBezTo>
                  <a:cubicBezTo>
                    <a:pt x="342" y="69"/>
                    <a:pt x="334" y="74"/>
                    <a:pt x="326" y="78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1" y="133"/>
                    <a:pt x="321" y="139"/>
                    <a:pt x="312" y="145"/>
                  </a:cubicBezTo>
                  <a:cubicBezTo>
                    <a:pt x="274" y="110"/>
                    <a:pt x="274" y="110"/>
                    <a:pt x="274" y="110"/>
                  </a:cubicBezTo>
                  <a:cubicBezTo>
                    <a:pt x="267" y="115"/>
                    <a:pt x="259" y="121"/>
                    <a:pt x="252" y="126"/>
                  </a:cubicBezTo>
                  <a:cubicBezTo>
                    <a:pt x="273" y="173"/>
                    <a:pt x="273" y="173"/>
                    <a:pt x="273" y="173"/>
                  </a:cubicBezTo>
                  <a:cubicBezTo>
                    <a:pt x="264" y="180"/>
                    <a:pt x="256" y="187"/>
                    <a:pt x="248" y="194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198" y="171"/>
                    <a:pt x="192" y="178"/>
                    <a:pt x="185" y="184"/>
                  </a:cubicBezTo>
                  <a:cubicBezTo>
                    <a:pt x="213" y="228"/>
                    <a:pt x="213" y="228"/>
                    <a:pt x="213" y="228"/>
                  </a:cubicBezTo>
                  <a:cubicBezTo>
                    <a:pt x="205" y="236"/>
                    <a:pt x="198" y="244"/>
                    <a:pt x="191" y="252"/>
                  </a:cubicBezTo>
                  <a:cubicBezTo>
                    <a:pt x="144" y="229"/>
                    <a:pt x="144" y="229"/>
                    <a:pt x="144" y="229"/>
                  </a:cubicBezTo>
                  <a:cubicBezTo>
                    <a:pt x="138" y="236"/>
                    <a:pt x="133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5" y="300"/>
                    <a:pt x="148" y="309"/>
                    <a:pt x="143" y="318"/>
                  </a:cubicBezTo>
                  <a:cubicBezTo>
                    <a:pt x="93" y="301"/>
                    <a:pt x="93" y="301"/>
                    <a:pt x="93" y="301"/>
                  </a:cubicBezTo>
                  <a:cubicBezTo>
                    <a:pt x="88" y="309"/>
                    <a:pt x="84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79"/>
                    <a:pt x="104" y="389"/>
                  </a:cubicBezTo>
                  <a:cubicBezTo>
                    <a:pt x="52" y="380"/>
                    <a:pt x="52" y="380"/>
                    <a:pt x="52" y="380"/>
                  </a:cubicBezTo>
                  <a:cubicBezTo>
                    <a:pt x="48" y="388"/>
                    <a:pt x="45" y="397"/>
                    <a:pt x="42" y="405"/>
                  </a:cubicBezTo>
                  <a:cubicBezTo>
                    <a:pt x="86" y="434"/>
                    <a:pt x="86" y="434"/>
                    <a:pt x="86" y="434"/>
                  </a:cubicBezTo>
                  <a:cubicBezTo>
                    <a:pt x="82" y="445"/>
                    <a:pt x="79" y="455"/>
                    <a:pt x="76" y="466"/>
                  </a:cubicBezTo>
                  <a:cubicBezTo>
                    <a:pt x="23" y="464"/>
                    <a:pt x="23" y="464"/>
                    <a:pt x="23" y="464"/>
                  </a:cubicBezTo>
                  <a:cubicBezTo>
                    <a:pt x="20" y="472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2" y="523"/>
                    <a:pt x="60" y="534"/>
                    <a:pt x="58" y="545"/>
                  </a:cubicBezTo>
                  <a:cubicBezTo>
                    <a:pt x="5" y="550"/>
                    <a:pt x="5" y="550"/>
                    <a:pt x="5" y="550"/>
                  </a:cubicBezTo>
                  <a:cubicBezTo>
                    <a:pt x="4" y="559"/>
                    <a:pt x="3" y="568"/>
                    <a:pt x="3" y="577"/>
                  </a:cubicBezTo>
                  <a:cubicBezTo>
                    <a:pt x="54" y="593"/>
                    <a:pt x="54" y="593"/>
                    <a:pt x="54" y="593"/>
                  </a:cubicBezTo>
                  <a:cubicBezTo>
                    <a:pt x="53" y="604"/>
                    <a:pt x="53" y="615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1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6"/>
                    <a:pt x="58" y="707"/>
                  </a:cubicBezTo>
                  <a:cubicBezTo>
                    <a:pt x="7" y="727"/>
                    <a:pt x="7" y="727"/>
                    <a:pt x="7" y="727"/>
                  </a:cubicBezTo>
                  <a:cubicBezTo>
                    <a:pt x="9" y="736"/>
                    <a:pt x="10" y="745"/>
                    <a:pt x="12" y="753"/>
                  </a:cubicBezTo>
                  <a:cubicBezTo>
                    <a:pt x="67" y="755"/>
                    <a:pt x="67" y="755"/>
                    <a:pt x="67" y="755"/>
                  </a:cubicBezTo>
                  <a:cubicBezTo>
                    <a:pt x="69" y="766"/>
                    <a:pt x="72" y="776"/>
                    <a:pt x="74" y="786"/>
                  </a:cubicBezTo>
                  <a:cubicBezTo>
                    <a:pt x="27" y="813"/>
                    <a:pt x="27" y="813"/>
                    <a:pt x="27" y="813"/>
                  </a:cubicBezTo>
                  <a:cubicBezTo>
                    <a:pt x="30" y="822"/>
                    <a:pt x="32" y="830"/>
                    <a:pt x="35" y="839"/>
                  </a:cubicBezTo>
                  <a:cubicBezTo>
                    <a:pt x="90" y="833"/>
                    <a:pt x="90" y="833"/>
                    <a:pt x="90" y="833"/>
                  </a:cubicBezTo>
                  <a:cubicBezTo>
                    <a:pt x="93" y="843"/>
                    <a:pt x="98" y="853"/>
                    <a:pt x="102" y="863"/>
                  </a:cubicBezTo>
                  <a:cubicBezTo>
                    <a:pt x="59" y="896"/>
                    <a:pt x="59" y="896"/>
                    <a:pt x="59" y="896"/>
                  </a:cubicBezTo>
                  <a:cubicBezTo>
                    <a:pt x="62" y="904"/>
                    <a:pt x="66" y="912"/>
                    <a:pt x="70" y="920"/>
                  </a:cubicBezTo>
                  <a:cubicBezTo>
                    <a:pt x="124" y="907"/>
                    <a:pt x="124" y="907"/>
                    <a:pt x="124" y="907"/>
                  </a:cubicBezTo>
                  <a:cubicBezTo>
                    <a:pt x="129" y="916"/>
                    <a:pt x="134" y="925"/>
                    <a:pt x="140" y="934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1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4" y="983"/>
                    <a:pt x="180" y="992"/>
                    <a:pt x="187" y="1000"/>
                  </a:cubicBezTo>
                  <a:cubicBezTo>
                    <a:pt x="154" y="1044"/>
                    <a:pt x="154" y="1044"/>
                    <a:pt x="154" y="1044"/>
                  </a:cubicBezTo>
                  <a:cubicBezTo>
                    <a:pt x="160" y="1051"/>
                    <a:pt x="166" y="1058"/>
                    <a:pt x="172" y="1064"/>
                  </a:cubicBezTo>
                  <a:cubicBezTo>
                    <a:pt x="220" y="1036"/>
                    <a:pt x="220" y="1036"/>
                    <a:pt x="220" y="1036"/>
                  </a:cubicBezTo>
                  <a:cubicBezTo>
                    <a:pt x="228" y="1044"/>
                    <a:pt x="235" y="1051"/>
                    <a:pt x="243" y="1058"/>
                  </a:cubicBezTo>
                  <a:cubicBezTo>
                    <a:pt x="217" y="1107"/>
                    <a:pt x="217" y="1107"/>
                    <a:pt x="217" y="1107"/>
                  </a:cubicBezTo>
                  <a:cubicBezTo>
                    <a:pt x="224" y="1113"/>
                    <a:pt x="231" y="1119"/>
                    <a:pt x="238" y="1124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90" y="1096"/>
                    <a:pt x="298" y="1102"/>
                    <a:pt x="307" y="1108"/>
                  </a:cubicBezTo>
                  <a:cubicBezTo>
                    <a:pt x="287" y="1160"/>
                    <a:pt x="287" y="1160"/>
                    <a:pt x="287" y="1160"/>
                  </a:cubicBezTo>
                  <a:cubicBezTo>
                    <a:pt x="295" y="1165"/>
                    <a:pt x="303" y="1170"/>
                    <a:pt x="310" y="1175"/>
                  </a:cubicBezTo>
                  <a:cubicBezTo>
                    <a:pt x="349" y="1134"/>
                    <a:pt x="349" y="1134"/>
                    <a:pt x="349" y="1134"/>
                  </a:cubicBezTo>
                  <a:cubicBezTo>
                    <a:pt x="358" y="1139"/>
                    <a:pt x="367" y="1144"/>
                    <a:pt x="377" y="1149"/>
                  </a:cubicBezTo>
                  <a:cubicBezTo>
                    <a:pt x="365" y="1203"/>
                    <a:pt x="365" y="1203"/>
                    <a:pt x="365" y="1203"/>
                  </a:cubicBezTo>
                  <a:cubicBezTo>
                    <a:pt x="373" y="1207"/>
                    <a:pt x="381" y="1211"/>
                    <a:pt x="389" y="1214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2" y="1172"/>
                    <a:pt x="442" y="1176"/>
                    <a:pt x="451" y="1179"/>
                  </a:cubicBezTo>
                  <a:cubicBezTo>
                    <a:pt x="447" y="1235"/>
                    <a:pt x="447" y="1235"/>
                    <a:pt x="447" y="1235"/>
                  </a:cubicBezTo>
                  <a:cubicBezTo>
                    <a:pt x="456" y="1238"/>
                    <a:pt x="464" y="1240"/>
                    <a:pt x="473" y="1243"/>
                  </a:cubicBezTo>
                  <a:cubicBezTo>
                    <a:pt x="500" y="1193"/>
                    <a:pt x="500" y="1193"/>
                    <a:pt x="500" y="1193"/>
                  </a:cubicBezTo>
                  <a:cubicBezTo>
                    <a:pt x="509" y="1195"/>
                    <a:pt x="519" y="1197"/>
                    <a:pt x="529" y="1199"/>
                  </a:cubicBezTo>
                  <a:cubicBezTo>
                    <a:pt x="533" y="1255"/>
                    <a:pt x="533" y="1255"/>
                    <a:pt x="533" y="1255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7"/>
                    <a:pt x="610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5" y="1263"/>
                    <a:pt x="628" y="1263"/>
                    <a:pt x="632" y="1263"/>
                  </a:cubicBezTo>
                  <a:cubicBezTo>
                    <a:pt x="638" y="1263"/>
                    <a:pt x="643" y="1263"/>
                    <a:pt x="649" y="1262"/>
                  </a:cubicBezTo>
                  <a:cubicBezTo>
                    <a:pt x="660" y="1207"/>
                    <a:pt x="660" y="1207"/>
                    <a:pt x="660" y="1207"/>
                  </a:cubicBezTo>
                  <a:cubicBezTo>
                    <a:pt x="670" y="1207"/>
                    <a:pt x="680" y="1206"/>
                    <a:pt x="690" y="1205"/>
                  </a:cubicBezTo>
                  <a:cubicBezTo>
                    <a:pt x="709" y="1258"/>
                    <a:pt x="709" y="1258"/>
                    <a:pt x="709" y="1258"/>
                  </a:cubicBezTo>
                  <a:cubicBezTo>
                    <a:pt x="718" y="1257"/>
                    <a:pt x="727" y="1256"/>
                    <a:pt x="737" y="1254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6"/>
                    <a:pt x="760" y="1194"/>
                    <a:pt x="769" y="1192"/>
                  </a:cubicBezTo>
                  <a:cubicBezTo>
                    <a:pt x="796" y="1241"/>
                    <a:pt x="796" y="1241"/>
                    <a:pt x="796" y="1241"/>
                  </a:cubicBezTo>
                  <a:cubicBezTo>
                    <a:pt x="805" y="1239"/>
                    <a:pt x="814" y="1236"/>
                    <a:pt x="822" y="1234"/>
                  </a:cubicBezTo>
                  <a:cubicBezTo>
                    <a:pt x="818" y="1177"/>
                    <a:pt x="818" y="1177"/>
                    <a:pt x="818" y="1177"/>
                  </a:cubicBezTo>
                  <a:cubicBezTo>
                    <a:pt x="828" y="1174"/>
                    <a:pt x="837" y="1171"/>
                    <a:pt x="846" y="1167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8" y="1209"/>
                    <a:pt x="896" y="1205"/>
                    <a:pt x="904" y="1201"/>
                  </a:cubicBezTo>
                  <a:cubicBezTo>
                    <a:pt x="893" y="1146"/>
                    <a:pt x="893" y="1146"/>
                    <a:pt x="893" y="1146"/>
                  </a:cubicBezTo>
                  <a:cubicBezTo>
                    <a:pt x="901" y="1142"/>
                    <a:pt x="910" y="1137"/>
                    <a:pt x="919" y="1132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2" y="1105"/>
                    <a:pt x="962" y="1105"/>
                    <a:pt x="962" y="1105"/>
                  </a:cubicBezTo>
                  <a:cubicBezTo>
                    <a:pt x="970" y="1100"/>
                    <a:pt x="978" y="1094"/>
                    <a:pt x="986" y="1088"/>
                  </a:cubicBezTo>
                  <a:cubicBezTo>
                    <a:pt x="1029" y="1122"/>
                    <a:pt x="1029" y="1122"/>
                    <a:pt x="1029" y="1122"/>
                  </a:cubicBezTo>
                  <a:cubicBezTo>
                    <a:pt x="1037" y="1116"/>
                    <a:pt x="1044" y="1110"/>
                    <a:pt x="1051" y="1104"/>
                  </a:cubicBezTo>
                  <a:cubicBezTo>
                    <a:pt x="1025" y="1055"/>
                    <a:pt x="1025" y="1055"/>
                    <a:pt x="1025" y="1055"/>
                  </a:cubicBezTo>
                  <a:cubicBezTo>
                    <a:pt x="1032" y="1048"/>
                    <a:pt x="1039" y="1041"/>
                    <a:pt x="1046" y="1034"/>
                  </a:cubicBezTo>
                  <a:cubicBezTo>
                    <a:pt x="1094" y="1062"/>
                    <a:pt x="1094" y="1062"/>
                    <a:pt x="1094" y="1062"/>
                  </a:cubicBezTo>
                  <a:cubicBezTo>
                    <a:pt x="1100" y="1055"/>
                    <a:pt x="1107" y="1048"/>
                    <a:pt x="1113" y="1041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1"/>
                    <a:pt x="1098" y="973"/>
                  </a:cubicBezTo>
                  <a:cubicBezTo>
                    <a:pt x="1149" y="994"/>
                    <a:pt x="1149" y="994"/>
                    <a:pt x="1149" y="994"/>
                  </a:cubicBezTo>
                  <a:cubicBezTo>
                    <a:pt x="1155" y="986"/>
                    <a:pt x="1160" y="978"/>
                    <a:pt x="1165" y="970"/>
                  </a:cubicBezTo>
                  <a:cubicBezTo>
                    <a:pt x="1127" y="931"/>
                    <a:pt x="1127" y="931"/>
                    <a:pt x="1127" y="931"/>
                  </a:cubicBezTo>
                  <a:cubicBezTo>
                    <a:pt x="1132" y="923"/>
                    <a:pt x="1137" y="914"/>
                    <a:pt x="1141" y="906"/>
                  </a:cubicBezTo>
                  <a:cubicBezTo>
                    <a:pt x="1195" y="919"/>
                    <a:pt x="1195" y="919"/>
                    <a:pt x="1195" y="919"/>
                  </a:cubicBezTo>
                  <a:cubicBezTo>
                    <a:pt x="1199" y="910"/>
                    <a:pt x="1203" y="902"/>
                    <a:pt x="1207" y="893"/>
                  </a:cubicBezTo>
                  <a:cubicBezTo>
                    <a:pt x="1164" y="860"/>
                    <a:pt x="1164" y="860"/>
                    <a:pt x="1164" y="860"/>
                  </a:cubicBezTo>
                  <a:cubicBezTo>
                    <a:pt x="1168" y="851"/>
                    <a:pt x="1171" y="842"/>
                    <a:pt x="1175" y="832"/>
                  </a:cubicBezTo>
                  <a:cubicBezTo>
                    <a:pt x="1229" y="838"/>
                    <a:pt x="1229" y="838"/>
                    <a:pt x="1229" y="838"/>
                  </a:cubicBezTo>
                  <a:cubicBezTo>
                    <a:pt x="1232" y="829"/>
                    <a:pt x="1235" y="820"/>
                    <a:pt x="1238" y="811"/>
                  </a:cubicBezTo>
                  <a:cubicBezTo>
                    <a:pt x="1191" y="784"/>
                    <a:pt x="1191" y="784"/>
                    <a:pt x="1191" y="784"/>
                  </a:cubicBezTo>
                  <a:cubicBezTo>
                    <a:pt x="1193" y="774"/>
                    <a:pt x="1196" y="765"/>
                    <a:pt x="1198" y="755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4"/>
                    <a:pt x="1256" y="735"/>
                    <a:pt x="1257" y="725"/>
                  </a:cubicBezTo>
                  <a:cubicBezTo>
                    <a:pt x="1207" y="705"/>
                    <a:pt x="1207" y="705"/>
                    <a:pt x="1207" y="705"/>
                  </a:cubicBezTo>
                  <a:cubicBezTo>
                    <a:pt x="1208" y="695"/>
                    <a:pt x="1209" y="685"/>
                    <a:pt x="1210" y="676"/>
                  </a:cubicBezTo>
                  <a:lnTo>
                    <a:pt x="1263" y="666"/>
                  </a:lnTo>
                  <a:close/>
                  <a:moveTo>
                    <a:pt x="632" y="1126"/>
                  </a:moveTo>
                  <a:cubicBezTo>
                    <a:pt x="359" y="1126"/>
                    <a:pt x="138" y="904"/>
                    <a:pt x="138" y="631"/>
                  </a:cubicBezTo>
                  <a:cubicBezTo>
                    <a:pt x="138" y="358"/>
                    <a:pt x="359" y="137"/>
                    <a:pt x="632" y="137"/>
                  </a:cubicBezTo>
                  <a:cubicBezTo>
                    <a:pt x="905" y="137"/>
                    <a:pt x="1127" y="358"/>
                    <a:pt x="1127" y="631"/>
                  </a:cubicBezTo>
                  <a:cubicBezTo>
                    <a:pt x="1127" y="904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文本框 372"/>
            <p:cNvSpPr txBox="1"/>
            <p:nvPr/>
          </p:nvSpPr>
          <p:spPr>
            <a:xfrm>
              <a:off x="2373190" y="2052884"/>
              <a:ext cx="1452175" cy="1093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374F8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b="1" dirty="0">
                <a:solidFill>
                  <a:srgbClr val="374F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4" name="矩形 56"/>
            <p:cNvSpPr>
              <a:spLocks noChangeArrowheads="1"/>
            </p:cNvSpPr>
            <p:nvPr/>
          </p:nvSpPr>
          <p:spPr bwMode="auto">
            <a:xfrm>
              <a:off x="2048776" y="2949783"/>
              <a:ext cx="2169206" cy="42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rgbClr val="374F8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200" b="1" dirty="0">
                <a:solidFill>
                  <a:srgbClr val="374F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5" name="组合 374"/>
          <p:cNvGrpSpPr/>
          <p:nvPr/>
        </p:nvGrpSpPr>
        <p:grpSpPr>
          <a:xfrm>
            <a:off x="2871934" y="2668602"/>
            <a:ext cx="1617700" cy="1767945"/>
            <a:chOff x="3355975" y="2770188"/>
            <a:chExt cx="3743325" cy="4090988"/>
          </a:xfrm>
        </p:grpSpPr>
        <p:sp>
          <p:nvSpPr>
            <p:cNvPr id="376" name="Freeform 486"/>
            <p:cNvSpPr/>
            <p:nvPr/>
          </p:nvSpPr>
          <p:spPr bwMode="auto">
            <a:xfrm>
              <a:off x="4090988" y="5091113"/>
              <a:ext cx="100013" cy="198438"/>
            </a:xfrm>
            <a:custGeom>
              <a:avLst/>
              <a:gdLst>
                <a:gd name="T0" fmla="*/ 63 w 63"/>
                <a:gd name="T1" fmla="*/ 125 h 125"/>
                <a:gd name="T2" fmla="*/ 0 w 63"/>
                <a:gd name="T3" fmla="*/ 62 h 125"/>
                <a:gd name="T4" fmla="*/ 63 w 63"/>
                <a:gd name="T5" fmla="*/ 0 h 125"/>
                <a:gd name="T6" fmla="*/ 63 w 63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5">
                  <a:moveTo>
                    <a:pt x="63" y="125"/>
                  </a:moveTo>
                  <a:lnTo>
                    <a:pt x="0" y="62"/>
                  </a:lnTo>
                  <a:lnTo>
                    <a:pt x="63" y="0"/>
                  </a:lnTo>
                  <a:lnTo>
                    <a:pt x="63" y="125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487"/>
            <p:cNvSpPr/>
            <p:nvPr/>
          </p:nvSpPr>
          <p:spPr bwMode="auto">
            <a:xfrm>
              <a:off x="3960813" y="5091113"/>
              <a:ext cx="100013" cy="198438"/>
            </a:xfrm>
            <a:custGeom>
              <a:avLst/>
              <a:gdLst>
                <a:gd name="T0" fmla="*/ 63 w 63"/>
                <a:gd name="T1" fmla="*/ 125 h 125"/>
                <a:gd name="T2" fmla="*/ 0 w 63"/>
                <a:gd name="T3" fmla="*/ 62 h 125"/>
                <a:gd name="T4" fmla="*/ 63 w 63"/>
                <a:gd name="T5" fmla="*/ 0 h 125"/>
                <a:gd name="T6" fmla="*/ 63 w 63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5">
                  <a:moveTo>
                    <a:pt x="63" y="125"/>
                  </a:moveTo>
                  <a:lnTo>
                    <a:pt x="0" y="62"/>
                  </a:lnTo>
                  <a:lnTo>
                    <a:pt x="63" y="0"/>
                  </a:lnTo>
                  <a:lnTo>
                    <a:pt x="63" y="125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672"/>
            <p:cNvSpPr>
              <a:spLocks noEditPoints="1"/>
            </p:cNvSpPr>
            <p:nvPr/>
          </p:nvSpPr>
          <p:spPr bwMode="auto">
            <a:xfrm>
              <a:off x="3355975" y="2770188"/>
              <a:ext cx="3743325" cy="4090988"/>
            </a:xfrm>
            <a:custGeom>
              <a:avLst/>
              <a:gdLst>
                <a:gd name="T0" fmla="*/ 788 w 1493"/>
                <a:gd name="T1" fmla="*/ 1630 h 1630"/>
                <a:gd name="T2" fmla="*/ 752 w 1493"/>
                <a:gd name="T3" fmla="*/ 1628 h 1630"/>
                <a:gd name="T4" fmla="*/ 716 w 1493"/>
                <a:gd name="T5" fmla="*/ 1624 h 1630"/>
                <a:gd name="T6" fmla="*/ 680 w 1493"/>
                <a:gd name="T7" fmla="*/ 1619 h 1630"/>
                <a:gd name="T8" fmla="*/ 645 w 1493"/>
                <a:gd name="T9" fmla="*/ 1613 h 1630"/>
                <a:gd name="T10" fmla="*/ 610 w 1493"/>
                <a:gd name="T11" fmla="*/ 1604 h 1630"/>
                <a:gd name="T12" fmla="*/ 575 w 1493"/>
                <a:gd name="T13" fmla="*/ 1594 h 1630"/>
                <a:gd name="T14" fmla="*/ 541 w 1493"/>
                <a:gd name="T15" fmla="*/ 1583 h 1630"/>
                <a:gd name="T16" fmla="*/ 507 w 1493"/>
                <a:gd name="T17" fmla="*/ 1570 h 1630"/>
                <a:gd name="T18" fmla="*/ 474 w 1493"/>
                <a:gd name="T19" fmla="*/ 1556 h 1630"/>
                <a:gd name="T20" fmla="*/ 441 w 1493"/>
                <a:gd name="T21" fmla="*/ 1540 h 1630"/>
                <a:gd name="T22" fmla="*/ 410 w 1493"/>
                <a:gd name="T23" fmla="*/ 1523 h 1630"/>
                <a:gd name="T24" fmla="*/ 379 w 1493"/>
                <a:gd name="T25" fmla="*/ 1504 h 1630"/>
                <a:gd name="T26" fmla="*/ 349 w 1493"/>
                <a:gd name="T27" fmla="*/ 1484 h 1630"/>
                <a:gd name="T28" fmla="*/ 319 w 1493"/>
                <a:gd name="T29" fmla="*/ 1463 h 1630"/>
                <a:gd name="T30" fmla="*/ 291 w 1493"/>
                <a:gd name="T31" fmla="*/ 1440 h 1630"/>
                <a:gd name="T32" fmla="*/ 264 w 1493"/>
                <a:gd name="T33" fmla="*/ 1416 h 1630"/>
                <a:gd name="T34" fmla="*/ 238 w 1493"/>
                <a:gd name="T35" fmla="*/ 1391 h 1630"/>
                <a:gd name="T36" fmla="*/ 213 w 1493"/>
                <a:gd name="T37" fmla="*/ 1365 h 1630"/>
                <a:gd name="T38" fmla="*/ 190 w 1493"/>
                <a:gd name="T39" fmla="*/ 1338 h 1630"/>
                <a:gd name="T40" fmla="*/ 167 w 1493"/>
                <a:gd name="T41" fmla="*/ 1310 h 1630"/>
                <a:gd name="T42" fmla="*/ 146 w 1493"/>
                <a:gd name="T43" fmla="*/ 1281 h 1630"/>
                <a:gd name="T44" fmla="*/ 126 w 1493"/>
                <a:gd name="T45" fmla="*/ 1251 h 1630"/>
                <a:gd name="T46" fmla="*/ 90 w 1493"/>
                <a:gd name="T47" fmla="*/ 1189 h 1630"/>
                <a:gd name="T48" fmla="*/ 62 w 1493"/>
                <a:gd name="T49" fmla="*/ 1110 h 1630"/>
                <a:gd name="T50" fmla="*/ 39 w 1493"/>
                <a:gd name="T51" fmla="*/ 1042 h 1630"/>
                <a:gd name="T52" fmla="*/ 22 w 1493"/>
                <a:gd name="T53" fmla="*/ 973 h 1630"/>
                <a:gd name="T54" fmla="*/ 12 w 1493"/>
                <a:gd name="T55" fmla="*/ 902 h 1630"/>
                <a:gd name="T56" fmla="*/ 7 w 1493"/>
                <a:gd name="T57" fmla="*/ 831 h 1630"/>
                <a:gd name="T58" fmla="*/ 7 w 1493"/>
                <a:gd name="T59" fmla="*/ 794 h 1630"/>
                <a:gd name="T60" fmla="*/ 12 w 1493"/>
                <a:gd name="T61" fmla="*/ 722 h 1630"/>
                <a:gd name="T62" fmla="*/ 24 w 1493"/>
                <a:gd name="T63" fmla="*/ 652 h 1630"/>
                <a:gd name="T64" fmla="*/ 41 w 1493"/>
                <a:gd name="T65" fmla="*/ 583 h 1630"/>
                <a:gd name="T66" fmla="*/ 65 w 1493"/>
                <a:gd name="T67" fmla="*/ 515 h 1630"/>
                <a:gd name="T68" fmla="*/ 94 w 1493"/>
                <a:gd name="T69" fmla="*/ 450 h 1630"/>
                <a:gd name="T70" fmla="*/ 130 w 1493"/>
                <a:gd name="T71" fmla="*/ 387 h 1630"/>
                <a:gd name="T72" fmla="*/ 1491 w 1493"/>
                <a:gd name="T73" fmla="*/ 360 h 1630"/>
                <a:gd name="T74" fmla="*/ 1470 w 1493"/>
                <a:gd name="T75" fmla="*/ 331 h 1630"/>
                <a:gd name="T76" fmla="*/ 1448 w 1493"/>
                <a:gd name="T77" fmla="*/ 302 h 1630"/>
                <a:gd name="T78" fmla="*/ 1425 w 1493"/>
                <a:gd name="T79" fmla="*/ 275 h 1630"/>
                <a:gd name="T80" fmla="*/ 1400 w 1493"/>
                <a:gd name="T81" fmla="*/ 248 h 1630"/>
                <a:gd name="T82" fmla="*/ 1374 w 1493"/>
                <a:gd name="T83" fmla="*/ 223 h 1630"/>
                <a:gd name="T84" fmla="*/ 1348 w 1493"/>
                <a:gd name="T85" fmla="*/ 199 h 1630"/>
                <a:gd name="T86" fmla="*/ 1320 w 1493"/>
                <a:gd name="T87" fmla="*/ 176 h 1630"/>
                <a:gd name="T88" fmla="*/ 1291 w 1493"/>
                <a:gd name="T89" fmla="*/ 154 h 1630"/>
                <a:gd name="T90" fmla="*/ 1261 w 1493"/>
                <a:gd name="T91" fmla="*/ 134 h 1630"/>
                <a:gd name="T92" fmla="*/ 1231 w 1493"/>
                <a:gd name="T93" fmla="*/ 114 h 1630"/>
                <a:gd name="T94" fmla="*/ 1199 w 1493"/>
                <a:gd name="T95" fmla="*/ 97 h 1630"/>
                <a:gd name="T96" fmla="*/ 1167 w 1493"/>
                <a:gd name="T97" fmla="*/ 80 h 1630"/>
                <a:gd name="T98" fmla="*/ 1134 w 1493"/>
                <a:gd name="T99" fmla="*/ 65 h 1630"/>
                <a:gd name="T100" fmla="*/ 1101 w 1493"/>
                <a:gd name="T101" fmla="*/ 52 h 1630"/>
                <a:gd name="T102" fmla="*/ 1066 w 1493"/>
                <a:gd name="T103" fmla="*/ 40 h 1630"/>
                <a:gd name="T104" fmla="*/ 1032 w 1493"/>
                <a:gd name="T105" fmla="*/ 30 h 1630"/>
                <a:gd name="T106" fmla="*/ 997 w 1493"/>
                <a:gd name="T107" fmla="*/ 21 h 1630"/>
                <a:gd name="T108" fmla="*/ 962 w 1493"/>
                <a:gd name="T109" fmla="*/ 14 h 1630"/>
                <a:gd name="T110" fmla="*/ 926 w 1493"/>
                <a:gd name="T111" fmla="*/ 8 h 1630"/>
                <a:gd name="T112" fmla="*/ 890 w 1493"/>
                <a:gd name="T113" fmla="*/ 4 h 1630"/>
                <a:gd name="T114" fmla="*/ 854 w 1493"/>
                <a:gd name="T115" fmla="*/ 1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93" h="1630">
                  <a:moveTo>
                    <a:pt x="824" y="1623"/>
                  </a:moveTo>
                  <a:cubicBezTo>
                    <a:pt x="821" y="1623"/>
                    <a:pt x="818" y="1623"/>
                    <a:pt x="815" y="1623"/>
                  </a:cubicBezTo>
                  <a:cubicBezTo>
                    <a:pt x="812" y="1623"/>
                    <a:pt x="812" y="1623"/>
                    <a:pt x="812" y="1623"/>
                  </a:cubicBezTo>
                  <a:cubicBezTo>
                    <a:pt x="812" y="1630"/>
                    <a:pt x="812" y="1630"/>
                    <a:pt x="812" y="1630"/>
                  </a:cubicBezTo>
                  <a:cubicBezTo>
                    <a:pt x="815" y="1630"/>
                    <a:pt x="815" y="1630"/>
                    <a:pt x="815" y="1630"/>
                  </a:cubicBezTo>
                  <a:cubicBezTo>
                    <a:pt x="818" y="1630"/>
                    <a:pt x="821" y="1630"/>
                    <a:pt x="824" y="1630"/>
                  </a:cubicBezTo>
                  <a:cubicBezTo>
                    <a:pt x="824" y="1623"/>
                    <a:pt x="824" y="1623"/>
                    <a:pt x="824" y="1623"/>
                  </a:cubicBezTo>
                  <a:moveTo>
                    <a:pt x="776" y="1622"/>
                  </a:moveTo>
                  <a:cubicBezTo>
                    <a:pt x="776" y="1629"/>
                    <a:pt x="776" y="1629"/>
                    <a:pt x="776" y="1629"/>
                  </a:cubicBezTo>
                  <a:cubicBezTo>
                    <a:pt x="780" y="1630"/>
                    <a:pt x="784" y="1630"/>
                    <a:pt x="788" y="1630"/>
                  </a:cubicBezTo>
                  <a:cubicBezTo>
                    <a:pt x="788" y="1622"/>
                    <a:pt x="788" y="1622"/>
                    <a:pt x="788" y="1622"/>
                  </a:cubicBezTo>
                  <a:cubicBezTo>
                    <a:pt x="784" y="1622"/>
                    <a:pt x="780" y="1622"/>
                    <a:pt x="776" y="1622"/>
                  </a:cubicBezTo>
                  <a:moveTo>
                    <a:pt x="859" y="1622"/>
                  </a:moveTo>
                  <a:cubicBezTo>
                    <a:pt x="855" y="1622"/>
                    <a:pt x="851" y="1622"/>
                    <a:pt x="848" y="1622"/>
                  </a:cubicBezTo>
                  <a:cubicBezTo>
                    <a:pt x="848" y="1630"/>
                    <a:pt x="848" y="1630"/>
                    <a:pt x="848" y="1630"/>
                  </a:cubicBezTo>
                  <a:cubicBezTo>
                    <a:pt x="852" y="1629"/>
                    <a:pt x="856" y="1629"/>
                    <a:pt x="860" y="1629"/>
                  </a:cubicBezTo>
                  <a:cubicBezTo>
                    <a:pt x="859" y="1622"/>
                    <a:pt x="859" y="1622"/>
                    <a:pt x="859" y="1622"/>
                  </a:cubicBezTo>
                  <a:moveTo>
                    <a:pt x="740" y="1620"/>
                  </a:moveTo>
                  <a:cubicBezTo>
                    <a:pt x="740" y="1627"/>
                    <a:pt x="740" y="1627"/>
                    <a:pt x="740" y="1627"/>
                  </a:cubicBezTo>
                  <a:cubicBezTo>
                    <a:pt x="744" y="1627"/>
                    <a:pt x="748" y="1628"/>
                    <a:pt x="752" y="1628"/>
                  </a:cubicBezTo>
                  <a:cubicBezTo>
                    <a:pt x="752" y="1621"/>
                    <a:pt x="752" y="1621"/>
                    <a:pt x="752" y="1621"/>
                  </a:cubicBezTo>
                  <a:cubicBezTo>
                    <a:pt x="748" y="1620"/>
                    <a:pt x="744" y="1620"/>
                    <a:pt x="740" y="1620"/>
                  </a:cubicBezTo>
                  <a:moveTo>
                    <a:pt x="895" y="1619"/>
                  </a:moveTo>
                  <a:cubicBezTo>
                    <a:pt x="891" y="1619"/>
                    <a:pt x="887" y="1620"/>
                    <a:pt x="883" y="1620"/>
                  </a:cubicBezTo>
                  <a:cubicBezTo>
                    <a:pt x="884" y="1627"/>
                    <a:pt x="884" y="1627"/>
                    <a:pt x="884" y="1627"/>
                  </a:cubicBezTo>
                  <a:cubicBezTo>
                    <a:pt x="888" y="1627"/>
                    <a:pt x="892" y="1627"/>
                    <a:pt x="896" y="1626"/>
                  </a:cubicBezTo>
                  <a:cubicBezTo>
                    <a:pt x="895" y="1619"/>
                    <a:pt x="895" y="1619"/>
                    <a:pt x="895" y="1619"/>
                  </a:cubicBezTo>
                  <a:moveTo>
                    <a:pt x="705" y="1616"/>
                  </a:moveTo>
                  <a:cubicBezTo>
                    <a:pt x="704" y="1623"/>
                    <a:pt x="704" y="1623"/>
                    <a:pt x="704" y="1623"/>
                  </a:cubicBezTo>
                  <a:cubicBezTo>
                    <a:pt x="708" y="1623"/>
                    <a:pt x="712" y="1624"/>
                    <a:pt x="716" y="1624"/>
                  </a:cubicBezTo>
                  <a:cubicBezTo>
                    <a:pt x="717" y="1617"/>
                    <a:pt x="717" y="1617"/>
                    <a:pt x="717" y="1617"/>
                  </a:cubicBezTo>
                  <a:cubicBezTo>
                    <a:pt x="713" y="1617"/>
                    <a:pt x="709" y="1616"/>
                    <a:pt x="705" y="1616"/>
                  </a:cubicBezTo>
                  <a:moveTo>
                    <a:pt x="931" y="1615"/>
                  </a:moveTo>
                  <a:cubicBezTo>
                    <a:pt x="927" y="1615"/>
                    <a:pt x="923" y="1616"/>
                    <a:pt x="919" y="1616"/>
                  </a:cubicBezTo>
                  <a:cubicBezTo>
                    <a:pt x="920" y="1624"/>
                    <a:pt x="920" y="1624"/>
                    <a:pt x="920" y="1624"/>
                  </a:cubicBezTo>
                  <a:cubicBezTo>
                    <a:pt x="924" y="1623"/>
                    <a:pt x="928" y="1623"/>
                    <a:pt x="932" y="1622"/>
                  </a:cubicBezTo>
                  <a:cubicBezTo>
                    <a:pt x="931" y="1615"/>
                    <a:pt x="931" y="1615"/>
                    <a:pt x="931" y="1615"/>
                  </a:cubicBezTo>
                  <a:moveTo>
                    <a:pt x="670" y="1610"/>
                  </a:moveTo>
                  <a:cubicBezTo>
                    <a:pt x="668" y="1617"/>
                    <a:pt x="668" y="1617"/>
                    <a:pt x="668" y="1617"/>
                  </a:cubicBezTo>
                  <a:cubicBezTo>
                    <a:pt x="672" y="1618"/>
                    <a:pt x="676" y="1619"/>
                    <a:pt x="680" y="1619"/>
                  </a:cubicBezTo>
                  <a:cubicBezTo>
                    <a:pt x="681" y="1612"/>
                    <a:pt x="681" y="1612"/>
                    <a:pt x="681" y="1612"/>
                  </a:cubicBezTo>
                  <a:cubicBezTo>
                    <a:pt x="677" y="1611"/>
                    <a:pt x="674" y="1611"/>
                    <a:pt x="670" y="1610"/>
                  </a:cubicBezTo>
                  <a:moveTo>
                    <a:pt x="966" y="1609"/>
                  </a:moveTo>
                  <a:cubicBezTo>
                    <a:pt x="962" y="1610"/>
                    <a:pt x="958" y="1610"/>
                    <a:pt x="954" y="1611"/>
                  </a:cubicBezTo>
                  <a:cubicBezTo>
                    <a:pt x="955" y="1618"/>
                    <a:pt x="955" y="1618"/>
                    <a:pt x="955" y="1618"/>
                  </a:cubicBezTo>
                  <a:cubicBezTo>
                    <a:pt x="959" y="1618"/>
                    <a:pt x="963" y="1617"/>
                    <a:pt x="967" y="1616"/>
                  </a:cubicBezTo>
                  <a:cubicBezTo>
                    <a:pt x="966" y="1609"/>
                    <a:pt x="966" y="1609"/>
                    <a:pt x="966" y="1609"/>
                  </a:cubicBezTo>
                  <a:moveTo>
                    <a:pt x="635" y="1603"/>
                  </a:moveTo>
                  <a:cubicBezTo>
                    <a:pt x="633" y="1610"/>
                    <a:pt x="633" y="1610"/>
                    <a:pt x="633" y="1610"/>
                  </a:cubicBezTo>
                  <a:cubicBezTo>
                    <a:pt x="637" y="1611"/>
                    <a:pt x="641" y="1612"/>
                    <a:pt x="645" y="1613"/>
                  </a:cubicBezTo>
                  <a:cubicBezTo>
                    <a:pt x="646" y="1605"/>
                    <a:pt x="646" y="1605"/>
                    <a:pt x="646" y="1605"/>
                  </a:cubicBezTo>
                  <a:cubicBezTo>
                    <a:pt x="642" y="1604"/>
                    <a:pt x="639" y="1604"/>
                    <a:pt x="635" y="1603"/>
                  </a:cubicBezTo>
                  <a:moveTo>
                    <a:pt x="1001" y="1601"/>
                  </a:moveTo>
                  <a:cubicBezTo>
                    <a:pt x="997" y="1602"/>
                    <a:pt x="993" y="1603"/>
                    <a:pt x="989" y="1604"/>
                  </a:cubicBezTo>
                  <a:cubicBezTo>
                    <a:pt x="991" y="1611"/>
                    <a:pt x="991" y="1611"/>
                    <a:pt x="991" y="1611"/>
                  </a:cubicBezTo>
                  <a:cubicBezTo>
                    <a:pt x="995" y="1610"/>
                    <a:pt x="998" y="1609"/>
                    <a:pt x="1002" y="1609"/>
                  </a:cubicBezTo>
                  <a:cubicBezTo>
                    <a:pt x="1001" y="1601"/>
                    <a:pt x="1001" y="1601"/>
                    <a:pt x="1001" y="1601"/>
                  </a:cubicBezTo>
                  <a:moveTo>
                    <a:pt x="600" y="1594"/>
                  </a:moveTo>
                  <a:cubicBezTo>
                    <a:pt x="598" y="1601"/>
                    <a:pt x="598" y="1601"/>
                    <a:pt x="598" y="1601"/>
                  </a:cubicBezTo>
                  <a:cubicBezTo>
                    <a:pt x="602" y="1602"/>
                    <a:pt x="606" y="1603"/>
                    <a:pt x="610" y="1604"/>
                  </a:cubicBezTo>
                  <a:cubicBezTo>
                    <a:pt x="612" y="1597"/>
                    <a:pt x="612" y="1597"/>
                    <a:pt x="612" y="1597"/>
                  </a:cubicBezTo>
                  <a:cubicBezTo>
                    <a:pt x="608" y="1596"/>
                    <a:pt x="604" y="1595"/>
                    <a:pt x="600" y="1594"/>
                  </a:cubicBezTo>
                  <a:moveTo>
                    <a:pt x="1035" y="1592"/>
                  </a:moveTo>
                  <a:cubicBezTo>
                    <a:pt x="1031" y="1593"/>
                    <a:pt x="1028" y="1595"/>
                    <a:pt x="1024" y="1596"/>
                  </a:cubicBezTo>
                  <a:cubicBezTo>
                    <a:pt x="1026" y="1603"/>
                    <a:pt x="1026" y="1603"/>
                    <a:pt x="1026" y="1603"/>
                  </a:cubicBezTo>
                  <a:cubicBezTo>
                    <a:pt x="1030" y="1602"/>
                    <a:pt x="1033" y="1601"/>
                    <a:pt x="1037" y="1600"/>
                  </a:cubicBezTo>
                  <a:cubicBezTo>
                    <a:pt x="1035" y="1592"/>
                    <a:pt x="1035" y="1592"/>
                    <a:pt x="1035" y="1592"/>
                  </a:cubicBezTo>
                  <a:moveTo>
                    <a:pt x="566" y="1584"/>
                  </a:moveTo>
                  <a:cubicBezTo>
                    <a:pt x="564" y="1591"/>
                    <a:pt x="564" y="1591"/>
                    <a:pt x="564" y="1591"/>
                  </a:cubicBezTo>
                  <a:cubicBezTo>
                    <a:pt x="567" y="1592"/>
                    <a:pt x="571" y="1593"/>
                    <a:pt x="575" y="1594"/>
                  </a:cubicBezTo>
                  <a:cubicBezTo>
                    <a:pt x="577" y="1587"/>
                    <a:pt x="577" y="1587"/>
                    <a:pt x="577" y="1587"/>
                  </a:cubicBezTo>
                  <a:cubicBezTo>
                    <a:pt x="573" y="1586"/>
                    <a:pt x="570" y="1585"/>
                    <a:pt x="566" y="1584"/>
                  </a:cubicBezTo>
                  <a:moveTo>
                    <a:pt x="1069" y="1582"/>
                  </a:moveTo>
                  <a:cubicBezTo>
                    <a:pt x="1066" y="1583"/>
                    <a:pt x="1062" y="1584"/>
                    <a:pt x="1058" y="1586"/>
                  </a:cubicBezTo>
                  <a:cubicBezTo>
                    <a:pt x="1060" y="1593"/>
                    <a:pt x="1060" y="1593"/>
                    <a:pt x="1060" y="1593"/>
                  </a:cubicBezTo>
                  <a:cubicBezTo>
                    <a:pt x="1064" y="1591"/>
                    <a:pt x="1068" y="1590"/>
                    <a:pt x="1072" y="1589"/>
                  </a:cubicBezTo>
                  <a:cubicBezTo>
                    <a:pt x="1069" y="1582"/>
                    <a:pt x="1069" y="1582"/>
                    <a:pt x="1069" y="1582"/>
                  </a:cubicBezTo>
                  <a:moveTo>
                    <a:pt x="532" y="1572"/>
                  </a:moveTo>
                  <a:cubicBezTo>
                    <a:pt x="529" y="1579"/>
                    <a:pt x="529" y="1579"/>
                    <a:pt x="529" y="1579"/>
                  </a:cubicBezTo>
                  <a:cubicBezTo>
                    <a:pt x="533" y="1580"/>
                    <a:pt x="537" y="1582"/>
                    <a:pt x="541" y="1583"/>
                  </a:cubicBezTo>
                  <a:cubicBezTo>
                    <a:pt x="543" y="1576"/>
                    <a:pt x="543" y="1576"/>
                    <a:pt x="543" y="1576"/>
                  </a:cubicBezTo>
                  <a:cubicBezTo>
                    <a:pt x="539" y="1575"/>
                    <a:pt x="536" y="1573"/>
                    <a:pt x="532" y="1572"/>
                  </a:cubicBezTo>
                  <a:moveTo>
                    <a:pt x="1103" y="1570"/>
                  </a:moveTo>
                  <a:cubicBezTo>
                    <a:pt x="1099" y="1571"/>
                    <a:pt x="1096" y="1573"/>
                    <a:pt x="1092" y="1574"/>
                  </a:cubicBezTo>
                  <a:cubicBezTo>
                    <a:pt x="1094" y="1581"/>
                    <a:pt x="1094" y="1581"/>
                    <a:pt x="1094" y="1581"/>
                  </a:cubicBezTo>
                  <a:cubicBezTo>
                    <a:pt x="1098" y="1580"/>
                    <a:pt x="1102" y="1578"/>
                    <a:pt x="1106" y="1577"/>
                  </a:cubicBezTo>
                  <a:cubicBezTo>
                    <a:pt x="1103" y="1570"/>
                    <a:pt x="1103" y="1570"/>
                    <a:pt x="1103" y="1570"/>
                  </a:cubicBezTo>
                  <a:moveTo>
                    <a:pt x="499" y="1559"/>
                  </a:moveTo>
                  <a:cubicBezTo>
                    <a:pt x="496" y="1566"/>
                    <a:pt x="496" y="1566"/>
                    <a:pt x="496" y="1566"/>
                  </a:cubicBezTo>
                  <a:cubicBezTo>
                    <a:pt x="499" y="1567"/>
                    <a:pt x="503" y="1569"/>
                    <a:pt x="507" y="1570"/>
                  </a:cubicBezTo>
                  <a:cubicBezTo>
                    <a:pt x="510" y="1563"/>
                    <a:pt x="510" y="1563"/>
                    <a:pt x="510" y="1563"/>
                  </a:cubicBezTo>
                  <a:cubicBezTo>
                    <a:pt x="506" y="1562"/>
                    <a:pt x="502" y="1560"/>
                    <a:pt x="499" y="1559"/>
                  </a:cubicBezTo>
                  <a:moveTo>
                    <a:pt x="1136" y="1556"/>
                  </a:moveTo>
                  <a:cubicBezTo>
                    <a:pt x="1132" y="1558"/>
                    <a:pt x="1129" y="1560"/>
                    <a:pt x="1125" y="1561"/>
                  </a:cubicBezTo>
                  <a:cubicBezTo>
                    <a:pt x="1128" y="1568"/>
                    <a:pt x="1128" y="1568"/>
                    <a:pt x="1128" y="1568"/>
                  </a:cubicBezTo>
                  <a:cubicBezTo>
                    <a:pt x="1132" y="1566"/>
                    <a:pt x="1135" y="1565"/>
                    <a:pt x="1139" y="1563"/>
                  </a:cubicBezTo>
                  <a:cubicBezTo>
                    <a:pt x="1136" y="1556"/>
                    <a:pt x="1136" y="1556"/>
                    <a:pt x="1136" y="1556"/>
                  </a:cubicBezTo>
                  <a:moveTo>
                    <a:pt x="466" y="1544"/>
                  </a:moveTo>
                  <a:cubicBezTo>
                    <a:pt x="463" y="1551"/>
                    <a:pt x="463" y="1551"/>
                    <a:pt x="463" y="1551"/>
                  </a:cubicBezTo>
                  <a:cubicBezTo>
                    <a:pt x="466" y="1552"/>
                    <a:pt x="470" y="1554"/>
                    <a:pt x="474" y="1556"/>
                  </a:cubicBezTo>
                  <a:cubicBezTo>
                    <a:pt x="477" y="1549"/>
                    <a:pt x="477" y="1549"/>
                    <a:pt x="477" y="1549"/>
                  </a:cubicBezTo>
                  <a:cubicBezTo>
                    <a:pt x="473" y="1547"/>
                    <a:pt x="470" y="1546"/>
                    <a:pt x="466" y="1544"/>
                  </a:cubicBezTo>
                  <a:moveTo>
                    <a:pt x="1168" y="1542"/>
                  </a:moveTo>
                  <a:cubicBezTo>
                    <a:pt x="1165" y="1543"/>
                    <a:pt x="1161" y="1545"/>
                    <a:pt x="1158" y="1547"/>
                  </a:cubicBezTo>
                  <a:cubicBezTo>
                    <a:pt x="1161" y="1553"/>
                    <a:pt x="1161" y="1553"/>
                    <a:pt x="1161" y="1553"/>
                  </a:cubicBezTo>
                  <a:cubicBezTo>
                    <a:pt x="1164" y="1552"/>
                    <a:pt x="1168" y="1550"/>
                    <a:pt x="1172" y="1548"/>
                  </a:cubicBezTo>
                  <a:cubicBezTo>
                    <a:pt x="1168" y="1542"/>
                    <a:pt x="1168" y="1542"/>
                    <a:pt x="1168" y="1542"/>
                  </a:cubicBezTo>
                  <a:moveTo>
                    <a:pt x="434" y="1528"/>
                  </a:moveTo>
                  <a:cubicBezTo>
                    <a:pt x="431" y="1534"/>
                    <a:pt x="431" y="1534"/>
                    <a:pt x="431" y="1534"/>
                  </a:cubicBezTo>
                  <a:cubicBezTo>
                    <a:pt x="434" y="1536"/>
                    <a:pt x="438" y="1538"/>
                    <a:pt x="441" y="1540"/>
                  </a:cubicBezTo>
                  <a:cubicBezTo>
                    <a:pt x="445" y="1533"/>
                    <a:pt x="445" y="1533"/>
                    <a:pt x="445" y="1533"/>
                  </a:cubicBezTo>
                  <a:cubicBezTo>
                    <a:pt x="441" y="1532"/>
                    <a:pt x="438" y="1530"/>
                    <a:pt x="434" y="1528"/>
                  </a:cubicBezTo>
                  <a:moveTo>
                    <a:pt x="1200" y="1525"/>
                  </a:moveTo>
                  <a:cubicBezTo>
                    <a:pt x="1197" y="1527"/>
                    <a:pt x="1193" y="1529"/>
                    <a:pt x="1190" y="1531"/>
                  </a:cubicBezTo>
                  <a:cubicBezTo>
                    <a:pt x="1193" y="1537"/>
                    <a:pt x="1193" y="1537"/>
                    <a:pt x="1193" y="1537"/>
                  </a:cubicBezTo>
                  <a:cubicBezTo>
                    <a:pt x="1197" y="1535"/>
                    <a:pt x="1200" y="1534"/>
                    <a:pt x="1204" y="1532"/>
                  </a:cubicBezTo>
                  <a:cubicBezTo>
                    <a:pt x="1200" y="1525"/>
                    <a:pt x="1200" y="1525"/>
                    <a:pt x="1200" y="1525"/>
                  </a:cubicBezTo>
                  <a:moveTo>
                    <a:pt x="403" y="1510"/>
                  </a:moveTo>
                  <a:cubicBezTo>
                    <a:pt x="399" y="1517"/>
                    <a:pt x="399" y="1517"/>
                    <a:pt x="399" y="1517"/>
                  </a:cubicBezTo>
                  <a:cubicBezTo>
                    <a:pt x="403" y="1519"/>
                    <a:pt x="406" y="1521"/>
                    <a:pt x="410" y="1523"/>
                  </a:cubicBezTo>
                  <a:cubicBezTo>
                    <a:pt x="413" y="1516"/>
                    <a:pt x="413" y="1516"/>
                    <a:pt x="413" y="1516"/>
                  </a:cubicBezTo>
                  <a:cubicBezTo>
                    <a:pt x="410" y="1514"/>
                    <a:pt x="406" y="1512"/>
                    <a:pt x="403" y="1510"/>
                  </a:cubicBezTo>
                  <a:moveTo>
                    <a:pt x="1231" y="1507"/>
                  </a:moveTo>
                  <a:cubicBezTo>
                    <a:pt x="1228" y="1510"/>
                    <a:pt x="1224" y="1512"/>
                    <a:pt x="1221" y="1514"/>
                  </a:cubicBezTo>
                  <a:cubicBezTo>
                    <a:pt x="1224" y="1520"/>
                    <a:pt x="1224" y="1520"/>
                    <a:pt x="1224" y="1520"/>
                  </a:cubicBezTo>
                  <a:cubicBezTo>
                    <a:pt x="1228" y="1518"/>
                    <a:pt x="1231" y="1516"/>
                    <a:pt x="1235" y="1514"/>
                  </a:cubicBezTo>
                  <a:cubicBezTo>
                    <a:pt x="1231" y="1507"/>
                    <a:pt x="1231" y="1507"/>
                    <a:pt x="1231" y="1507"/>
                  </a:cubicBezTo>
                  <a:moveTo>
                    <a:pt x="373" y="1491"/>
                  </a:moveTo>
                  <a:cubicBezTo>
                    <a:pt x="369" y="1497"/>
                    <a:pt x="369" y="1497"/>
                    <a:pt x="369" y="1497"/>
                  </a:cubicBezTo>
                  <a:cubicBezTo>
                    <a:pt x="372" y="1500"/>
                    <a:pt x="375" y="1502"/>
                    <a:pt x="379" y="1504"/>
                  </a:cubicBezTo>
                  <a:cubicBezTo>
                    <a:pt x="383" y="1498"/>
                    <a:pt x="383" y="1498"/>
                    <a:pt x="383" y="1498"/>
                  </a:cubicBezTo>
                  <a:cubicBezTo>
                    <a:pt x="379" y="1496"/>
                    <a:pt x="376" y="1493"/>
                    <a:pt x="373" y="1491"/>
                  </a:cubicBezTo>
                  <a:moveTo>
                    <a:pt x="1261" y="1488"/>
                  </a:moveTo>
                  <a:cubicBezTo>
                    <a:pt x="1258" y="1491"/>
                    <a:pt x="1254" y="1493"/>
                    <a:pt x="1251" y="1495"/>
                  </a:cubicBezTo>
                  <a:cubicBezTo>
                    <a:pt x="1255" y="1501"/>
                    <a:pt x="1255" y="1501"/>
                    <a:pt x="1255" y="1501"/>
                  </a:cubicBezTo>
                  <a:cubicBezTo>
                    <a:pt x="1259" y="1499"/>
                    <a:pt x="1262" y="1497"/>
                    <a:pt x="1265" y="1495"/>
                  </a:cubicBezTo>
                  <a:cubicBezTo>
                    <a:pt x="1261" y="1488"/>
                    <a:pt x="1261" y="1488"/>
                    <a:pt x="1261" y="1488"/>
                  </a:cubicBezTo>
                  <a:moveTo>
                    <a:pt x="343" y="1471"/>
                  </a:moveTo>
                  <a:cubicBezTo>
                    <a:pt x="339" y="1477"/>
                    <a:pt x="339" y="1477"/>
                    <a:pt x="339" y="1477"/>
                  </a:cubicBezTo>
                  <a:cubicBezTo>
                    <a:pt x="342" y="1479"/>
                    <a:pt x="345" y="1482"/>
                    <a:pt x="349" y="1484"/>
                  </a:cubicBezTo>
                  <a:cubicBezTo>
                    <a:pt x="353" y="1478"/>
                    <a:pt x="353" y="1478"/>
                    <a:pt x="353" y="1478"/>
                  </a:cubicBezTo>
                  <a:cubicBezTo>
                    <a:pt x="350" y="1476"/>
                    <a:pt x="346" y="1473"/>
                    <a:pt x="343" y="1471"/>
                  </a:cubicBezTo>
                  <a:moveTo>
                    <a:pt x="1290" y="1468"/>
                  </a:moveTo>
                  <a:cubicBezTo>
                    <a:pt x="1287" y="1470"/>
                    <a:pt x="1284" y="1473"/>
                    <a:pt x="1281" y="1475"/>
                  </a:cubicBezTo>
                  <a:cubicBezTo>
                    <a:pt x="1285" y="1481"/>
                    <a:pt x="1285" y="1481"/>
                    <a:pt x="1285" y="1481"/>
                  </a:cubicBezTo>
                  <a:cubicBezTo>
                    <a:pt x="1288" y="1479"/>
                    <a:pt x="1292" y="1476"/>
                    <a:pt x="1295" y="1474"/>
                  </a:cubicBezTo>
                  <a:cubicBezTo>
                    <a:pt x="1290" y="1468"/>
                    <a:pt x="1290" y="1468"/>
                    <a:pt x="1290" y="1468"/>
                  </a:cubicBezTo>
                  <a:moveTo>
                    <a:pt x="315" y="1449"/>
                  </a:moveTo>
                  <a:cubicBezTo>
                    <a:pt x="310" y="1455"/>
                    <a:pt x="310" y="1455"/>
                    <a:pt x="310" y="1455"/>
                  </a:cubicBezTo>
                  <a:cubicBezTo>
                    <a:pt x="313" y="1458"/>
                    <a:pt x="316" y="1460"/>
                    <a:pt x="319" y="1463"/>
                  </a:cubicBezTo>
                  <a:cubicBezTo>
                    <a:pt x="324" y="1457"/>
                    <a:pt x="324" y="1457"/>
                    <a:pt x="324" y="1457"/>
                  </a:cubicBezTo>
                  <a:cubicBezTo>
                    <a:pt x="321" y="1454"/>
                    <a:pt x="318" y="1452"/>
                    <a:pt x="315" y="1449"/>
                  </a:cubicBezTo>
                  <a:moveTo>
                    <a:pt x="1319" y="1446"/>
                  </a:moveTo>
                  <a:cubicBezTo>
                    <a:pt x="1316" y="1449"/>
                    <a:pt x="1313" y="1451"/>
                    <a:pt x="1309" y="1454"/>
                  </a:cubicBezTo>
                  <a:cubicBezTo>
                    <a:pt x="1314" y="1460"/>
                    <a:pt x="1314" y="1460"/>
                    <a:pt x="1314" y="1460"/>
                  </a:cubicBezTo>
                  <a:cubicBezTo>
                    <a:pt x="1317" y="1457"/>
                    <a:pt x="1320" y="1455"/>
                    <a:pt x="1323" y="1452"/>
                  </a:cubicBezTo>
                  <a:cubicBezTo>
                    <a:pt x="1319" y="1446"/>
                    <a:pt x="1319" y="1446"/>
                    <a:pt x="1319" y="1446"/>
                  </a:cubicBezTo>
                  <a:moveTo>
                    <a:pt x="287" y="1427"/>
                  </a:moveTo>
                  <a:cubicBezTo>
                    <a:pt x="282" y="1432"/>
                    <a:pt x="282" y="1432"/>
                    <a:pt x="282" y="1432"/>
                  </a:cubicBezTo>
                  <a:cubicBezTo>
                    <a:pt x="285" y="1435"/>
                    <a:pt x="288" y="1438"/>
                    <a:pt x="291" y="1440"/>
                  </a:cubicBezTo>
                  <a:cubicBezTo>
                    <a:pt x="296" y="1434"/>
                    <a:pt x="296" y="1434"/>
                    <a:pt x="296" y="1434"/>
                  </a:cubicBezTo>
                  <a:cubicBezTo>
                    <a:pt x="293" y="1432"/>
                    <a:pt x="290" y="1429"/>
                    <a:pt x="287" y="1427"/>
                  </a:cubicBezTo>
                  <a:moveTo>
                    <a:pt x="1346" y="1423"/>
                  </a:moveTo>
                  <a:cubicBezTo>
                    <a:pt x="1343" y="1426"/>
                    <a:pt x="1340" y="1429"/>
                    <a:pt x="1337" y="1431"/>
                  </a:cubicBezTo>
                  <a:cubicBezTo>
                    <a:pt x="1342" y="1437"/>
                    <a:pt x="1342" y="1437"/>
                    <a:pt x="1342" y="1437"/>
                  </a:cubicBezTo>
                  <a:cubicBezTo>
                    <a:pt x="1345" y="1434"/>
                    <a:pt x="1348" y="1432"/>
                    <a:pt x="1351" y="1429"/>
                  </a:cubicBezTo>
                  <a:cubicBezTo>
                    <a:pt x="1346" y="1423"/>
                    <a:pt x="1346" y="1423"/>
                    <a:pt x="1346" y="1423"/>
                  </a:cubicBezTo>
                  <a:moveTo>
                    <a:pt x="260" y="1403"/>
                  </a:moveTo>
                  <a:cubicBezTo>
                    <a:pt x="255" y="1408"/>
                    <a:pt x="255" y="1408"/>
                    <a:pt x="255" y="1408"/>
                  </a:cubicBezTo>
                  <a:cubicBezTo>
                    <a:pt x="258" y="1411"/>
                    <a:pt x="261" y="1414"/>
                    <a:pt x="264" y="1416"/>
                  </a:cubicBezTo>
                  <a:cubicBezTo>
                    <a:pt x="269" y="1411"/>
                    <a:pt x="269" y="1411"/>
                    <a:pt x="269" y="1411"/>
                  </a:cubicBezTo>
                  <a:cubicBezTo>
                    <a:pt x="266" y="1408"/>
                    <a:pt x="263" y="1405"/>
                    <a:pt x="260" y="1403"/>
                  </a:cubicBezTo>
                  <a:moveTo>
                    <a:pt x="1372" y="1399"/>
                  </a:moveTo>
                  <a:cubicBezTo>
                    <a:pt x="1370" y="1402"/>
                    <a:pt x="1367" y="1405"/>
                    <a:pt x="1364" y="1407"/>
                  </a:cubicBezTo>
                  <a:cubicBezTo>
                    <a:pt x="1369" y="1413"/>
                    <a:pt x="1369" y="1413"/>
                    <a:pt x="1369" y="1413"/>
                  </a:cubicBezTo>
                  <a:cubicBezTo>
                    <a:pt x="1372" y="1410"/>
                    <a:pt x="1375" y="1407"/>
                    <a:pt x="1378" y="1405"/>
                  </a:cubicBezTo>
                  <a:cubicBezTo>
                    <a:pt x="1372" y="1399"/>
                    <a:pt x="1372" y="1399"/>
                    <a:pt x="1372" y="1399"/>
                  </a:cubicBezTo>
                  <a:moveTo>
                    <a:pt x="235" y="1378"/>
                  </a:moveTo>
                  <a:cubicBezTo>
                    <a:pt x="230" y="1383"/>
                    <a:pt x="230" y="1383"/>
                    <a:pt x="230" y="1383"/>
                  </a:cubicBezTo>
                  <a:cubicBezTo>
                    <a:pt x="233" y="1386"/>
                    <a:pt x="235" y="1389"/>
                    <a:pt x="238" y="1391"/>
                  </a:cubicBezTo>
                  <a:cubicBezTo>
                    <a:pt x="243" y="1386"/>
                    <a:pt x="243" y="1386"/>
                    <a:pt x="243" y="1386"/>
                  </a:cubicBezTo>
                  <a:cubicBezTo>
                    <a:pt x="241" y="1383"/>
                    <a:pt x="238" y="1381"/>
                    <a:pt x="235" y="1378"/>
                  </a:cubicBezTo>
                  <a:moveTo>
                    <a:pt x="1398" y="1374"/>
                  </a:moveTo>
                  <a:cubicBezTo>
                    <a:pt x="1395" y="1377"/>
                    <a:pt x="1392" y="1380"/>
                    <a:pt x="1389" y="1383"/>
                  </a:cubicBezTo>
                  <a:cubicBezTo>
                    <a:pt x="1395" y="1388"/>
                    <a:pt x="1395" y="1388"/>
                    <a:pt x="1395" y="1388"/>
                  </a:cubicBezTo>
                  <a:cubicBezTo>
                    <a:pt x="1398" y="1385"/>
                    <a:pt x="1400" y="1382"/>
                    <a:pt x="1403" y="1379"/>
                  </a:cubicBezTo>
                  <a:cubicBezTo>
                    <a:pt x="1398" y="1374"/>
                    <a:pt x="1398" y="1374"/>
                    <a:pt x="1398" y="1374"/>
                  </a:cubicBezTo>
                  <a:moveTo>
                    <a:pt x="211" y="1351"/>
                  </a:moveTo>
                  <a:cubicBezTo>
                    <a:pt x="205" y="1356"/>
                    <a:pt x="205" y="1356"/>
                    <a:pt x="205" y="1356"/>
                  </a:cubicBezTo>
                  <a:cubicBezTo>
                    <a:pt x="208" y="1359"/>
                    <a:pt x="211" y="1362"/>
                    <a:pt x="213" y="1365"/>
                  </a:cubicBezTo>
                  <a:cubicBezTo>
                    <a:pt x="219" y="1360"/>
                    <a:pt x="219" y="1360"/>
                    <a:pt x="219" y="1360"/>
                  </a:cubicBezTo>
                  <a:cubicBezTo>
                    <a:pt x="216" y="1357"/>
                    <a:pt x="213" y="1354"/>
                    <a:pt x="211" y="1351"/>
                  </a:cubicBezTo>
                  <a:moveTo>
                    <a:pt x="1422" y="1348"/>
                  </a:moveTo>
                  <a:cubicBezTo>
                    <a:pt x="1419" y="1351"/>
                    <a:pt x="1417" y="1354"/>
                    <a:pt x="1414" y="1357"/>
                  </a:cubicBezTo>
                  <a:cubicBezTo>
                    <a:pt x="1419" y="1362"/>
                    <a:pt x="1419" y="1362"/>
                    <a:pt x="1419" y="1362"/>
                  </a:cubicBezTo>
                  <a:cubicBezTo>
                    <a:pt x="1422" y="1359"/>
                    <a:pt x="1425" y="1356"/>
                    <a:pt x="1427" y="1353"/>
                  </a:cubicBezTo>
                  <a:cubicBezTo>
                    <a:pt x="1422" y="1348"/>
                    <a:pt x="1422" y="1348"/>
                    <a:pt x="1422" y="1348"/>
                  </a:cubicBezTo>
                  <a:moveTo>
                    <a:pt x="188" y="1324"/>
                  </a:moveTo>
                  <a:cubicBezTo>
                    <a:pt x="182" y="1329"/>
                    <a:pt x="182" y="1329"/>
                    <a:pt x="182" y="1329"/>
                  </a:cubicBezTo>
                  <a:cubicBezTo>
                    <a:pt x="184" y="1332"/>
                    <a:pt x="187" y="1335"/>
                    <a:pt x="190" y="1338"/>
                  </a:cubicBezTo>
                  <a:cubicBezTo>
                    <a:pt x="195" y="1333"/>
                    <a:pt x="195" y="1333"/>
                    <a:pt x="195" y="1333"/>
                  </a:cubicBezTo>
                  <a:cubicBezTo>
                    <a:pt x="193" y="1330"/>
                    <a:pt x="190" y="1327"/>
                    <a:pt x="188" y="1324"/>
                  </a:cubicBezTo>
                  <a:moveTo>
                    <a:pt x="1445" y="1320"/>
                  </a:moveTo>
                  <a:cubicBezTo>
                    <a:pt x="1442" y="1323"/>
                    <a:pt x="1440" y="1327"/>
                    <a:pt x="1437" y="1330"/>
                  </a:cubicBezTo>
                  <a:cubicBezTo>
                    <a:pt x="1443" y="1334"/>
                    <a:pt x="1443" y="1334"/>
                    <a:pt x="1443" y="1334"/>
                  </a:cubicBezTo>
                  <a:cubicBezTo>
                    <a:pt x="1446" y="1331"/>
                    <a:pt x="1448" y="1328"/>
                    <a:pt x="1451" y="1325"/>
                  </a:cubicBezTo>
                  <a:cubicBezTo>
                    <a:pt x="1445" y="1320"/>
                    <a:pt x="1445" y="1320"/>
                    <a:pt x="1445" y="1320"/>
                  </a:cubicBezTo>
                  <a:moveTo>
                    <a:pt x="166" y="1296"/>
                  </a:moveTo>
                  <a:cubicBezTo>
                    <a:pt x="160" y="1301"/>
                    <a:pt x="160" y="1301"/>
                    <a:pt x="160" y="1301"/>
                  </a:cubicBezTo>
                  <a:cubicBezTo>
                    <a:pt x="162" y="1304"/>
                    <a:pt x="165" y="1307"/>
                    <a:pt x="167" y="1310"/>
                  </a:cubicBezTo>
                  <a:cubicBezTo>
                    <a:pt x="173" y="1306"/>
                    <a:pt x="173" y="1306"/>
                    <a:pt x="173" y="1306"/>
                  </a:cubicBezTo>
                  <a:cubicBezTo>
                    <a:pt x="170" y="1302"/>
                    <a:pt x="168" y="1299"/>
                    <a:pt x="166" y="1296"/>
                  </a:cubicBezTo>
                  <a:moveTo>
                    <a:pt x="1467" y="1292"/>
                  </a:moveTo>
                  <a:cubicBezTo>
                    <a:pt x="1464" y="1295"/>
                    <a:pt x="1462" y="1298"/>
                    <a:pt x="1460" y="1302"/>
                  </a:cubicBezTo>
                  <a:cubicBezTo>
                    <a:pt x="1465" y="1306"/>
                    <a:pt x="1465" y="1306"/>
                    <a:pt x="1465" y="1306"/>
                  </a:cubicBezTo>
                  <a:cubicBezTo>
                    <a:pt x="1468" y="1303"/>
                    <a:pt x="1470" y="1300"/>
                    <a:pt x="1473" y="1296"/>
                  </a:cubicBezTo>
                  <a:cubicBezTo>
                    <a:pt x="1467" y="1292"/>
                    <a:pt x="1467" y="1292"/>
                    <a:pt x="1467" y="1292"/>
                  </a:cubicBezTo>
                  <a:moveTo>
                    <a:pt x="145" y="1267"/>
                  </a:moveTo>
                  <a:cubicBezTo>
                    <a:pt x="139" y="1271"/>
                    <a:pt x="139" y="1271"/>
                    <a:pt x="139" y="1271"/>
                  </a:cubicBezTo>
                  <a:cubicBezTo>
                    <a:pt x="141" y="1274"/>
                    <a:pt x="143" y="1278"/>
                    <a:pt x="146" y="1281"/>
                  </a:cubicBezTo>
                  <a:cubicBezTo>
                    <a:pt x="152" y="1277"/>
                    <a:pt x="152" y="1277"/>
                    <a:pt x="152" y="1277"/>
                  </a:cubicBezTo>
                  <a:cubicBezTo>
                    <a:pt x="150" y="1274"/>
                    <a:pt x="147" y="1270"/>
                    <a:pt x="145" y="1267"/>
                  </a:cubicBezTo>
                  <a:moveTo>
                    <a:pt x="1487" y="1263"/>
                  </a:moveTo>
                  <a:cubicBezTo>
                    <a:pt x="1485" y="1266"/>
                    <a:pt x="1483" y="1269"/>
                    <a:pt x="1480" y="1273"/>
                  </a:cubicBezTo>
                  <a:cubicBezTo>
                    <a:pt x="1487" y="1277"/>
                    <a:pt x="1487" y="1277"/>
                    <a:pt x="1487" y="1277"/>
                  </a:cubicBezTo>
                  <a:cubicBezTo>
                    <a:pt x="1489" y="1273"/>
                    <a:pt x="1491" y="1270"/>
                    <a:pt x="1493" y="1267"/>
                  </a:cubicBezTo>
                  <a:cubicBezTo>
                    <a:pt x="1487" y="1263"/>
                    <a:pt x="1487" y="1263"/>
                    <a:pt x="1487" y="1263"/>
                  </a:cubicBezTo>
                  <a:moveTo>
                    <a:pt x="126" y="1237"/>
                  </a:moveTo>
                  <a:cubicBezTo>
                    <a:pt x="119" y="1241"/>
                    <a:pt x="119" y="1241"/>
                    <a:pt x="119" y="1241"/>
                  </a:cubicBezTo>
                  <a:cubicBezTo>
                    <a:pt x="122" y="1244"/>
                    <a:pt x="124" y="1248"/>
                    <a:pt x="126" y="1251"/>
                  </a:cubicBezTo>
                  <a:cubicBezTo>
                    <a:pt x="132" y="1247"/>
                    <a:pt x="132" y="1247"/>
                    <a:pt x="132" y="1247"/>
                  </a:cubicBezTo>
                  <a:cubicBezTo>
                    <a:pt x="130" y="1244"/>
                    <a:pt x="128" y="1240"/>
                    <a:pt x="126" y="1237"/>
                  </a:cubicBezTo>
                  <a:moveTo>
                    <a:pt x="108" y="1206"/>
                  </a:moveTo>
                  <a:cubicBezTo>
                    <a:pt x="101" y="1210"/>
                    <a:pt x="101" y="1210"/>
                    <a:pt x="101" y="1210"/>
                  </a:cubicBezTo>
                  <a:cubicBezTo>
                    <a:pt x="103" y="1213"/>
                    <a:pt x="105" y="1217"/>
                    <a:pt x="107" y="1220"/>
                  </a:cubicBezTo>
                  <a:cubicBezTo>
                    <a:pt x="114" y="1217"/>
                    <a:pt x="114" y="1217"/>
                    <a:pt x="114" y="1217"/>
                  </a:cubicBezTo>
                  <a:cubicBezTo>
                    <a:pt x="112" y="1213"/>
                    <a:pt x="110" y="1210"/>
                    <a:pt x="108" y="1206"/>
                  </a:cubicBezTo>
                  <a:moveTo>
                    <a:pt x="91" y="1175"/>
                  </a:moveTo>
                  <a:cubicBezTo>
                    <a:pt x="85" y="1178"/>
                    <a:pt x="85" y="1178"/>
                    <a:pt x="85" y="1178"/>
                  </a:cubicBezTo>
                  <a:cubicBezTo>
                    <a:pt x="86" y="1182"/>
                    <a:pt x="88" y="1185"/>
                    <a:pt x="90" y="1189"/>
                  </a:cubicBezTo>
                  <a:cubicBezTo>
                    <a:pt x="97" y="1185"/>
                    <a:pt x="97" y="1185"/>
                    <a:pt x="97" y="1185"/>
                  </a:cubicBezTo>
                  <a:cubicBezTo>
                    <a:pt x="95" y="1182"/>
                    <a:pt x="93" y="1178"/>
                    <a:pt x="91" y="1175"/>
                  </a:cubicBezTo>
                  <a:moveTo>
                    <a:pt x="76" y="1142"/>
                  </a:moveTo>
                  <a:cubicBezTo>
                    <a:pt x="72" y="1144"/>
                    <a:pt x="72" y="1144"/>
                    <a:pt x="72" y="1144"/>
                  </a:cubicBezTo>
                  <a:cubicBezTo>
                    <a:pt x="74" y="1144"/>
                    <a:pt x="74" y="1144"/>
                    <a:pt x="74" y="1144"/>
                  </a:cubicBezTo>
                  <a:cubicBezTo>
                    <a:pt x="74" y="1156"/>
                    <a:pt x="74" y="1156"/>
                    <a:pt x="74" y="1156"/>
                  </a:cubicBezTo>
                  <a:cubicBezTo>
                    <a:pt x="74" y="1156"/>
                    <a:pt x="74" y="1156"/>
                    <a:pt x="74" y="1156"/>
                  </a:cubicBezTo>
                  <a:cubicBezTo>
                    <a:pt x="81" y="1153"/>
                    <a:pt x="81" y="1153"/>
                    <a:pt x="81" y="1153"/>
                  </a:cubicBezTo>
                  <a:cubicBezTo>
                    <a:pt x="79" y="1150"/>
                    <a:pt x="78" y="1146"/>
                    <a:pt x="76" y="1142"/>
                  </a:cubicBezTo>
                  <a:moveTo>
                    <a:pt x="62" y="1110"/>
                  </a:moveTo>
                  <a:cubicBezTo>
                    <a:pt x="55" y="1112"/>
                    <a:pt x="55" y="1112"/>
                    <a:pt x="55" y="1112"/>
                  </a:cubicBezTo>
                  <a:cubicBezTo>
                    <a:pt x="57" y="1116"/>
                    <a:pt x="58" y="1120"/>
                    <a:pt x="60" y="1123"/>
                  </a:cubicBezTo>
                  <a:cubicBezTo>
                    <a:pt x="67" y="1121"/>
                    <a:pt x="67" y="1121"/>
                    <a:pt x="67" y="1121"/>
                  </a:cubicBezTo>
                  <a:cubicBezTo>
                    <a:pt x="65" y="1117"/>
                    <a:pt x="64" y="1113"/>
                    <a:pt x="62" y="1110"/>
                  </a:cubicBezTo>
                  <a:moveTo>
                    <a:pt x="50" y="1076"/>
                  </a:moveTo>
                  <a:cubicBezTo>
                    <a:pt x="43" y="1078"/>
                    <a:pt x="43" y="1078"/>
                    <a:pt x="43" y="1078"/>
                  </a:cubicBezTo>
                  <a:cubicBezTo>
                    <a:pt x="44" y="1082"/>
                    <a:pt x="46" y="1086"/>
                    <a:pt x="47" y="1090"/>
                  </a:cubicBezTo>
                  <a:cubicBezTo>
                    <a:pt x="54" y="1087"/>
                    <a:pt x="54" y="1087"/>
                    <a:pt x="54" y="1087"/>
                  </a:cubicBezTo>
                  <a:cubicBezTo>
                    <a:pt x="53" y="1084"/>
                    <a:pt x="51" y="1080"/>
                    <a:pt x="50" y="1076"/>
                  </a:cubicBezTo>
                  <a:moveTo>
                    <a:pt x="39" y="1042"/>
                  </a:moveTo>
                  <a:cubicBezTo>
                    <a:pt x="32" y="1044"/>
                    <a:pt x="32" y="1044"/>
                    <a:pt x="32" y="1044"/>
                  </a:cubicBezTo>
                  <a:cubicBezTo>
                    <a:pt x="33" y="1048"/>
                    <a:pt x="35" y="1052"/>
                    <a:pt x="36" y="1056"/>
                  </a:cubicBezTo>
                  <a:cubicBezTo>
                    <a:pt x="43" y="1053"/>
                    <a:pt x="43" y="1053"/>
                    <a:pt x="43" y="1053"/>
                  </a:cubicBezTo>
                  <a:cubicBezTo>
                    <a:pt x="42" y="1050"/>
                    <a:pt x="40" y="1046"/>
                    <a:pt x="39" y="1042"/>
                  </a:cubicBezTo>
                  <a:moveTo>
                    <a:pt x="30" y="1007"/>
                  </a:moveTo>
                  <a:cubicBezTo>
                    <a:pt x="23" y="1009"/>
                    <a:pt x="23" y="1009"/>
                    <a:pt x="23" y="1009"/>
                  </a:cubicBezTo>
                  <a:cubicBezTo>
                    <a:pt x="24" y="1013"/>
                    <a:pt x="25" y="1017"/>
                    <a:pt x="26" y="1021"/>
                  </a:cubicBezTo>
                  <a:cubicBezTo>
                    <a:pt x="33" y="1019"/>
                    <a:pt x="33" y="1019"/>
                    <a:pt x="33" y="1019"/>
                  </a:cubicBezTo>
                  <a:cubicBezTo>
                    <a:pt x="32" y="1015"/>
                    <a:pt x="31" y="1011"/>
                    <a:pt x="30" y="1007"/>
                  </a:cubicBezTo>
                  <a:moveTo>
                    <a:pt x="22" y="973"/>
                  </a:moveTo>
                  <a:cubicBezTo>
                    <a:pt x="15" y="974"/>
                    <a:pt x="15" y="974"/>
                    <a:pt x="15" y="974"/>
                  </a:cubicBezTo>
                  <a:cubicBezTo>
                    <a:pt x="16" y="978"/>
                    <a:pt x="17" y="982"/>
                    <a:pt x="18" y="986"/>
                  </a:cubicBezTo>
                  <a:cubicBezTo>
                    <a:pt x="25" y="984"/>
                    <a:pt x="25" y="984"/>
                    <a:pt x="25" y="984"/>
                  </a:cubicBezTo>
                  <a:cubicBezTo>
                    <a:pt x="24" y="980"/>
                    <a:pt x="23" y="976"/>
                    <a:pt x="22" y="973"/>
                  </a:cubicBezTo>
                  <a:moveTo>
                    <a:pt x="16" y="937"/>
                  </a:moveTo>
                  <a:cubicBezTo>
                    <a:pt x="9" y="938"/>
                    <a:pt x="9" y="938"/>
                    <a:pt x="9" y="938"/>
                  </a:cubicBezTo>
                  <a:cubicBezTo>
                    <a:pt x="10" y="942"/>
                    <a:pt x="10" y="946"/>
                    <a:pt x="11" y="950"/>
                  </a:cubicBezTo>
                  <a:cubicBezTo>
                    <a:pt x="18" y="949"/>
                    <a:pt x="18" y="949"/>
                    <a:pt x="18" y="949"/>
                  </a:cubicBezTo>
                  <a:cubicBezTo>
                    <a:pt x="17" y="945"/>
                    <a:pt x="17" y="941"/>
                    <a:pt x="16" y="937"/>
                  </a:cubicBezTo>
                  <a:moveTo>
                    <a:pt x="12" y="902"/>
                  </a:moveTo>
                  <a:cubicBezTo>
                    <a:pt x="4" y="903"/>
                    <a:pt x="4" y="903"/>
                    <a:pt x="4" y="903"/>
                  </a:cubicBezTo>
                  <a:cubicBezTo>
                    <a:pt x="5" y="907"/>
                    <a:pt x="5" y="911"/>
                    <a:pt x="6" y="915"/>
                  </a:cubicBezTo>
                  <a:cubicBezTo>
                    <a:pt x="13" y="914"/>
                    <a:pt x="13" y="914"/>
                    <a:pt x="13" y="914"/>
                  </a:cubicBezTo>
                  <a:cubicBezTo>
                    <a:pt x="13" y="910"/>
                    <a:pt x="12" y="906"/>
                    <a:pt x="12" y="902"/>
                  </a:cubicBezTo>
                  <a:moveTo>
                    <a:pt x="9" y="866"/>
                  </a:moveTo>
                  <a:cubicBezTo>
                    <a:pt x="1" y="867"/>
                    <a:pt x="1" y="867"/>
                    <a:pt x="1" y="867"/>
                  </a:cubicBezTo>
                  <a:cubicBezTo>
                    <a:pt x="2" y="871"/>
                    <a:pt x="2" y="875"/>
                    <a:pt x="2" y="879"/>
                  </a:cubicBezTo>
                  <a:cubicBezTo>
                    <a:pt x="9" y="878"/>
                    <a:pt x="9" y="878"/>
                    <a:pt x="9" y="878"/>
                  </a:cubicBezTo>
                  <a:cubicBezTo>
                    <a:pt x="9" y="874"/>
                    <a:pt x="9" y="870"/>
                    <a:pt x="9" y="866"/>
                  </a:cubicBezTo>
                  <a:moveTo>
                    <a:pt x="7" y="831"/>
                  </a:moveTo>
                  <a:cubicBezTo>
                    <a:pt x="0" y="831"/>
                    <a:pt x="0" y="831"/>
                    <a:pt x="0" y="831"/>
                  </a:cubicBezTo>
                  <a:cubicBezTo>
                    <a:pt x="0" y="835"/>
                    <a:pt x="0" y="839"/>
                    <a:pt x="0" y="843"/>
                  </a:cubicBezTo>
                  <a:cubicBezTo>
                    <a:pt x="8" y="843"/>
                    <a:pt x="8" y="843"/>
                    <a:pt x="8" y="843"/>
                  </a:cubicBezTo>
                  <a:cubicBezTo>
                    <a:pt x="7" y="839"/>
                    <a:pt x="7" y="835"/>
                    <a:pt x="7" y="831"/>
                  </a:cubicBezTo>
                  <a:moveTo>
                    <a:pt x="0" y="793"/>
                  </a:moveTo>
                  <a:cubicBezTo>
                    <a:pt x="0" y="797"/>
                    <a:pt x="0" y="801"/>
                    <a:pt x="0" y="805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7" y="807"/>
                    <a:pt x="7" y="807"/>
                    <a:pt x="7" y="807"/>
                  </a:cubicBezTo>
                  <a:cubicBezTo>
                    <a:pt x="7" y="806"/>
                    <a:pt x="7" y="806"/>
                    <a:pt x="7" y="806"/>
                  </a:cubicBezTo>
                  <a:cubicBezTo>
                    <a:pt x="7" y="802"/>
                    <a:pt x="7" y="798"/>
                    <a:pt x="7" y="794"/>
                  </a:cubicBezTo>
                  <a:cubicBezTo>
                    <a:pt x="0" y="793"/>
                    <a:pt x="0" y="793"/>
                    <a:pt x="0" y="793"/>
                  </a:cubicBezTo>
                  <a:moveTo>
                    <a:pt x="2" y="757"/>
                  </a:moveTo>
                  <a:cubicBezTo>
                    <a:pt x="1" y="761"/>
                    <a:pt x="1" y="765"/>
                    <a:pt x="1" y="769"/>
                  </a:cubicBezTo>
                  <a:cubicBezTo>
                    <a:pt x="8" y="770"/>
                    <a:pt x="8" y="770"/>
                    <a:pt x="8" y="770"/>
                  </a:cubicBezTo>
                  <a:cubicBezTo>
                    <a:pt x="9" y="766"/>
                    <a:pt x="9" y="762"/>
                    <a:pt x="9" y="758"/>
                  </a:cubicBezTo>
                  <a:cubicBezTo>
                    <a:pt x="2" y="757"/>
                    <a:pt x="2" y="757"/>
                    <a:pt x="2" y="757"/>
                  </a:cubicBezTo>
                  <a:moveTo>
                    <a:pt x="5" y="722"/>
                  </a:moveTo>
                  <a:cubicBezTo>
                    <a:pt x="5" y="725"/>
                    <a:pt x="4" y="729"/>
                    <a:pt x="4" y="733"/>
                  </a:cubicBezTo>
                  <a:cubicBezTo>
                    <a:pt x="11" y="734"/>
                    <a:pt x="11" y="734"/>
                    <a:pt x="11" y="734"/>
                  </a:cubicBezTo>
                  <a:cubicBezTo>
                    <a:pt x="12" y="730"/>
                    <a:pt x="12" y="726"/>
                    <a:pt x="12" y="722"/>
                  </a:cubicBezTo>
                  <a:cubicBezTo>
                    <a:pt x="5" y="722"/>
                    <a:pt x="5" y="722"/>
                    <a:pt x="5" y="722"/>
                  </a:cubicBezTo>
                  <a:moveTo>
                    <a:pt x="10" y="686"/>
                  </a:moveTo>
                  <a:cubicBezTo>
                    <a:pt x="9" y="690"/>
                    <a:pt x="9" y="694"/>
                    <a:pt x="8" y="698"/>
                  </a:cubicBezTo>
                  <a:cubicBezTo>
                    <a:pt x="15" y="699"/>
                    <a:pt x="15" y="699"/>
                    <a:pt x="15" y="699"/>
                  </a:cubicBezTo>
                  <a:cubicBezTo>
                    <a:pt x="16" y="695"/>
                    <a:pt x="17" y="691"/>
                    <a:pt x="17" y="687"/>
                  </a:cubicBezTo>
                  <a:cubicBezTo>
                    <a:pt x="10" y="686"/>
                    <a:pt x="10" y="686"/>
                    <a:pt x="10" y="686"/>
                  </a:cubicBezTo>
                  <a:moveTo>
                    <a:pt x="16" y="650"/>
                  </a:moveTo>
                  <a:cubicBezTo>
                    <a:pt x="16" y="654"/>
                    <a:pt x="15" y="658"/>
                    <a:pt x="14" y="662"/>
                  </a:cubicBezTo>
                  <a:cubicBezTo>
                    <a:pt x="21" y="663"/>
                    <a:pt x="21" y="663"/>
                    <a:pt x="21" y="663"/>
                  </a:cubicBezTo>
                  <a:cubicBezTo>
                    <a:pt x="22" y="660"/>
                    <a:pt x="23" y="656"/>
                    <a:pt x="24" y="652"/>
                  </a:cubicBezTo>
                  <a:cubicBezTo>
                    <a:pt x="16" y="650"/>
                    <a:pt x="16" y="650"/>
                    <a:pt x="16" y="650"/>
                  </a:cubicBezTo>
                  <a:moveTo>
                    <a:pt x="24" y="615"/>
                  </a:moveTo>
                  <a:cubicBezTo>
                    <a:pt x="23" y="619"/>
                    <a:pt x="23" y="623"/>
                    <a:pt x="22" y="627"/>
                  </a:cubicBezTo>
                  <a:cubicBezTo>
                    <a:pt x="29" y="629"/>
                    <a:pt x="29" y="629"/>
                    <a:pt x="29" y="629"/>
                  </a:cubicBezTo>
                  <a:cubicBezTo>
                    <a:pt x="30" y="625"/>
                    <a:pt x="31" y="621"/>
                    <a:pt x="32" y="617"/>
                  </a:cubicBezTo>
                  <a:cubicBezTo>
                    <a:pt x="24" y="615"/>
                    <a:pt x="24" y="615"/>
                    <a:pt x="24" y="615"/>
                  </a:cubicBezTo>
                  <a:moveTo>
                    <a:pt x="34" y="580"/>
                  </a:moveTo>
                  <a:cubicBezTo>
                    <a:pt x="33" y="584"/>
                    <a:pt x="32" y="588"/>
                    <a:pt x="31" y="592"/>
                  </a:cubicBezTo>
                  <a:cubicBezTo>
                    <a:pt x="38" y="594"/>
                    <a:pt x="38" y="594"/>
                    <a:pt x="38" y="594"/>
                  </a:cubicBezTo>
                  <a:cubicBezTo>
                    <a:pt x="39" y="590"/>
                    <a:pt x="40" y="586"/>
                    <a:pt x="41" y="583"/>
                  </a:cubicBezTo>
                  <a:cubicBezTo>
                    <a:pt x="34" y="580"/>
                    <a:pt x="34" y="580"/>
                    <a:pt x="34" y="580"/>
                  </a:cubicBezTo>
                  <a:moveTo>
                    <a:pt x="45" y="546"/>
                  </a:moveTo>
                  <a:cubicBezTo>
                    <a:pt x="44" y="550"/>
                    <a:pt x="43" y="554"/>
                    <a:pt x="41" y="558"/>
                  </a:cubicBezTo>
                  <a:cubicBezTo>
                    <a:pt x="48" y="560"/>
                    <a:pt x="48" y="560"/>
                    <a:pt x="48" y="560"/>
                  </a:cubicBezTo>
                  <a:cubicBezTo>
                    <a:pt x="50" y="556"/>
                    <a:pt x="51" y="552"/>
                    <a:pt x="52" y="549"/>
                  </a:cubicBezTo>
                  <a:cubicBezTo>
                    <a:pt x="45" y="546"/>
                    <a:pt x="45" y="546"/>
                    <a:pt x="45" y="546"/>
                  </a:cubicBezTo>
                  <a:moveTo>
                    <a:pt x="58" y="512"/>
                  </a:moveTo>
                  <a:cubicBezTo>
                    <a:pt x="56" y="516"/>
                    <a:pt x="55" y="520"/>
                    <a:pt x="54" y="523"/>
                  </a:cubicBezTo>
                  <a:cubicBezTo>
                    <a:pt x="60" y="526"/>
                    <a:pt x="60" y="526"/>
                    <a:pt x="60" y="526"/>
                  </a:cubicBezTo>
                  <a:cubicBezTo>
                    <a:pt x="62" y="522"/>
                    <a:pt x="63" y="519"/>
                    <a:pt x="65" y="515"/>
                  </a:cubicBezTo>
                  <a:cubicBezTo>
                    <a:pt x="58" y="512"/>
                    <a:pt x="58" y="512"/>
                    <a:pt x="58" y="512"/>
                  </a:cubicBezTo>
                  <a:moveTo>
                    <a:pt x="72" y="479"/>
                  </a:moveTo>
                  <a:cubicBezTo>
                    <a:pt x="70" y="483"/>
                    <a:pt x="69" y="486"/>
                    <a:pt x="67" y="490"/>
                  </a:cubicBezTo>
                  <a:cubicBezTo>
                    <a:pt x="74" y="493"/>
                    <a:pt x="74" y="493"/>
                    <a:pt x="74" y="493"/>
                  </a:cubicBezTo>
                  <a:cubicBezTo>
                    <a:pt x="76" y="489"/>
                    <a:pt x="77" y="486"/>
                    <a:pt x="79" y="482"/>
                  </a:cubicBezTo>
                  <a:cubicBezTo>
                    <a:pt x="72" y="479"/>
                    <a:pt x="72" y="479"/>
                    <a:pt x="72" y="479"/>
                  </a:cubicBezTo>
                  <a:moveTo>
                    <a:pt x="88" y="446"/>
                  </a:moveTo>
                  <a:cubicBezTo>
                    <a:pt x="86" y="450"/>
                    <a:pt x="84" y="454"/>
                    <a:pt x="82" y="457"/>
                  </a:cubicBezTo>
                  <a:cubicBezTo>
                    <a:pt x="89" y="460"/>
                    <a:pt x="89" y="460"/>
                    <a:pt x="89" y="460"/>
                  </a:cubicBezTo>
                  <a:cubicBezTo>
                    <a:pt x="91" y="457"/>
                    <a:pt x="93" y="453"/>
                    <a:pt x="94" y="450"/>
                  </a:cubicBezTo>
                  <a:cubicBezTo>
                    <a:pt x="88" y="446"/>
                    <a:pt x="88" y="446"/>
                    <a:pt x="88" y="446"/>
                  </a:cubicBezTo>
                  <a:moveTo>
                    <a:pt x="105" y="415"/>
                  </a:moveTo>
                  <a:cubicBezTo>
                    <a:pt x="103" y="418"/>
                    <a:pt x="101" y="422"/>
                    <a:pt x="99" y="425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7" y="425"/>
                    <a:pt x="109" y="422"/>
                    <a:pt x="111" y="418"/>
                  </a:cubicBezTo>
                  <a:cubicBezTo>
                    <a:pt x="105" y="415"/>
                    <a:pt x="105" y="415"/>
                    <a:pt x="105" y="415"/>
                  </a:cubicBezTo>
                  <a:moveTo>
                    <a:pt x="123" y="384"/>
                  </a:moveTo>
                  <a:cubicBezTo>
                    <a:pt x="121" y="387"/>
                    <a:pt x="119" y="390"/>
                    <a:pt x="117" y="394"/>
                  </a:cubicBezTo>
                  <a:cubicBezTo>
                    <a:pt x="123" y="398"/>
                    <a:pt x="123" y="398"/>
                    <a:pt x="123" y="398"/>
                  </a:cubicBezTo>
                  <a:cubicBezTo>
                    <a:pt x="125" y="394"/>
                    <a:pt x="128" y="391"/>
                    <a:pt x="130" y="387"/>
                  </a:cubicBezTo>
                  <a:cubicBezTo>
                    <a:pt x="123" y="384"/>
                    <a:pt x="123" y="384"/>
                    <a:pt x="123" y="384"/>
                  </a:cubicBezTo>
                  <a:moveTo>
                    <a:pt x="143" y="353"/>
                  </a:moveTo>
                  <a:cubicBezTo>
                    <a:pt x="141" y="357"/>
                    <a:pt x="139" y="360"/>
                    <a:pt x="136" y="363"/>
                  </a:cubicBezTo>
                  <a:cubicBezTo>
                    <a:pt x="143" y="367"/>
                    <a:pt x="143" y="367"/>
                    <a:pt x="143" y="367"/>
                  </a:cubicBezTo>
                  <a:cubicBezTo>
                    <a:pt x="145" y="364"/>
                    <a:pt x="147" y="361"/>
                    <a:pt x="149" y="358"/>
                  </a:cubicBezTo>
                  <a:cubicBezTo>
                    <a:pt x="143" y="353"/>
                    <a:pt x="143" y="353"/>
                    <a:pt x="143" y="353"/>
                  </a:cubicBezTo>
                  <a:moveTo>
                    <a:pt x="1484" y="350"/>
                  </a:moveTo>
                  <a:cubicBezTo>
                    <a:pt x="1478" y="354"/>
                    <a:pt x="1478" y="354"/>
                    <a:pt x="1478" y="354"/>
                  </a:cubicBezTo>
                  <a:cubicBezTo>
                    <a:pt x="1480" y="358"/>
                    <a:pt x="1482" y="361"/>
                    <a:pt x="1485" y="364"/>
                  </a:cubicBezTo>
                  <a:cubicBezTo>
                    <a:pt x="1491" y="360"/>
                    <a:pt x="1491" y="360"/>
                    <a:pt x="1491" y="360"/>
                  </a:cubicBezTo>
                  <a:cubicBezTo>
                    <a:pt x="1488" y="357"/>
                    <a:pt x="1486" y="353"/>
                    <a:pt x="1484" y="350"/>
                  </a:cubicBezTo>
                  <a:moveTo>
                    <a:pt x="164" y="324"/>
                  </a:moveTo>
                  <a:cubicBezTo>
                    <a:pt x="162" y="327"/>
                    <a:pt x="159" y="331"/>
                    <a:pt x="157" y="334"/>
                  </a:cubicBezTo>
                  <a:cubicBezTo>
                    <a:pt x="163" y="338"/>
                    <a:pt x="163" y="338"/>
                    <a:pt x="163" y="338"/>
                  </a:cubicBezTo>
                  <a:cubicBezTo>
                    <a:pt x="165" y="335"/>
                    <a:pt x="168" y="332"/>
                    <a:pt x="170" y="329"/>
                  </a:cubicBezTo>
                  <a:cubicBezTo>
                    <a:pt x="164" y="324"/>
                    <a:pt x="164" y="324"/>
                    <a:pt x="164" y="324"/>
                  </a:cubicBezTo>
                  <a:moveTo>
                    <a:pt x="1463" y="321"/>
                  </a:moveTo>
                  <a:cubicBezTo>
                    <a:pt x="1457" y="326"/>
                    <a:pt x="1457" y="326"/>
                    <a:pt x="1457" y="326"/>
                  </a:cubicBezTo>
                  <a:cubicBezTo>
                    <a:pt x="1459" y="329"/>
                    <a:pt x="1462" y="332"/>
                    <a:pt x="1464" y="335"/>
                  </a:cubicBezTo>
                  <a:cubicBezTo>
                    <a:pt x="1470" y="331"/>
                    <a:pt x="1470" y="331"/>
                    <a:pt x="1470" y="331"/>
                  </a:cubicBezTo>
                  <a:cubicBezTo>
                    <a:pt x="1468" y="327"/>
                    <a:pt x="1465" y="324"/>
                    <a:pt x="1463" y="321"/>
                  </a:cubicBezTo>
                  <a:moveTo>
                    <a:pt x="187" y="296"/>
                  </a:moveTo>
                  <a:cubicBezTo>
                    <a:pt x="184" y="299"/>
                    <a:pt x="182" y="302"/>
                    <a:pt x="179" y="305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7" y="307"/>
                    <a:pt x="190" y="304"/>
                    <a:pt x="192" y="301"/>
                  </a:cubicBezTo>
                  <a:cubicBezTo>
                    <a:pt x="187" y="296"/>
                    <a:pt x="187" y="296"/>
                    <a:pt x="187" y="296"/>
                  </a:cubicBezTo>
                  <a:moveTo>
                    <a:pt x="1440" y="293"/>
                  </a:moveTo>
                  <a:cubicBezTo>
                    <a:pt x="1435" y="298"/>
                    <a:pt x="1435" y="298"/>
                    <a:pt x="1435" y="298"/>
                  </a:cubicBezTo>
                  <a:cubicBezTo>
                    <a:pt x="1437" y="301"/>
                    <a:pt x="1440" y="304"/>
                    <a:pt x="1442" y="307"/>
                  </a:cubicBezTo>
                  <a:cubicBezTo>
                    <a:pt x="1448" y="302"/>
                    <a:pt x="1448" y="302"/>
                    <a:pt x="1448" y="302"/>
                  </a:cubicBezTo>
                  <a:cubicBezTo>
                    <a:pt x="1445" y="299"/>
                    <a:pt x="1443" y="296"/>
                    <a:pt x="1440" y="293"/>
                  </a:cubicBezTo>
                  <a:moveTo>
                    <a:pt x="210" y="269"/>
                  </a:moveTo>
                  <a:cubicBezTo>
                    <a:pt x="208" y="272"/>
                    <a:pt x="205" y="275"/>
                    <a:pt x="202" y="278"/>
                  </a:cubicBezTo>
                  <a:cubicBezTo>
                    <a:pt x="208" y="282"/>
                    <a:pt x="208" y="282"/>
                    <a:pt x="208" y="282"/>
                  </a:cubicBezTo>
                  <a:cubicBezTo>
                    <a:pt x="210" y="279"/>
                    <a:pt x="213" y="276"/>
                    <a:pt x="216" y="274"/>
                  </a:cubicBezTo>
                  <a:cubicBezTo>
                    <a:pt x="210" y="269"/>
                    <a:pt x="210" y="269"/>
                    <a:pt x="210" y="269"/>
                  </a:cubicBezTo>
                  <a:moveTo>
                    <a:pt x="1417" y="266"/>
                  </a:moveTo>
                  <a:cubicBezTo>
                    <a:pt x="1411" y="271"/>
                    <a:pt x="1411" y="271"/>
                    <a:pt x="1411" y="271"/>
                  </a:cubicBezTo>
                  <a:cubicBezTo>
                    <a:pt x="1414" y="274"/>
                    <a:pt x="1416" y="277"/>
                    <a:pt x="1419" y="280"/>
                  </a:cubicBezTo>
                  <a:cubicBezTo>
                    <a:pt x="1425" y="275"/>
                    <a:pt x="1425" y="275"/>
                    <a:pt x="1425" y="275"/>
                  </a:cubicBezTo>
                  <a:cubicBezTo>
                    <a:pt x="1422" y="272"/>
                    <a:pt x="1419" y="269"/>
                    <a:pt x="1417" y="266"/>
                  </a:cubicBezTo>
                  <a:moveTo>
                    <a:pt x="235" y="242"/>
                  </a:moveTo>
                  <a:cubicBezTo>
                    <a:pt x="232" y="245"/>
                    <a:pt x="229" y="248"/>
                    <a:pt x="227" y="251"/>
                  </a:cubicBezTo>
                  <a:cubicBezTo>
                    <a:pt x="232" y="256"/>
                    <a:pt x="232" y="256"/>
                    <a:pt x="232" y="256"/>
                  </a:cubicBezTo>
                  <a:cubicBezTo>
                    <a:pt x="235" y="253"/>
                    <a:pt x="238" y="250"/>
                    <a:pt x="240" y="248"/>
                  </a:cubicBezTo>
                  <a:cubicBezTo>
                    <a:pt x="235" y="242"/>
                    <a:pt x="235" y="242"/>
                    <a:pt x="235" y="242"/>
                  </a:cubicBezTo>
                  <a:moveTo>
                    <a:pt x="1392" y="240"/>
                  </a:moveTo>
                  <a:cubicBezTo>
                    <a:pt x="1386" y="245"/>
                    <a:pt x="1386" y="245"/>
                    <a:pt x="1386" y="245"/>
                  </a:cubicBezTo>
                  <a:cubicBezTo>
                    <a:pt x="1389" y="248"/>
                    <a:pt x="1392" y="251"/>
                    <a:pt x="1395" y="253"/>
                  </a:cubicBezTo>
                  <a:cubicBezTo>
                    <a:pt x="1400" y="248"/>
                    <a:pt x="1400" y="248"/>
                    <a:pt x="1400" y="248"/>
                  </a:cubicBezTo>
                  <a:cubicBezTo>
                    <a:pt x="1397" y="245"/>
                    <a:pt x="1394" y="243"/>
                    <a:pt x="1392" y="240"/>
                  </a:cubicBezTo>
                  <a:moveTo>
                    <a:pt x="261" y="217"/>
                  </a:moveTo>
                  <a:cubicBezTo>
                    <a:pt x="258" y="220"/>
                    <a:pt x="255" y="223"/>
                    <a:pt x="252" y="226"/>
                  </a:cubicBezTo>
                  <a:cubicBezTo>
                    <a:pt x="257" y="231"/>
                    <a:pt x="257" y="231"/>
                    <a:pt x="257" y="231"/>
                  </a:cubicBezTo>
                  <a:cubicBezTo>
                    <a:pt x="260" y="228"/>
                    <a:pt x="263" y="225"/>
                    <a:pt x="266" y="223"/>
                  </a:cubicBezTo>
                  <a:cubicBezTo>
                    <a:pt x="261" y="217"/>
                    <a:pt x="261" y="217"/>
                    <a:pt x="261" y="217"/>
                  </a:cubicBezTo>
                  <a:moveTo>
                    <a:pt x="1366" y="215"/>
                  </a:moveTo>
                  <a:cubicBezTo>
                    <a:pt x="1361" y="220"/>
                    <a:pt x="1361" y="220"/>
                    <a:pt x="1361" y="220"/>
                  </a:cubicBezTo>
                  <a:cubicBezTo>
                    <a:pt x="1364" y="223"/>
                    <a:pt x="1366" y="226"/>
                    <a:pt x="1369" y="228"/>
                  </a:cubicBezTo>
                  <a:cubicBezTo>
                    <a:pt x="1374" y="223"/>
                    <a:pt x="1374" y="223"/>
                    <a:pt x="1374" y="223"/>
                  </a:cubicBezTo>
                  <a:cubicBezTo>
                    <a:pt x="1371" y="220"/>
                    <a:pt x="1369" y="218"/>
                    <a:pt x="1366" y="215"/>
                  </a:cubicBezTo>
                  <a:moveTo>
                    <a:pt x="288" y="193"/>
                  </a:moveTo>
                  <a:cubicBezTo>
                    <a:pt x="285" y="196"/>
                    <a:pt x="282" y="199"/>
                    <a:pt x="279" y="201"/>
                  </a:cubicBezTo>
                  <a:cubicBezTo>
                    <a:pt x="284" y="207"/>
                    <a:pt x="284" y="207"/>
                    <a:pt x="284" y="207"/>
                  </a:cubicBezTo>
                  <a:cubicBezTo>
                    <a:pt x="287" y="204"/>
                    <a:pt x="290" y="202"/>
                    <a:pt x="293" y="199"/>
                  </a:cubicBezTo>
                  <a:cubicBezTo>
                    <a:pt x="288" y="193"/>
                    <a:pt x="288" y="193"/>
                    <a:pt x="288" y="193"/>
                  </a:cubicBezTo>
                  <a:moveTo>
                    <a:pt x="1339" y="191"/>
                  </a:moveTo>
                  <a:cubicBezTo>
                    <a:pt x="1334" y="197"/>
                    <a:pt x="1334" y="197"/>
                    <a:pt x="1334" y="197"/>
                  </a:cubicBezTo>
                  <a:cubicBezTo>
                    <a:pt x="1337" y="199"/>
                    <a:pt x="1340" y="202"/>
                    <a:pt x="1343" y="204"/>
                  </a:cubicBezTo>
                  <a:cubicBezTo>
                    <a:pt x="1348" y="199"/>
                    <a:pt x="1348" y="199"/>
                    <a:pt x="1348" y="199"/>
                  </a:cubicBezTo>
                  <a:cubicBezTo>
                    <a:pt x="1345" y="196"/>
                    <a:pt x="1342" y="194"/>
                    <a:pt x="1339" y="191"/>
                  </a:cubicBezTo>
                  <a:moveTo>
                    <a:pt x="316" y="171"/>
                  </a:moveTo>
                  <a:cubicBezTo>
                    <a:pt x="313" y="173"/>
                    <a:pt x="310" y="176"/>
                    <a:pt x="307" y="178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4" y="181"/>
                    <a:pt x="317" y="179"/>
                    <a:pt x="320" y="177"/>
                  </a:cubicBezTo>
                  <a:cubicBezTo>
                    <a:pt x="316" y="171"/>
                    <a:pt x="316" y="171"/>
                    <a:pt x="316" y="171"/>
                  </a:cubicBezTo>
                  <a:moveTo>
                    <a:pt x="1310" y="168"/>
                  </a:moveTo>
                  <a:cubicBezTo>
                    <a:pt x="1306" y="174"/>
                    <a:pt x="1306" y="174"/>
                    <a:pt x="1306" y="174"/>
                  </a:cubicBezTo>
                  <a:cubicBezTo>
                    <a:pt x="1309" y="177"/>
                    <a:pt x="1312" y="179"/>
                    <a:pt x="1315" y="182"/>
                  </a:cubicBezTo>
                  <a:cubicBezTo>
                    <a:pt x="1320" y="176"/>
                    <a:pt x="1320" y="176"/>
                    <a:pt x="1320" y="176"/>
                  </a:cubicBezTo>
                  <a:cubicBezTo>
                    <a:pt x="1317" y="173"/>
                    <a:pt x="1314" y="171"/>
                    <a:pt x="1310" y="168"/>
                  </a:cubicBezTo>
                  <a:moveTo>
                    <a:pt x="345" y="149"/>
                  </a:moveTo>
                  <a:cubicBezTo>
                    <a:pt x="342" y="152"/>
                    <a:pt x="338" y="154"/>
                    <a:pt x="335" y="156"/>
                  </a:cubicBezTo>
                  <a:cubicBezTo>
                    <a:pt x="340" y="162"/>
                    <a:pt x="340" y="162"/>
                    <a:pt x="340" y="162"/>
                  </a:cubicBezTo>
                  <a:cubicBezTo>
                    <a:pt x="343" y="160"/>
                    <a:pt x="346" y="158"/>
                    <a:pt x="349" y="155"/>
                  </a:cubicBezTo>
                  <a:cubicBezTo>
                    <a:pt x="345" y="149"/>
                    <a:pt x="345" y="149"/>
                    <a:pt x="345" y="149"/>
                  </a:cubicBezTo>
                  <a:moveTo>
                    <a:pt x="1281" y="147"/>
                  </a:moveTo>
                  <a:cubicBezTo>
                    <a:pt x="1277" y="153"/>
                    <a:pt x="1277" y="153"/>
                    <a:pt x="1277" y="153"/>
                  </a:cubicBezTo>
                  <a:cubicBezTo>
                    <a:pt x="1280" y="155"/>
                    <a:pt x="1284" y="158"/>
                    <a:pt x="1287" y="160"/>
                  </a:cubicBezTo>
                  <a:cubicBezTo>
                    <a:pt x="1291" y="154"/>
                    <a:pt x="1291" y="154"/>
                    <a:pt x="1291" y="154"/>
                  </a:cubicBezTo>
                  <a:cubicBezTo>
                    <a:pt x="1288" y="152"/>
                    <a:pt x="1285" y="149"/>
                    <a:pt x="1281" y="147"/>
                  </a:cubicBezTo>
                  <a:moveTo>
                    <a:pt x="375" y="129"/>
                  </a:moveTo>
                  <a:cubicBezTo>
                    <a:pt x="371" y="131"/>
                    <a:pt x="368" y="134"/>
                    <a:pt x="365" y="136"/>
                  </a:cubicBezTo>
                  <a:cubicBezTo>
                    <a:pt x="369" y="142"/>
                    <a:pt x="369" y="142"/>
                    <a:pt x="369" y="142"/>
                  </a:cubicBezTo>
                  <a:cubicBezTo>
                    <a:pt x="372" y="140"/>
                    <a:pt x="375" y="138"/>
                    <a:pt x="379" y="135"/>
                  </a:cubicBezTo>
                  <a:cubicBezTo>
                    <a:pt x="375" y="129"/>
                    <a:pt x="375" y="129"/>
                    <a:pt x="375" y="129"/>
                  </a:cubicBezTo>
                  <a:moveTo>
                    <a:pt x="1251" y="127"/>
                  </a:moveTo>
                  <a:cubicBezTo>
                    <a:pt x="1247" y="133"/>
                    <a:pt x="1247" y="133"/>
                    <a:pt x="1247" y="133"/>
                  </a:cubicBezTo>
                  <a:cubicBezTo>
                    <a:pt x="1251" y="135"/>
                    <a:pt x="1254" y="138"/>
                    <a:pt x="1257" y="140"/>
                  </a:cubicBezTo>
                  <a:cubicBezTo>
                    <a:pt x="1261" y="134"/>
                    <a:pt x="1261" y="134"/>
                    <a:pt x="1261" y="134"/>
                  </a:cubicBezTo>
                  <a:cubicBezTo>
                    <a:pt x="1258" y="131"/>
                    <a:pt x="1255" y="129"/>
                    <a:pt x="1251" y="127"/>
                  </a:cubicBezTo>
                  <a:moveTo>
                    <a:pt x="405" y="110"/>
                  </a:moveTo>
                  <a:cubicBezTo>
                    <a:pt x="402" y="112"/>
                    <a:pt x="399" y="114"/>
                    <a:pt x="395" y="117"/>
                  </a:cubicBezTo>
                  <a:cubicBezTo>
                    <a:pt x="399" y="123"/>
                    <a:pt x="399" y="123"/>
                    <a:pt x="399" y="123"/>
                  </a:cubicBezTo>
                  <a:cubicBezTo>
                    <a:pt x="402" y="121"/>
                    <a:pt x="406" y="119"/>
                    <a:pt x="409" y="117"/>
                  </a:cubicBezTo>
                  <a:cubicBezTo>
                    <a:pt x="405" y="110"/>
                    <a:pt x="405" y="110"/>
                    <a:pt x="405" y="110"/>
                  </a:cubicBezTo>
                  <a:moveTo>
                    <a:pt x="1220" y="108"/>
                  </a:moveTo>
                  <a:cubicBezTo>
                    <a:pt x="1217" y="115"/>
                    <a:pt x="1217" y="115"/>
                    <a:pt x="1217" y="115"/>
                  </a:cubicBezTo>
                  <a:cubicBezTo>
                    <a:pt x="1220" y="117"/>
                    <a:pt x="1224" y="119"/>
                    <a:pt x="1227" y="121"/>
                  </a:cubicBezTo>
                  <a:cubicBezTo>
                    <a:pt x="1231" y="114"/>
                    <a:pt x="1231" y="114"/>
                    <a:pt x="1231" y="114"/>
                  </a:cubicBezTo>
                  <a:cubicBezTo>
                    <a:pt x="1227" y="112"/>
                    <a:pt x="1224" y="110"/>
                    <a:pt x="1220" y="108"/>
                  </a:cubicBezTo>
                  <a:moveTo>
                    <a:pt x="437" y="93"/>
                  </a:moveTo>
                  <a:cubicBezTo>
                    <a:pt x="433" y="95"/>
                    <a:pt x="430" y="97"/>
                    <a:pt x="426" y="99"/>
                  </a:cubicBezTo>
                  <a:cubicBezTo>
                    <a:pt x="430" y="105"/>
                    <a:pt x="430" y="105"/>
                    <a:pt x="430" y="105"/>
                  </a:cubicBezTo>
                  <a:cubicBezTo>
                    <a:pt x="433" y="103"/>
                    <a:pt x="437" y="101"/>
                    <a:pt x="440" y="100"/>
                  </a:cubicBezTo>
                  <a:cubicBezTo>
                    <a:pt x="437" y="93"/>
                    <a:pt x="437" y="93"/>
                    <a:pt x="437" y="93"/>
                  </a:cubicBezTo>
                  <a:moveTo>
                    <a:pt x="1189" y="91"/>
                  </a:moveTo>
                  <a:cubicBezTo>
                    <a:pt x="1185" y="98"/>
                    <a:pt x="1185" y="98"/>
                    <a:pt x="1185" y="98"/>
                  </a:cubicBezTo>
                  <a:cubicBezTo>
                    <a:pt x="1189" y="99"/>
                    <a:pt x="1192" y="101"/>
                    <a:pt x="1196" y="103"/>
                  </a:cubicBezTo>
                  <a:cubicBezTo>
                    <a:pt x="1199" y="97"/>
                    <a:pt x="1199" y="97"/>
                    <a:pt x="1199" y="97"/>
                  </a:cubicBezTo>
                  <a:cubicBezTo>
                    <a:pt x="1196" y="95"/>
                    <a:pt x="1192" y="93"/>
                    <a:pt x="1189" y="91"/>
                  </a:cubicBezTo>
                  <a:moveTo>
                    <a:pt x="469" y="77"/>
                  </a:moveTo>
                  <a:cubicBezTo>
                    <a:pt x="466" y="79"/>
                    <a:pt x="462" y="80"/>
                    <a:pt x="458" y="82"/>
                  </a:cubicBezTo>
                  <a:cubicBezTo>
                    <a:pt x="462" y="89"/>
                    <a:pt x="462" y="89"/>
                    <a:pt x="462" y="89"/>
                  </a:cubicBezTo>
                  <a:cubicBezTo>
                    <a:pt x="465" y="87"/>
                    <a:pt x="469" y="85"/>
                    <a:pt x="472" y="84"/>
                  </a:cubicBezTo>
                  <a:cubicBezTo>
                    <a:pt x="469" y="77"/>
                    <a:pt x="469" y="77"/>
                    <a:pt x="469" y="77"/>
                  </a:cubicBezTo>
                  <a:moveTo>
                    <a:pt x="1156" y="75"/>
                  </a:moveTo>
                  <a:cubicBezTo>
                    <a:pt x="1153" y="82"/>
                    <a:pt x="1153" y="82"/>
                    <a:pt x="1153" y="82"/>
                  </a:cubicBezTo>
                  <a:cubicBezTo>
                    <a:pt x="1157" y="84"/>
                    <a:pt x="1160" y="85"/>
                    <a:pt x="1164" y="87"/>
                  </a:cubicBezTo>
                  <a:cubicBezTo>
                    <a:pt x="1167" y="80"/>
                    <a:pt x="1167" y="80"/>
                    <a:pt x="1167" y="80"/>
                  </a:cubicBezTo>
                  <a:cubicBezTo>
                    <a:pt x="1163" y="79"/>
                    <a:pt x="1160" y="77"/>
                    <a:pt x="1156" y="75"/>
                  </a:cubicBezTo>
                  <a:moveTo>
                    <a:pt x="502" y="62"/>
                  </a:moveTo>
                  <a:cubicBezTo>
                    <a:pt x="498" y="64"/>
                    <a:pt x="495" y="66"/>
                    <a:pt x="491" y="67"/>
                  </a:cubicBezTo>
                  <a:cubicBezTo>
                    <a:pt x="494" y="74"/>
                    <a:pt x="494" y="74"/>
                    <a:pt x="494" y="74"/>
                  </a:cubicBezTo>
                  <a:cubicBezTo>
                    <a:pt x="498" y="72"/>
                    <a:pt x="501" y="71"/>
                    <a:pt x="505" y="69"/>
                  </a:cubicBezTo>
                  <a:cubicBezTo>
                    <a:pt x="502" y="62"/>
                    <a:pt x="502" y="62"/>
                    <a:pt x="502" y="62"/>
                  </a:cubicBezTo>
                  <a:moveTo>
                    <a:pt x="1123" y="61"/>
                  </a:moveTo>
                  <a:cubicBezTo>
                    <a:pt x="1120" y="68"/>
                    <a:pt x="1120" y="68"/>
                    <a:pt x="1120" y="68"/>
                  </a:cubicBezTo>
                  <a:cubicBezTo>
                    <a:pt x="1124" y="69"/>
                    <a:pt x="1128" y="71"/>
                    <a:pt x="1131" y="72"/>
                  </a:cubicBezTo>
                  <a:cubicBezTo>
                    <a:pt x="1134" y="65"/>
                    <a:pt x="1134" y="65"/>
                    <a:pt x="1134" y="65"/>
                  </a:cubicBezTo>
                  <a:cubicBezTo>
                    <a:pt x="1130" y="64"/>
                    <a:pt x="1127" y="62"/>
                    <a:pt x="1123" y="61"/>
                  </a:cubicBezTo>
                  <a:moveTo>
                    <a:pt x="536" y="49"/>
                  </a:moveTo>
                  <a:cubicBezTo>
                    <a:pt x="532" y="51"/>
                    <a:pt x="528" y="52"/>
                    <a:pt x="524" y="54"/>
                  </a:cubicBezTo>
                  <a:cubicBezTo>
                    <a:pt x="527" y="61"/>
                    <a:pt x="527" y="61"/>
                    <a:pt x="527" y="61"/>
                  </a:cubicBezTo>
                  <a:cubicBezTo>
                    <a:pt x="531" y="59"/>
                    <a:pt x="534" y="58"/>
                    <a:pt x="538" y="56"/>
                  </a:cubicBezTo>
                  <a:cubicBezTo>
                    <a:pt x="536" y="49"/>
                    <a:pt x="536" y="49"/>
                    <a:pt x="536" y="49"/>
                  </a:cubicBezTo>
                  <a:moveTo>
                    <a:pt x="1089" y="48"/>
                  </a:moveTo>
                  <a:cubicBezTo>
                    <a:pt x="1087" y="55"/>
                    <a:pt x="1087" y="55"/>
                    <a:pt x="1087" y="55"/>
                  </a:cubicBezTo>
                  <a:cubicBezTo>
                    <a:pt x="1091" y="56"/>
                    <a:pt x="1094" y="57"/>
                    <a:pt x="1098" y="59"/>
                  </a:cubicBezTo>
                  <a:cubicBezTo>
                    <a:pt x="1101" y="52"/>
                    <a:pt x="1101" y="52"/>
                    <a:pt x="1101" y="52"/>
                  </a:cubicBezTo>
                  <a:cubicBezTo>
                    <a:pt x="1097" y="51"/>
                    <a:pt x="1093" y="49"/>
                    <a:pt x="1089" y="48"/>
                  </a:cubicBezTo>
                  <a:moveTo>
                    <a:pt x="570" y="38"/>
                  </a:moveTo>
                  <a:cubicBezTo>
                    <a:pt x="566" y="39"/>
                    <a:pt x="562" y="40"/>
                    <a:pt x="558" y="42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4" y="47"/>
                    <a:pt x="568" y="46"/>
                    <a:pt x="572" y="45"/>
                  </a:cubicBezTo>
                  <a:cubicBezTo>
                    <a:pt x="570" y="38"/>
                    <a:pt x="570" y="38"/>
                    <a:pt x="570" y="38"/>
                  </a:cubicBezTo>
                  <a:moveTo>
                    <a:pt x="1055" y="36"/>
                  </a:moveTo>
                  <a:cubicBezTo>
                    <a:pt x="1053" y="43"/>
                    <a:pt x="1053" y="43"/>
                    <a:pt x="1053" y="43"/>
                  </a:cubicBezTo>
                  <a:cubicBezTo>
                    <a:pt x="1057" y="45"/>
                    <a:pt x="1060" y="46"/>
                    <a:pt x="1064" y="47"/>
                  </a:cubicBezTo>
                  <a:cubicBezTo>
                    <a:pt x="1066" y="40"/>
                    <a:pt x="1066" y="40"/>
                    <a:pt x="1066" y="40"/>
                  </a:cubicBezTo>
                  <a:cubicBezTo>
                    <a:pt x="1063" y="39"/>
                    <a:pt x="1059" y="38"/>
                    <a:pt x="1055" y="36"/>
                  </a:cubicBezTo>
                  <a:moveTo>
                    <a:pt x="604" y="28"/>
                  </a:moveTo>
                  <a:cubicBezTo>
                    <a:pt x="600" y="29"/>
                    <a:pt x="597" y="30"/>
                    <a:pt x="593" y="31"/>
                  </a:cubicBezTo>
                  <a:cubicBezTo>
                    <a:pt x="595" y="38"/>
                    <a:pt x="595" y="38"/>
                    <a:pt x="595" y="38"/>
                  </a:cubicBezTo>
                  <a:cubicBezTo>
                    <a:pt x="599" y="37"/>
                    <a:pt x="602" y="36"/>
                    <a:pt x="606" y="35"/>
                  </a:cubicBezTo>
                  <a:cubicBezTo>
                    <a:pt x="604" y="28"/>
                    <a:pt x="604" y="28"/>
                    <a:pt x="604" y="28"/>
                  </a:cubicBezTo>
                  <a:moveTo>
                    <a:pt x="1020" y="27"/>
                  </a:moveTo>
                  <a:cubicBezTo>
                    <a:pt x="1018" y="34"/>
                    <a:pt x="1018" y="34"/>
                    <a:pt x="1018" y="34"/>
                  </a:cubicBezTo>
                  <a:cubicBezTo>
                    <a:pt x="1022" y="35"/>
                    <a:pt x="1026" y="36"/>
                    <a:pt x="1030" y="37"/>
                  </a:cubicBezTo>
                  <a:cubicBezTo>
                    <a:pt x="1032" y="30"/>
                    <a:pt x="1032" y="30"/>
                    <a:pt x="1032" y="30"/>
                  </a:cubicBezTo>
                  <a:cubicBezTo>
                    <a:pt x="1028" y="29"/>
                    <a:pt x="1024" y="28"/>
                    <a:pt x="1020" y="27"/>
                  </a:cubicBezTo>
                  <a:moveTo>
                    <a:pt x="639" y="19"/>
                  </a:moveTo>
                  <a:cubicBezTo>
                    <a:pt x="635" y="20"/>
                    <a:pt x="632" y="21"/>
                    <a:pt x="628" y="22"/>
                  </a:cubicBezTo>
                  <a:cubicBezTo>
                    <a:pt x="629" y="29"/>
                    <a:pt x="629" y="29"/>
                    <a:pt x="629" y="29"/>
                  </a:cubicBezTo>
                  <a:cubicBezTo>
                    <a:pt x="633" y="28"/>
                    <a:pt x="637" y="27"/>
                    <a:pt x="641" y="26"/>
                  </a:cubicBezTo>
                  <a:cubicBezTo>
                    <a:pt x="639" y="19"/>
                    <a:pt x="639" y="19"/>
                    <a:pt x="639" y="19"/>
                  </a:cubicBezTo>
                  <a:moveTo>
                    <a:pt x="985" y="18"/>
                  </a:moveTo>
                  <a:cubicBezTo>
                    <a:pt x="984" y="25"/>
                    <a:pt x="984" y="25"/>
                    <a:pt x="984" y="25"/>
                  </a:cubicBezTo>
                  <a:cubicBezTo>
                    <a:pt x="988" y="26"/>
                    <a:pt x="991" y="27"/>
                    <a:pt x="995" y="28"/>
                  </a:cubicBezTo>
                  <a:cubicBezTo>
                    <a:pt x="997" y="21"/>
                    <a:pt x="997" y="21"/>
                    <a:pt x="997" y="21"/>
                  </a:cubicBezTo>
                  <a:cubicBezTo>
                    <a:pt x="993" y="20"/>
                    <a:pt x="989" y="19"/>
                    <a:pt x="985" y="18"/>
                  </a:cubicBezTo>
                  <a:moveTo>
                    <a:pt x="675" y="12"/>
                  </a:moveTo>
                  <a:cubicBezTo>
                    <a:pt x="671" y="13"/>
                    <a:pt x="667" y="14"/>
                    <a:pt x="663" y="14"/>
                  </a:cubicBezTo>
                  <a:cubicBezTo>
                    <a:pt x="664" y="22"/>
                    <a:pt x="664" y="22"/>
                    <a:pt x="664" y="22"/>
                  </a:cubicBezTo>
                  <a:cubicBezTo>
                    <a:pt x="668" y="21"/>
                    <a:pt x="672" y="20"/>
                    <a:pt x="676" y="20"/>
                  </a:cubicBezTo>
                  <a:cubicBezTo>
                    <a:pt x="675" y="12"/>
                    <a:pt x="675" y="12"/>
                    <a:pt x="675" y="12"/>
                  </a:cubicBezTo>
                  <a:moveTo>
                    <a:pt x="950" y="12"/>
                  </a:moveTo>
                  <a:cubicBezTo>
                    <a:pt x="949" y="19"/>
                    <a:pt x="949" y="19"/>
                    <a:pt x="949" y="19"/>
                  </a:cubicBezTo>
                  <a:cubicBezTo>
                    <a:pt x="952" y="19"/>
                    <a:pt x="956" y="20"/>
                    <a:pt x="960" y="21"/>
                  </a:cubicBezTo>
                  <a:cubicBezTo>
                    <a:pt x="962" y="14"/>
                    <a:pt x="962" y="14"/>
                    <a:pt x="962" y="14"/>
                  </a:cubicBezTo>
                  <a:cubicBezTo>
                    <a:pt x="958" y="13"/>
                    <a:pt x="954" y="12"/>
                    <a:pt x="950" y="12"/>
                  </a:cubicBezTo>
                  <a:moveTo>
                    <a:pt x="710" y="7"/>
                  </a:moveTo>
                  <a:cubicBezTo>
                    <a:pt x="706" y="7"/>
                    <a:pt x="702" y="8"/>
                    <a:pt x="698" y="9"/>
                  </a:cubicBezTo>
                  <a:cubicBezTo>
                    <a:pt x="699" y="16"/>
                    <a:pt x="699" y="16"/>
                    <a:pt x="699" y="16"/>
                  </a:cubicBezTo>
                  <a:cubicBezTo>
                    <a:pt x="703" y="15"/>
                    <a:pt x="707" y="15"/>
                    <a:pt x="711" y="14"/>
                  </a:cubicBezTo>
                  <a:cubicBezTo>
                    <a:pt x="710" y="7"/>
                    <a:pt x="710" y="7"/>
                    <a:pt x="710" y="7"/>
                  </a:cubicBezTo>
                  <a:moveTo>
                    <a:pt x="914" y="6"/>
                  </a:moveTo>
                  <a:cubicBezTo>
                    <a:pt x="913" y="14"/>
                    <a:pt x="913" y="14"/>
                    <a:pt x="913" y="14"/>
                  </a:cubicBezTo>
                  <a:cubicBezTo>
                    <a:pt x="917" y="14"/>
                    <a:pt x="921" y="15"/>
                    <a:pt x="925" y="15"/>
                  </a:cubicBezTo>
                  <a:cubicBezTo>
                    <a:pt x="926" y="8"/>
                    <a:pt x="926" y="8"/>
                    <a:pt x="926" y="8"/>
                  </a:cubicBezTo>
                  <a:cubicBezTo>
                    <a:pt x="922" y="7"/>
                    <a:pt x="918" y="7"/>
                    <a:pt x="914" y="6"/>
                  </a:cubicBezTo>
                  <a:moveTo>
                    <a:pt x="746" y="3"/>
                  </a:moveTo>
                  <a:cubicBezTo>
                    <a:pt x="742" y="4"/>
                    <a:pt x="738" y="4"/>
                    <a:pt x="734" y="4"/>
                  </a:cubicBezTo>
                  <a:cubicBezTo>
                    <a:pt x="735" y="12"/>
                    <a:pt x="735" y="12"/>
                    <a:pt x="735" y="12"/>
                  </a:cubicBezTo>
                  <a:cubicBezTo>
                    <a:pt x="739" y="11"/>
                    <a:pt x="743" y="11"/>
                    <a:pt x="747" y="11"/>
                  </a:cubicBezTo>
                  <a:cubicBezTo>
                    <a:pt x="746" y="3"/>
                    <a:pt x="746" y="3"/>
                    <a:pt x="746" y="3"/>
                  </a:cubicBezTo>
                  <a:moveTo>
                    <a:pt x="878" y="3"/>
                  </a:moveTo>
                  <a:cubicBezTo>
                    <a:pt x="878" y="10"/>
                    <a:pt x="878" y="10"/>
                    <a:pt x="878" y="10"/>
                  </a:cubicBezTo>
                  <a:cubicBezTo>
                    <a:pt x="882" y="10"/>
                    <a:pt x="886" y="11"/>
                    <a:pt x="890" y="11"/>
                  </a:cubicBezTo>
                  <a:cubicBezTo>
                    <a:pt x="890" y="4"/>
                    <a:pt x="890" y="4"/>
                    <a:pt x="890" y="4"/>
                  </a:cubicBezTo>
                  <a:cubicBezTo>
                    <a:pt x="886" y="3"/>
                    <a:pt x="882" y="3"/>
                    <a:pt x="878" y="3"/>
                  </a:cubicBezTo>
                  <a:moveTo>
                    <a:pt x="782" y="1"/>
                  </a:moveTo>
                  <a:cubicBezTo>
                    <a:pt x="778" y="1"/>
                    <a:pt x="774" y="1"/>
                    <a:pt x="770" y="2"/>
                  </a:cubicBezTo>
                  <a:cubicBezTo>
                    <a:pt x="771" y="9"/>
                    <a:pt x="771" y="9"/>
                    <a:pt x="771" y="9"/>
                  </a:cubicBezTo>
                  <a:cubicBezTo>
                    <a:pt x="775" y="9"/>
                    <a:pt x="779" y="9"/>
                    <a:pt x="782" y="8"/>
                  </a:cubicBezTo>
                  <a:cubicBezTo>
                    <a:pt x="782" y="1"/>
                    <a:pt x="782" y="1"/>
                    <a:pt x="782" y="1"/>
                  </a:cubicBezTo>
                  <a:moveTo>
                    <a:pt x="842" y="1"/>
                  </a:moveTo>
                  <a:cubicBezTo>
                    <a:pt x="842" y="8"/>
                    <a:pt x="842" y="8"/>
                    <a:pt x="842" y="8"/>
                  </a:cubicBezTo>
                  <a:cubicBezTo>
                    <a:pt x="846" y="8"/>
                    <a:pt x="850" y="9"/>
                    <a:pt x="854" y="9"/>
                  </a:cubicBezTo>
                  <a:cubicBezTo>
                    <a:pt x="854" y="1"/>
                    <a:pt x="854" y="1"/>
                    <a:pt x="854" y="1"/>
                  </a:cubicBezTo>
                  <a:cubicBezTo>
                    <a:pt x="850" y="1"/>
                    <a:pt x="846" y="1"/>
                    <a:pt x="842" y="1"/>
                  </a:cubicBezTo>
                  <a:moveTo>
                    <a:pt x="814" y="0"/>
                  </a:moveTo>
                  <a:cubicBezTo>
                    <a:pt x="812" y="0"/>
                    <a:pt x="809" y="0"/>
                    <a:pt x="806" y="0"/>
                  </a:cubicBezTo>
                  <a:cubicBezTo>
                    <a:pt x="806" y="8"/>
                    <a:pt x="806" y="8"/>
                    <a:pt x="806" y="8"/>
                  </a:cubicBezTo>
                  <a:cubicBezTo>
                    <a:pt x="809" y="8"/>
                    <a:pt x="812" y="8"/>
                    <a:pt x="814" y="8"/>
                  </a:cubicBezTo>
                  <a:cubicBezTo>
                    <a:pt x="818" y="8"/>
                    <a:pt x="818" y="8"/>
                    <a:pt x="818" y="8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4" y="0"/>
                    <a:pt x="814" y="0"/>
                    <a:pt x="8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674"/>
            <p:cNvSpPr/>
            <p:nvPr/>
          </p:nvSpPr>
          <p:spPr bwMode="auto">
            <a:xfrm>
              <a:off x="4324350" y="6519863"/>
              <a:ext cx="96838" cy="119063"/>
            </a:xfrm>
            <a:custGeom>
              <a:avLst/>
              <a:gdLst>
                <a:gd name="T0" fmla="*/ 14 w 61"/>
                <a:gd name="T1" fmla="*/ 75 h 75"/>
                <a:gd name="T2" fmla="*/ 0 w 61"/>
                <a:gd name="T3" fmla="*/ 14 h 75"/>
                <a:gd name="T4" fmla="*/ 61 w 61"/>
                <a:gd name="T5" fmla="*/ 0 h 75"/>
                <a:gd name="T6" fmla="*/ 14 w 61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75">
                  <a:moveTo>
                    <a:pt x="14" y="75"/>
                  </a:moveTo>
                  <a:lnTo>
                    <a:pt x="0" y="14"/>
                  </a:lnTo>
                  <a:lnTo>
                    <a:pt x="61" y="0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678"/>
            <p:cNvSpPr>
              <a:spLocks noEditPoints="1"/>
            </p:cNvSpPr>
            <p:nvPr/>
          </p:nvSpPr>
          <p:spPr bwMode="auto">
            <a:xfrm>
              <a:off x="3814763" y="3236913"/>
              <a:ext cx="3170238" cy="3168650"/>
            </a:xfrm>
            <a:custGeom>
              <a:avLst/>
              <a:gdLst>
                <a:gd name="T0" fmla="*/ 1211 w 1264"/>
                <a:gd name="T1" fmla="*/ 625 h 1263"/>
                <a:gd name="T2" fmla="*/ 1258 w 1264"/>
                <a:gd name="T3" fmla="*/ 550 h 1263"/>
                <a:gd name="T4" fmla="*/ 1248 w 1264"/>
                <a:gd name="T5" fmla="*/ 492 h 1263"/>
                <a:gd name="T6" fmla="*/ 1179 w 1264"/>
                <a:gd name="T7" fmla="*/ 438 h 1263"/>
                <a:gd name="T8" fmla="*/ 1160 w 1264"/>
                <a:gd name="T9" fmla="*/ 391 h 1263"/>
                <a:gd name="T10" fmla="*/ 1172 w 1264"/>
                <a:gd name="T11" fmla="*/ 303 h 1263"/>
                <a:gd name="T12" fmla="*/ 1139 w 1264"/>
                <a:gd name="T13" fmla="*/ 255 h 1263"/>
                <a:gd name="T14" fmla="*/ 1054 w 1264"/>
                <a:gd name="T15" fmla="*/ 232 h 1263"/>
                <a:gd name="T16" fmla="*/ 1018 w 1264"/>
                <a:gd name="T17" fmla="*/ 197 h 1263"/>
                <a:gd name="T18" fmla="*/ 993 w 1264"/>
                <a:gd name="T19" fmla="*/ 113 h 1263"/>
                <a:gd name="T20" fmla="*/ 943 w 1264"/>
                <a:gd name="T21" fmla="*/ 81 h 1263"/>
                <a:gd name="T22" fmla="*/ 856 w 1264"/>
                <a:gd name="T23" fmla="*/ 94 h 1263"/>
                <a:gd name="T24" fmla="*/ 810 w 1264"/>
                <a:gd name="T25" fmla="*/ 77 h 1263"/>
                <a:gd name="T26" fmla="*/ 751 w 1264"/>
                <a:gd name="T27" fmla="*/ 11 h 1263"/>
                <a:gd name="T28" fmla="*/ 692 w 1264"/>
                <a:gd name="T29" fmla="*/ 2 h 1263"/>
                <a:gd name="T30" fmla="*/ 632 w 1264"/>
                <a:gd name="T31" fmla="*/ 49 h 1263"/>
                <a:gd name="T32" fmla="*/ 576 w 1264"/>
                <a:gd name="T33" fmla="*/ 2 h 1263"/>
                <a:gd name="T34" fmla="*/ 517 w 1264"/>
                <a:gd name="T35" fmla="*/ 10 h 1263"/>
                <a:gd name="T36" fmla="*/ 458 w 1264"/>
                <a:gd name="T37" fmla="*/ 75 h 1263"/>
                <a:gd name="T38" fmla="*/ 412 w 1264"/>
                <a:gd name="T39" fmla="*/ 92 h 1263"/>
                <a:gd name="T40" fmla="*/ 325 w 1264"/>
                <a:gd name="T41" fmla="*/ 79 h 1263"/>
                <a:gd name="T42" fmla="*/ 274 w 1264"/>
                <a:gd name="T43" fmla="*/ 111 h 1263"/>
                <a:gd name="T44" fmla="*/ 247 w 1264"/>
                <a:gd name="T45" fmla="*/ 195 h 1263"/>
                <a:gd name="T46" fmla="*/ 212 w 1264"/>
                <a:gd name="T47" fmla="*/ 229 h 1263"/>
                <a:gd name="T48" fmla="*/ 127 w 1264"/>
                <a:gd name="T49" fmla="*/ 251 h 1263"/>
                <a:gd name="T50" fmla="*/ 92 w 1264"/>
                <a:gd name="T51" fmla="*/ 302 h 1263"/>
                <a:gd name="T52" fmla="*/ 104 w 1264"/>
                <a:gd name="T53" fmla="*/ 390 h 1263"/>
                <a:gd name="T54" fmla="*/ 85 w 1264"/>
                <a:gd name="T55" fmla="*/ 435 h 1263"/>
                <a:gd name="T56" fmla="*/ 16 w 1264"/>
                <a:gd name="T57" fmla="*/ 490 h 1263"/>
                <a:gd name="T58" fmla="*/ 5 w 1264"/>
                <a:gd name="T59" fmla="*/ 551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4 h 1263"/>
                <a:gd name="T66" fmla="*/ 27 w 1264"/>
                <a:gd name="T67" fmla="*/ 814 h 1263"/>
                <a:gd name="T68" fmla="*/ 101 w 1264"/>
                <a:gd name="T69" fmla="*/ 863 h 1263"/>
                <a:gd name="T70" fmla="*/ 123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5 h 1263"/>
                <a:gd name="T76" fmla="*/ 243 w 1264"/>
                <a:gd name="T77" fmla="*/ 1059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4 w 1264"/>
                <a:gd name="T83" fmla="*/ 1204 h 1263"/>
                <a:gd name="T84" fmla="*/ 451 w 1264"/>
                <a:gd name="T85" fmla="*/ 1180 h 1263"/>
                <a:gd name="T86" fmla="*/ 499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8 h 1263"/>
                <a:gd name="T94" fmla="*/ 736 w 1264"/>
                <a:gd name="T95" fmla="*/ 1255 h 1263"/>
                <a:gd name="T96" fmla="*/ 795 w 1264"/>
                <a:gd name="T97" fmla="*/ 1242 h 1263"/>
                <a:gd name="T98" fmla="*/ 846 w 1264"/>
                <a:gd name="T99" fmla="*/ 1168 h 1263"/>
                <a:gd name="T100" fmla="*/ 892 w 1264"/>
                <a:gd name="T101" fmla="*/ 1147 h 1263"/>
                <a:gd name="T102" fmla="*/ 981 w 1264"/>
                <a:gd name="T103" fmla="*/ 1158 h 1263"/>
                <a:gd name="T104" fmla="*/ 1029 w 1264"/>
                <a:gd name="T105" fmla="*/ 1123 h 1263"/>
                <a:gd name="T106" fmla="*/ 1045 w 1264"/>
                <a:gd name="T107" fmla="*/ 1035 h 1263"/>
                <a:gd name="T108" fmla="*/ 1080 w 1264"/>
                <a:gd name="T109" fmla="*/ 997 h 1263"/>
                <a:gd name="T110" fmla="*/ 1165 w 1264"/>
                <a:gd name="T111" fmla="*/ 971 h 1263"/>
                <a:gd name="T112" fmla="*/ 1194 w 1264"/>
                <a:gd name="T113" fmla="*/ 920 h 1263"/>
                <a:gd name="T114" fmla="*/ 1175 w 1264"/>
                <a:gd name="T115" fmla="*/ 833 h 1263"/>
                <a:gd name="T116" fmla="*/ 1190 w 1264"/>
                <a:gd name="T117" fmla="*/ 784 h 1263"/>
                <a:gd name="T118" fmla="*/ 1257 w 1264"/>
                <a:gd name="T119" fmla="*/ 726 h 1263"/>
                <a:gd name="T120" fmla="*/ 1263 w 1264"/>
                <a:gd name="T121" fmla="*/ 667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7"/>
                  </a:moveTo>
                  <a:cubicBezTo>
                    <a:pt x="1263" y="657"/>
                    <a:pt x="1263" y="648"/>
                    <a:pt x="1264" y="638"/>
                  </a:cubicBezTo>
                  <a:cubicBezTo>
                    <a:pt x="1211" y="625"/>
                    <a:pt x="1211" y="625"/>
                    <a:pt x="1211" y="625"/>
                  </a:cubicBezTo>
                  <a:cubicBezTo>
                    <a:pt x="1211" y="615"/>
                    <a:pt x="1211" y="605"/>
                    <a:pt x="1210" y="595"/>
                  </a:cubicBezTo>
                  <a:cubicBezTo>
                    <a:pt x="1261" y="579"/>
                    <a:pt x="1261" y="579"/>
                    <a:pt x="1261" y="579"/>
                  </a:cubicBezTo>
                  <a:cubicBezTo>
                    <a:pt x="1261" y="569"/>
                    <a:pt x="1260" y="560"/>
                    <a:pt x="1258" y="550"/>
                  </a:cubicBezTo>
                  <a:cubicBezTo>
                    <a:pt x="1205" y="545"/>
                    <a:pt x="1205" y="545"/>
                    <a:pt x="1205" y="545"/>
                  </a:cubicBezTo>
                  <a:cubicBezTo>
                    <a:pt x="1204" y="535"/>
                    <a:pt x="1202" y="525"/>
                    <a:pt x="1200" y="515"/>
                  </a:cubicBezTo>
                  <a:cubicBezTo>
                    <a:pt x="1248" y="492"/>
                    <a:pt x="1248" y="492"/>
                    <a:pt x="1248" y="492"/>
                  </a:cubicBezTo>
                  <a:cubicBezTo>
                    <a:pt x="1246" y="483"/>
                    <a:pt x="1244" y="474"/>
                    <a:pt x="1241" y="464"/>
                  </a:cubicBezTo>
                  <a:cubicBezTo>
                    <a:pt x="1188" y="466"/>
                    <a:pt x="1188" y="466"/>
                    <a:pt x="1188" y="466"/>
                  </a:cubicBezTo>
                  <a:cubicBezTo>
                    <a:pt x="1185" y="457"/>
                    <a:pt x="1182" y="447"/>
                    <a:pt x="1179" y="438"/>
                  </a:cubicBezTo>
                  <a:cubicBezTo>
                    <a:pt x="1223" y="408"/>
                    <a:pt x="1223" y="408"/>
                    <a:pt x="1223" y="408"/>
                  </a:cubicBezTo>
                  <a:cubicBezTo>
                    <a:pt x="1220" y="399"/>
                    <a:pt x="1216" y="390"/>
                    <a:pt x="1212" y="381"/>
                  </a:cubicBezTo>
                  <a:cubicBezTo>
                    <a:pt x="1160" y="391"/>
                    <a:pt x="1160" y="391"/>
                    <a:pt x="1160" y="391"/>
                  </a:cubicBezTo>
                  <a:cubicBezTo>
                    <a:pt x="1156" y="381"/>
                    <a:pt x="1152" y="372"/>
                    <a:pt x="1147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20"/>
                    <a:pt x="1177" y="312"/>
                    <a:pt x="1172" y="303"/>
                  </a:cubicBezTo>
                  <a:cubicBezTo>
                    <a:pt x="1122" y="320"/>
                    <a:pt x="1122" y="320"/>
                    <a:pt x="1122" y="320"/>
                  </a:cubicBezTo>
                  <a:cubicBezTo>
                    <a:pt x="1117" y="311"/>
                    <a:pt x="1111" y="303"/>
                    <a:pt x="1105" y="294"/>
                  </a:cubicBezTo>
                  <a:cubicBezTo>
                    <a:pt x="1139" y="255"/>
                    <a:pt x="1139" y="255"/>
                    <a:pt x="1139" y="255"/>
                  </a:cubicBezTo>
                  <a:cubicBezTo>
                    <a:pt x="1133" y="247"/>
                    <a:pt x="1127" y="239"/>
                    <a:pt x="1121" y="232"/>
                  </a:cubicBezTo>
                  <a:cubicBezTo>
                    <a:pt x="1075" y="255"/>
                    <a:pt x="1075" y="255"/>
                    <a:pt x="1075" y="255"/>
                  </a:cubicBezTo>
                  <a:cubicBezTo>
                    <a:pt x="1068" y="247"/>
                    <a:pt x="1061" y="239"/>
                    <a:pt x="1054" y="232"/>
                  </a:cubicBezTo>
                  <a:cubicBezTo>
                    <a:pt x="1082" y="188"/>
                    <a:pt x="1082" y="188"/>
                    <a:pt x="1082" y="188"/>
                  </a:cubicBezTo>
                  <a:cubicBezTo>
                    <a:pt x="1075" y="181"/>
                    <a:pt x="1068" y="174"/>
                    <a:pt x="1061" y="168"/>
                  </a:cubicBezTo>
                  <a:cubicBezTo>
                    <a:pt x="1018" y="197"/>
                    <a:pt x="1018" y="197"/>
                    <a:pt x="1018" y="197"/>
                  </a:cubicBezTo>
                  <a:cubicBezTo>
                    <a:pt x="1011" y="190"/>
                    <a:pt x="1003" y="183"/>
                    <a:pt x="995" y="177"/>
                  </a:cubicBezTo>
                  <a:cubicBezTo>
                    <a:pt x="1016" y="130"/>
                    <a:pt x="1016" y="130"/>
                    <a:pt x="1016" y="130"/>
                  </a:cubicBezTo>
                  <a:cubicBezTo>
                    <a:pt x="1008" y="124"/>
                    <a:pt x="1001" y="118"/>
                    <a:pt x="993" y="113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7" y="136"/>
                    <a:pt x="928" y="131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4" y="76"/>
                    <a:pt x="926" y="72"/>
                    <a:pt x="917" y="68"/>
                  </a:cubicBezTo>
                  <a:cubicBezTo>
                    <a:pt x="885" y="107"/>
                    <a:pt x="885" y="107"/>
                    <a:pt x="885" y="107"/>
                  </a:cubicBezTo>
                  <a:cubicBezTo>
                    <a:pt x="875" y="102"/>
                    <a:pt x="866" y="98"/>
                    <a:pt x="856" y="94"/>
                  </a:cubicBezTo>
                  <a:cubicBezTo>
                    <a:pt x="863" y="43"/>
                    <a:pt x="863" y="43"/>
                    <a:pt x="863" y="43"/>
                  </a:cubicBezTo>
                  <a:cubicBezTo>
                    <a:pt x="854" y="40"/>
                    <a:pt x="845" y="37"/>
                    <a:pt x="836" y="33"/>
                  </a:cubicBezTo>
                  <a:cubicBezTo>
                    <a:pt x="810" y="77"/>
                    <a:pt x="810" y="77"/>
                    <a:pt x="810" y="77"/>
                  </a:cubicBezTo>
                  <a:cubicBezTo>
                    <a:pt x="800" y="74"/>
                    <a:pt x="789" y="71"/>
                    <a:pt x="779" y="68"/>
                  </a:cubicBezTo>
                  <a:cubicBezTo>
                    <a:pt x="779" y="17"/>
                    <a:pt x="779" y="17"/>
                    <a:pt x="779" y="17"/>
                  </a:cubicBezTo>
                  <a:cubicBezTo>
                    <a:pt x="770" y="15"/>
                    <a:pt x="761" y="13"/>
                    <a:pt x="751" y="11"/>
                  </a:cubicBezTo>
                  <a:cubicBezTo>
                    <a:pt x="731" y="58"/>
                    <a:pt x="731" y="58"/>
                    <a:pt x="731" y="58"/>
                  </a:cubicBezTo>
                  <a:cubicBezTo>
                    <a:pt x="721" y="56"/>
                    <a:pt x="710" y="54"/>
                    <a:pt x="699" y="53"/>
                  </a:cubicBezTo>
                  <a:cubicBezTo>
                    <a:pt x="692" y="2"/>
                    <a:pt x="692" y="2"/>
                    <a:pt x="692" y="2"/>
                  </a:cubicBezTo>
                  <a:cubicBezTo>
                    <a:pt x="683" y="1"/>
                    <a:pt x="674" y="1"/>
                    <a:pt x="664" y="0"/>
                  </a:cubicBezTo>
                  <a:cubicBezTo>
                    <a:pt x="650" y="50"/>
                    <a:pt x="650" y="50"/>
                    <a:pt x="650" y="50"/>
                  </a:cubicBezTo>
                  <a:cubicBezTo>
                    <a:pt x="644" y="49"/>
                    <a:pt x="638" y="49"/>
                    <a:pt x="632" y="49"/>
                  </a:cubicBezTo>
                  <a:cubicBezTo>
                    <a:pt x="627" y="49"/>
                    <a:pt x="623" y="49"/>
                    <a:pt x="618" y="49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595" y="0"/>
                    <a:pt x="586" y="1"/>
                    <a:pt x="576" y="2"/>
                  </a:cubicBezTo>
                  <a:cubicBezTo>
                    <a:pt x="569" y="52"/>
                    <a:pt x="569" y="52"/>
                    <a:pt x="569" y="52"/>
                  </a:cubicBezTo>
                  <a:cubicBezTo>
                    <a:pt x="559" y="54"/>
                    <a:pt x="548" y="55"/>
                    <a:pt x="537" y="57"/>
                  </a:cubicBezTo>
                  <a:cubicBezTo>
                    <a:pt x="517" y="10"/>
                    <a:pt x="517" y="10"/>
                    <a:pt x="517" y="10"/>
                  </a:cubicBezTo>
                  <a:cubicBezTo>
                    <a:pt x="508" y="12"/>
                    <a:pt x="498" y="14"/>
                    <a:pt x="489" y="16"/>
                  </a:cubicBezTo>
                  <a:cubicBezTo>
                    <a:pt x="490" y="67"/>
                    <a:pt x="490" y="67"/>
                    <a:pt x="490" y="67"/>
                  </a:cubicBezTo>
                  <a:cubicBezTo>
                    <a:pt x="479" y="69"/>
                    <a:pt x="469" y="72"/>
                    <a:pt x="458" y="75"/>
                  </a:cubicBezTo>
                  <a:cubicBezTo>
                    <a:pt x="431" y="32"/>
                    <a:pt x="431" y="32"/>
                    <a:pt x="431" y="32"/>
                  </a:cubicBezTo>
                  <a:cubicBezTo>
                    <a:pt x="422" y="35"/>
                    <a:pt x="414" y="38"/>
                    <a:pt x="405" y="41"/>
                  </a:cubicBezTo>
                  <a:cubicBezTo>
                    <a:pt x="412" y="92"/>
                    <a:pt x="412" y="92"/>
                    <a:pt x="412" y="92"/>
                  </a:cubicBezTo>
                  <a:cubicBezTo>
                    <a:pt x="402" y="96"/>
                    <a:pt x="392" y="101"/>
                    <a:pt x="383" y="105"/>
                  </a:cubicBezTo>
                  <a:cubicBezTo>
                    <a:pt x="350" y="66"/>
                    <a:pt x="350" y="66"/>
                    <a:pt x="350" y="66"/>
                  </a:cubicBezTo>
                  <a:cubicBezTo>
                    <a:pt x="341" y="70"/>
                    <a:pt x="333" y="74"/>
                    <a:pt x="325" y="79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0" y="134"/>
                    <a:pt x="321" y="139"/>
                    <a:pt x="312" y="145"/>
                  </a:cubicBezTo>
                  <a:cubicBezTo>
                    <a:pt x="274" y="111"/>
                    <a:pt x="274" y="111"/>
                    <a:pt x="274" y="111"/>
                  </a:cubicBezTo>
                  <a:cubicBezTo>
                    <a:pt x="266" y="116"/>
                    <a:pt x="259" y="121"/>
                    <a:pt x="251" y="127"/>
                  </a:cubicBezTo>
                  <a:cubicBezTo>
                    <a:pt x="273" y="174"/>
                    <a:pt x="273" y="174"/>
                    <a:pt x="273" y="174"/>
                  </a:cubicBezTo>
                  <a:cubicBezTo>
                    <a:pt x="264" y="181"/>
                    <a:pt x="256" y="188"/>
                    <a:pt x="247" y="195"/>
                  </a:cubicBezTo>
                  <a:cubicBezTo>
                    <a:pt x="205" y="166"/>
                    <a:pt x="205" y="166"/>
                    <a:pt x="205" y="166"/>
                  </a:cubicBezTo>
                  <a:cubicBezTo>
                    <a:pt x="198" y="172"/>
                    <a:pt x="191" y="178"/>
                    <a:pt x="185" y="185"/>
                  </a:cubicBezTo>
                  <a:cubicBezTo>
                    <a:pt x="212" y="229"/>
                    <a:pt x="212" y="229"/>
                    <a:pt x="212" y="229"/>
                  </a:cubicBezTo>
                  <a:cubicBezTo>
                    <a:pt x="205" y="237"/>
                    <a:pt x="198" y="245"/>
                    <a:pt x="190" y="253"/>
                  </a:cubicBezTo>
                  <a:cubicBezTo>
                    <a:pt x="144" y="230"/>
                    <a:pt x="144" y="230"/>
                    <a:pt x="144" y="230"/>
                  </a:cubicBezTo>
                  <a:cubicBezTo>
                    <a:pt x="138" y="237"/>
                    <a:pt x="132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4" y="300"/>
                    <a:pt x="148" y="309"/>
                    <a:pt x="142" y="318"/>
                  </a:cubicBezTo>
                  <a:cubicBezTo>
                    <a:pt x="92" y="302"/>
                    <a:pt x="92" y="302"/>
                    <a:pt x="92" y="302"/>
                  </a:cubicBezTo>
                  <a:cubicBezTo>
                    <a:pt x="88" y="310"/>
                    <a:pt x="83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80"/>
                    <a:pt x="104" y="390"/>
                  </a:cubicBezTo>
                  <a:cubicBezTo>
                    <a:pt x="52" y="381"/>
                    <a:pt x="52" y="381"/>
                    <a:pt x="52" y="381"/>
                  </a:cubicBezTo>
                  <a:cubicBezTo>
                    <a:pt x="48" y="389"/>
                    <a:pt x="45" y="397"/>
                    <a:pt x="41" y="405"/>
                  </a:cubicBezTo>
                  <a:cubicBezTo>
                    <a:pt x="85" y="435"/>
                    <a:pt x="85" y="435"/>
                    <a:pt x="85" y="435"/>
                  </a:cubicBezTo>
                  <a:cubicBezTo>
                    <a:pt x="82" y="445"/>
                    <a:pt x="78" y="456"/>
                    <a:pt x="75" y="466"/>
                  </a:cubicBezTo>
                  <a:cubicBezTo>
                    <a:pt x="22" y="464"/>
                    <a:pt x="22" y="464"/>
                    <a:pt x="22" y="464"/>
                  </a:cubicBezTo>
                  <a:cubicBezTo>
                    <a:pt x="20" y="473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1" y="524"/>
                    <a:pt x="60" y="535"/>
                    <a:pt x="58" y="545"/>
                  </a:cubicBezTo>
                  <a:cubicBezTo>
                    <a:pt x="5" y="551"/>
                    <a:pt x="5" y="551"/>
                    <a:pt x="5" y="551"/>
                  </a:cubicBezTo>
                  <a:cubicBezTo>
                    <a:pt x="4" y="560"/>
                    <a:pt x="3" y="569"/>
                    <a:pt x="2" y="578"/>
                  </a:cubicBezTo>
                  <a:cubicBezTo>
                    <a:pt x="53" y="594"/>
                    <a:pt x="53" y="594"/>
                    <a:pt x="53" y="594"/>
                  </a:cubicBezTo>
                  <a:cubicBezTo>
                    <a:pt x="53" y="605"/>
                    <a:pt x="52" y="616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0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7"/>
                    <a:pt x="57" y="707"/>
                  </a:cubicBezTo>
                  <a:cubicBezTo>
                    <a:pt x="7" y="728"/>
                    <a:pt x="7" y="728"/>
                    <a:pt x="7" y="728"/>
                  </a:cubicBezTo>
                  <a:cubicBezTo>
                    <a:pt x="8" y="736"/>
                    <a:pt x="10" y="745"/>
                    <a:pt x="12" y="754"/>
                  </a:cubicBezTo>
                  <a:cubicBezTo>
                    <a:pt x="66" y="755"/>
                    <a:pt x="66" y="755"/>
                    <a:pt x="66" y="755"/>
                  </a:cubicBezTo>
                  <a:cubicBezTo>
                    <a:pt x="68" y="766"/>
                    <a:pt x="71" y="777"/>
                    <a:pt x="74" y="787"/>
                  </a:cubicBezTo>
                  <a:cubicBezTo>
                    <a:pt x="27" y="814"/>
                    <a:pt x="27" y="814"/>
                    <a:pt x="27" y="814"/>
                  </a:cubicBezTo>
                  <a:cubicBezTo>
                    <a:pt x="29" y="822"/>
                    <a:pt x="32" y="831"/>
                    <a:pt x="35" y="839"/>
                  </a:cubicBezTo>
                  <a:cubicBezTo>
                    <a:pt x="89" y="833"/>
                    <a:pt x="89" y="833"/>
                    <a:pt x="89" y="833"/>
                  </a:cubicBezTo>
                  <a:cubicBezTo>
                    <a:pt x="93" y="843"/>
                    <a:pt x="97" y="853"/>
                    <a:pt x="101" y="863"/>
                  </a:cubicBezTo>
                  <a:cubicBezTo>
                    <a:pt x="58" y="897"/>
                    <a:pt x="58" y="897"/>
                    <a:pt x="58" y="897"/>
                  </a:cubicBezTo>
                  <a:cubicBezTo>
                    <a:pt x="62" y="905"/>
                    <a:pt x="66" y="913"/>
                    <a:pt x="70" y="921"/>
                  </a:cubicBezTo>
                  <a:cubicBezTo>
                    <a:pt x="123" y="907"/>
                    <a:pt x="123" y="907"/>
                    <a:pt x="123" y="907"/>
                  </a:cubicBezTo>
                  <a:cubicBezTo>
                    <a:pt x="128" y="916"/>
                    <a:pt x="134" y="926"/>
                    <a:pt x="139" y="935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2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3" y="984"/>
                    <a:pt x="180" y="992"/>
                    <a:pt x="187" y="1000"/>
                  </a:cubicBezTo>
                  <a:cubicBezTo>
                    <a:pt x="154" y="1045"/>
                    <a:pt x="154" y="1045"/>
                    <a:pt x="154" y="1045"/>
                  </a:cubicBezTo>
                  <a:cubicBezTo>
                    <a:pt x="160" y="1052"/>
                    <a:pt x="166" y="1058"/>
                    <a:pt x="172" y="1065"/>
                  </a:cubicBezTo>
                  <a:cubicBezTo>
                    <a:pt x="220" y="1037"/>
                    <a:pt x="220" y="1037"/>
                    <a:pt x="220" y="1037"/>
                  </a:cubicBezTo>
                  <a:cubicBezTo>
                    <a:pt x="227" y="1044"/>
                    <a:pt x="235" y="1052"/>
                    <a:pt x="243" y="1059"/>
                  </a:cubicBezTo>
                  <a:cubicBezTo>
                    <a:pt x="216" y="1108"/>
                    <a:pt x="216" y="1108"/>
                    <a:pt x="216" y="1108"/>
                  </a:cubicBezTo>
                  <a:cubicBezTo>
                    <a:pt x="223" y="1113"/>
                    <a:pt x="230" y="1119"/>
                    <a:pt x="237" y="1125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89" y="1097"/>
                    <a:pt x="298" y="1103"/>
                    <a:pt x="306" y="1109"/>
                  </a:cubicBezTo>
                  <a:cubicBezTo>
                    <a:pt x="287" y="1161"/>
                    <a:pt x="287" y="1161"/>
                    <a:pt x="287" y="1161"/>
                  </a:cubicBezTo>
                  <a:cubicBezTo>
                    <a:pt x="294" y="1166"/>
                    <a:pt x="302" y="1171"/>
                    <a:pt x="310" y="1175"/>
                  </a:cubicBezTo>
                  <a:cubicBezTo>
                    <a:pt x="349" y="1135"/>
                    <a:pt x="349" y="1135"/>
                    <a:pt x="349" y="1135"/>
                  </a:cubicBezTo>
                  <a:cubicBezTo>
                    <a:pt x="358" y="1140"/>
                    <a:pt x="367" y="1145"/>
                    <a:pt x="376" y="1149"/>
                  </a:cubicBezTo>
                  <a:cubicBezTo>
                    <a:pt x="364" y="1204"/>
                    <a:pt x="364" y="1204"/>
                    <a:pt x="364" y="1204"/>
                  </a:cubicBezTo>
                  <a:cubicBezTo>
                    <a:pt x="372" y="1208"/>
                    <a:pt x="381" y="1211"/>
                    <a:pt x="389" y="1215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1" y="1173"/>
                    <a:pt x="441" y="1176"/>
                    <a:pt x="451" y="1180"/>
                  </a:cubicBezTo>
                  <a:cubicBezTo>
                    <a:pt x="447" y="1236"/>
                    <a:pt x="447" y="1236"/>
                    <a:pt x="447" y="1236"/>
                  </a:cubicBezTo>
                  <a:cubicBezTo>
                    <a:pt x="455" y="1238"/>
                    <a:pt x="464" y="1241"/>
                    <a:pt x="473" y="1243"/>
                  </a:cubicBezTo>
                  <a:cubicBezTo>
                    <a:pt x="499" y="1193"/>
                    <a:pt x="499" y="1193"/>
                    <a:pt x="499" y="1193"/>
                  </a:cubicBezTo>
                  <a:cubicBezTo>
                    <a:pt x="509" y="1195"/>
                    <a:pt x="519" y="1198"/>
                    <a:pt x="529" y="1199"/>
                  </a:cubicBezTo>
                  <a:cubicBezTo>
                    <a:pt x="533" y="1256"/>
                    <a:pt x="533" y="1256"/>
                    <a:pt x="533" y="1256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8"/>
                    <a:pt x="609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4" y="1263"/>
                    <a:pt x="628" y="1263"/>
                    <a:pt x="632" y="1263"/>
                  </a:cubicBezTo>
                  <a:cubicBezTo>
                    <a:pt x="637" y="1263"/>
                    <a:pt x="643" y="1263"/>
                    <a:pt x="648" y="1263"/>
                  </a:cubicBezTo>
                  <a:cubicBezTo>
                    <a:pt x="660" y="1208"/>
                    <a:pt x="660" y="1208"/>
                    <a:pt x="660" y="1208"/>
                  </a:cubicBezTo>
                  <a:cubicBezTo>
                    <a:pt x="670" y="1207"/>
                    <a:pt x="680" y="1207"/>
                    <a:pt x="690" y="1206"/>
                  </a:cubicBezTo>
                  <a:cubicBezTo>
                    <a:pt x="709" y="1259"/>
                    <a:pt x="709" y="1259"/>
                    <a:pt x="709" y="1259"/>
                  </a:cubicBezTo>
                  <a:cubicBezTo>
                    <a:pt x="718" y="1257"/>
                    <a:pt x="727" y="1256"/>
                    <a:pt x="736" y="1255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7"/>
                    <a:pt x="759" y="1194"/>
                    <a:pt x="769" y="1192"/>
                  </a:cubicBezTo>
                  <a:cubicBezTo>
                    <a:pt x="795" y="1242"/>
                    <a:pt x="795" y="1242"/>
                    <a:pt x="795" y="1242"/>
                  </a:cubicBezTo>
                  <a:cubicBezTo>
                    <a:pt x="804" y="1239"/>
                    <a:pt x="813" y="1237"/>
                    <a:pt x="822" y="1234"/>
                  </a:cubicBezTo>
                  <a:cubicBezTo>
                    <a:pt x="818" y="1178"/>
                    <a:pt x="818" y="1178"/>
                    <a:pt x="818" y="1178"/>
                  </a:cubicBezTo>
                  <a:cubicBezTo>
                    <a:pt x="827" y="1175"/>
                    <a:pt x="836" y="1171"/>
                    <a:pt x="846" y="1168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7" y="1210"/>
                    <a:pt x="896" y="1206"/>
                    <a:pt x="904" y="1202"/>
                  </a:cubicBezTo>
                  <a:cubicBezTo>
                    <a:pt x="892" y="1147"/>
                    <a:pt x="892" y="1147"/>
                    <a:pt x="892" y="1147"/>
                  </a:cubicBezTo>
                  <a:cubicBezTo>
                    <a:pt x="901" y="1142"/>
                    <a:pt x="910" y="1138"/>
                    <a:pt x="918" y="1133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1" y="1106"/>
                    <a:pt x="961" y="1106"/>
                    <a:pt x="961" y="1106"/>
                  </a:cubicBezTo>
                  <a:cubicBezTo>
                    <a:pt x="969" y="1100"/>
                    <a:pt x="977" y="1094"/>
                    <a:pt x="985" y="1088"/>
                  </a:cubicBezTo>
                  <a:cubicBezTo>
                    <a:pt x="1029" y="1123"/>
                    <a:pt x="1029" y="1123"/>
                    <a:pt x="1029" y="1123"/>
                  </a:cubicBezTo>
                  <a:cubicBezTo>
                    <a:pt x="1036" y="1117"/>
                    <a:pt x="1043" y="1111"/>
                    <a:pt x="1051" y="1105"/>
                  </a:cubicBezTo>
                  <a:cubicBezTo>
                    <a:pt x="1024" y="1055"/>
                    <a:pt x="1024" y="1055"/>
                    <a:pt x="1024" y="1055"/>
                  </a:cubicBezTo>
                  <a:cubicBezTo>
                    <a:pt x="1031" y="1049"/>
                    <a:pt x="1038" y="1042"/>
                    <a:pt x="1045" y="1035"/>
                  </a:cubicBezTo>
                  <a:cubicBezTo>
                    <a:pt x="1093" y="1063"/>
                    <a:pt x="1093" y="1063"/>
                    <a:pt x="1093" y="1063"/>
                  </a:cubicBezTo>
                  <a:cubicBezTo>
                    <a:pt x="1100" y="1056"/>
                    <a:pt x="1106" y="1049"/>
                    <a:pt x="1112" y="1042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2"/>
                    <a:pt x="1098" y="974"/>
                  </a:cubicBezTo>
                  <a:cubicBezTo>
                    <a:pt x="1149" y="995"/>
                    <a:pt x="1149" y="995"/>
                    <a:pt x="1149" y="995"/>
                  </a:cubicBezTo>
                  <a:cubicBezTo>
                    <a:pt x="1154" y="987"/>
                    <a:pt x="1160" y="979"/>
                    <a:pt x="1165" y="971"/>
                  </a:cubicBezTo>
                  <a:cubicBezTo>
                    <a:pt x="1126" y="931"/>
                    <a:pt x="1126" y="931"/>
                    <a:pt x="1126" y="931"/>
                  </a:cubicBezTo>
                  <a:cubicBezTo>
                    <a:pt x="1131" y="923"/>
                    <a:pt x="1136" y="915"/>
                    <a:pt x="1141" y="906"/>
                  </a:cubicBezTo>
                  <a:cubicBezTo>
                    <a:pt x="1194" y="920"/>
                    <a:pt x="1194" y="920"/>
                    <a:pt x="1194" y="920"/>
                  </a:cubicBezTo>
                  <a:cubicBezTo>
                    <a:pt x="1199" y="911"/>
                    <a:pt x="1203" y="902"/>
                    <a:pt x="1207" y="894"/>
                  </a:cubicBezTo>
                  <a:cubicBezTo>
                    <a:pt x="1163" y="860"/>
                    <a:pt x="1163" y="860"/>
                    <a:pt x="1163" y="860"/>
                  </a:cubicBezTo>
                  <a:cubicBezTo>
                    <a:pt x="1167" y="851"/>
                    <a:pt x="1171" y="842"/>
                    <a:pt x="1175" y="833"/>
                  </a:cubicBezTo>
                  <a:cubicBezTo>
                    <a:pt x="1229" y="839"/>
                    <a:pt x="1229" y="839"/>
                    <a:pt x="1229" y="839"/>
                  </a:cubicBezTo>
                  <a:cubicBezTo>
                    <a:pt x="1232" y="830"/>
                    <a:pt x="1235" y="821"/>
                    <a:pt x="1238" y="811"/>
                  </a:cubicBezTo>
                  <a:cubicBezTo>
                    <a:pt x="1190" y="784"/>
                    <a:pt x="1190" y="784"/>
                    <a:pt x="1190" y="784"/>
                  </a:cubicBezTo>
                  <a:cubicBezTo>
                    <a:pt x="1193" y="775"/>
                    <a:pt x="1195" y="765"/>
                    <a:pt x="1197" y="756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5"/>
                    <a:pt x="1255" y="735"/>
                    <a:pt x="1257" y="726"/>
                  </a:cubicBezTo>
                  <a:cubicBezTo>
                    <a:pt x="1206" y="705"/>
                    <a:pt x="1206" y="705"/>
                    <a:pt x="1206" y="705"/>
                  </a:cubicBezTo>
                  <a:cubicBezTo>
                    <a:pt x="1208" y="696"/>
                    <a:pt x="1209" y="686"/>
                    <a:pt x="1209" y="676"/>
                  </a:cubicBezTo>
                  <a:lnTo>
                    <a:pt x="1263" y="667"/>
                  </a:lnTo>
                  <a:close/>
                  <a:moveTo>
                    <a:pt x="632" y="1126"/>
                  </a:moveTo>
                  <a:cubicBezTo>
                    <a:pt x="359" y="1126"/>
                    <a:pt x="137" y="905"/>
                    <a:pt x="137" y="632"/>
                  </a:cubicBezTo>
                  <a:cubicBezTo>
                    <a:pt x="137" y="359"/>
                    <a:pt x="359" y="137"/>
                    <a:pt x="632" y="137"/>
                  </a:cubicBezTo>
                  <a:cubicBezTo>
                    <a:pt x="905" y="137"/>
                    <a:pt x="1126" y="359"/>
                    <a:pt x="1126" y="632"/>
                  </a:cubicBezTo>
                  <a:cubicBezTo>
                    <a:pt x="1126" y="905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文本框 380"/>
            <p:cNvSpPr txBox="1"/>
            <p:nvPr/>
          </p:nvSpPr>
          <p:spPr>
            <a:xfrm>
              <a:off x="4749535" y="3702314"/>
              <a:ext cx="1618613" cy="1068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2" name="矩形 56"/>
            <p:cNvSpPr>
              <a:spLocks noChangeArrowheads="1"/>
            </p:cNvSpPr>
            <p:nvPr/>
          </p:nvSpPr>
          <p:spPr bwMode="auto">
            <a:xfrm>
              <a:off x="4366948" y="4734606"/>
              <a:ext cx="2340077" cy="534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3" name="组合 382"/>
          <p:cNvGrpSpPr/>
          <p:nvPr/>
        </p:nvGrpSpPr>
        <p:grpSpPr>
          <a:xfrm>
            <a:off x="-41766" y="2369300"/>
            <a:ext cx="1223710" cy="1472748"/>
            <a:chOff x="-16960" y="3127375"/>
            <a:chExt cx="1890210" cy="2274888"/>
          </a:xfrm>
        </p:grpSpPr>
        <p:sp>
          <p:nvSpPr>
            <p:cNvPr id="384" name="Freeform 683"/>
            <p:cNvSpPr/>
            <p:nvPr/>
          </p:nvSpPr>
          <p:spPr bwMode="auto">
            <a:xfrm>
              <a:off x="3175" y="3127375"/>
              <a:ext cx="1870075" cy="2274888"/>
            </a:xfrm>
            <a:custGeom>
              <a:avLst/>
              <a:gdLst>
                <a:gd name="T0" fmla="*/ 746 w 746"/>
                <a:gd name="T1" fmla="*/ 459 h 907"/>
                <a:gd name="T2" fmla="*/ 701 w 746"/>
                <a:gd name="T3" fmla="*/ 438 h 907"/>
                <a:gd name="T4" fmla="*/ 742 w 746"/>
                <a:gd name="T5" fmla="*/ 388 h 907"/>
                <a:gd name="T6" fmla="*/ 691 w 746"/>
                <a:gd name="T7" fmla="*/ 364 h 907"/>
                <a:gd name="T8" fmla="*/ 722 w 746"/>
                <a:gd name="T9" fmla="*/ 307 h 907"/>
                <a:gd name="T10" fmla="*/ 668 w 746"/>
                <a:gd name="T11" fmla="*/ 292 h 907"/>
                <a:gd name="T12" fmla="*/ 688 w 746"/>
                <a:gd name="T13" fmla="*/ 230 h 907"/>
                <a:gd name="T14" fmla="*/ 632 w 746"/>
                <a:gd name="T15" fmla="*/ 226 h 907"/>
                <a:gd name="T16" fmla="*/ 640 w 746"/>
                <a:gd name="T17" fmla="*/ 161 h 907"/>
                <a:gd name="T18" fmla="*/ 584 w 746"/>
                <a:gd name="T19" fmla="*/ 167 h 907"/>
                <a:gd name="T20" fmla="*/ 580 w 746"/>
                <a:gd name="T21" fmla="*/ 103 h 907"/>
                <a:gd name="T22" fmla="*/ 526 w 746"/>
                <a:gd name="T23" fmla="*/ 118 h 907"/>
                <a:gd name="T24" fmla="*/ 511 w 746"/>
                <a:gd name="T25" fmla="*/ 55 h 907"/>
                <a:gd name="T26" fmla="*/ 461 w 746"/>
                <a:gd name="T27" fmla="*/ 81 h 907"/>
                <a:gd name="T28" fmla="*/ 434 w 746"/>
                <a:gd name="T29" fmla="*/ 22 h 907"/>
                <a:gd name="T30" fmla="*/ 389 w 746"/>
                <a:gd name="T31" fmla="*/ 56 h 907"/>
                <a:gd name="T32" fmla="*/ 352 w 746"/>
                <a:gd name="T33" fmla="*/ 3 h 907"/>
                <a:gd name="T34" fmla="*/ 315 w 746"/>
                <a:gd name="T35" fmla="*/ 45 h 907"/>
                <a:gd name="T36" fmla="*/ 280 w 746"/>
                <a:gd name="T37" fmla="*/ 45 h 907"/>
                <a:gd name="T38" fmla="*/ 243 w 746"/>
                <a:gd name="T39" fmla="*/ 2 h 907"/>
                <a:gd name="T40" fmla="*/ 205 w 746"/>
                <a:gd name="T41" fmla="*/ 54 h 907"/>
                <a:gd name="T42" fmla="*/ 161 w 746"/>
                <a:gd name="T43" fmla="*/ 19 h 907"/>
                <a:gd name="T44" fmla="*/ 133 w 746"/>
                <a:gd name="T45" fmla="*/ 77 h 907"/>
                <a:gd name="T46" fmla="*/ 83 w 746"/>
                <a:gd name="T47" fmla="*/ 50 h 907"/>
                <a:gd name="T48" fmla="*/ 66 w 746"/>
                <a:gd name="T49" fmla="*/ 113 h 907"/>
                <a:gd name="T50" fmla="*/ 13 w 746"/>
                <a:gd name="T51" fmla="*/ 96 h 907"/>
                <a:gd name="T52" fmla="*/ 8 w 746"/>
                <a:gd name="T53" fmla="*/ 160 h 907"/>
                <a:gd name="T54" fmla="*/ 0 w 746"/>
                <a:gd name="T55" fmla="*/ 296 h 907"/>
                <a:gd name="T56" fmla="*/ 622 w 746"/>
                <a:gd name="T57" fmla="*/ 422 h 907"/>
                <a:gd name="T58" fmla="*/ 0 w 746"/>
                <a:gd name="T59" fmla="*/ 612 h 907"/>
                <a:gd name="T60" fmla="*/ 0 w 746"/>
                <a:gd name="T61" fmla="*/ 740 h 907"/>
                <a:gd name="T62" fmla="*/ 4 w 746"/>
                <a:gd name="T63" fmla="*/ 805 h 907"/>
                <a:gd name="T64" fmla="*/ 58 w 746"/>
                <a:gd name="T65" fmla="*/ 789 h 907"/>
                <a:gd name="T66" fmla="*/ 73 w 746"/>
                <a:gd name="T67" fmla="*/ 852 h 907"/>
                <a:gd name="T68" fmla="*/ 124 w 746"/>
                <a:gd name="T69" fmla="*/ 826 h 907"/>
                <a:gd name="T70" fmla="*/ 150 w 746"/>
                <a:gd name="T71" fmla="*/ 885 h 907"/>
                <a:gd name="T72" fmla="*/ 195 w 746"/>
                <a:gd name="T73" fmla="*/ 851 h 907"/>
                <a:gd name="T74" fmla="*/ 232 w 746"/>
                <a:gd name="T75" fmla="*/ 904 h 907"/>
                <a:gd name="T76" fmla="*/ 270 w 746"/>
                <a:gd name="T77" fmla="*/ 862 h 907"/>
                <a:gd name="T78" fmla="*/ 305 w 746"/>
                <a:gd name="T79" fmla="*/ 862 h 907"/>
                <a:gd name="T80" fmla="*/ 341 w 746"/>
                <a:gd name="T81" fmla="*/ 905 h 907"/>
                <a:gd name="T82" fmla="*/ 379 w 746"/>
                <a:gd name="T83" fmla="*/ 853 h 907"/>
                <a:gd name="T84" fmla="*/ 423 w 746"/>
                <a:gd name="T85" fmla="*/ 889 h 907"/>
                <a:gd name="T86" fmla="*/ 451 w 746"/>
                <a:gd name="T87" fmla="*/ 830 h 907"/>
                <a:gd name="T88" fmla="*/ 501 w 746"/>
                <a:gd name="T89" fmla="*/ 857 h 907"/>
                <a:gd name="T90" fmla="*/ 518 w 746"/>
                <a:gd name="T91" fmla="*/ 795 h 907"/>
                <a:gd name="T92" fmla="*/ 572 w 746"/>
                <a:gd name="T93" fmla="*/ 812 h 907"/>
                <a:gd name="T94" fmla="*/ 577 w 746"/>
                <a:gd name="T95" fmla="*/ 747 h 907"/>
                <a:gd name="T96" fmla="*/ 633 w 746"/>
                <a:gd name="T97" fmla="*/ 754 h 907"/>
                <a:gd name="T98" fmla="*/ 626 w 746"/>
                <a:gd name="T99" fmla="*/ 690 h 907"/>
                <a:gd name="T100" fmla="*/ 682 w 746"/>
                <a:gd name="T101" fmla="*/ 687 h 907"/>
                <a:gd name="T102" fmla="*/ 664 w 746"/>
                <a:gd name="T103" fmla="*/ 625 h 907"/>
                <a:gd name="T104" fmla="*/ 718 w 746"/>
                <a:gd name="T105" fmla="*/ 611 h 907"/>
                <a:gd name="T106" fmla="*/ 689 w 746"/>
                <a:gd name="T107" fmla="*/ 554 h 907"/>
                <a:gd name="T108" fmla="*/ 740 w 746"/>
                <a:gd name="T109" fmla="*/ 530 h 907"/>
                <a:gd name="T110" fmla="*/ 700 w 746"/>
                <a:gd name="T111" fmla="*/ 479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6" h="907">
                  <a:moveTo>
                    <a:pt x="746" y="472"/>
                  </a:moveTo>
                  <a:cubicBezTo>
                    <a:pt x="746" y="468"/>
                    <a:pt x="746" y="464"/>
                    <a:pt x="746" y="459"/>
                  </a:cubicBezTo>
                  <a:cubicBezTo>
                    <a:pt x="746" y="455"/>
                    <a:pt x="746" y="451"/>
                    <a:pt x="746" y="447"/>
                  </a:cubicBezTo>
                  <a:cubicBezTo>
                    <a:pt x="701" y="438"/>
                    <a:pt x="701" y="438"/>
                    <a:pt x="701" y="438"/>
                  </a:cubicBezTo>
                  <a:cubicBezTo>
                    <a:pt x="700" y="427"/>
                    <a:pt x="699" y="415"/>
                    <a:pt x="698" y="404"/>
                  </a:cubicBezTo>
                  <a:cubicBezTo>
                    <a:pt x="742" y="388"/>
                    <a:pt x="742" y="388"/>
                    <a:pt x="742" y="388"/>
                  </a:cubicBezTo>
                  <a:cubicBezTo>
                    <a:pt x="741" y="380"/>
                    <a:pt x="739" y="371"/>
                    <a:pt x="737" y="363"/>
                  </a:cubicBezTo>
                  <a:cubicBezTo>
                    <a:pt x="691" y="364"/>
                    <a:pt x="691" y="364"/>
                    <a:pt x="691" y="364"/>
                  </a:cubicBezTo>
                  <a:cubicBezTo>
                    <a:pt x="688" y="352"/>
                    <a:pt x="685" y="341"/>
                    <a:pt x="682" y="330"/>
                  </a:cubicBezTo>
                  <a:cubicBezTo>
                    <a:pt x="722" y="307"/>
                    <a:pt x="722" y="307"/>
                    <a:pt x="722" y="307"/>
                  </a:cubicBezTo>
                  <a:cubicBezTo>
                    <a:pt x="719" y="299"/>
                    <a:pt x="716" y="291"/>
                    <a:pt x="713" y="283"/>
                  </a:cubicBezTo>
                  <a:cubicBezTo>
                    <a:pt x="668" y="292"/>
                    <a:pt x="668" y="292"/>
                    <a:pt x="668" y="292"/>
                  </a:cubicBezTo>
                  <a:cubicBezTo>
                    <a:pt x="663" y="281"/>
                    <a:pt x="658" y="271"/>
                    <a:pt x="653" y="260"/>
                  </a:cubicBezTo>
                  <a:cubicBezTo>
                    <a:pt x="688" y="230"/>
                    <a:pt x="688" y="230"/>
                    <a:pt x="688" y="230"/>
                  </a:cubicBezTo>
                  <a:cubicBezTo>
                    <a:pt x="684" y="223"/>
                    <a:pt x="679" y="216"/>
                    <a:pt x="675" y="208"/>
                  </a:cubicBezTo>
                  <a:cubicBezTo>
                    <a:pt x="632" y="226"/>
                    <a:pt x="632" y="226"/>
                    <a:pt x="632" y="226"/>
                  </a:cubicBezTo>
                  <a:cubicBezTo>
                    <a:pt x="625" y="216"/>
                    <a:pt x="618" y="206"/>
                    <a:pt x="611" y="197"/>
                  </a:cubicBezTo>
                  <a:cubicBezTo>
                    <a:pt x="640" y="161"/>
                    <a:pt x="640" y="161"/>
                    <a:pt x="640" y="161"/>
                  </a:cubicBezTo>
                  <a:cubicBezTo>
                    <a:pt x="634" y="155"/>
                    <a:pt x="629" y="149"/>
                    <a:pt x="623" y="142"/>
                  </a:cubicBezTo>
                  <a:cubicBezTo>
                    <a:pt x="584" y="167"/>
                    <a:pt x="584" y="167"/>
                    <a:pt x="584" y="167"/>
                  </a:cubicBezTo>
                  <a:cubicBezTo>
                    <a:pt x="576" y="159"/>
                    <a:pt x="567" y="151"/>
                    <a:pt x="558" y="143"/>
                  </a:cubicBezTo>
                  <a:cubicBezTo>
                    <a:pt x="580" y="103"/>
                    <a:pt x="580" y="103"/>
                    <a:pt x="580" y="103"/>
                  </a:cubicBezTo>
                  <a:cubicBezTo>
                    <a:pt x="574" y="97"/>
                    <a:pt x="567" y="92"/>
                    <a:pt x="560" y="87"/>
                  </a:cubicBezTo>
                  <a:cubicBezTo>
                    <a:pt x="526" y="118"/>
                    <a:pt x="526" y="118"/>
                    <a:pt x="526" y="118"/>
                  </a:cubicBezTo>
                  <a:cubicBezTo>
                    <a:pt x="517" y="112"/>
                    <a:pt x="507" y="105"/>
                    <a:pt x="497" y="100"/>
                  </a:cubicBezTo>
                  <a:cubicBezTo>
                    <a:pt x="511" y="55"/>
                    <a:pt x="511" y="55"/>
                    <a:pt x="511" y="55"/>
                  </a:cubicBezTo>
                  <a:cubicBezTo>
                    <a:pt x="503" y="51"/>
                    <a:pt x="496" y="47"/>
                    <a:pt x="488" y="44"/>
                  </a:cubicBezTo>
                  <a:cubicBezTo>
                    <a:pt x="461" y="81"/>
                    <a:pt x="461" y="81"/>
                    <a:pt x="461" y="81"/>
                  </a:cubicBezTo>
                  <a:cubicBezTo>
                    <a:pt x="450" y="76"/>
                    <a:pt x="439" y="72"/>
                    <a:pt x="428" y="68"/>
                  </a:cubicBezTo>
                  <a:cubicBezTo>
                    <a:pt x="434" y="22"/>
                    <a:pt x="434" y="22"/>
                    <a:pt x="434" y="22"/>
                  </a:cubicBezTo>
                  <a:cubicBezTo>
                    <a:pt x="426" y="19"/>
                    <a:pt x="418" y="17"/>
                    <a:pt x="410" y="15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78" y="54"/>
                    <a:pt x="367" y="51"/>
                    <a:pt x="355" y="50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44" y="2"/>
                    <a:pt x="335" y="1"/>
                    <a:pt x="327" y="1"/>
                  </a:cubicBezTo>
                  <a:cubicBezTo>
                    <a:pt x="315" y="45"/>
                    <a:pt x="315" y="45"/>
                    <a:pt x="315" y="45"/>
                  </a:cubicBezTo>
                  <a:cubicBezTo>
                    <a:pt x="309" y="45"/>
                    <a:pt x="303" y="45"/>
                    <a:pt x="297" y="45"/>
                  </a:cubicBezTo>
                  <a:cubicBezTo>
                    <a:pt x="291" y="45"/>
                    <a:pt x="285" y="45"/>
                    <a:pt x="280" y="45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0" y="0"/>
                    <a:pt x="251" y="1"/>
                    <a:pt x="243" y="2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28" y="50"/>
                    <a:pt x="216" y="52"/>
                    <a:pt x="205" y="54"/>
                  </a:cubicBezTo>
                  <a:cubicBezTo>
                    <a:pt x="186" y="12"/>
                    <a:pt x="186" y="12"/>
                    <a:pt x="186" y="12"/>
                  </a:cubicBezTo>
                  <a:cubicBezTo>
                    <a:pt x="177" y="14"/>
                    <a:pt x="169" y="16"/>
                    <a:pt x="161" y="19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54" y="68"/>
                    <a:pt x="144" y="72"/>
                    <a:pt x="133" y="77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8" y="43"/>
                    <a:pt x="91" y="46"/>
                    <a:pt x="83" y="50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86" y="100"/>
                    <a:pt x="76" y="106"/>
                    <a:pt x="66" y="113"/>
                  </a:cubicBezTo>
                  <a:cubicBezTo>
                    <a:pt x="33" y="80"/>
                    <a:pt x="33" y="80"/>
                    <a:pt x="33" y="80"/>
                  </a:cubicBezTo>
                  <a:cubicBezTo>
                    <a:pt x="26" y="85"/>
                    <a:pt x="19" y="90"/>
                    <a:pt x="13" y="96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25" y="144"/>
                    <a:pt x="16" y="152"/>
                    <a:pt x="8" y="160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51" y="202"/>
                    <a:pt x="147" y="134"/>
                    <a:pt x="261" y="123"/>
                  </a:cubicBezTo>
                  <a:cubicBezTo>
                    <a:pt x="443" y="106"/>
                    <a:pt x="605" y="240"/>
                    <a:pt x="622" y="422"/>
                  </a:cubicBezTo>
                  <a:cubicBezTo>
                    <a:pt x="640" y="605"/>
                    <a:pt x="506" y="767"/>
                    <a:pt x="323" y="784"/>
                  </a:cubicBezTo>
                  <a:cubicBezTo>
                    <a:pt x="187" y="797"/>
                    <a:pt x="62" y="725"/>
                    <a:pt x="0" y="612"/>
                  </a:cubicBezTo>
                  <a:cubicBezTo>
                    <a:pt x="0" y="740"/>
                    <a:pt x="0" y="740"/>
                    <a:pt x="0" y="740"/>
                  </a:cubicBezTo>
                  <a:cubicBezTo>
                    <a:pt x="0" y="740"/>
                    <a:pt x="0" y="740"/>
                    <a:pt x="0" y="740"/>
                  </a:cubicBezTo>
                  <a:cubicBezTo>
                    <a:pt x="9" y="749"/>
                    <a:pt x="17" y="757"/>
                    <a:pt x="26" y="764"/>
                  </a:cubicBezTo>
                  <a:cubicBezTo>
                    <a:pt x="4" y="805"/>
                    <a:pt x="4" y="805"/>
                    <a:pt x="4" y="805"/>
                  </a:cubicBezTo>
                  <a:cubicBezTo>
                    <a:pt x="10" y="810"/>
                    <a:pt x="17" y="816"/>
                    <a:pt x="24" y="821"/>
                  </a:cubicBezTo>
                  <a:cubicBezTo>
                    <a:pt x="58" y="789"/>
                    <a:pt x="58" y="789"/>
                    <a:pt x="58" y="789"/>
                  </a:cubicBezTo>
                  <a:cubicBezTo>
                    <a:pt x="68" y="796"/>
                    <a:pt x="77" y="802"/>
                    <a:pt x="87" y="808"/>
                  </a:cubicBezTo>
                  <a:cubicBezTo>
                    <a:pt x="73" y="852"/>
                    <a:pt x="73" y="852"/>
                    <a:pt x="73" y="852"/>
                  </a:cubicBezTo>
                  <a:cubicBezTo>
                    <a:pt x="81" y="856"/>
                    <a:pt x="88" y="860"/>
                    <a:pt x="96" y="864"/>
                  </a:cubicBezTo>
                  <a:cubicBezTo>
                    <a:pt x="124" y="826"/>
                    <a:pt x="124" y="826"/>
                    <a:pt x="124" y="826"/>
                  </a:cubicBezTo>
                  <a:cubicBezTo>
                    <a:pt x="134" y="831"/>
                    <a:pt x="145" y="835"/>
                    <a:pt x="156" y="839"/>
                  </a:cubicBezTo>
                  <a:cubicBezTo>
                    <a:pt x="150" y="885"/>
                    <a:pt x="150" y="885"/>
                    <a:pt x="150" y="885"/>
                  </a:cubicBezTo>
                  <a:cubicBezTo>
                    <a:pt x="158" y="888"/>
                    <a:pt x="166" y="890"/>
                    <a:pt x="175" y="893"/>
                  </a:cubicBezTo>
                  <a:cubicBezTo>
                    <a:pt x="195" y="851"/>
                    <a:pt x="195" y="851"/>
                    <a:pt x="195" y="851"/>
                  </a:cubicBezTo>
                  <a:cubicBezTo>
                    <a:pt x="206" y="854"/>
                    <a:pt x="218" y="856"/>
                    <a:pt x="229" y="858"/>
                  </a:cubicBezTo>
                  <a:cubicBezTo>
                    <a:pt x="232" y="904"/>
                    <a:pt x="232" y="904"/>
                    <a:pt x="232" y="904"/>
                  </a:cubicBezTo>
                  <a:cubicBezTo>
                    <a:pt x="240" y="905"/>
                    <a:pt x="249" y="906"/>
                    <a:pt x="257" y="907"/>
                  </a:cubicBezTo>
                  <a:cubicBezTo>
                    <a:pt x="270" y="862"/>
                    <a:pt x="270" y="862"/>
                    <a:pt x="270" y="862"/>
                  </a:cubicBezTo>
                  <a:cubicBezTo>
                    <a:pt x="275" y="862"/>
                    <a:pt x="281" y="863"/>
                    <a:pt x="287" y="863"/>
                  </a:cubicBezTo>
                  <a:cubicBezTo>
                    <a:pt x="293" y="863"/>
                    <a:pt x="299" y="863"/>
                    <a:pt x="305" y="862"/>
                  </a:cubicBezTo>
                  <a:cubicBezTo>
                    <a:pt x="316" y="907"/>
                    <a:pt x="316" y="907"/>
                    <a:pt x="316" y="907"/>
                  </a:cubicBezTo>
                  <a:cubicBezTo>
                    <a:pt x="324" y="907"/>
                    <a:pt x="333" y="906"/>
                    <a:pt x="341" y="905"/>
                  </a:cubicBezTo>
                  <a:cubicBezTo>
                    <a:pt x="345" y="859"/>
                    <a:pt x="345" y="859"/>
                    <a:pt x="345" y="859"/>
                  </a:cubicBezTo>
                  <a:cubicBezTo>
                    <a:pt x="357" y="858"/>
                    <a:pt x="368" y="856"/>
                    <a:pt x="379" y="853"/>
                  </a:cubicBezTo>
                  <a:cubicBezTo>
                    <a:pt x="399" y="895"/>
                    <a:pt x="399" y="895"/>
                    <a:pt x="399" y="895"/>
                  </a:cubicBezTo>
                  <a:cubicBezTo>
                    <a:pt x="407" y="893"/>
                    <a:pt x="415" y="891"/>
                    <a:pt x="423" y="889"/>
                  </a:cubicBezTo>
                  <a:cubicBezTo>
                    <a:pt x="419" y="843"/>
                    <a:pt x="419" y="843"/>
                    <a:pt x="419" y="843"/>
                  </a:cubicBezTo>
                  <a:cubicBezTo>
                    <a:pt x="430" y="839"/>
                    <a:pt x="441" y="835"/>
                    <a:pt x="451" y="830"/>
                  </a:cubicBezTo>
                  <a:cubicBezTo>
                    <a:pt x="478" y="868"/>
                    <a:pt x="478" y="868"/>
                    <a:pt x="478" y="868"/>
                  </a:cubicBezTo>
                  <a:cubicBezTo>
                    <a:pt x="486" y="865"/>
                    <a:pt x="493" y="861"/>
                    <a:pt x="501" y="857"/>
                  </a:cubicBezTo>
                  <a:cubicBezTo>
                    <a:pt x="488" y="813"/>
                    <a:pt x="488" y="813"/>
                    <a:pt x="488" y="813"/>
                  </a:cubicBezTo>
                  <a:cubicBezTo>
                    <a:pt x="498" y="807"/>
                    <a:pt x="508" y="801"/>
                    <a:pt x="518" y="795"/>
                  </a:cubicBezTo>
                  <a:cubicBezTo>
                    <a:pt x="551" y="827"/>
                    <a:pt x="551" y="827"/>
                    <a:pt x="551" y="827"/>
                  </a:cubicBezTo>
                  <a:cubicBezTo>
                    <a:pt x="558" y="822"/>
                    <a:pt x="565" y="817"/>
                    <a:pt x="572" y="812"/>
                  </a:cubicBezTo>
                  <a:cubicBezTo>
                    <a:pt x="551" y="771"/>
                    <a:pt x="551" y="771"/>
                    <a:pt x="551" y="771"/>
                  </a:cubicBezTo>
                  <a:cubicBezTo>
                    <a:pt x="560" y="763"/>
                    <a:pt x="568" y="756"/>
                    <a:pt x="577" y="747"/>
                  </a:cubicBezTo>
                  <a:cubicBezTo>
                    <a:pt x="615" y="773"/>
                    <a:pt x="615" y="773"/>
                    <a:pt x="615" y="773"/>
                  </a:cubicBezTo>
                  <a:cubicBezTo>
                    <a:pt x="621" y="767"/>
                    <a:pt x="627" y="761"/>
                    <a:pt x="633" y="754"/>
                  </a:cubicBezTo>
                  <a:cubicBezTo>
                    <a:pt x="604" y="718"/>
                    <a:pt x="604" y="718"/>
                    <a:pt x="604" y="718"/>
                  </a:cubicBezTo>
                  <a:cubicBezTo>
                    <a:pt x="612" y="709"/>
                    <a:pt x="619" y="700"/>
                    <a:pt x="626" y="690"/>
                  </a:cubicBezTo>
                  <a:cubicBezTo>
                    <a:pt x="668" y="708"/>
                    <a:pt x="668" y="708"/>
                    <a:pt x="668" y="708"/>
                  </a:cubicBezTo>
                  <a:cubicBezTo>
                    <a:pt x="673" y="701"/>
                    <a:pt x="678" y="694"/>
                    <a:pt x="682" y="687"/>
                  </a:cubicBezTo>
                  <a:cubicBezTo>
                    <a:pt x="648" y="656"/>
                    <a:pt x="648" y="656"/>
                    <a:pt x="648" y="656"/>
                  </a:cubicBezTo>
                  <a:cubicBezTo>
                    <a:pt x="653" y="646"/>
                    <a:pt x="659" y="635"/>
                    <a:pt x="664" y="625"/>
                  </a:cubicBezTo>
                  <a:cubicBezTo>
                    <a:pt x="709" y="635"/>
                    <a:pt x="709" y="635"/>
                    <a:pt x="709" y="635"/>
                  </a:cubicBezTo>
                  <a:cubicBezTo>
                    <a:pt x="712" y="627"/>
                    <a:pt x="715" y="619"/>
                    <a:pt x="718" y="611"/>
                  </a:cubicBezTo>
                  <a:cubicBezTo>
                    <a:pt x="679" y="587"/>
                    <a:pt x="679" y="587"/>
                    <a:pt x="679" y="587"/>
                  </a:cubicBezTo>
                  <a:cubicBezTo>
                    <a:pt x="682" y="576"/>
                    <a:pt x="686" y="565"/>
                    <a:pt x="689" y="554"/>
                  </a:cubicBezTo>
                  <a:cubicBezTo>
                    <a:pt x="735" y="555"/>
                    <a:pt x="735" y="555"/>
                    <a:pt x="735" y="555"/>
                  </a:cubicBezTo>
                  <a:cubicBezTo>
                    <a:pt x="737" y="547"/>
                    <a:pt x="739" y="539"/>
                    <a:pt x="740" y="530"/>
                  </a:cubicBezTo>
                  <a:cubicBezTo>
                    <a:pt x="697" y="514"/>
                    <a:pt x="697" y="514"/>
                    <a:pt x="697" y="514"/>
                  </a:cubicBezTo>
                  <a:cubicBezTo>
                    <a:pt x="698" y="502"/>
                    <a:pt x="700" y="491"/>
                    <a:pt x="700" y="479"/>
                  </a:cubicBezTo>
                  <a:lnTo>
                    <a:pt x="746" y="4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文本框 384"/>
            <p:cNvSpPr txBox="1"/>
            <p:nvPr/>
          </p:nvSpPr>
          <p:spPr>
            <a:xfrm>
              <a:off x="247193" y="3529789"/>
              <a:ext cx="869602" cy="713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6" name="矩形 56"/>
            <p:cNvSpPr>
              <a:spLocks noChangeArrowheads="1"/>
            </p:cNvSpPr>
            <p:nvPr/>
          </p:nvSpPr>
          <p:spPr bwMode="auto">
            <a:xfrm>
              <a:off x="-16960" y="4163636"/>
              <a:ext cx="1883371" cy="380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3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36"/>
          <p:cNvCxnSpPr/>
          <p:nvPr/>
        </p:nvCxnSpPr>
        <p:spPr bwMode="auto">
          <a:xfrm>
            <a:off x="4265057" y="1694089"/>
            <a:ext cx="0" cy="399601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42"/>
          <p:cNvCxnSpPr/>
          <p:nvPr/>
        </p:nvCxnSpPr>
        <p:spPr bwMode="auto">
          <a:xfrm>
            <a:off x="7816626" y="1694089"/>
            <a:ext cx="0" cy="399601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6"/>
          <p:cNvSpPr/>
          <p:nvPr/>
        </p:nvSpPr>
        <p:spPr bwMode="auto">
          <a:xfrm>
            <a:off x="1873800" y="2308371"/>
            <a:ext cx="1370628" cy="1356342"/>
          </a:xfrm>
          <a:prstGeom prst="ellipse">
            <a:avLst/>
          </a:prstGeom>
          <a:solidFill>
            <a:srgbClr val="0077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>
              <a:latin typeface="Roboto Regular"/>
              <a:cs typeface="Roboto Regular"/>
            </a:endParaRPr>
          </a:p>
        </p:txBody>
      </p:sp>
      <p:sp>
        <p:nvSpPr>
          <p:cNvPr id="25" name="Oval 23"/>
          <p:cNvSpPr/>
          <p:nvPr/>
        </p:nvSpPr>
        <p:spPr bwMode="auto">
          <a:xfrm>
            <a:off x="5394417" y="2307578"/>
            <a:ext cx="1369834" cy="1357929"/>
          </a:xfrm>
          <a:prstGeom prst="ellipse">
            <a:avLst/>
          </a:prstGeom>
          <a:solidFill>
            <a:srgbClr val="374F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>
              <a:latin typeface="Roboto Regular"/>
              <a:cs typeface="Roboto Regular"/>
            </a:endParaRPr>
          </a:p>
        </p:txBody>
      </p:sp>
      <p:sp>
        <p:nvSpPr>
          <p:cNvPr id="26" name="Oval 39"/>
          <p:cNvSpPr/>
          <p:nvPr/>
        </p:nvSpPr>
        <p:spPr bwMode="auto">
          <a:xfrm>
            <a:off x="8947573" y="2307578"/>
            <a:ext cx="1370628" cy="1357929"/>
          </a:xfrm>
          <a:prstGeom prst="ellipse">
            <a:avLst/>
          </a:prstGeom>
          <a:solidFill>
            <a:srgbClr val="7442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Roboto Regular"/>
              <a:cs typeface="Roboto Regular"/>
            </a:endParaRPr>
          </a:p>
        </p:txBody>
      </p:sp>
      <p:sp>
        <p:nvSpPr>
          <p:cNvPr id="29" name="Freeform 169"/>
          <p:cNvSpPr>
            <a:spLocks noChangeArrowheads="1"/>
          </p:cNvSpPr>
          <p:nvPr/>
        </p:nvSpPr>
        <p:spPr bwMode="auto">
          <a:xfrm>
            <a:off x="2207925" y="2626624"/>
            <a:ext cx="621426" cy="546822"/>
          </a:xfrm>
          <a:custGeom>
            <a:avLst/>
            <a:gdLst>
              <a:gd name="T0" fmla="*/ 1220738 w 487"/>
              <a:gd name="T1" fmla="*/ 25257 h 390"/>
              <a:gd name="T2" fmla="*/ 1220738 w 487"/>
              <a:gd name="T3" fmla="*/ 25257 h 390"/>
              <a:gd name="T4" fmla="*/ 950031 w 487"/>
              <a:gd name="T5" fmla="*/ 547237 h 390"/>
              <a:gd name="T6" fmla="*/ 881077 w 487"/>
              <a:gd name="T7" fmla="*/ 547237 h 390"/>
              <a:gd name="T8" fmla="*/ 745723 w 487"/>
              <a:gd name="T9" fmla="*/ 420951 h 390"/>
              <a:gd name="T10" fmla="*/ 699754 w 487"/>
              <a:gd name="T11" fmla="*/ 420951 h 390"/>
              <a:gd name="T12" fmla="*/ 495446 w 487"/>
              <a:gd name="T13" fmla="*/ 746487 h 390"/>
              <a:gd name="T14" fmla="*/ 452031 w 487"/>
              <a:gd name="T15" fmla="*/ 746487 h 390"/>
              <a:gd name="T16" fmla="*/ 360092 w 487"/>
              <a:gd name="T17" fmla="*/ 670716 h 390"/>
              <a:gd name="T18" fmla="*/ 314123 w 487"/>
              <a:gd name="T19" fmla="*/ 670716 h 390"/>
              <a:gd name="T20" fmla="*/ 20431 w 487"/>
              <a:gd name="T21" fmla="*/ 1069216 h 390"/>
              <a:gd name="T22" fmla="*/ 20431 w 487"/>
              <a:gd name="T23" fmla="*/ 1091667 h 390"/>
              <a:gd name="T24" fmla="*/ 1241169 w 487"/>
              <a:gd name="T25" fmla="*/ 1091667 h 390"/>
              <a:gd name="T26" fmla="*/ 1241169 w 487"/>
              <a:gd name="T27" fmla="*/ 25257 h 390"/>
              <a:gd name="T28" fmla="*/ 1220738 w 487"/>
              <a:gd name="T29" fmla="*/ 25257 h 3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87" h="390">
                <a:moveTo>
                  <a:pt x="478" y="9"/>
                </a:moveTo>
                <a:lnTo>
                  <a:pt x="478" y="9"/>
                </a:lnTo>
                <a:cubicBezTo>
                  <a:pt x="372" y="195"/>
                  <a:pt x="372" y="195"/>
                  <a:pt x="372" y="195"/>
                </a:cubicBezTo>
                <a:cubicBezTo>
                  <a:pt x="363" y="204"/>
                  <a:pt x="354" y="204"/>
                  <a:pt x="345" y="195"/>
                </a:cubicBezTo>
                <a:cubicBezTo>
                  <a:pt x="292" y="150"/>
                  <a:pt x="292" y="150"/>
                  <a:pt x="292" y="150"/>
                </a:cubicBezTo>
                <a:cubicBezTo>
                  <a:pt x="283" y="141"/>
                  <a:pt x="283" y="141"/>
                  <a:pt x="274" y="150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4" y="275"/>
                  <a:pt x="186" y="275"/>
                  <a:pt x="177" y="266"/>
                </a:cubicBezTo>
                <a:cubicBezTo>
                  <a:pt x="141" y="239"/>
                  <a:pt x="141" y="239"/>
                  <a:pt x="141" y="239"/>
                </a:cubicBezTo>
                <a:cubicBezTo>
                  <a:pt x="132" y="230"/>
                  <a:pt x="123" y="230"/>
                  <a:pt x="123" y="239"/>
                </a:cubicBezTo>
                <a:cubicBezTo>
                  <a:pt x="8" y="381"/>
                  <a:pt x="8" y="381"/>
                  <a:pt x="8" y="381"/>
                </a:cubicBezTo>
                <a:cubicBezTo>
                  <a:pt x="0" y="389"/>
                  <a:pt x="0" y="389"/>
                  <a:pt x="8" y="389"/>
                </a:cubicBezTo>
                <a:cubicBezTo>
                  <a:pt x="486" y="389"/>
                  <a:pt x="486" y="389"/>
                  <a:pt x="486" y="389"/>
                </a:cubicBezTo>
                <a:cubicBezTo>
                  <a:pt x="486" y="9"/>
                  <a:pt x="486" y="9"/>
                  <a:pt x="486" y="9"/>
                </a:cubicBezTo>
                <a:cubicBezTo>
                  <a:pt x="486" y="0"/>
                  <a:pt x="486" y="0"/>
                  <a:pt x="478" y="9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 sz="1075"/>
          </a:p>
        </p:txBody>
      </p:sp>
      <p:sp>
        <p:nvSpPr>
          <p:cNvPr id="30" name="Freeform 69"/>
          <p:cNvSpPr>
            <a:spLocks noChangeArrowheads="1"/>
          </p:cNvSpPr>
          <p:nvPr/>
        </p:nvSpPr>
        <p:spPr bwMode="auto">
          <a:xfrm>
            <a:off x="5788859" y="2734559"/>
            <a:ext cx="615870" cy="548410"/>
          </a:xfrm>
          <a:custGeom>
            <a:avLst/>
            <a:gdLst>
              <a:gd name="T0" fmla="*/ 66895 w 479"/>
              <a:gd name="T1" fmla="*/ 316665 h 426"/>
              <a:gd name="T2" fmla="*/ 66895 w 479"/>
              <a:gd name="T3" fmla="*/ 316665 h 426"/>
              <a:gd name="T4" fmla="*/ 1160379 w 479"/>
              <a:gd name="T5" fmla="*/ 316665 h 426"/>
              <a:gd name="T6" fmla="*/ 1160379 w 479"/>
              <a:gd name="T7" fmla="*/ 272898 h 426"/>
              <a:gd name="T8" fmla="*/ 910807 w 479"/>
              <a:gd name="T9" fmla="*/ 203386 h 426"/>
              <a:gd name="T10" fmla="*/ 864495 w 479"/>
              <a:gd name="T11" fmla="*/ 203386 h 426"/>
              <a:gd name="T12" fmla="*/ 864495 w 479"/>
              <a:gd name="T13" fmla="*/ 0 h 426"/>
              <a:gd name="T14" fmla="*/ 362779 w 479"/>
              <a:gd name="T15" fmla="*/ 0 h 426"/>
              <a:gd name="T16" fmla="*/ 362779 w 479"/>
              <a:gd name="T17" fmla="*/ 203386 h 426"/>
              <a:gd name="T18" fmla="*/ 319040 w 479"/>
              <a:gd name="T19" fmla="*/ 203386 h 426"/>
              <a:gd name="T20" fmla="*/ 66895 w 479"/>
              <a:gd name="T21" fmla="*/ 272898 h 426"/>
              <a:gd name="T22" fmla="*/ 66895 w 479"/>
              <a:gd name="T23" fmla="*/ 316665 h 426"/>
              <a:gd name="T24" fmla="*/ 1160379 w 479"/>
              <a:gd name="T25" fmla="*/ 409347 h 426"/>
              <a:gd name="T26" fmla="*/ 1160379 w 479"/>
              <a:gd name="T27" fmla="*/ 409347 h 426"/>
              <a:gd name="T28" fmla="*/ 66895 w 479"/>
              <a:gd name="T29" fmla="*/ 409347 h 426"/>
              <a:gd name="T30" fmla="*/ 0 w 479"/>
              <a:gd name="T31" fmla="*/ 476284 h 426"/>
              <a:gd name="T32" fmla="*/ 0 w 479"/>
              <a:gd name="T33" fmla="*/ 705416 h 426"/>
              <a:gd name="T34" fmla="*/ 66895 w 479"/>
              <a:gd name="T35" fmla="*/ 772353 h 426"/>
              <a:gd name="T36" fmla="*/ 182676 w 479"/>
              <a:gd name="T37" fmla="*/ 772353 h 426"/>
              <a:gd name="T38" fmla="*/ 136364 w 479"/>
              <a:gd name="T39" fmla="*/ 1094166 h 426"/>
              <a:gd name="T40" fmla="*/ 1093483 w 479"/>
              <a:gd name="T41" fmla="*/ 1094166 h 426"/>
              <a:gd name="T42" fmla="*/ 1047171 w 479"/>
              <a:gd name="T43" fmla="*/ 772353 h 426"/>
              <a:gd name="T44" fmla="*/ 1160379 w 479"/>
              <a:gd name="T45" fmla="*/ 772353 h 426"/>
              <a:gd name="T46" fmla="*/ 1229847 w 479"/>
              <a:gd name="T47" fmla="*/ 705416 h 426"/>
              <a:gd name="T48" fmla="*/ 1229847 w 479"/>
              <a:gd name="T49" fmla="*/ 476284 h 426"/>
              <a:gd name="T50" fmla="*/ 1160379 w 479"/>
              <a:gd name="T51" fmla="*/ 409347 h 426"/>
              <a:gd name="T52" fmla="*/ 249571 w 479"/>
              <a:gd name="T53" fmla="*/ 957717 h 426"/>
              <a:gd name="T54" fmla="*/ 249571 w 479"/>
              <a:gd name="T55" fmla="*/ 957717 h 426"/>
              <a:gd name="T56" fmla="*/ 339623 w 479"/>
              <a:gd name="T57" fmla="*/ 545796 h 426"/>
              <a:gd name="T58" fmla="*/ 887651 w 479"/>
              <a:gd name="T59" fmla="*/ 545796 h 426"/>
              <a:gd name="T60" fmla="*/ 980276 w 479"/>
              <a:gd name="T61" fmla="*/ 957717 h 426"/>
              <a:gd name="T62" fmla="*/ 249571 w 479"/>
              <a:gd name="T63" fmla="*/ 957717 h 42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79" h="426">
                <a:moveTo>
                  <a:pt x="26" y="123"/>
                </a:moveTo>
                <a:lnTo>
                  <a:pt x="26" y="123"/>
                </a:lnTo>
                <a:cubicBezTo>
                  <a:pt x="451" y="123"/>
                  <a:pt x="451" y="123"/>
                  <a:pt x="451" y="123"/>
                </a:cubicBezTo>
                <a:cubicBezTo>
                  <a:pt x="460" y="123"/>
                  <a:pt x="460" y="115"/>
                  <a:pt x="451" y="106"/>
                </a:cubicBezTo>
                <a:cubicBezTo>
                  <a:pt x="451" y="106"/>
                  <a:pt x="372" y="79"/>
                  <a:pt x="354" y="79"/>
                </a:cubicBezTo>
                <a:cubicBezTo>
                  <a:pt x="336" y="79"/>
                  <a:pt x="336" y="79"/>
                  <a:pt x="336" y="79"/>
                </a:cubicBezTo>
                <a:cubicBezTo>
                  <a:pt x="336" y="0"/>
                  <a:pt x="336" y="0"/>
                  <a:pt x="33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79"/>
                  <a:pt x="141" y="79"/>
                  <a:pt x="141" y="79"/>
                </a:cubicBezTo>
                <a:cubicBezTo>
                  <a:pt x="124" y="79"/>
                  <a:pt x="124" y="79"/>
                  <a:pt x="124" y="79"/>
                </a:cubicBezTo>
                <a:cubicBezTo>
                  <a:pt x="106" y="79"/>
                  <a:pt x="26" y="106"/>
                  <a:pt x="26" y="106"/>
                </a:cubicBezTo>
                <a:cubicBezTo>
                  <a:pt x="17" y="115"/>
                  <a:pt x="17" y="123"/>
                  <a:pt x="26" y="123"/>
                </a:cubicBezTo>
                <a:close/>
                <a:moveTo>
                  <a:pt x="451" y="159"/>
                </a:moveTo>
                <a:lnTo>
                  <a:pt x="451" y="159"/>
                </a:lnTo>
                <a:cubicBezTo>
                  <a:pt x="26" y="159"/>
                  <a:pt x="26" y="159"/>
                  <a:pt x="26" y="159"/>
                </a:cubicBezTo>
                <a:cubicBezTo>
                  <a:pt x="8" y="159"/>
                  <a:pt x="0" y="168"/>
                  <a:pt x="0" y="185"/>
                </a:cubicBezTo>
                <a:cubicBezTo>
                  <a:pt x="0" y="274"/>
                  <a:pt x="0" y="274"/>
                  <a:pt x="0" y="274"/>
                </a:cubicBezTo>
                <a:cubicBezTo>
                  <a:pt x="0" y="283"/>
                  <a:pt x="8" y="300"/>
                  <a:pt x="26" y="300"/>
                </a:cubicBezTo>
                <a:cubicBezTo>
                  <a:pt x="71" y="300"/>
                  <a:pt x="71" y="300"/>
                  <a:pt x="71" y="300"/>
                </a:cubicBezTo>
                <a:cubicBezTo>
                  <a:pt x="53" y="425"/>
                  <a:pt x="53" y="425"/>
                  <a:pt x="53" y="425"/>
                </a:cubicBezTo>
                <a:cubicBezTo>
                  <a:pt x="425" y="425"/>
                  <a:pt x="425" y="425"/>
                  <a:pt x="425" y="425"/>
                </a:cubicBezTo>
                <a:cubicBezTo>
                  <a:pt x="407" y="300"/>
                  <a:pt x="407" y="300"/>
                  <a:pt x="407" y="300"/>
                </a:cubicBezTo>
                <a:cubicBezTo>
                  <a:pt x="451" y="300"/>
                  <a:pt x="451" y="300"/>
                  <a:pt x="451" y="300"/>
                </a:cubicBezTo>
                <a:cubicBezTo>
                  <a:pt x="469" y="300"/>
                  <a:pt x="478" y="283"/>
                  <a:pt x="478" y="274"/>
                </a:cubicBezTo>
                <a:cubicBezTo>
                  <a:pt x="478" y="185"/>
                  <a:pt x="478" y="185"/>
                  <a:pt x="478" y="185"/>
                </a:cubicBezTo>
                <a:cubicBezTo>
                  <a:pt x="478" y="168"/>
                  <a:pt x="469" y="159"/>
                  <a:pt x="451" y="159"/>
                </a:cubicBezTo>
                <a:close/>
                <a:moveTo>
                  <a:pt x="97" y="372"/>
                </a:moveTo>
                <a:lnTo>
                  <a:pt x="97" y="372"/>
                </a:lnTo>
                <a:cubicBezTo>
                  <a:pt x="132" y="212"/>
                  <a:pt x="132" y="212"/>
                  <a:pt x="132" y="212"/>
                </a:cubicBezTo>
                <a:cubicBezTo>
                  <a:pt x="345" y="212"/>
                  <a:pt x="345" y="212"/>
                  <a:pt x="345" y="212"/>
                </a:cubicBezTo>
                <a:cubicBezTo>
                  <a:pt x="381" y="372"/>
                  <a:pt x="381" y="372"/>
                  <a:pt x="381" y="372"/>
                </a:cubicBezTo>
                <a:lnTo>
                  <a:pt x="97" y="3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 sz="1075"/>
          </a:p>
        </p:txBody>
      </p:sp>
      <p:sp>
        <p:nvSpPr>
          <p:cNvPr id="31" name="Freeform 64"/>
          <p:cNvSpPr>
            <a:spLocks noChangeArrowheads="1"/>
          </p:cNvSpPr>
          <p:nvPr/>
        </p:nvSpPr>
        <p:spPr bwMode="auto">
          <a:xfrm>
            <a:off x="9378523" y="2734560"/>
            <a:ext cx="519045" cy="508727"/>
          </a:xfrm>
          <a:custGeom>
            <a:avLst/>
            <a:gdLst>
              <a:gd name="T0" fmla="*/ 519077 w 444"/>
              <a:gd name="T1" fmla="*/ 0 h 435"/>
              <a:gd name="T2" fmla="*/ 664044 w 444"/>
              <a:gd name="T3" fmla="*/ 374285 h 435"/>
              <a:gd name="T4" fmla="*/ 1035815 w 444"/>
              <a:gd name="T5" fmla="*/ 374285 h 435"/>
              <a:gd name="T6" fmla="*/ 724837 w 444"/>
              <a:gd name="T7" fmla="*/ 601195 h 435"/>
              <a:gd name="T8" fmla="*/ 827717 w 444"/>
              <a:gd name="T9" fmla="*/ 1015248 h 435"/>
              <a:gd name="T10" fmla="*/ 519077 w 444"/>
              <a:gd name="T11" fmla="*/ 764945 h 435"/>
              <a:gd name="T12" fmla="*/ 205760 w 444"/>
              <a:gd name="T13" fmla="*/ 1015248 h 435"/>
              <a:gd name="T14" fmla="*/ 310978 w 444"/>
              <a:gd name="T15" fmla="*/ 601195 h 435"/>
              <a:gd name="T16" fmla="*/ 0 w 444"/>
              <a:gd name="T17" fmla="*/ 374285 h 435"/>
              <a:gd name="T18" fmla="*/ 374109 w 444"/>
              <a:gd name="T19" fmla="*/ 374285 h 435"/>
              <a:gd name="T20" fmla="*/ 519077 w 444"/>
              <a:gd name="T21" fmla="*/ 0 h 43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44" h="435">
                <a:moveTo>
                  <a:pt x="222" y="0"/>
                </a:moveTo>
                <a:lnTo>
                  <a:pt x="284" y="160"/>
                </a:lnTo>
                <a:lnTo>
                  <a:pt x="443" y="160"/>
                </a:lnTo>
                <a:lnTo>
                  <a:pt x="310" y="257"/>
                </a:lnTo>
                <a:lnTo>
                  <a:pt x="354" y="434"/>
                </a:lnTo>
                <a:lnTo>
                  <a:pt x="222" y="327"/>
                </a:lnTo>
                <a:lnTo>
                  <a:pt x="88" y="434"/>
                </a:lnTo>
                <a:lnTo>
                  <a:pt x="133" y="257"/>
                </a:lnTo>
                <a:lnTo>
                  <a:pt x="0" y="160"/>
                </a:lnTo>
                <a:lnTo>
                  <a:pt x="160" y="160"/>
                </a:lnTo>
                <a:lnTo>
                  <a:pt x="222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zh-CN" altLang="en-US" sz="1075"/>
          </a:p>
        </p:txBody>
      </p:sp>
      <p:sp>
        <p:nvSpPr>
          <p:cNvPr id="32" name="矩形 56"/>
          <p:cNvSpPr>
            <a:spLocks noChangeArrowheads="1"/>
          </p:cNvSpPr>
          <p:nvPr/>
        </p:nvSpPr>
        <p:spPr bwMode="auto">
          <a:xfrm>
            <a:off x="5317433" y="3923211"/>
            <a:ext cx="1883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368302" y="4320477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56"/>
          <p:cNvSpPr>
            <a:spLocks noChangeArrowheads="1"/>
          </p:cNvSpPr>
          <p:nvPr/>
        </p:nvSpPr>
        <p:spPr bwMode="auto">
          <a:xfrm>
            <a:off x="8926102" y="3818871"/>
            <a:ext cx="1883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976971" y="4216137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56"/>
          <p:cNvSpPr>
            <a:spLocks noChangeArrowheads="1"/>
          </p:cNvSpPr>
          <p:nvPr/>
        </p:nvSpPr>
        <p:spPr bwMode="auto">
          <a:xfrm>
            <a:off x="1715542" y="3982966"/>
            <a:ext cx="1883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766411" y="4380232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8"/>
          <p:cNvGrpSpPr/>
          <p:nvPr/>
        </p:nvGrpSpPr>
        <p:grpSpPr bwMode="auto">
          <a:xfrm>
            <a:off x="6918552" y="1781176"/>
            <a:ext cx="2605087" cy="1611312"/>
            <a:chOff x="3347864" y="815515"/>
            <a:chExt cx="2605980" cy="1612219"/>
          </a:xfrm>
        </p:grpSpPr>
        <p:sp>
          <p:nvSpPr>
            <p:cNvPr id="3" name="矩形 2"/>
            <p:cNvSpPr/>
            <p:nvPr/>
          </p:nvSpPr>
          <p:spPr>
            <a:xfrm>
              <a:off x="3355804" y="815515"/>
              <a:ext cx="2598040" cy="1612219"/>
            </a:xfrm>
            <a:prstGeom prst="rect">
              <a:avLst/>
            </a:prstGeom>
            <a:solidFill>
              <a:srgbClr val="3F94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347864" y="1398455"/>
              <a:ext cx="2069221" cy="1029279"/>
            </a:xfrm>
            <a:prstGeom prst="rect">
              <a:avLst/>
            </a:prstGeom>
            <a:solidFill>
              <a:srgbClr val="82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" name="组合 19"/>
          <p:cNvGrpSpPr/>
          <p:nvPr/>
        </p:nvGrpSpPr>
        <p:grpSpPr bwMode="auto">
          <a:xfrm>
            <a:off x="6270852" y="2500313"/>
            <a:ext cx="2605087" cy="1612900"/>
            <a:chOff x="2699792" y="1535595"/>
            <a:chExt cx="2605980" cy="1612219"/>
          </a:xfrm>
        </p:grpSpPr>
        <p:sp>
          <p:nvSpPr>
            <p:cNvPr id="6" name="矩形 5"/>
            <p:cNvSpPr/>
            <p:nvPr/>
          </p:nvSpPr>
          <p:spPr>
            <a:xfrm>
              <a:off x="2707732" y="1535595"/>
              <a:ext cx="2598040" cy="1612219"/>
            </a:xfrm>
            <a:prstGeom prst="rect">
              <a:avLst/>
            </a:prstGeom>
            <a:solidFill>
              <a:srgbClr val="0077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699792" y="2117962"/>
              <a:ext cx="2069221" cy="1029852"/>
            </a:xfrm>
            <a:prstGeom prst="rect">
              <a:avLst/>
            </a:prstGeom>
            <a:solidFill>
              <a:srgbClr val="82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22234" y="3220914"/>
            <a:ext cx="2605980" cy="1612219"/>
            <a:chOff x="2051720" y="2255675"/>
            <a:chExt cx="2605980" cy="1612219"/>
          </a:xfrm>
          <a:solidFill>
            <a:schemeClr val="bg1"/>
          </a:solidFill>
        </p:grpSpPr>
        <p:sp>
          <p:nvSpPr>
            <p:cNvPr id="9" name="矩形 8"/>
            <p:cNvSpPr/>
            <p:nvPr/>
          </p:nvSpPr>
          <p:spPr>
            <a:xfrm>
              <a:off x="2060235" y="2255675"/>
              <a:ext cx="2597465" cy="1612219"/>
            </a:xfrm>
            <a:prstGeom prst="rect">
              <a:avLst/>
            </a:prstGeom>
            <a:solidFill>
              <a:srgbClr val="7442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2051720" y="2837865"/>
              <a:ext cx="2068574" cy="1030029"/>
            </a:xfrm>
            <a:prstGeom prst="rect">
              <a:avLst/>
            </a:prstGeom>
            <a:solidFill>
              <a:srgbClr val="82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1" name="组合 21"/>
          <p:cNvGrpSpPr/>
          <p:nvPr/>
        </p:nvGrpSpPr>
        <p:grpSpPr bwMode="auto">
          <a:xfrm>
            <a:off x="4973864" y="3941763"/>
            <a:ext cx="2606675" cy="1611313"/>
            <a:chOff x="1403648" y="2975755"/>
            <a:chExt cx="2605980" cy="1612219"/>
          </a:xfrm>
        </p:grpSpPr>
        <p:sp>
          <p:nvSpPr>
            <p:cNvPr id="12" name="矩形 11"/>
            <p:cNvSpPr/>
            <p:nvPr/>
          </p:nvSpPr>
          <p:spPr>
            <a:xfrm>
              <a:off x="1411584" y="2975755"/>
              <a:ext cx="2598044" cy="1612219"/>
            </a:xfrm>
            <a:prstGeom prst="rect">
              <a:avLst/>
            </a:prstGeom>
            <a:solidFill>
              <a:srgbClr val="2C43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403648" y="3558696"/>
              <a:ext cx="2067961" cy="1029278"/>
            </a:xfrm>
            <a:prstGeom prst="rect">
              <a:avLst/>
            </a:prstGeom>
            <a:solidFill>
              <a:srgbClr val="82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sp>
        <p:nvSpPr>
          <p:cNvPr id="14" name="TextBox 6"/>
          <p:cNvSpPr txBox="1"/>
          <p:nvPr/>
        </p:nvSpPr>
        <p:spPr>
          <a:xfrm>
            <a:off x="7162977" y="4555643"/>
            <a:ext cx="649537" cy="1200329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方正姚体" panose="02010601030101010101" pitchFamily="2" charset="-122"/>
                <a:ea typeface="方正姚体" panose="02010601030101010101" pitchFamily="2" charset="-122"/>
                <a:cs typeface="Arial Unicode MS" panose="020B0604020202020204" pitchFamily="34" charset="-122"/>
              </a:rPr>
              <a:t>1</a:t>
            </a:r>
            <a:endParaRPr lang="zh-CN" altLang="en-US" sz="72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方正姚体" panose="02010601030101010101" pitchFamily="2" charset="-122"/>
              <a:ea typeface="方正姚体" panose="02010601030101010101" pitchFamily="2" charset="-122"/>
              <a:cs typeface="Arial Unicode MS" panose="020B0604020202020204" pitchFamily="34" charset="-122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7716208" y="3830449"/>
            <a:ext cx="649537" cy="1200329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方正姚体" panose="02010601030101010101" pitchFamily="2" charset="-122"/>
                <a:ea typeface="方正姚体" panose="02010601030101010101" pitchFamily="2" charset="-122"/>
                <a:cs typeface="Arial Unicode MS" panose="020B0604020202020204" pitchFamily="34" charset="-122"/>
              </a:rPr>
              <a:t>2</a:t>
            </a:r>
            <a:endParaRPr lang="zh-CN" altLang="en-US" sz="72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方正姚体" panose="02010601030101010101" pitchFamily="2" charset="-122"/>
              <a:ea typeface="方正姚体" panose="02010601030101010101" pitchFamily="2" charset="-122"/>
              <a:cs typeface="Arial Unicode MS" panose="020B0604020202020204" pitchFamily="34" charset="-122"/>
            </a:endParaRPr>
          </a:p>
        </p:txBody>
      </p:sp>
      <p:sp>
        <p:nvSpPr>
          <p:cNvPr id="16" name="TextBox 28"/>
          <p:cNvSpPr txBox="1"/>
          <p:nvPr/>
        </p:nvSpPr>
        <p:spPr>
          <a:xfrm>
            <a:off x="8368162" y="3108404"/>
            <a:ext cx="649537" cy="1200329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方正姚体" panose="02010601030101010101" pitchFamily="2" charset="-122"/>
                <a:ea typeface="方正姚体" panose="02010601030101010101" pitchFamily="2" charset="-122"/>
                <a:cs typeface="Arial Unicode MS" panose="020B0604020202020204" pitchFamily="34" charset="-122"/>
              </a:rPr>
              <a:t>3</a:t>
            </a:r>
            <a:endParaRPr lang="zh-CN" altLang="en-US" sz="72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方正姚体" panose="02010601030101010101" pitchFamily="2" charset="-122"/>
              <a:ea typeface="方正姚体" panose="02010601030101010101" pitchFamily="2" charset="-122"/>
              <a:cs typeface="Arial Unicode MS" panose="020B0604020202020204" pitchFamily="34" charset="-122"/>
            </a:endParaRPr>
          </a:p>
        </p:txBody>
      </p:sp>
      <p:sp>
        <p:nvSpPr>
          <p:cNvPr id="17" name="TextBox 29"/>
          <p:cNvSpPr txBox="1"/>
          <p:nvPr/>
        </p:nvSpPr>
        <p:spPr>
          <a:xfrm>
            <a:off x="9008345" y="2389053"/>
            <a:ext cx="649537" cy="1200329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方正姚体" panose="02010601030101010101" pitchFamily="2" charset="-122"/>
                <a:ea typeface="方正姚体" panose="02010601030101010101" pitchFamily="2" charset="-122"/>
                <a:cs typeface="Arial Unicode MS" panose="020B0604020202020204" pitchFamily="34" charset="-122"/>
              </a:rPr>
              <a:t>4</a:t>
            </a:r>
            <a:endParaRPr lang="zh-CN" altLang="en-US" sz="72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方正姚体" panose="02010601030101010101" pitchFamily="2" charset="-122"/>
              <a:ea typeface="方正姚体" panose="02010601030101010101" pitchFamily="2" charset="-122"/>
              <a:cs typeface="Arial Unicode MS" panose="020B0604020202020204" pitchFamily="34" charset="-122"/>
            </a:endParaRPr>
          </a:p>
        </p:txBody>
      </p:sp>
      <p:sp>
        <p:nvSpPr>
          <p:cNvPr id="22" name="矩形 56"/>
          <p:cNvSpPr>
            <a:spLocks noChangeArrowheads="1"/>
          </p:cNvSpPr>
          <p:nvPr/>
        </p:nvSpPr>
        <p:spPr bwMode="auto">
          <a:xfrm>
            <a:off x="5203507" y="4071116"/>
            <a:ext cx="15193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56"/>
          <p:cNvSpPr>
            <a:spLocks noChangeArrowheads="1"/>
          </p:cNvSpPr>
          <p:nvPr/>
        </p:nvSpPr>
        <p:spPr bwMode="auto">
          <a:xfrm>
            <a:off x="5896852" y="3325027"/>
            <a:ext cx="15193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56"/>
          <p:cNvSpPr>
            <a:spLocks noChangeArrowheads="1"/>
          </p:cNvSpPr>
          <p:nvPr/>
        </p:nvSpPr>
        <p:spPr bwMode="auto">
          <a:xfrm>
            <a:off x="6648650" y="2604849"/>
            <a:ext cx="15193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56"/>
          <p:cNvSpPr>
            <a:spLocks noChangeArrowheads="1"/>
          </p:cNvSpPr>
          <p:nvPr/>
        </p:nvSpPr>
        <p:spPr bwMode="auto">
          <a:xfrm>
            <a:off x="7173593" y="1877788"/>
            <a:ext cx="15193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244458" y="1736461"/>
            <a:ext cx="247838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418466" y="2571091"/>
            <a:ext cx="247838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530051" y="3226023"/>
            <a:ext cx="247838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192260" y="4020192"/>
            <a:ext cx="247838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3385313" y="2121053"/>
            <a:ext cx="5018023" cy="3248247"/>
            <a:chOff x="3385313" y="2121053"/>
            <a:chExt cx="5018023" cy="3248247"/>
          </a:xfrm>
        </p:grpSpPr>
        <p:sp>
          <p:nvSpPr>
            <p:cNvPr id="19" name="Freeform 22"/>
            <p:cNvSpPr/>
            <p:nvPr/>
          </p:nvSpPr>
          <p:spPr bwMode="auto">
            <a:xfrm>
              <a:off x="5894325" y="2121053"/>
              <a:ext cx="1628528" cy="3248247"/>
            </a:xfrm>
            <a:custGeom>
              <a:avLst/>
              <a:gdLst>
                <a:gd name="T0" fmla="*/ 0 w 347"/>
                <a:gd name="T1" fmla="*/ 0 h 693"/>
                <a:gd name="T2" fmla="*/ 0 w 347"/>
                <a:gd name="T3" fmla="*/ 122 h 693"/>
                <a:gd name="T4" fmla="*/ 225 w 347"/>
                <a:gd name="T5" fmla="*/ 347 h 693"/>
                <a:gd name="T6" fmla="*/ 0 w 347"/>
                <a:gd name="T7" fmla="*/ 572 h 693"/>
                <a:gd name="T8" fmla="*/ 0 w 347"/>
                <a:gd name="T9" fmla="*/ 693 h 693"/>
                <a:gd name="T10" fmla="*/ 347 w 347"/>
                <a:gd name="T11" fmla="*/ 347 h 693"/>
                <a:gd name="T12" fmla="*/ 0 w 347"/>
                <a:gd name="T13" fmla="*/ 0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" h="693">
                  <a:moveTo>
                    <a:pt x="0" y="0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125" y="122"/>
                    <a:pt x="225" y="222"/>
                    <a:pt x="225" y="347"/>
                  </a:cubicBezTo>
                  <a:cubicBezTo>
                    <a:pt x="225" y="471"/>
                    <a:pt x="125" y="572"/>
                    <a:pt x="0" y="572"/>
                  </a:cubicBezTo>
                  <a:cubicBezTo>
                    <a:pt x="0" y="693"/>
                    <a:pt x="0" y="693"/>
                    <a:pt x="0" y="693"/>
                  </a:cubicBezTo>
                  <a:cubicBezTo>
                    <a:pt x="192" y="693"/>
                    <a:pt x="347" y="538"/>
                    <a:pt x="347" y="347"/>
                  </a:cubicBezTo>
                  <a:cubicBezTo>
                    <a:pt x="347" y="155"/>
                    <a:pt x="192" y="0"/>
                    <a:pt x="0" y="0"/>
                  </a:cubicBezTo>
                  <a:close/>
                </a:path>
              </a:pathLst>
            </a:custGeom>
            <a:solidFill>
              <a:srgbClr val="7442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Freeform 23"/>
            <p:cNvSpPr/>
            <p:nvPr/>
          </p:nvSpPr>
          <p:spPr bwMode="auto">
            <a:xfrm>
              <a:off x="4270702" y="2121053"/>
              <a:ext cx="1623622" cy="3248247"/>
            </a:xfrm>
            <a:custGeom>
              <a:avLst/>
              <a:gdLst>
                <a:gd name="T0" fmla="*/ 121 w 346"/>
                <a:gd name="T1" fmla="*/ 347 h 693"/>
                <a:gd name="T2" fmla="*/ 346 w 346"/>
                <a:gd name="T3" fmla="*/ 122 h 693"/>
                <a:gd name="T4" fmla="*/ 346 w 346"/>
                <a:gd name="T5" fmla="*/ 0 h 693"/>
                <a:gd name="T6" fmla="*/ 0 w 346"/>
                <a:gd name="T7" fmla="*/ 347 h 693"/>
                <a:gd name="T8" fmla="*/ 346 w 346"/>
                <a:gd name="T9" fmla="*/ 693 h 693"/>
                <a:gd name="T10" fmla="*/ 346 w 346"/>
                <a:gd name="T11" fmla="*/ 572 h 693"/>
                <a:gd name="T12" fmla="*/ 121 w 346"/>
                <a:gd name="T13" fmla="*/ 347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6" h="693">
                  <a:moveTo>
                    <a:pt x="121" y="347"/>
                  </a:moveTo>
                  <a:cubicBezTo>
                    <a:pt x="121" y="222"/>
                    <a:pt x="222" y="122"/>
                    <a:pt x="346" y="122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155" y="0"/>
                    <a:pt x="0" y="155"/>
                    <a:pt x="0" y="347"/>
                  </a:cubicBezTo>
                  <a:cubicBezTo>
                    <a:pt x="0" y="538"/>
                    <a:pt x="155" y="693"/>
                    <a:pt x="346" y="693"/>
                  </a:cubicBezTo>
                  <a:cubicBezTo>
                    <a:pt x="346" y="572"/>
                    <a:pt x="346" y="572"/>
                    <a:pt x="346" y="572"/>
                  </a:cubicBezTo>
                  <a:cubicBezTo>
                    <a:pt x="222" y="572"/>
                    <a:pt x="121" y="471"/>
                    <a:pt x="121" y="347"/>
                  </a:cubicBezTo>
                  <a:close/>
                </a:path>
              </a:pathLst>
            </a:custGeom>
            <a:solidFill>
              <a:srgbClr val="3F9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Freeform 24"/>
            <p:cNvSpPr/>
            <p:nvPr/>
          </p:nvSpPr>
          <p:spPr bwMode="auto">
            <a:xfrm>
              <a:off x="4839706" y="2692686"/>
              <a:ext cx="1054619" cy="2109889"/>
            </a:xfrm>
            <a:custGeom>
              <a:avLst/>
              <a:gdLst>
                <a:gd name="T0" fmla="*/ 0 w 225"/>
                <a:gd name="T1" fmla="*/ 225 h 450"/>
                <a:gd name="T2" fmla="*/ 225 w 225"/>
                <a:gd name="T3" fmla="*/ 450 h 450"/>
                <a:gd name="T4" fmla="*/ 225 w 225"/>
                <a:gd name="T5" fmla="*/ 0 h 450"/>
                <a:gd name="T6" fmla="*/ 0 w 225"/>
                <a:gd name="T7" fmla="*/ 22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450">
                  <a:moveTo>
                    <a:pt x="0" y="225"/>
                  </a:moveTo>
                  <a:cubicBezTo>
                    <a:pt x="0" y="349"/>
                    <a:pt x="101" y="450"/>
                    <a:pt x="225" y="45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101" y="0"/>
                    <a:pt x="0" y="100"/>
                    <a:pt x="0" y="225"/>
                  </a:cubicBezTo>
                  <a:close/>
                </a:path>
              </a:pathLst>
            </a:custGeom>
            <a:solidFill>
              <a:srgbClr val="374F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Freeform 25"/>
            <p:cNvSpPr/>
            <p:nvPr/>
          </p:nvSpPr>
          <p:spPr bwMode="auto">
            <a:xfrm>
              <a:off x="5894325" y="2692686"/>
              <a:ext cx="1054619" cy="2109889"/>
            </a:xfrm>
            <a:custGeom>
              <a:avLst/>
              <a:gdLst>
                <a:gd name="T0" fmla="*/ 225 w 225"/>
                <a:gd name="T1" fmla="*/ 225 h 450"/>
                <a:gd name="T2" fmla="*/ 0 w 225"/>
                <a:gd name="T3" fmla="*/ 0 h 450"/>
                <a:gd name="T4" fmla="*/ 0 w 225"/>
                <a:gd name="T5" fmla="*/ 450 h 450"/>
                <a:gd name="T6" fmla="*/ 225 w 225"/>
                <a:gd name="T7" fmla="*/ 22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450">
                  <a:moveTo>
                    <a:pt x="225" y="225"/>
                  </a:moveTo>
                  <a:cubicBezTo>
                    <a:pt x="225" y="100"/>
                    <a:pt x="125" y="0"/>
                    <a:pt x="0" y="0"/>
                  </a:cubicBezTo>
                  <a:cubicBezTo>
                    <a:pt x="0" y="450"/>
                    <a:pt x="0" y="450"/>
                    <a:pt x="0" y="450"/>
                  </a:cubicBezTo>
                  <a:cubicBezTo>
                    <a:pt x="125" y="450"/>
                    <a:pt x="225" y="349"/>
                    <a:pt x="225" y="225"/>
                  </a:cubicBezTo>
                  <a:close/>
                </a:path>
              </a:pathLst>
            </a:custGeom>
            <a:solidFill>
              <a:srgbClr val="007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Freeform 28"/>
            <p:cNvSpPr/>
            <p:nvPr/>
          </p:nvSpPr>
          <p:spPr bwMode="auto">
            <a:xfrm>
              <a:off x="3385313" y="4233395"/>
              <a:ext cx="2577684" cy="569179"/>
            </a:xfrm>
            <a:custGeom>
              <a:avLst/>
              <a:gdLst>
                <a:gd name="T0" fmla="*/ 61 w 535"/>
                <a:gd name="T1" fmla="*/ 0 h 121"/>
                <a:gd name="T2" fmla="*/ 0 w 535"/>
                <a:gd name="T3" fmla="*/ 60 h 121"/>
                <a:gd name="T4" fmla="*/ 61 w 535"/>
                <a:gd name="T5" fmla="*/ 121 h 121"/>
                <a:gd name="T6" fmla="*/ 535 w 535"/>
                <a:gd name="T7" fmla="*/ 121 h 121"/>
                <a:gd name="T8" fmla="*/ 535 w 535"/>
                <a:gd name="T9" fmla="*/ 0 h 121"/>
                <a:gd name="T10" fmla="*/ 61 w 5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121">
                  <a:moveTo>
                    <a:pt x="61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1"/>
                    <a:pt x="61" y="121"/>
                  </a:cubicBezTo>
                  <a:cubicBezTo>
                    <a:pt x="535" y="121"/>
                    <a:pt x="535" y="121"/>
                    <a:pt x="535" y="121"/>
                  </a:cubicBezTo>
                  <a:cubicBezTo>
                    <a:pt x="535" y="0"/>
                    <a:pt x="535" y="0"/>
                    <a:pt x="535" y="0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007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Freeform 29"/>
            <p:cNvSpPr/>
            <p:nvPr/>
          </p:nvSpPr>
          <p:spPr bwMode="auto">
            <a:xfrm>
              <a:off x="3385313" y="4802574"/>
              <a:ext cx="2577684" cy="566726"/>
            </a:xfrm>
            <a:custGeom>
              <a:avLst/>
              <a:gdLst>
                <a:gd name="T0" fmla="*/ 61 w 535"/>
                <a:gd name="T1" fmla="*/ 0 h 121"/>
                <a:gd name="T2" fmla="*/ 0 w 535"/>
                <a:gd name="T3" fmla="*/ 60 h 121"/>
                <a:gd name="T4" fmla="*/ 61 w 535"/>
                <a:gd name="T5" fmla="*/ 121 h 121"/>
                <a:gd name="T6" fmla="*/ 535 w 535"/>
                <a:gd name="T7" fmla="*/ 121 h 121"/>
                <a:gd name="T8" fmla="*/ 535 w 535"/>
                <a:gd name="T9" fmla="*/ 0 h 121"/>
                <a:gd name="T10" fmla="*/ 61 w 5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121">
                  <a:moveTo>
                    <a:pt x="61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1"/>
                    <a:pt x="61" y="121"/>
                  </a:cubicBezTo>
                  <a:cubicBezTo>
                    <a:pt x="535" y="121"/>
                    <a:pt x="535" y="121"/>
                    <a:pt x="535" y="121"/>
                  </a:cubicBezTo>
                  <a:cubicBezTo>
                    <a:pt x="535" y="0"/>
                    <a:pt x="535" y="0"/>
                    <a:pt x="535" y="0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7442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Freeform 30"/>
            <p:cNvSpPr/>
            <p:nvPr/>
          </p:nvSpPr>
          <p:spPr bwMode="auto">
            <a:xfrm>
              <a:off x="5796220" y="2125960"/>
              <a:ext cx="2607116" cy="566726"/>
            </a:xfrm>
            <a:custGeom>
              <a:avLst/>
              <a:gdLst>
                <a:gd name="T0" fmla="*/ 475 w 535"/>
                <a:gd name="T1" fmla="*/ 0 h 121"/>
                <a:gd name="T2" fmla="*/ 0 w 535"/>
                <a:gd name="T3" fmla="*/ 0 h 121"/>
                <a:gd name="T4" fmla="*/ 0 w 535"/>
                <a:gd name="T5" fmla="*/ 121 h 121"/>
                <a:gd name="T6" fmla="*/ 475 w 535"/>
                <a:gd name="T7" fmla="*/ 121 h 121"/>
                <a:gd name="T8" fmla="*/ 535 w 535"/>
                <a:gd name="T9" fmla="*/ 60 h 121"/>
                <a:gd name="T10" fmla="*/ 475 w 5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121">
                  <a:moveTo>
                    <a:pt x="47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475" y="121"/>
                    <a:pt x="475" y="121"/>
                    <a:pt x="475" y="121"/>
                  </a:cubicBezTo>
                  <a:cubicBezTo>
                    <a:pt x="508" y="121"/>
                    <a:pt x="535" y="93"/>
                    <a:pt x="535" y="60"/>
                  </a:cubicBezTo>
                  <a:cubicBezTo>
                    <a:pt x="535" y="27"/>
                    <a:pt x="508" y="0"/>
                    <a:pt x="475" y="0"/>
                  </a:cubicBezTo>
                  <a:close/>
                </a:path>
              </a:pathLst>
            </a:custGeom>
            <a:solidFill>
              <a:srgbClr val="3F9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Freeform 31"/>
            <p:cNvSpPr/>
            <p:nvPr/>
          </p:nvSpPr>
          <p:spPr bwMode="auto">
            <a:xfrm>
              <a:off x="5796220" y="2692686"/>
              <a:ext cx="2607116" cy="566726"/>
            </a:xfrm>
            <a:custGeom>
              <a:avLst/>
              <a:gdLst>
                <a:gd name="T0" fmla="*/ 475 w 535"/>
                <a:gd name="T1" fmla="*/ 0 h 121"/>
                <a:gd name="T2" fmla="*/ 0 w 535"/>
                <a:gd name="T3" fmla="*/ 0 h 121"/>
                <a:gd name="T4" fmla="*/ 0 w 535"/>
                <a:gd name="T5" fmla="*/ 121 h 121"/>
                <a:gd name="T6" fmla="*/ 475 w 535"/>
                <a:gd name="T7" fmla="*/ 121 h 121"/>
                <a:gd name="T8" fmla="*/ 535 w 535"/>
                <a:gd name="T9" fmla="*/ 60 h 121"/>
                <a:gd name="T10" fmla="*/ 475 w 5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121">
                  <a:moveTo>
                    <a:pt x="47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475" y="121"/>
                    <a:pt x="475" y="121"/>
                    <a:pt x="475" y="121"/>
                  </a:cubicBezTo>
                  <a:cubicBezTo>
                    <a:pt x="508" y="121"/>
                    <a:pt x="535" y="93"/>
                    <a:pt x="535" y="60"/>
                  </a:cubicBezTo>
                  <a:cubicBezTo>
                    <a:pt x="535" y="27"/>
                    <a:pt x="508" y="0"/>
                    <a:pt x="475" y="0"/>
                  </a:cubicBezTo>
                  <a:close/>
                </a:path>
              </a:pathLst>
            </a:custGeom>
            <a:solidFill>
              <a:srgbClr val="374F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708589" y="2240046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708588" y="2806771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565898" y="4347481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565897" y="4916660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8429104" y="2057741"/>
            <a:ext cx="2999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429104" y="2714955"/>
            <a:ext cx="2999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25707" y="4233394"/>
            <a:ext cx="2999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5707" y="4890608"/>
            <a:ext cx="2999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358430" y="3254634"/>
            <a:ext cx="976135" cy="973983"/>
            <a:chOff x="5406257" y="3259411"/>
            <a:chExt cx="976135" cy="973983"/>
          </a:xfrm>
        </p:grpSpPr>
        <p:sp>
          <p:nvSpPr>
            <p:cNvPr id="36" name="Oval 26"/>
            <p:cNvSpPr>
              <a:spLocks noChangeArrowheads="1"/>
            </p:cNvSpPr>
            <p:nvPr/>
          </p:nvSpPr>
          <p:spPr bwMode="auto">
            <a:xfrm>
              <a:off x="5406257" y="3259411"/>
              <a:ext cx="976135" cy="973983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Freeform 27"/>
            <p:cNvSpPr>
              <a:spLocks noEditPoints="1"/>
            </p:cNvSpPr>
            <p:nvPr/>
          </p:nvSpPr>
          <p:spPr bwMode="auto">
            <a:xfrm>
              <a:off x="5651517" y="3497387"/>
              <a:ext cx="492973" cy="493125"/>
            </a:xfrm>
            <a:custGeom>
              <a:avLst/>
              <a:gdLst>
                <a:gd name="T0" fmla="*/ 87 w 105"/>
                <a:gd name="T1" fmla="*/ 1 h 105"/>
                <a:gd name="T2" fmla="*/ 91 w 105"/>
                <a:gd name="T3" fmla="*/ 2 h 105"/>
                <a:gd name="T4" fmla="*/ 91 w 105"/>
                <a:gd name="T5" fmla="*/ 2 h 105"/>
                <a:gd name="T6" fmla="*/ 103 w 105"/>
                <a:gd name="T7" fmla="*/ 14 h 105"/>
                <a:gd name="T8" fmla="*/ 103 w 105"/>
                <a:gd name="T9" fmla="*/ 14 h 105"/>
                <a:gd name="T10" fmla="*/ 104 w 105"/>
                <a:gd name="T11" fmla="*/ 18 h 105"/>
                <a:gd name="T12" fmla="*/ 88 w 105"/>
                <a:gd name="T13" fmla="*/ 32 h 105"/>
                <a:gd name="T14" fmla="*/ 77 w 105"/>
                <a:gd name="T15" fmla="*/ 34 h 105"/>
                <a:gd name="T16" fmla="*/ 74 w 105"/>
                <a:gd name="T17" fmla="*/ 76 h 105"/>
                <a:gd name="T18" fmla="*/ 51 w 105"/>
                <a:gd name="T19" fmla="*/ 85 h 105"/>
                <a:gd name="T20" fmla="*/ 19 w 105"/>
                <a:gd name="T21" fmla="*/ 53 h 105"/>
                <a:gd name="T22" fmla="*/ 51 w 105"/>
                <a:gd name="T23" fmla="*/ 21 h 105"/>
                <a:gd name="T24" fmla="*/ 75 w 105"/>
                <a:gd name="T25" fmla="*/ 24 h 105"/>
                <a:gd name="T26" fmla="*/ 73 w 105"/>
                <a:gd name="T27" fmla="*/ 14 h 105"/>
                <a:gd name="T28" fmla="*/ 93 w 105"/>
                <a:gd name="T29" fmla="*/ 41 h 105"/>
                <a:gd name="T30" fmla="*/ 101 w 105"/>
                <a:gd name="T31" fmla="*/ 38 h 105"/>
                <a:gd name="T32" fmla="*/ 103 w 105"/>
                <a:gd name="T33" fmla="*/ 53 h 105"/>
                <a:gd name="T34" fmla="*/ 51 w 105"/>
                <a:gd name="T35" fmla="*/ 105 h 105"/>
                <a:gd name="T36" fmla="*/ 0 w 105"/>
                <a:gd name="T37" fmla="*/ 53 h 105"/>
                <a:gd name="T38" fmla="*/ 51 w 105"/>
                <a:gd name="T39" fmla="*/ 2 h 105"/>
                <a:gd name="T40" fmla="*/ 66 w 105"/>
                <a:gd name="T41" fmla="*/ 4 h 105"/>
                <a:gd name="T42" fmla="*/ 64 w 105"/>
                <a:gd name="T43" fmla="*/ 12 h 105"/>
                <a:gd name="T44" fmla="*/ 51 w 105"/>
                <a:gd name="T45" fmla="*/ 10 h 105"/>
                <a:gd name="T46" fmla="*/ 8 w 105"/>
                <a:gd name="T47" fmla="*/ 53 h 105"/>
                <a:gd name="T48" fmla="*/ 51 w 105"/>
                <a:gd name="T49" fmla="*/ 97 h 105"/>
                <a:gd name="T50" fmla="*/ 95 w 105"/>
                <a:gd name="T51" fmla="*/ 53 h 105"/>
                <a:gd name="T52" fmla="*/ 93 w 105"/>
                <a:gd name="T53" fmla="*/ 41 h 105"/>
                <a:gd name="T54" fmla="*/ 51 w 105"/>
                <a:gd name="T55" fmla="*/ 39 h 105"/>
                <a:gd name="T56" fmla="*/ 67 w 105"/>
                <a:gd name="T57" fmla="*/ 32 h 105"/>
                <a:gd name="T58" fmla="*/ 32 w 105"/>
                <a:gd name="T59" fmla="*/ 34 h 105"/>
                <a:gd name="T60" fmla="*/ 32 w 105"/>
                <a:gd name="T61" fmla="*/ 34 h 105"/>
                <a:gd name="T62" fmla="*/ 32 w 105"/>
                <a:gd name="T63" fmla="*/ 73 h 105"/>
                <a:gd name="T64" fmla="*/ 71 w 105"/>
                <a:gd name="T65" fmla="*/ 73 h 105"/>
                <a:gd name="T66" fmla="*/ 79 w 105"/>
                <a:gd name="T67" fmla="*/ 53 h 105"/>
                <a:gd name="T68" fmla="*/ 64 w 105"/>
                <a:gd name="T69" fmla="*/ 46 h 105"/>
                <a:gd name="T70" fmla="*/ 62 w 105"/>
                <a:gd name="T71" fmla="*/ 64 h 105"/>
                <a:gd name="T72" fmla="*/ 51 w 105"/>
                <a:gd name="T73" fmla="*/ 68 h 105"/>
                <a:gd name="T74" fmla="*/ 37 w 105"/>
                <a:gd name="T75" fmla="*/ 53 h 105"/>
                <a:gd name="T76" fmla="*/ 41 w 105"/>
                <a:gd name="T77" fmla="*/ 43 h 105"/>
                <a:gd name="T78" fmla="*/ 55 w 105"/>
                <a:gd name="T79" fmla="*/ 44 h 105"/>
                <a:gd name="T80" fmla="*/ 51 w 105"/>
                <a:gd name="T81" fmla="*/ 44 h 105"/>
                <a:gd name="T82" fmla="*/ 42 w 105"/>
                <a:gd name="T83" fmla="*/ 53 h 105"/>
                <a:gd name="T84" fmla="*/ 51 w 105"/>
                <a:gd name="T85" fmla="*/ 63 h 105"/>
                <a:gd name="T86" fmla="*/ 58 w 105"/>
                <a:gd name="T87" fmla="*/ 60 h 105"/>
                <a:gd name="T88" fmla="*/ 61 w 105"/>
                <a:gd name="T89" fmla="*/ 50 h 105"/>
                <a:gd name="T90" fmla="*/ 49 w 105"/>
                <a:gd name="T91" fmla="*/ 56 h 105"/>
                <a:gd name="T92" fmla="*/ 55 w 105"/>
                <a:gd name="T93" fmla="*/ 44 h 105"/>
                <a:gd name="T94" fmla="*/ 87 w 105"/>
                <a:gd name="T95" fmla="*/ 7 h 105"/>
                <a:gd name="T96" fmla="*/ 79 w 105"/>
                <a:gd name="T97" fmla="*/ 22 h 105"/>
                <a:gd name="T98" fmla="*/ 87 w 105"/>
                <a:gd name="T99" fmla="*/ 7 h 105"/>
                <a:gd name="T100" fmla="*/ 92 w 105"/>
                <a:gd name="T101" fmla="*/ 16 h 105"/>
                <a:gd name="T102" fmla="*/ 88 w 105"/>
                <a:gd name="T103" fmla="*/ 27 h 105"/>
                <a:gd name="T104" fmla="*/ 92 w 105"/>
                <a:gd name="T105" fmla="*/ 1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5" h="105">
                  <a:moveTo>
                    <a:pt x="73" y="14"/>
                  </a:moveTo>
                  <a:cubicBezTo>
                    <a:pt x="87" y="1"/>
                    <a:pt x="87" y="1"/>
                    <a:pt x="87" y="1"/>
                  </a:cubicBezTo>
                  <a:cubicBezTo>
                    <a:pt x="88" y="0"/>
                    <a:pt x="89" y="0"/>
                    <a:pt x="90" y="1"/>
                  </a:cubicBezTo>
                  <a:cubicBezTo>
                    <a:pt x="91" y="1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4" y="14"/>
                    <a:pt x="104" y="14"/>
                  </a:cubicBezTo>
                  <a:cubicBezTo>
                    <a:pt x="105" y="15"/>
                    <a:pt x="105" y="17"/>
                    <a:pt x="104" y="18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0" y="32"/>
                    <a:pt x="89" y="32"/>
                    <a:pt x="88" y="32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81" y="39"/>
                    <a:pt x="83" y="46"/>
                    <a:pt x="83" y="53"/>
                  </a:cubicBezTo>
                  <a:cubicBezTo>
                    <a:pt x="83" y="62"/>
                    <a:pt x="80" y="70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82"/>
                    <a:pt x="60" y="85"/>
                    <a:pt x="51" y="85"/>
                  </a:cubicBezTo>
                  <a:cubicBezTo>
                    <a:pt x="43" y="85"/>
                    <a:pt x="35" y="82"/>
                    <a:pt x="29" y="76"/>
                  </a:cubicBezTo>
                  <a:cubicBezTo>
                    <a:pt x="23" y="70"/>
                    <a:pt x="19" y="62"/>
                    <a:pt x="19" y="53"/>
                  </a:cubicBezTo>
                  <a:cubicBezTo>
                    <a:pt x="19" y="45"/>
                    <a:pt x="23" y="37"/>
                    <a:pt x="29" y="31"/>
                  </a:cubicBezTo>
                  <a:cubicBezTo>
                    <a:pt x="35" y="25"/>
                    <a:pt x="43" y="21"/>
                    <a:pt x="51" y="21"/>
                  </a:cubicBezTo>
                  <a:cubicBezTo>
                    <a:pt x="59" y="21"/>
                    <a:pt x="66" y="24"/>
                    <a:pt x="71" y="28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3" y="16"/>
                    <a:pt x="73" y="15"/>
                    <a:pt x="73" y="14"/>
                  </a:cubicBezTo>
                  <a:close/>
                  <a:moveTo>
                    <a:pt x="93" y="41"/>
                  </a:moveTo>
                  <a:cubicBezTo>
                    <a:pt x="93" y="41"/>
                    <a:pt x="93" y="41"/>
                    <a:pt x="93" y="41"/>
                  </a:cubicBezTo>
                  <a:cubicBezTo>
                    <a:pt x="92" y="39"/>
                    <a:pt x="94" y="36"/>
                    <a:pt x="96" y="36"/>
                  </a:cubicBezTo>
                  <a:cubicBezTo>
                    <a:pt x="98" y="35"/>
                    <a:pt x="100" y="36"/>
                    <a:pt x="101" y="38"/>
                  </a:cubicBezTo>
                  <a:cubicBezTo>
                    <a:pt x="102" y="41"/>
                    <a:pt x="102" y="43"/>
                    <a:pt x="102" y="46"/>
                  </a:cubicBezTo>
                  <a:cubicBezTo>
                    <a:pt x="103" y="48"/>
                    <a:pt x="103" y="51"/>
                    <a:pt x="103" y="53"/>
                  </a:cubicBezTo>
                  <a:cubicBezTo>
                    <a:pt x="103" y="68"/>
                    <a:pt x="97" y="81"/>
                    <a:pt x="88" y="90"/>
                  </a:cubicBezTo>
                  <a:cubicBezTo>
                    <a:pt x="79" y="99"/>
                    <a:pt x="66" y="105"/>
                    <a:pt x="51" y="105"/>
                  </a:cubicBezTo>
                  <a:cubicBezTo>
                    <a:pt x="37" y="105"/>
                    <a:pt x="24" y="99"/>
                    <a:pt x="15" y="90"/>
                  </a:cubicBezTo>
                  <a:cubicBezTo>
                    <a:pt x="6" y="81"/>
                    <a:pt x="0" y="68"/>
                    <a:pt x="0" y="53"/>
                  </a:cubicBezTo>
                  <a:cubicBezTo>
                    <a:pt x="0" y="39"/>
                    <a:pt x="6" y="26"/>
                    <a:pt x="15" y="17"/>
                  </a:cubicBezTo>
                  <a:cubicBezTo>
                    <a:pt x="24" y="8"/>
                    <a:pt x="37" y="2"/>
                    <a:pt x="51" y="2"/>
                  </a:cubicBezTo>
                  <a:cubicBezTo>
                    <a:pt x="54" y="2"/>
                    <a:pt x="57" y="2"/>
                    <a:pt x="59" y="2"/>
                  </a:cubicBezTo>
                  <a:cubicBezTo>
                    <a:pt x="62" y="3"/>
                    <a:pt x="64" y="3"/>
                    <a:pt x="66" y="4"/>
                  </a:cubicBezTo>
                  <a:cubicBezTo>
                    <a:pt x="69" y="5"/>
                    <a:pt x="70" y="7"/>
                    <a:pt x="69" y="9"/>
                  </a:cubicBezTo>
                  <a:cubicBezTo>
                    <a:pt x="69" y="11"/>
                    <a:pt x="66" y="13"/>
                    <a:pt x="64" y="12"/>
                  </a:cubicBezTo>
                  <a:cubicBezTo>
                    <a:pt x="62" y="11"/>
                    <a:pt x="60" y="11"/>
                    <a:pt x="58" y="11"/>
                  </a:cubicBezTo>
                  <a:cubicBezTo>
                    <a:pt x="56" y="10"/>
                    <a:pt x="54" y="10"/>
                    <a:pt x="51" y="10"/>
                  </a:cubicBezTo>
                  <a:cubicBezTo>
                    <a:pt x="39" y="10"/>
                    <a:pt x="29" y="15"/>
                    <a:pt x="21" y="23"/>
                  </a:cubicBezTo>
                  <a:cubicBezTo>
                    <a:pt x="13" y="31"/>
                    <a:pt x="8" y="41"/>
                    <a:pt x="8" y="53"/>
                  </a:cubicBezTo>
                  <a:cubicBezTo>
                    <a:pt x="8" y="65"/>
                    <a:pt x="13" y="76"/>
                    <a:pt x="21" y="84"/>
                  </a:cubicBezTo>
                  <a:cubicBezTo>
                    <a:pt x="29" y="92"/>
                    <a:pt x="39" y="97"/>
                    <a:pt x="51" y="97"/>
                  </a:cubicBezTo>
                  <a:cubicBezTo>
                    <a:pt x="63" y="97"/>
                    <a:pt x="74" y="92"/>
                    <a:pt x="82" y="84"/>
                  </a:cubicBezTo>
                  <a:cubicBezTo>
                    <a:pt x="90" y="76"/>
                    <a:pt x="95" y="65"/>
                    <a:pt x="95" y="53"/>
                  </a:cubicBezTo>
                  <a:cubicBezTo>
                    <a:pt x="95" y="51"/>
                    <a:pt x="95" y="49"/>
                    <a:pt x="94" y="47"/>
                  </a:cubicBezTo>
                  <a:cubicBezTo>
                    <a:pt x="94" y="45"/>
                    <a:pt x="94" y="43"/>
                    <a:pt x="93" y="41"/>
                  </a:cubicBezTo>
                  <a:close/>
                  <a:moveTo>
                    <a:pt x="51" y="39"/>
                  </a:moveTo>
                  <a:cubicBezTo>
                    <a:pt x="51" y="39"/>
                    <a:pt x="51" y="39"/>
                    <a:pt x="51" y="39"/>
                  </a:cubicBezTo>
                  <a:cubicBezTo>
                    <a:pt x="54" y="39"/>
                    <a:pt x="56" y="39"/>
                    <a:pt x="59" y="41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3" y="28"/>
                    <a:pt x="57" y="26"/>
                    <a:pt x="51" y="26"/>
                  </a:cubicBezTo>
                  <a:cubicBezTo>
                    <a:pt x="44" y="26"/>
                    <a:pt x="37" y="29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7" y="39"/>
                    <a:pt x="24" y="46"/>
                    <a:pt x="24" y="53"/>
                  </a:cubicBezTo>
                  <a:cubicBezTo>
                    <a:pt x="24" y="61"/>
                    <a:pt x="27" y="68"/>
                    <a:pt x="32" y="73"/>
                  </a:cubicBezTo>
                  <a:cubicBezTo>
                    <a:pt x="37" y="78"/>
                    <a:pt x="44" y="81"/>
                    <a:pt x="51" y="81"/>
                  </a:cubicBezTo>
                  <a:cubicBezTo>
                    <a:pt x="59" y="81"/>
                    <a:pt x="66" y="78"/>
                    <a:pt x="71" y="73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6" y="68"/>
                    <a:pt x="79" y="61"/>
                    <a:pt x="79" y="53"/>
                  </a:cubicBezTo>
                  <a:cubicBezTo>
                    <a:pt x="79" y="47"/>
                    <a:pt x="77" y="42"/>
                    <a:pt x="73" y="37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5" y="48"/>
                    <a:pt x="66" y="51"/>
                    <a:pt x="66" y="53"/>
                  </a:cubicBezTo>
                  <a:cubicBezTo>
                    <a:pt x="66" y="57"/>
                    <a:pt x="64" y="61"/>
                    <a:pt x="62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59" y="66"/>
                    <a:pt x="55" y="68"/>
                    <a:pt x="51" y="68"/>
                  </a:cubicBezTo>
                  <a:cubicBezTo>
                    <a:pt x="47" y="68"/>
                    <a:pt x="44" y="66"/>
                    <a:pt x="41" y="64"/>
                  </a:cubicBezTo>
                  <a:cubicBezTo>
                    <a:pt x="38" y="61"/>
                    <a:pt x="37" y="57"/>
                    <a:pt x="37" y="53"/>
                  </a:cubicBezTo>
                  <a:cubicBezTo>
                    <a:pt x="37" y="49"/>
                    <a:pt x="38" y="46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4" y="40"/>
                    <a:pt x="47" y="39"/>
                    <a:pt x="51" y="39"/>
                  </a:cubicBezTo>
                  <a:close/>
                  <a:moveTo>
                    <a:pt x="55" y="44"/>
                  </a:moveTo>
                  <a:cubicBezTo>
                    <a:pt x="55" y="44"/>
                    <a:pt x="55" y="44"/>
                    <a:pt x="55" y="44"/>
                  </a:cubicBezTo>
                  <a:cubicBezTo>
                    <a:pt x="54" y="44"/>
                    <a:pt x="53" y="44"/>
                    <a:pt x="51" y="44"/>
                  </a:cubicBezTo>
                  <a:cubicBezTo>
                    <a:pt x="49" y="44"/>
                    <a:pt x="46" y="45"/>
                    <a:pt x="45" y="46"/>
                  </a:cubicBezTo>
                  <a:cubicBezTo>
                    <a:pt x="43" y="48"/>
                    <a:pt x="42" y="51"/>
                    <a:pt x="42" y="53"/>
                  </a:cubicBezTo>
                  <a:cubicBezTo>
                    <a:pt x="42" y="56"/>
                    <a:pt x="43" y="59"/>
                    <a:pt x="45" y="60"/>
                  </a:cubicBezTo>
                  <a:cubicBezTo>
                    <a:pt x="46" y="62"/>
                    <a:pt x="49" y="63"/>
                    <a:pt x="51" y="63"/>
                  </a:cubicBezTo>
                  <a:cubicBezTo>
                    <a:pt x="54" y="63"/>
                    <a:pt x="57" y="62"/>
                    <a:pt x="58" y="60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0" y="59"/>
                    <a:pt x="61" y="56"/>
                    <a:pt x="61" y="53"/>
                  </a:cubicBezTo>
                  <a:cubicBezTo>
                    <a:pt x="61" y="52"/>
                    <a:pt x="61" y="51"/>
                    <a:pt x="61" y="50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53" y="58"/>
                    <a:pt x="50" y="58"/>
                    <a:pt x="49" y="56"/>
                  </a:cubicBezTo>
                  <a:cubicBezTo>
                    <a:pt x="47" y="55"/>
                    <a:pt x="47" y="52"/>
                    <a:pt x="49" y="51"/>
                  </a:cubicBezTo>
                  <a:cubicBezTo>
                    <a:pt x="55" y="44"/>
                    <a:pt x="55" y="44"/>
                    <a:pt x="55" y="44"/>
                  </a:cubicBezTo>
                  <a:close/>
                  <a:moveTo>
                    <a:pt x="87" y="7"/>
                  </a:moveTo>
                  <a:cubicBezTo>
                    <a:pt x="87" y="7"/>
                    <a:pt x="87" y="7"/>
                    <a:pt x="87" y="7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7" y="7"/>
                    <a:pt x="87" y="7"/>
                    <a:pt x="87" y="7"/>
                  </a:cubicBezTo>
                  <a:close/>
                  <a:moveTo>
                    <a:pt x="92" y="16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92" y="16"/>
                    <a:pt x="92" y="16"/>
                    <a:pt x="92" y="1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3226967" y="1463931"/>
            <a:ext cx="2883319" cy="3543633"/>
          </a:xfrm>
          <a:custGeom>
            <a:avLst/>
            <a:gdLst>
              <a:gd name="T0" fmla="*/ 4443448 w 21600"/>
              <a:gd name="T1" fmla="*/ 3544094 h 21600"/>
              <a:gd name="T2" fmla="*/ 5766551 w 21600"/>
              <a:gd name="T3" fmla="*/ 783310 h 21600"/>
              <a:gd name="T4" fmla="*/ 3544827 w 21600"/>
              <a:gd name="T5" fmla="*/ 0 h 21600"/>
              <a:gd name="T6" fmla="*/ 0 w 21600"/>
              <a:gd name="T7" fmla="*/ 3544094 h 21600"/>
              <a:gd name="T8" fmla="*/ 3544827 w 21600"/>
              <a:gd name="T9" fmla="*/ 7088187 h 21600"/>
              <a:gd name="T10" fmla="*/ 5766551 w 21600"/>
              <a:gd name="T11" fmla="*/ 6304877 h 21600"/>
              <a:gd name="T12" fmla="*/ 4443448 w 21600"/>
              <a:gd name="T13" fmla="*/ 3544094 h 21600"/>
              <a:gd name="T14" fmla="*/ 4443448 w 21600"/>
              <a:gd name="T15" fmla="*/ 3544094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16644" y="10800"/>
                </a:moveTo>
                <a:cubicBezTo>
                  <a:pt x="16644" y="7399"/>
                  <a:pt x="18579" y="4366"/>
                  <a:pt x="21600" y="2387"/>
                </a:cubicBezTo>
                <a:cubicBezTo>
                  <a:pt x="19323" y="895"/>
                  <a:pt x="16430" y="0"/>
                  <a:pt x="13278" y="0"/>
                </a:cubicBezTo>
                <a:cubicBezTo>
                  <a:pt x="5945" y="0"/>
                  <a:pt x="0" y="4835"/>
                  <a:pt x="0" y="10800"/>
                </a:cubicBezTo>
                <a:cubicBezTo>
                  <a:pt x="0" y="16765"/>
                  <a:pt x="5945" y="21600"/>
                  <a:pt x="13278" y="21600"/>
                </a:cubicBezTo>
                <a:cubicBezTo>
                  <a:pt x="16430" y="21600"/>
                  <a:pt x="19323" y="20705"/>
                  <a:pt x="21600" y="19213"/>
                </a:cubicBezTo>
                <a:cubicBezTo>
                  <a:pt x="18579" y="17234"/>
                  <a:pt x="16644" y="14201"/>
                  <a:pt x="16644" y="10800"/>
                </a:cubicBezTo>
                <a:close/>
                <a:moveTo>
                  <a:pt x="16644" y="10800"/>
                </a:moveTo>
              </a:path>
            </a:pathLst>
          </a:custGeom>
          <a:solidFill>
            <a:srgbClr val="74428D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075"/>
          </a:p>
        </p:txBody>
      </p:sp>
      <p:sp>
        <p:nvSpPr>
          <p:cNvPr id="3" name="AutoShape 3"/>
          <p:cNvSpPr/>
          <p:nvPr/>
        </p:nvSpPr>
        <p:spPr bwMode="auto">
          <a:xfrm>
            <a:off x="6116635" y="1463931"/>
            <a:ext cx="2882525" cy="3543633"/>
          </a:xfrm>
          <a:custGeom>
            <a:avLst/>
            <a:gdLst>
              <a:gd name="T0" fmla="*/ 2221724 w 21600"/>
              <a:gd name="T1" fmla="*/ 0 h 21600"/>
              <a:gd name="T2" fmla="*/ 0 w 21600"/>
              <a:gd name="T3" fmla="*/ 783310 h 21600"/>
              <a:gd name="T4" fmla="*/ 1323103 w 21600"/>
              <a:gd name="T5" fmla="*/ 3544094 h 21600"/>
              <a:gd name="T6" fmla="*/ 0 w 21600"/>
              <a:gd name="T7" fmla="*/ 6304877 h 21600"/>
              <a:gd name="T8" fmla="*/ 2221724 w 21600"/>
              <a:gd name="T9" fmla="*/ 7088187 h 21600"/>
              <a:gd name="T10" fmla="*/ 5766551 w 21600"/>
              <a:gd name="T11" fmla="*/ 3544094 h 21600"/>
              <a:gd name="T12" fmla="*/ 2221724 w 21600"/>
              <a:gd name="T13" fmla="*/ 0 h 21600"/>
              <a:gd name="T14" fmla="*/ 2221724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8322" y="0"/>
                </a:moveTo>
                <a:cubicBezTo>
                  <a:pt x="5170" y="0"/>
                  <a:pt x="2277" y="895"/>
                  <a:pt x="0" y="2387"/>
                </a:cubicBezTo>
                <a:cubicBezTo>
                  <a:pt x="3021" y="4366"/>
                  <a:pt x="4956" y="7399"/>
                  <a:pt x="4956" y="10800"/>
                </a:cubicBezTo>
                <a:cubicBezTo>
                  <a:pt x="4956" y="14201"/>
                  <a:pt x="3021" y="17234"/>
                  <a:pt x="0" y="19213"/>
                </a:cubicBezTo>
                <a:cubicBezTo>
                  <a:pt x="2277" y="20705"/>
                  <a:pt x="5170" y="21600"/>
                  <a:pt x="8322" y="21600"/>
                </a:cubicBezTo>
                <a:cubicBezTo>
                  <a:pt x="15655" y="21600"/>
                  <a:pt x="21600" y="16765"/>
                  <a:pt x="21600" y="10800"/>
                </a:cubicBezTo>
                <a:cubicBezTo>
                  <a:pt x="21600" y="4835"/>
                  <a:pt x="15655" y="0"/>
                  <a:pt x="8322" y="0"/>
                </a:cubicBezTo>
                <a:close/>
                <a:moveTo>
                  <a:pt x="8322" y="0"/>
                </a:moveTo>
              </a:path>
            </a:pathLst>
          </a:custGeom>
          <a:solidFill>
            <a:srgbClr val="00779D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075"/>
          </a:p>
        </p:txBody>
      </p:sp>
      <p:sp>
        <p:nvSpPr>
          <p:cNvPr id="4" name="AutoShape 4"/>
          <p:cNvSpPr/>
          <p:nvPr/>
        </p:nvSpPr>
        <p:spPr bwMode="auto">
          <a:xfrm>
            <a:off x="5449972" y="1855199"/>
            <a:ext cx="1323009" cy="2759509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0 h 21600"/>
              <a:gd name="T4" fmla="*/ 0 w 21600"/>
              <a:gd name="T5" fmla="*/ 10800 h 21600"/>
              <a:gd name="T6" fmla="*/ 10800 w 21600"/>
              <a:gd name="T7" fmla="*/ 2160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6434"/>
                  <a:pt x="17385" y="2541"/>
                  <a:pt x="10800" y="0"/>
                </a:cubicBezTo>
                <a:cubicBezTo>
                  <a:pt x="4215" y="2541"/>
                  <a:pt x="0" y="6434"/>
                  <a:pt x="0" y="10800"/>
                </a:cubicBezTo>
                <a:cubicBezTo>
                  <a:pt x="0" y="15166"/>
                  <a:pt x="4215" y="19059"/>
                  <a:pt x="10800" y="21600"/>
                </a:cubicBezTo>
                <a:cubicBezTo>
                  <a:pt x="17385" y="19059"/>
                  <a:pt x="21600" y="15166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lIns="0" tIns="0" rIns="0" bIns="0"/>
          <a:lstStyle/>
          <a:p>
            <a:pPr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>
              <a:latin typeface="+mn-lt"/>
              <a:ea typeface="+mn-ea"/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2617447" y="3217097"/>
            <a:ext cx="920630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 sz="1075"/>
          </a:p>
        </p:txBody>
      </p:sp>
      <p:sp>
        <p:nvSpPr>
          <p:cNvPr id="12" name="Freeform 12"/>
          <p:cNvSpPr/>
          <p:nvPr/>
        </p:nvSpPr>
        <p:spPr bwMode="auto">
          <a:xfrm rot="16200000">
            <a:off x="8560273" y="2293291"/>
            <a:ext cx="977773" cy="1280946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334554572 h 21600"/>
              <a:gd name="T4" fmla="*/ 177113536 w 21600"/>
              <a:gd name="T5" fmla="*/ 334554572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 sz="1075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rot="5400000">
            <a:off x="5662669" y="4832961"/>
            <a:ext cx="920630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zh-CN" altLang="en-US" sz="1075"/>
          </a:p>
        </p:txBody>
      </p:sp>
      <p:sp>
        <p:nvSpPr>
          <p:cNvPr id="14" name="Freeform 245"/>
          <p:cNvSpPr>
            <a:spLocks noChangeAspect="1"/>
          </p:cNvSpPr>
          <p:nvPr/>
        </p:nvSpPr>
        <p:spPr bwMode="auto">
          <a:xfrm>
            <a:off x="4449183" y="1865517"/>
            <a:ext cx="575394" cy="576187"/>
          </a:xfrm>
          <a:custGeom>
            <a:avLst/>
            <a:gdLst>
              <a:gd name="T0" fmla="*/ 68 w 68"/>
              <a:gd name="T1" fmla="*/ 3 h 68"/>
              <a:gd name="T2" fmla="*/ 58 w 68"/>
              <a:gd name="T3" fmla="*/ 61 h 68"/>
              <a:gd name="T4" fmla="*/ 57 w 68"/>
              <a:gd name="T5" fmla="*/ 63 h 68"/>
              <a:gd name="T6" fmla="*/ 56 w 68"/>
              <a:gd name="T7" fmla="*/ 63 h 68"/>
              <a:gd name="T8" fmla="*/ 55 w 68"/>
              <a:gd name="T9" fmla="*/ 63 h 68"/>
              <a:gd name="T10" fmla="*/ 38 w 68"/>
              <a:gd name="T11" fmla="*/ 56 h 68"/>
              <a:gd name="T12" fmla="*/ 28 w 68"/>
              <a:gd name="T13" fmla="*/ 67 h 68"/>
              <a:gd name="T14" fmla="*/ 26 w 68"/>
              <a:gd name="T15" fmla="*/ 68 h 68"/>
              <a:gd name="T16" fmla="*/ 26 w 68"/>
              <a:gd name="T17" fmla="*/ 68 h 68"/>
              <a:gd name="T18" fmla="*/ 24 w 68"/>
              <a:gd name="T19" fmla="*/ 65 h 68"/>
              <a:gd name="T20" fmla="*/ 24 w 68"/>
              <a:gd name="T21" fmla="*/ 52 h 68"/>
              <a:gd name="T22" fmla="*/ 57 w 68"/>
              <a:gd name="T23" fmla="*/ 12 h 68"/>
              <a:gd name="T24" fmla="*/ 16 w 68"/>
              <a:gd name="T25" fmla="*/ 47 h 68"/>
              <a:gd name="T26" fmla="*/ 1 w 68"/>
              <a:gd name="T27" fmla="*/ 41 h 68"/>
              <a:gd name="T28" fmla="*/ 0 w 68"/>
              <a:gd name="T29" fmla="*/ 39 h 68"/>
              <a:gd name="T30" fmla="*/ 1 w 68"/>
              <a:gd name="T31" fmla="*/ 36 h 68"/>
              <a:gd name="T32" fmla="*/ 64 w 68"/>
              <a:gd name="T33" fmla="*/ 0 h 68"/>
              <a:gd name="T34" fmla="*/ 65 w 68"/>
              <a:gd name="T35" fmla="*/ 0 h 68"/>
              <a:gd name="T36" fmla="*/ 67 w 68"/>
              <a:gd name="T37" fmla="*/ 0 h 68"/>
              <a:gd name="T38" fmla="*/ 68 w 68"/>
              <a:gd name="T39" fmla="*/ 3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75"/>
          </a:p>
        </p:txBody>
      </p:sp>
      <p:sp>
        <p:nvSpPr>
          <p:cNvPr id="15" name="Freeform 117"/>
          <p:cNvSpPr>
            <a:spLocks noChangeAspect="1" noEditPoints="1"/>
          </p:cNvSpPr>
          <p:nvPr/>
        </p:nvSpPr>
        <p:spPr bwMode="auto">
          <a:xfrm>
            <a:off x="7015044" y="1770279"/>
            <a:ext cx="737297" cy="684123"/>
          </a:xfrm>
          <a:custGeom>
            <a:avLst/>
            <a:gdLst>
              <a:gd name="T0" fmla="*/ 49 w 65"/>
              <a:gd name="T1" fmla="*/ 39 h 60"/>
              <a:gd name="T2" fmla="*/ 52 w 65"/>
              <a:gd name="T3" fmla="*/ 57 h 60"/>
              <a:gd name="T4" fmla="*/ 51 w 65"/>
              <a:gd name="T5" fmla="*/ 60 h 60"/>
              <a:gd name="T6" fmla="*/ 49 w 65"/>
              <a:gd name="T7" fmla="*/ 60 h 60"/>
              <a:gd name="T8" fmla="*/ 32 w 65"/>
              <a:gd name="T9" fmla="*/ 51 h 60"/>
              <a:gd name="T10" fmla="*/ 15 w 65"/>
              <a:gd name="T11" fmla="*/ 60 h 60"/>
              <a:gd name="T12" fmla="*/ 14 w 65"/>
              <a:gd name="T13" fmla="*/ 60 h 60"/>
              <a:gd name="T14" fmla="*/ 12 w 65"/>
              <a:gd name="T15" fmla="*/ 57 h 60"/>
              <a:gd name="T16" fmla="*/ 16 w 65"/>
              <a:gd name="T17" fmla="*/ 39 h 60"/>
              <a:gd name="T18" fmla="*/ 2 w 65"/>
              <a:gd name="T19" fmla="*/ 25 h 60"/>
              <a:gd name="T20" fmla="*/ 3 w 65"/>
              <a:gd name="T21" fmla="*/ 22 h 60"/>
              <a:gd name="T22" fmla="*/ 22 w 65"/>
              <a:gd name="T23" fmla="*/ 19 h 60"/>
              <a:gd name="T24" fmla="*/ 30 w 65"/>
              <a:gd name="T25" fmla="*/ 1 h 60"/>
              <a:gd name="T26" fmla="*/ 32 w 65"/>
              <a:gd name="T27" fmla="*/ 0 h 60"/>
              <a:gd name="T28" fmla="*/ 34 w 65"/>
              <a:gd name="T29" fmla="*/ 1 h 60"/>
              <a:gd name="T30" fmla="*/ 43 w 65"/>
              <a:gd name="T31" fmla="*/ 19 h 60"/>
              <a:gd name="T32" fmla="*/ 62 w 65"/>
              <a:gd name="T33" fmla="*/ 22 h 60"/>
              <a:gd name="T34" fmla="*/ 63 w 65"/>
              <a:gd name="T35" fmla="*/ 25 h 60"/>
              <a:gd name="T36" fmla="*/ 49 w 65"/>
              <a:gd name="T37" fmla="*/ 39 h 60"/>
              <a:gd name="T38" fmla="*/ 56 w 65"/>
              <a:gd name="T39" fmla="*/ 26 h 60"/>
              <a:gd name="T40" fmla="*/ 42 w 65"/>
              <a:gd name="T41" fmla="*/ 24 h 60"/>
              <a:gd name="T42" fmla="*/ 40 w 65"/>
              <a:gd name="T43" fmla="*/ 23 h 60"/>
              <a:gd name="T44" fmla="*/ 38 w 65"/>
              <a:gd name="T45" fmla="*/ 21 h 60"/>
              <a:gd name="T46" fmla="*/ 32 w 65"/>
              <a:gd name="T47" fmla="*/ 9 h 60"/>
              <a:gd name="T48" fmla="*/ 32 w 65"/>
              <a:gd name="T49" fmla="*/ 45 h 60"/>
              <a:gd name="T50" fmla="*/ 35 w 65"/>
              <a:gd name="T51" fmla="*/ 46 h 60"/>
              <a:gd name="T52" fmla="*/ 47 w 65"/>
              <a:gd name="T53" fmla="*/ 53 h 60"/>
              <a:gd name="T54" fmla="*/ 44 w 65"/>
              <a:gd name="T55" fmla="*/ 39 h 60"/>
              <a:gd name="T56" fmla="*/ 44 w 65"/>
              <a:gd name="T57" fmla="*/ 37 h 60"/>
              <a:gd name="T58" fmla="*/ 46 w 65"/>
              <a:gd name="T59" fmla="*/ 35 h 60"/>
              <a:gd name="T60" fmla="*/ 56 w 65"/>
              <a:gd name="T61" fmla="*/ 26 h 6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5" h="60">
                <a:moveTo>
                  <a:pt x="49" y="39"/>
                </a:moveTo>
                <a:cubicBezTo>
                  <a:pt x="52" y="57"/>
                  <a:pt x="52" y="57"/>
                  <a:pt x="52" y="57"/>
                </a:cubicBezTo>
                <a:cubicBezTo>
                  <a:pt x="53" y="59"/>
                  <a:pt x="52" y="60"/>
                  <a:pt x="51" y="60"/>
                </a:cubicBezTo>
                <a:cubicBezTo>
                  <a:pt x="50" y="60"/>
                  <a:pt x="50" y="60"/>
                  <a:pt x="49" y="60"/>
                </a:cubicBezTo>
                <a:cubicBezTo>
                  <a:pt x="32" y="51"/>
                  <a:pt x="32" y="51"/>
                  <a:pt x="32" y="51"/>
                </a:cubicBezTo>
                <a:cubicBezTo>
                  <a:pt x="15" y="60"/>
                  <a:pt x="15" y="60"/>
                  <a:pt x="15" y="60"/>
                </a:cubicBezTo>
                <a:cubicBezTo>
                  <a:pt x="15" y="60"/>
                  <a:pt x="14" y="60"/>
                  <a:pt x="14" y="60"/>
                </a:cubicBezTo>
                <a:cubicBezTo>
                  <a:pt x="13" y="60"/>
                  <a:pt x="12" y="59"/>
                  <a:pt x="12" y="57"/>
                </a:cubicBezTo>
                <a:cubicBezTo>
                  <a:pt x="16" y="39"/>
                  <a:pt x="16" y="39"/>
                  <a:pt x="16" y="39"/>
                </a:cubicBezTo>
                <a:cubicBezTo>
                  <a:pt x="2" y="25"/>
                  <a:pt x="2" y="25"/>
                  <a:pt x="2" y="25"/>
                </a:cubicBezTo>
                <a:cubicBezTo>
                  <a:pt x="0" y="23"/>
                  <a:pt x="1" y="22"/>
                  <a:pt x="3" y="22"/>
                </a:cubicBezTo>
                <a:cubicBezTo>
                  <a:pt x="22" y="19"/>
                  <a:pt x="22" y="19"/>
                  <a:pt x="22" y="1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0"/>
                  <a:pt x="32" y="0"/>
                  <a:pt x="32" y="0"/>
                </a:cubicBezTo>
                <a:cubicBezTo>
                  <a:pt x="33" y="0"/>
                  <a:pt x="34" y="0"/>
                  <a:pt x="34" y="1"/>
                </a:cubicBezTo>
                <a:cubicBezTo>
                  <a:pt x="43" y="19"/>
                  <a:pt x="43" y="19"/>
                  <a:pt x="43" y="19"/>
                </a:cubicBezTo>
                <a:cubicBezTo>
                  <a:pt x="62" y="22"/>
                  <a:pt x="62" y="22"/>
                  <a:pt x="62" y="22"/>
                </a:cubicBezTo>
                <a:cubicBezTo>
                  <a:pt x="64" y="22"/>
                  <a:pt x="65" y="23"/>
                  <a:pt x="63" y="25"/>
                </a:cubicBezTo>
                <a:lnTo>
                  <a:pt x="49" y="39"/>
                </a:lnTo>
                <a:close/>
                <a:moveTo>
                  <a:pt x="56" y="26"/>
                </a:moveTo>
                <a:cubicBezTo>
                  <a:pt x="42" y="24"/>
                  <a:pt x="42" y="24"/>
                  <a:pt x="42" y="24"/>
                </a:cubicBezTo>
                <a:cubicBezTo>
                  <a:pt x="40" y="23"/>
                  <a:pt x="40" y="23"/>
                  <a:pt x="40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32" y="9"/>
                  <a:pt x="32" y="9"/>
                  <a:pt x="32" y="9"/>
                </a:cubicBezTo>
                <a:cubicBezTo>
                  <a:pt x="32" y="45"/>
                  <a:pt x="32" y="45"/>
                  <a:pt x="32" y="45"/>
                </a:cubicBezTo>
                <a:cubicBezTo>
                  <a:pt x="35" y="46"/>
                  <a:pt x="35" y="46"/>
                  <a:pt x="35" y="46"/>
                </a:cubicBezTo>
                <a:cubicBezTo>
                  <a:pt x="47" y="53"/>
                  <a:pt x="47" y="53"/>
                  <a:pt x="47" y="53"/>
                </a:cubicBezTo>
                <a:cubicBezTo>
                  <a:pt x="44" y="39"/>
                  <a:pt x="44" y="39"/>
                  <a:pt x="44" y="39"/>
                </a:cubicBezTo>
                <a:cubicBezTo>
                  <a:pt x="44" y="37"/>
                  <a:pt x="44" y="37"/>
                  <a:pt x="44" y="37"/>
                </a:cubicBezTo>
                <a:cubicBezTo>
                  <a:pt x="46" y="35"/>
                  <a:pt x="46" y="35"/>
                  <a:pt x="46" y="35"/>
                </a:cubicBezTo>
                <a:lnTo>
                  <a:pt x="56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75"/>
          </a:p>
        </p:txBody>
      </p:sp>
      <p:sp>
        <p:nvSpPr>
          <p:cNvPr id="16" name="矩形 15"/>
          <p:cNvSpPr/>
          <p:nvPr/>
        </p:nvSpPr>
        <p:spPr>
          <a:xfrm>
            <a:off x="6823664" y="2760750"/>
            <a:ext cx="14684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864950" y="2817964"/>
            <a:ext cx="14684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32425" y="2709265"/>
            <a:ext cx="14684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065943" y="1347367"/>
            <a:ext cx="14684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3"/>
          <p:cNvSpPr/>
          <p:nvPr/>
        </p:nvSpPr>
        <p:spPr>
          <a:xfrm>
            <a:off x="3140137" y="1064694"/>
            <a:ext cx="5689653" cy="1193645"/>
          </a:xfrm>
          <a:prstGeom prst="rect">
            <a:avLst/>
          </a:prstGeom>
          <a:solidFill>
            <a:srgbClr val="0077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/>
          </a:p>
        </p:txBody>
      </p:sp>
      <p:cxnSp>
        <p:nvCxnSpPr>
          <p:cNvPr id="5" name="Straight Connector 34"/>
          <p:cNvCxnSpPr/>
          <p:nvPr/>
        </p:nvCxnSpPr>
        <p:spPr>
          <a:xfrm rot="5400000">
            <a:off x="3623468" y="1648025"/>
            <a:ext cx="786504" cy="79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36"/>
          <p:cNvSpPr/>
          <p:nvPr/>
        </p:nvSpPr>
        <p:spPr>
          <a:xfrm>
            <a:off x="3140137" y="2319450"/>
            <a:ext cx="5689653" cy="1193645"/>
          </a:xfrm>
          <a:prstGeom prst="rect">
            <a:avLst/>
          </a:prstGeom>
          <a:solidFill>
            <a:srgbClr val="3F94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/>
          </a:p>
        </p:txBody>
      </p:sp>
      <p:cxnSp>
        <p:nvCxnSpPr>
          <p:cNvPr id="7" name="Straight Connector 38"/>
          <p:cNvCxnSpPr/>
          <p:nvPr/>
        </p:nvCxnSpPr>
        <p:spPr>
          <a:xfrm rot="5400000">
            <a:off x="3623468" y="2902781"/>
            <a:ext cx="786504" cy="79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9"/>
          <p:cNvSpPr/>
          <p:nvPr/>
        </p:nvSpPr>
        <p:spPr>
          <a:xfrm>
            <a:off x="3140137" y="3574999"/>
            <a:ext cx="5689653" cy="1193645"/>
          </a:xfrm>
          <a:prstGeom prst="rect">
            <a:avLst/>
          </a:prstGeom>
          <a:solidFill>
            <a:srgbClr val="7442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/>
          </a:p>
        </p:txBody>
      </p:sp>
      <p:cxnSp>
        <p:nvCxnSpPr>
          <p:cNvPr id="9" name="Straight Connector 40"/>
          <p:cNvCxnSpPr/>
          <p:nvPr/>
        </p:nvCxnSpPr>
        <p:spPr>
          <a:xfrm rot="5400000">
            <a:off x="3623865" y="4157933"/>
            <a:ext cx="785710" cy="79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41"/>
          <p:cNvSpPr/>
          <p:nvPr/>
        </p:nvSpPr>
        <p:spPr>
          <a:xfrm>
            <a:off x="3140137" y="4851182"/>
            <a:ext cx="5689653" cy="1193645"/>
          </a:xfrm>
          <a:prstGeom prst="rect">
            <a:avLst/>
          </a:prstGeom>
          <a:solidFill>
            <a:srgbClr val="2C43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/>
          </a:p>
        </p:txBody>
      </p:sp>
      <p:cxnSp>
        <p:nvCxnSpPr>
          <p:cNvPr id="11" name="Straight Connector 42"/>
          <p:cNvCxnSpPr/>
          <p:nvPr/>
        </p:nvCxnSpPr>
        <p:spPr>
          <a:xfrm rot="5400000">
            <a:off x="3623468" y="5434514"/>
            <a:ext cx="786504" cy="793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45"/>
          <p:cNvSpPr/>
          <p:nvPr/>
        </p:nvSpPr>
        <p:spPr bwMode="auto">
          <a:xfrm>
            <a:off x="3336167" y="1402788"/>
            <a:ext cx="542854" cy="467458"/>
          </a:xfrm>
          <a:custGeom>
            <a:avLst/>
            <a:gdLst>
              <a:gd name="T0" fmla="*/ 64 w 64"/>
              <a:gd name="T1" fmla="*/ 51 h 55"/>
              <a:gd name="T2" fmla="*/ 60 w 64"/>
              <a:gd name="T3" fmla="*/ 55 h 55"/>
              <a:gd name="T4" fmla="*/ 49 w 64"/>
              <a:gd name="T5" fmla="*/ 55 h 55"/>
              <a:gd name="T6" fmla="*/ 45 w 64"/>
              <a:gd name="T7" fmla="*/ 51 h 55"/>
              <a:gd name="T8" fmla="*/ 45 w 64"/>
              <a:gd name="T9" fmla="*/ 40 h 55"/>
              <a:gd name="T10" fmla="*/ 49 w 64"/>
              <a:gd name="T11" fmla="*/ 36 h 55"/>
              <a:gd name="T12" fmla="*/ 52 w 64"/>
              <a:gd name="T13" fmla="*/ 36 h 55"/>
              <a:gd name="T14" fmla="*/ 52 w 64"/>
              <a:gd name="T15" fmla="*/ 30 h 55"/>
              <a:gd name="T16" fmla="*/ 34 w 64"/>
              <a:gd name="T17" fmla="*/ 30 h 55"/>
              <a:gd name="T18" fmla="*/ 34 w 64"/>
              <a:gd name="T19" fmla="*/ 36 h 55"/>
              <a:gd name="T20" fmla="*/ 37 w 64"/>
              <a:gd name="T21" fmla="*/ 36 h 55"/>
              <a:gd name="T22" fmla="*/ 41 w 64"/>
              <a:gd name="T23" fmla="*/ 40 h 55"/>
              <a:gd name="T24" fmla="*/ 41 w 64"/>
              <a:gd name="T25" fmla="*/ 51 h 55"/>
              <a:gd name="T26" fmla="*/ 37 w 64"/>
              <a:gd name="T27" fmla="*/ 55 h 55"/>
              <a:gd name="T28" fmla="*/ 26 w 64"/>
              <a:gd name="T29" fmla="*/ 55 h 55"/>
              <a:gd name="T30" fmla="*/ 23 w 64"/>
              <a:gd name="T31" fmla="*/ 51 h 55"/>
              <a:gd name="T32" fmla="*/ 23 w 64"/>
              <a:gd name="T33" fmla="*/ 40 h 55"/>
              <a:gd name="T34" fmla="*/ 26 w 64"/>
              <a:gd name="T35" fmla="*/ 36 h 55"/>
              <a:gd name="T36" fmla="*/ 29 w 64"/>
              <a:gd name="T37" fmla="*/ 36 h 55"/>
              <a:gd name="T38" fmla="*/ 29 w 64"/>
              <a:gd name="T39" fmla="*/ 30 h 55"/>
              <a:gd name="T40" fmla="*/ 11 w 64"/>
              <a:gd name="T41" fmla="*/ 30 h 55"/>
              <a:gd name="T42" fmla="*/ 11 w 64"/>
              <a:gd name="T43" fmla="*/ 36 h 55"/>
              <a:gd name="T44" fmla="*/ 15 w 64"/>
              <a:gd name="T45" fmla="*/ 36 h 55"/>
              <a:gd name="T46" fmla="*/ 18 w 64"/>
              <a:gd name="T47" fmla="*/ 40 h 55"/>
              <a:gd name="T48" fmla="*/ 18 w 64"/>
              <a:gd name="T49" fmla="*/ 51 h 55"/>
              <a:gd name="T50" fmla="*/ 15 w 64"/>
              <a:gd name="T51" fmla="*/ 55 h 55"/>
              <a:gd name="T52" fmla="*/ 3 w 64"/>
              <a:gd name="T53" fmla="*/ 55 h 55"/>
              <a:gd name="T54" fmla="*/ 0 w 64"/>
              <a:gd name="T55" fmla="*/ 51 h 55"/>
              <a:gd name="T56" fmla="*/ 0 w 64"/>
              <a:gd name="T57" fmla="*/ 40 h 55"/>
              <a:gd name="T58" fmla="*/ 3 w 64"/>
              <a:gd name="T59" fmla="*/ 36 h 55"/>
              <a:gd name="T60" fmla="*/ 7 w 64"/>
              <a:gd name="T61" fmla="*/ 36 h 55"/>
              <a:gd name="T62" fmla="*/ 7 w 64"/>
              <a:gd name="T63" fmla="*/ 30 h 55"/>
              <a:gd name="T64" fmla="*/ 11 w 64"/>
              <a:gd name="T65" fmla="*/ 25 h 55"/>
              <a:gd name="T66" fmla="*/ 29 w 64"/>
              <a:gd name="T67" fmla="*/ 25 h 55"/>
              <a:gd name="T68" fmla="*/ 29 w 64"/>
              <a:gd name="T69" fmla="*/ 18 h 55"/>
              <a:gd name="T70" fmla="*/ 26 w 64"/>
              <a:gd name="T71" fmla="*/ 18 h 55"/>
              <a:gd name="T72" fmla="*/ 23 w 64"/>
              <a:gd name="T73" fmla="*/ 15 h 55"/>
              <a:gd name="T74" fmla="*/ 23 w 64"/>
              <a:gd name="T75" fmla="*/ 3 h 55"/>
              <a:gd name="T76" fmla="*/ 26 w 64"/>
              <a:gd name="T77" fmla="*/ 0 h 55"/>
              <a:gd name="T78" fmla="*/ 37 w 64"/>
              <a:gd name="T79" fmla="*/ 0 h 55"/>
              <a:gd name="T80" fmla="*/ 41 w 64"/>
              <a:gd name="T81" fmla="*/ 3 h 55"/>
              <a:gd name="T82" fmla="*/ 41 w 64"/>
              <a:gd name="T83" fmla="*/ 15 h 55"/>
              <a:gd name="T84" fmla="*/ 37 w 64"/>
              <a:gd name="T85" fmla="*/ 18 h 55"/>
              <a:gd name="T86" fmla="*/ 34 w 64"/>
              <a:gd name="T87" fmla="*/ 18 h 55"/>
              <a:gd name="T88" fmla="*/ 34 w 64"/>
              <a:gd name="T89" fmla="*/ 25 h 55"/>
              <a:gd name="T90" fmla="*/ 52 w 64"/>
              <a:gd name="T91" fmla="*/ 25 h 55"/>
              <a:gd name="T92" fmla="*/ 57 w 64"/>
              <a:gd name="T93" fmla="*/ 30 h 55"/>
              <a:gd name="T94" fmla="*/ 57 w 64"/>
              <a:gd name="T95" fmla="*/ 36 h 55"/>
              <a:gd name="T96" fmla="*/ 60 w 64"/>
              <a:gd name="T97" fmla="*/ 36 h 55"/>
              <a:gd name="T98" fmla="*/ 64 w 64"/>
              <a:gd name="T99" fmla="*/ 40 h 55"/>
              <a:gd name="T100" fmla="*/ 64 w 64"/>
              <a:gd name="T101" fmla="*/ 51 h 5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75"/>
          </a:p>
        </p:txBody>
      </p:sp>
      <p:sp>
        <p:nvSpPr>
          <p:cNvPr id="13" name="Freeform 57"/>
          <p:cNvSpPr>
            <a:spLocks noEditPoints="1"/>
          </p:cNvSpPr>
          <p:nvPr/>
        </p:nvSpPr>
        <p:spPr bwMode="auto">
          <a:xfrm>
            <a:off x="3319501" y="2640083"/>
            <a:ext cx="553965" cy="554759"/>
          </a:xfrm>
          <a:custGeom>
            <a:avLst/>
            <a:gdLst>
              <a:gd name="T0" fmla="*/ 55 w 55"/>
              <a:gd name="T1" fmla="*/ 31 h 55"/>
              <a:gd name="T2" fmla="*/ 54 w 55"/>
              <a:gd name="T3" fmla="*/ 33 h 55"/>
              <a:gd name="T4" fmla="*/ 47 w 55"/>
              <a:gd name="T5" fmla="*/ 34 h 55"/>
              <a:gd name="T6" fmla="*/ 46 w 55"/>
              <a:gd name="T7" fmla="*/ 37 h 55"/>
              <a:gd name="T8" fmla="*/ 49 w 55"/>
              <a:gd name="T9" fmla="*/ 42 h 55"/>
              <a:gd name="T10" fmla="*/ 50 w 55"/>
              <a:gd name="T11" fmla="*/ 43 h 55"/>
              <a:gd name="T12" fmla="*/ 49 w 55"/>
              <a:gd name="T13" fmla="*/ 44 h 55"/>
              <a:gd name="T14" fmla="*/ 43 w 55"/>
              <a:gd name="T15" fmla="*/ 50 h 55"/>
              <a:gd name="T16" fmla="*/ 42 w 55"/>
              <a:gd name="T17" fmla="*/ 50 h 55"/>
              <a:gd name="T18" fmla="*/ 37 w 55"/>
              <a:gd name="T19" fmla="*/ 46 h 55"/>
              <a:gd name="T20" fmla="*/ 33 w 55"/>
              <a:gd name="T21" fmla="*/ 47 h 55"/>
              <a:gd name="T22" fmla="*/ 32 w 55"/>
              <a:gd name="T23" fmla="*/ 54 h 55"/>
              <a:gd name="T24" fmla="*/ 31 w 55"/>
              <a:gd name="T25" fmla="*/ 55 h 55"/>
              <a:gd name="T26" fmla="*/ 23 w 55"/>
              <a:gd name="T27" fmla="*/ 55 h 55"/>
              <a:gd name="T28" fmla="*/ 22 w 55"/>
              <a:gd name="T29" fmla="*/ 54 h 55"/>
              <a:gd name="T30" fmla="*/ 21 w 55"/>
              <a:gd name="T31" fmla="*/ 47 h 55"/>
              <a:gd name="T32" fmla="*/ 18 w 55"/>
              <a:gd name="T33" fmla="*/ 46 h 55"/>
              <a:gd name="T34" fmla="*/ 13 w 55"/>
              <a:gd name="T35" fmla="*/ 50 h 55"/>
              <a:gd name="T36" fmla="*/ 12 w 55"/>
              <a:gd name="T37" fmla="*/ 50 h 55"/>
              <a:gd name="T38" fmla="*/ 11 w 55"/>
              <a:gd name="T39" fmla="*/ 50 h 55"/>
              <a:gd name="T40" fmla="*/ 5 w 55"/>
              <a:gd name="T41" fmla="*/ 44 h 55"/>
              <a:gd name="T42" fmla="*/ 5 w 55"/>
              <a:gd name="T43" fmla="*/ 43 h 55"/>
              <a:gd name="T44" fmla="*/ 5 w 55"/>
              <a:gd name="T45" fmla="*/ 42 h 55"/>
              <a:gd name="T46" fmla="*/ 9 w 55"/>
              <a:gd name="T47" fmla="*/ 37 h 55"/>
              <a:gd name="T48" fmla="*/ 7 w 55"/>
              <a:gd name="T49" fmla="*/ 33 h 55"/>
              <a:gd name="T50" fmla="*/ 1 w 55"/>
              <a:gd name="T51" fmla="*/ 33 h 55"/>
              <a:gd name="T52" fmla="*/ 0 w 55"/>
              <a:gd name="T53" fmla="*/ 31 h 55"/>
              <a:gd name="T54" fmla="*/ 0 w 55"/>
              <a:gd name="T55" fmla="*/ 23 h 55"/>
              <a:gd name="T56" fmla="*/ 1 w 55"/>
              <a:gd name="T57" fmla="*/ 22 h 55"/>
              <a:gd name="T58" fmla="*/ 7 w 55"/>
              <a:gd name="T59" fmla="*/ 21 h 55"/>
              <a:gd name="T60" fmla="*/ 9 w 55"/>
              <a:gd name="T61" fmla="*/ 18 h 55"/>
              <a:gd name="T62" fmla="*/ 5 w 55"/>
              <a:gd name="T63" fmla="*/ 13 h 55"/>
              <a:gd name="T64" fmla="*/ 5 w 55"/>
              <a:gd name="T65" fmla="*/ 12 h 55"/>
              <a:gd name="T66" fmla="*/ 5 w 55"/>
              <a:gd name="T67" fmla="*/ 11 h 55"/>
              <a:gd name="T68" fmla="*/ 12 w 55"/>
              <a:gd name="T69" fmla="*/ 5 h 55"/>
              <a:gd name="T70" fmla="*/ 13 w 55"/>
              <a:gd name="T71" fmla="*/ 5 h 55"/>
              <a:gd name="T72" fmla="*/ 18 w 55"/>
              <a:gd name="T73" fmla="*/ 9 h 55"/>
              <a:gd name="T74" fmla="*/ 21 w 55"/>
              <a:gd name="T75" fmla="*/ 8 h 55"/>
              <a:gd name="T76" fmla="*/ 22 w 55"/>
              <a:gd name="T77" fmla="*/ 1 h 55"/>
              <a:gd name="T78" fmla="*/ 23 w 55"/>
              <a:gd name="T79" fmla="*/ 0 h 55"/>
              <a:gd name="T80" fmla="*/ 31 w 55"/>
              <a:gd name="T81" fmla="*/ 0 h 55"/>
              <a:gd name="T82" fmla="*/ 32 w 55"/>
              <a:gd name="T83" fmla="*/ 1 h 55"/>
              <a:gd name="T84" fmla="*/ 33 w 55"/>
              <a:gd name="T85" fmla="*/ 8 h 55"/>
              <a:gd name="T86" fmla="*/ 37 w 55"/>
              <a:gd name="T87" fmla="*/ 9 h 55"/>
              <a:gd name="T88" fmla="*/ 42 w 55"/>
              <a:gd name="T89" fmla="*/ 5 h 55"/>
              <a:gd name="T90" fmla="*/ 43 w 55"/>
              <a:gd name="T91" fmla="*/ 5 h 55"/>
              <a:gd name="T92" fmla="*/ 43 w 55"/>
              <a:gd name="T93" fmla="*/ 5 h 55"/>
              <a:gd name="T94" fmla="*/ 49 w 55"/>
              <a:gd name="T95" fmla="*/ 11 h 55"/>
              <a:gd name="T96" fmla="*/ 50 w 55"/>
              <a:gd name="T97" fmla="*/ 12 h 55"/>
              <a:gd name="T98" fmla="*/ 49 w 55"/>
              <a:gd name="T99" fmla="*/ 13 h 55"/>
              <a:gd name="T100" fmla="*/ 46 w 55"/>
              <a:gd name="T101" fmla="*/ 18 h 55"/>
              <a:gd name="T102" fmla="*/ 47 w 55"/>
              <a:gd name="T103" fmla="*/ 21 h 55"/>
              <a:gd name="T104" fmla="*/ 54 w 55"/>
              <a:gd name="T105" fmla="*/ 22 h 55"/>
              <a:gd name="T106" fmla="*/ 55 w 55"/>
              <a:gd name="T107" fmla="*/ 23 h 55"/>
              <a:gd name="T108" fmla="*/ 55 w 55"/>
              <a:gd name="T109" fmla="*/ 31 h 55"/>
              <a:gd name="T110" fmla="*/ 27 w 55"/>
              <a:gd name="T111" fmla="*/ 18 h 55"/>
              <a:gd name="T112" fmla="*/ 18 w 55"/>
              <a:gd name="T113" fmla="*/ 27 h 55"/>
              <a:gd name="T114" fmla="*/ 27 w 55"/>
              <a:gd name="T115" fmla="*/ 36 h 55"/>
              <a:gd name="T116" fmla="*/ 36 w 55"/>
              <a:gd name="T117" fmla="*/ 27 h 55"/>
              <a:gd name="T118" fmla="*/ 27 w 55"/>
              <a:gd name="T119" fmla="*/ 18 h 5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75"/>
          </a:p>
        </p:txBody>
      </p:sp>
      <p:sp>
        <p:nvSpPr>
          <p:cNvPr id="14" name="Freeform 113"/>
          <p:cNvSpPr>
            <a:spLocks noEditPoints="1"/>
          </p:cNvSpPr>
          <p:nvPr/>
        </p:nvSpPr>
        <p:spPr bwMode="auto">
          <a:xfrm>
            <a:off x="3336167" y="3967060"/>
            <a:ext cx="503172" cy="394443"/>
          </a:xfrm>
          <a:custGeom>
            <a:avLst/>
            <a:gdLst>
              <a:gd name="T0" fmla="*/ 63 w 64"/>
              <a:gd name="T1" fmla="*/ 20 h 50"/>
              <a:gd name="T2" fmla="*/ 44 w 64"/>
              <a:gd name="T3" fmla="*/ 43 h 50"/>
              <a:gd name="T4" fmla="*/ 28 w 64"/>
              <a:gd name="T5" fmla="*/ 47 h 50"/>
              <a:gd name="T6" fmla="*/ 18 w 64"/>
              <a:gd name="T7" fmla="*/ 46 h 50"/>
              <a:gd name="T8" fmla="*/ 11 w 64"/>
              <a:gd name="T9" fmla="*/ 43 h 50"/>
              <a:gd name="T10" fmla="*/ 4 w 64"/>
              <a:gd name="T11" fmla="*/ 50 h 50"/>
              <a:gd name="T12" fmla="*/ 0 w 64"/>
              <a:gd name="T13" fmla="*/ 47 h 50"/>
              <a:gd name="T14" fmla="*/ 0 w 64"/>
              <a:gd name="T15" fmla="*/ 46 h 50"/>
              <a:gd name="T16" fmla="*/ 7 w 64"/>
              <a:gd name="T17" fmla="*/ 37 h 50"/>
              <a:gd name="T18" fmla="*/ 6 w 64"/>
              <a:gd name="T19" fmla="*/ 34 h 50"/>
              <a:gd name="T20" fmla="*/ 5 w 64"/>
              <a:gd name="T21" fmla="*/ 30 h 50"/>
              <a:gd name="T22" fmla="*/ 25 w 64"/>
              <a:gd name="T23" fmla="*/ 8 h 50"/>
              <a:gd name="T24" fmla="*/ 52 w 64"/>
              <a:gd name="T25" fmla="*/ 3 h 50"/>
              <a:gd name="T26" fmla="*/ 58 w 64"/>
              <a:gd name="T27" fmla="*/ 0 h 50"/>
              <a:gd name="T28" fmla="*/ 64 w 64"/>
              <a:gd name="T29" fmla="*/ 13 h 50"/>
              <a:gd name="T30" fmla="*/ 63 w 64"/>
              <a:gd name="T31" fmla="*/ 20 h 50"/>
              <a:gd name="T32" fmla="*/ 43 w 64"/>
              <a:gd name="T33" fmla="*/ 18 h 50"/>
              <a:gd name="T34" fmla="*/ 14 w 64"/>
              <a:gd name="T35" fmla="*/ 32 h 50"/>
              <a:gd name="T36" fmla="*/ 13 w 64"/>
              <a:gd name="T37" fmla="*/ 34 h 50"/>
              <a:gd name="T38" fmla="*/ 16 w 64"/>
              <a:gd name="T39" fmla="*/ 36 h 50"/>
              <a:gd name="T40" fmla="*/ 17 w 64"/>
              <a:gd name="T41" fmla="*/ 36 h 50"/>
              <a:gd name="T42" fmla="*/ 22 w 64"/>
              <a:gd name="T43" fmla="*/ 31 h 50"/>
              <a:gd name="T44" fmla="*/ 43 w 64"/>
              <a:gd name="T45" fmla="*/ 23 h 50"/>
              <a:gd name="T46" fmla="*/ 45 w 64"/>
              <a:gd name="T47" fmla="*/ 20 h 50"/>
              <a:gd name="T48" fmla="*/ 43 w 64"/>
              <a:gd name="T49" fmla="*/ 18 h 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75"/>
          </a:p>
        </p:txBody>
      </p:sp>
      <p:sp>
        <p:nvSpPr>
          <p:cNvPr id="15" name="Freeform 108"/>
          <p:cNvSpPr>
            <a:spLocks noEditPoints="1"/>
          </p:cNvSpPr>
          <p:nvPr/>
        </p:nvSpPr>
        <p:spPr bwMode="auto">
          <a:xfrm>
            <a:off x="3288548" y="5221022"/>
            <a:ext cx="584918" cy="473807"/>
          </a:xfrm>
          <a:custGeom>
            <a:avLst/>
            <a:gdLst>
              <a:gd name="T0" fmla="*/ 68 w 68"/>
              <a:gd name="T1" fmla="*/ 49 h 55"/>
              <a:gd name="T2" fmla="*/ 63 w 68"/>
              <a:gd name="T3" fmla="*/ 55 h 55"/>
              <a:gd name="T4" fmla="*/ 5 w 68"/>
              <a:gd name="T5" fmla="*/ 55 h 55"/>
              <a:gd name="T6" fmla="*/ 0 w 68"/>
              <a:gd name="T7" fmla="*/ 49 h 55"/>
              <a:gd name="T8" fmla="*/ 0 w 68"/>
              <a:gd name="T9" fmla="*/ 5 h 55"/>
              <a:gd name="T10" fmla="*/ 5 w 68"/>
              <a:gd name="T11" fmla="*/ 0 h 55"/>
              <a:gd name="T12" fmla="*/ 63 w 68"/>
              <a:gd name="T13" fmla="*/ 0 h 55"/>
              <a:gd name="T14" fmla="*/ 68 w 68"/>
              <a:gd name="T15" fmla="*/ 5 h 55"/>
              <a:gd name="T16" fmla="*/ 68 w 68"/>
              <a:gd name="T17" fmla="*/ 49 h 55"/>
              <a:gd name="T18" fmla="*/ 5 w 68"/>
              <a:gd name="T19" fmla="*/ 4 h 55"/>
              <a:gd name="T20" fmla="*/ 4 w 68"/>
              <a:gd name="T21" fmla="*/ 5 h 55"/>
              <a:gd name="T22" fmla="*/ 4 w 68"/>
              <a:gd name="T23" fmla="*/ 49 h 55"/>
              <a:gd name="T24" fmla="*/ 5 w 68"/>
              <a:gd name="T25" fmla="*/ 50 h 55"/>
              <a:gd name="T26" fmla="*/ 63 w 68"/>
              <a:gd name="T27" fmla="*/ 50 h 55"/>
              <a:gd name="T28" fmla="*/ 64 w 68"/>
              <a:gd name="T29" fmla="*/ 49 h 55"/>
              <a:gd name="T30" fmla="*/ 64 w 68"/>
              <a:gd name="T31" fmla="*/ 5 h 55"/>
              <a:gd name="T32" fmla="*/ 63 w 68"/>
              <a:gd name="T33" fmla="*/ 4 h 55"/>
              <a:gd name="T34" fmla="*/ 5 w 68"/>
              <a:gd name="T35" fmla="*/ 4 h 55"/>
              <a:gd name="T36" fmla="*/ 16 w 68"/>
              <a:gd name="T37" fmla="*/ 23 h 55"/>
              <a:gd name="T38" fmla="*/ 9 w 68"/>
              <a:gd name="T39" fmla="*/ 16 h 55"/>
              <a:gd name="T40" fmla="*/ 16 w 68"/>
              <a:gd name="T41" fmla="*/ 9 h 55"/>
              <a:gd name="T42" fmla="*/ 23 w 68"/>
              <a:gd name="T43" fmla="*/ 16 h 55"/>
              <a:gd name="T44" fmla="*/ 16 w 68"/>
              <a:gd name="T45" fmla="*/ 23 h 55"/>
              <a:gd name="T46" fmla="*/ 59 w 68"/>
              <a:gd name="T47" fmla="*/ 45 h 55"/>
              <a:gd name="T48" fmla="*/ 9 w 68"/>
              <a:gd name="T49" fmla="*/ 45 h 55"/>
              <a:gd name="T50" fmla="*/ 9 w 68"/>
              <a:gd name="T51" fmla="*/ 39 h 55"/>
              <a:gd name="T52" fmla="*/ 20 w 68"/>
              <a:gd name="T53" fmla="*/ 27 h 55"/>
              <a:gd name="T54" fmla="*/ 26 w 68"/>
              <a:gd name="T55" fmla="*/ 33 h 55"/>
              <a:gd name="T56" fmla="*/ 44 w 68"/>
              <a:gd name="T57" fmla="*/ 15 h 55"/>
              <a:gd name="T58" fmla="*/ 59 w 68"/>
              <a:gd name="T59" fmla="*/ 29 h 55"/>
              <a:gd name="T60" fmla="*/ 59 w 68"/>
              <a:gd name="T61" fmla="*/ 45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8" h="55">
                <a:moveTo>
                  <a:pt x="68" y="49"/>
                </a:moveTo>
                <a:cubicBezTo>
                  <a:pt x="68" y="52"/>
                  <a:pt x="66" y="55"/>
                  <a:pt x="63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0"/>
                  <a:pt x="68" y="2"/>
                  <a:pt x="68" y="5"/>
                </a:cubicBezTo>
                <a:lnTo>
                  <a:pt x="68" y="49"/>
                </a:lnTo>
                <a:close/>
                <a:moveTo>
                  <a:pt x="5" y="4"/>
                </a:moveTo>
                <a:cubicBezTo>
                  <a:pt x="5" y="4"/>
                  <a:pt x="4" y="5"/>
                  <a:pt x="4" y="5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9"/>
                  <a:pt x="5" y="50"/>
                  <a:pt x="5" y="50"/>
                </a:cubicBezTo>
                <a:cubicBezTo>
                  <a:pt x="63" y="50"/>
                  <a:pt x="63" y="50"/>
                  <a:pt x="63" y="50"/>
                </a:cubicBezTo>
                <a:cubicBezTo>
                  <a:pt x="63" y="50"/>
                  <a:pt x="64" y="49"/>
                  <a:pt x="64" y="49"/>
                </a:cubicBezTo>
                <a:cubicBezTo>
                  <a:pt x="64" y="5"/>
                  <a:pt x="64" y="5"/>
                  <a:pt x="64" y="5"/>
                </a:cubicBezTo>
                <a:cubicBezTo>
                  <a:pt x="64" y="5"/>
                  <a:pt x="63" y="4"/>
                  <a:pt x="63" y="4"/>
                </a:cubicBezTo>
                <a:lnTo>
                  <a:pt x="5" y="4"/>
                </a:lnTo>
                <a:close/>
                <a:moveTo>
                  <a:pt x="16" y="23"/>
                </a:moveTo>
                <a:cubicBezTo>
                  <a:pt x="12" y="23"/>
                  <a:pt x="9" y="20"/>
                  <a:pt x="9" y="16"/>
                </a:cubicBezTo>
                <a:cubicBezTo>
                  <a:pt x="9" y="12"/>
                  <a:pt x="12" y="9"/>
                  <a:pt x="16" y="9"/>
                </a:cubicBezTo>
                <a:cubicBezTo>
                  <a:pt x="20" y="9"/>
                  <a:pt x="23" y="12"/>
                  <a:pt x="23" y="16"/>
                </a:cubicBezTo>
                <a:cubicBezTo>
                  <a:pt x="23" y="20"/>
                  <a:pt x="20" y="23"/>
                  <a:pt x="16" y="23"/>
                </a:cubicBezTo>
                <a:close/>
                <a:moveTo>
                  <a:pt x="59" y="45"/>
                </a:moveTo>
                <a:cubicBezTo>
                  <a:pt x="9" y="45"/>
                  <a:pt x="9" y="45"/>
                  <a:pt x="9" y="45"/>
                </a:cubicBezTo>
                <a:cubicBezTo>
                  <a:pt x="9" y="39"/>
                  <a:pt x="9" y="39"/>
                  <a:pt x="9" y="39"/>
                </a:cubicBezTo>
                <a:cubicBezTo>
                  <a:pt x="20" y="27"/>
                  <a:pt x="20" y="27"/>
                  <a:pt x="20" y="27"/>
                </a:cubicBezTo>
                <a:cubicBezTo>
                  <a:pt x="26" y="33"/>
                  <a:pt x="26" y="33"/>
                  <a:pt x="26" y="33"/>
                </a:cubicBezTo>
                <a:cubicBezTo>
                  <a:pt x="44" y="15"/>
                  <a:pt x="44" y="15"/>
                  <a:pt x="44" y="15"/>
                </a:cubicBezTo>
                <a:cubicBezTo>
                  <a:pt x="59" y="29"/>
                  <a:pt x="59" y="29"/>
                  <a:pt x="59" y="29"/>
                </a:cubicBezTo>
                <a:lnTo>
                  <a:pt x="59" y="4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075"/>
          </a:p>
        </p:txBody>
      </p:sp>
      <p:grpSp>
        <p:nvGrpSpPr>
          <p:cNvPr id="32" name="组合 31"/>
          <p:cNvGrpSpPr/>
          <p:nvPr/>
        </p:nvGrpSpPr>
        <p:grpSpPr>
          <a:xfrm>
            <a:off x="4154419" y="1204947"/>
            <a:ext cx="2538412" cy="915635"/>
            <a:chOff x="4154419" y="1204947"/>
            <a:chExt cx="2538412" cy="915635"/>
          </a:xfrm>
        </p:grpSpPr>
        <p:sp>
          <p:nvSpPr>
            <p:cNvPr id="30" name="矩形 56"/>
            <p:cNvSpPr>
              <a:spLocks noChangeArrowheads="1"/>
            </p:cNvSpPr>
            <p:nvPr/>
          </p:nvSpPr>
          <p:spPr bwMode="auto">
            <a:xfrm>
              <a:off x="4154419" y="1204947"/>
              <a:ext cx="188337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154419" y="1543501"/>
              <a:ext cx="2538412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154419" y="2458454"/>
            <a:ext cx="2538412" cy="915635"/>
            <a:chOff x="4154419" y="1204947"/>
            <a:chExt cx="2538412" cy="915635"/>
          </a:xfrm>
        </p:grpSpPr>
        <p:sp>
          <p:nvSpPr>
            <p:cNvPr id="34" name="矩形 56"/>
            <p:cNvSpPr>
              <a:spLocks noChangeArrowheads="1"/>
            </p:cNvSpPr>
            <p:nvPr/>
          </p:nvSpPr>
          <p:spPr bwMode="auto">
            <a:xfrm>
              <a:off x="4154419" y="1204947"/>
              <a:ext cx="188337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4154419" y="1543501"/>
              <a:ext cx="2538412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193227" y="3712643"/>
            <a:ext cx="2538412" cy="915635"/>
            <a:chOff x="4154419" y="1204947"/>
            <a:chExt cx="2538412" cy="915635"/>
          </a:xfrm>
        </p:grpSpPr>
        <p:sp>
          <p:nvSpPr>
            <p:cNvPr id="40" name="矩形 56"/>
            <p:cNvSpPr>
              <a:spLocks noChangeArrowheads="1"/>
            </p:cNvSpPr>
            <p:nvPr/>
          </p:nvSpPr>
          <p:spPr bwMode="auto">
            <a:xfrm>
              <a:off x="4154419" y="1204947"/>
              <a:ext cx="188337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154419" y="1543501"/>
              <a:ext cx="2538412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193227" y="4966832"/>
            <a:ext cx="2538412" cy="915635"/>
            <a:chOff x="4154419" y="1204947"/>
            <a:chExt cx="2538412" cy="915635"/>
          </a:xfrm>
        </p:grpSpPr>
        <p:sp>
          <p:nvSpPr>
            <p:cNvPr id="43" name="矩形 56"/>
            <p:cNvSpPr>
              <a:spLocks noChangeArrowheads="1"/>
            </p:cNvSpPr>
            <p:nvPr/>
          </p:nvSpPr>
          <p:spPr bwMode="auto">
            <a:xfrm>
              <a:off x="4154419" y="1204947"/>
              <a:ext cx="188337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154419" y="1543501"/>
              <a:ext cx="2538412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矩形 56"/>
          <p:cNvSpPr>
            <a:spLocks noChangeArrowheads="1"/>
          </p:cNvSpPr>
          <p:nvPr/>
        </p:nvSpPr>
        <p:spPr bwMode="auto">
          <a:xfrm>
            <a:off x="8655248" y="1081553"/>
            <a:ext cx="1883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162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rgbClr val="162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8706117" y="1478819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62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rgbClr val="162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8140747" y="3326714"/>
            <a:ext cx="4051253" cy="3435506"/>
          </a:xfrm>
          <a:prstGeom prst="rect">
            <a:avLst/>
          </a:prstGeom>
        </p:spPr>
      </p:pic>
      <p:grpSp>
        <p:nvGrpSpPr>
          <p:cNvPr id="128" name="组合 127"/>
          <p:cNvGrpSpPr/>
          <p:nvPr/>
        </p:nvGrpSpPr>
        <p:grpSpPr>
          <a:xfrm>
            <a:off x="576606" y="2066405"/>
            <a:ext cx="311405" cy="151078"/>
            <a:chOff x="471488" y="2354263"/>
            <a:chExt cx="481013" cy="233363"/>
          </a:xfrm>
        </p:grpSpPr>
        <p:sp>
          <p:nvSpPr>
            <p:cNvPr id="129" name="Freeform 492"/>
            <p:cNvSpPr/>
            <p:nvPr/>
          </p:nvSpPr>
          <p:spPr bwMode="auto">
            <a:xfrm>
              <a:off x="838201" y="2354263"/>
              <a:ext cx="114300" cy="233363"/>
            </a:xfrm>
            <a:custGeom>
              <a:avLst/>
              <a:gdLst>
                <a:gd name="T0" fmla="*/ 0 w 72"/>
                <a:gd name="T1" fmla="*/ 147 h 147"/>
                <a:gd name="T2" fmla="*/ 72 w 72"/>
                <a:gd name="T3" fmla="*/ 74 h 147"/>
                <a:gd name="T4" fmla="*/ 0 w 72"/>
                <a:gd name="T5" fmla="*/ 0 h 147"/>
                <a:gd name="T6" fmla="*/ 0 w 72"/>
                <a:gd name="T7" fmla="*/ 49 h 147"/>
                <a:gd name="T8" fmla="*/ 0 w 72"/>
                <a:gd name="T9" fmla="*/ 99 h 147"/>
                <a:gd name="T10" fmla="*/ 0 w 72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147">
                  <a:moveTo>
                    <a:pt x="0" y="147"/>
                  </a:moveTo>
                  <a:lnTo>
                    <a:pt x="72" y="74"/>
                  </a:lnTo>
                  <a:lnTo>
                    <a:pt x="0" y="0"/>
                  </a:lnTo>
                  <a:lnTo>
                    <a:pt x="0" y="49"/>
                  </a:lnTo>
                  <a:lnTo>
                    <a:pt x="0" y="99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Oval 493"/>
            <p:cNvSpPr>
              <a:spLocks noChangeArrowheads="1"/>
            </p:cNvSpPr>
            <p:nvPr/>
          </p:nvSpPr>
          <p:spPr bwMode="auto">
            <a:xfrm>
              <a:off x="717551" y="2428876"/>
              <a:ext cx="85725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Oval 494"/>
            <p:cNvSpPr>
              <a:spLocks noChangeArrowheads="1"/>
            </p:cNvSpPr>
            <p:nvPr/>
          </p:nvSpPr>
          <p:spPr bwMode="auto">
            <a:xfrm>
              <a:off x="596901" y="2428876"/>
              <a:ext cx="85725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Oval 495"/>
            <p:cNvSpPr>
              <a:spLocks noChangeArrowheads="1"/>
            </p:cNvSpPr>
            <p:nvPr/>
          </p:nvSpPr>
          <p:spPr bwMode="auto">
            <a:xfrm>
              <a:off x="471488" y="2428876"/>
              <a:ext cx="87313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903288" y="195264"/>
            <a:ext cx="1596085" cy="71942"/>
            <a:chOff x="903288" y="195263"/>
            <a:chExt cx="2465388" cy="111125"/>
          </a:xfrm>
        </p:grpSpPr>
        <p:sp>
          <p:nvSpPr>
            <p:cNvPr id="134" name="Rectangle 539"/>
            <p:cNvSpPr>
              <a:spLocks noChangeArrowheads="1"/>
            </p:cNvSpPr>
            <p:nvPr/>
          </p:nvSpPr>
          <p:spPr bwMode="auto">
            <a:xfrm>
              <a:off x="903288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Rectangle 540"/>
            <p:cNvSpPr>
              <a:spLocks noChangeArrowheads="1"/>
            </p:cNvSpPr>
            <p:nvPr/>
          </p:nvSpPr>
          <p:spPr bwMode="auto">
            <a:xfrm>
              <a:off x="903288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Rectangle 541"/>
            <p:cNvSpPr>
              <a:spLocks noChangeArrowheads="1"/>
            </p:cNvSpPr>
            <p:nvPr/>
          </p:nvSpPr>
          <p:spPr bwMode="auto">
            <a:xfrm>
              <a:off x="101282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Rectangle 542"/>
            <p:cNvSpPr>
              <a:spLocks noChangeArrowheads="1"/>
            </p:cNvSpPr>
            <p:nvPr/>
          </p:nvSpPr>
          <p:spPr bwMode="auto">
            <a:xfrm>
              <a:off x="101282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Rectangle 543"/>
            <p:cNvSpPr>
              <a:spLocks noChangeArrowheads="1"/>
            </p:cNvSpPr>
            <p:nvPr/>
          </p:nvSpPr>
          <p:spPr bwMode="auto">
            <a:xfrm>
              <a:off x="112077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Rectangle 544"/>
            <p:cNvSpPr>
              <a:spLocks noChangeArrowheads="1"/>
            </p:cNvSpPr>
            <p:nvPr/>
          </p:nvSpPr>
          <p:spPr bwMode="auto">
            <a:xfrm>
              <a:off x="112077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Rectangle 545"/>
            <p:cNvSpPr>
              <a:spLocks noChangeArrowheads="1"/>
            </p:cNvSpPr>
            <p:nvPr/>
          </p:nvSpPr>
          <p:spPr bwMode="auto">
            <a:xfrm>
              <a:off x="1228726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Rectangle 546"/>
            <p:cNvSpPr>
              <a:spLocks noChangeArrowheads="1"/>
            </p:cNvSpPr>
            <p:nvPr/>
          </p:nvSpPr>
          <p:spPr bwMode="auto">
            <a:xfrm>
              <a:off x="1228726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Rectangle 547"/>
            <p:cNvSpPr>
              <a:spLocks noChangeArrowheads="1"/>
            </p:cNvSpPr>
            <p:nvPr/>
          </p:nvSpPr>
          <p:spPr bwMode="auto">
            <a:xfrm>
              <a:off x="1339851" y="228601"/>
              <a:ext cx="41275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Rectangle 548"/>
            <p:cNvSpPr>
              <a:spLocks noChangeArrowheads="1"/>
            </p:cNvSpPr>
            <p:nvPr/>
          </p:nvSpPr>
          <p:spPr bwMode="auto">
            <a:xfrm>
              <a:off x="1339851" y="228601"/>
              <a:ext cx="41275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549"/>
            <p:cNvSpPr/>
            <p:nvPr/>
          </p:nvSpPr>
          <p:spPr bwMode="auto">
            <a:xfrm>
              <a:off x="1447801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550"/>
            <p:cNvSpPr/>
            <p:nvPr/>
          </p:nvSpPr>
          <p:spPr bwMode="auto">
            <a:xfrm>
              <a:off x="1447801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551"/>
            <p:cNvSpPr/>
            <p:nvPr/>
          </p:nvSpPr>
          <p:spPr bwMode="auto">
            <a:xfrm>
              <a:off x="1555751" y="228601"/>
              <a:ext cx="44450" cy="42863"/>
            </a:xfrm>
            <a:custGeom>
              <a:avLst/>
              <a:gdLst>
                <a:gd name="T0" fmla="*/ 1 w 28"/>
                <a:gd name="T1" fmla="*/ 0 h 27"/>
                <a:gd name="T2" fmla="*/ 0 w 28"/>
                <a:gd name="T3" fmla="*/ 27 h 27"/>
                <a:gd name="T4" fmla="*/ 28 w 28"/>
                <a:gd name="T5" fmla="*/ 27 h 27"/>
                <a:gd name="T6" fmla="*/ 28 w 28"/>
                <a:gd name="T7" fmla="*/ 0 h 27"/>
                <a:gd name="T8" fmla="*/ 1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" y="0"/>
                  </a:moveTo>
                  <a:lnTo>
                    <a:pt x="0" y="27"/>
                  </a:lnTo>
                  <a:lnTo>
                    <a:pt x="28" y="27"/>
                  </a:lnTo>
                  <a:lnTo>
                    <a:pt x="28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552"/>
            <p:cNvSpPr/>
            <p:nvPr/>
          </p:nvSpPr>
          <p:spPr bwMode="auto">
            <a:xfrm>
              <a:off x="1555751" y="228601"/>
              <a:ext cx="44450" cy="42863"/>
            </a:xfrm>
            <a:custGeom>
              <a:avLst/>
              <a:gdLst>
                <a:gd name="T0" fmla="*/ 1 w 28"/>
                <a:gd name="T1" fmla="*/ 0 h 27"/>
                <a:gd name="T2" fmla="*/ 0 w 28"/>
                <a:gd name="T3" fmla="*/ 27 h 27"/>
                <a:gd name="T4" fmla="*/ 28 w 28"/>
                <a:gd name="T5" fmla="*/ 27 h 27"/>
                <a:gd name="T6" fmla="*/ 28 w 28"/>
                <a:gd name="T7" fmla="*/ 0 h 27"/>
                <a:gd name="T8" fmla="*/ 1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" y="0"/>
                  </a:moveTo>
                  <a:lnTo>
                    <a:pt x="0" y="27"/>
                  </a:lnTo>
                  <a:lnTo>
                    <a:pt x="28" y="27"/>
                  </a:lnTo>
                  <a:lnTo>
                    <a:pt x="28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Rectangle 553"/>
            <p:cNvSpPr>
              <a:spLocks noChangeArrowheads="1"/>
            </p:cNvSpPr>
            <p:nvPr/>
          </p:nvSpPr>
          <p:spPr bwMode="auto">
            <a:xfrm>
              <a:off x="166528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Rectangle 554"/>
            <p:cNvSpPr>
              <a:spLocks noChangeArrowheads="1"/>
            </p:cNvSpPr>
            <p:nvPr/>
          </p:nvSpPr>
          <p:spPr bwMode="auto">
            <a:xfrm>
              <a:off x="166528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Rectangle 555"/>
            <p:cNvSpPr>
              <a:spLocks noChangeArrowheads="1"/>
            </p:cNvSpPr>
            <p:nvPr/>
          </p:nvSpPr>
          <p:spPr bwMode="auto">
            <a:xfrm>
              <a:off x="1773238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Rectangle 556"/>
            <p:cNvSpPr>
              <a:spLocks noChangeArrowheads="1"/>
            </p:cNvSpPr>
            <p:nvPr/>
          </p:nvSpPr>
          <p:spPr bwMode="auto">
            <a:xfrm>
              <a:off x="1773238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Rectangle 557"/>
            <p:cNvSpPr>
              <a:spLocks noChangeArrowheads="1"/>
            </p:cNvSpPr>
            <p:nvPr/>
          </p:nvSpPr>
          <p:spPr bwMode="auto">
            <a:xfrm>
              <a:off x="188277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Rectangle 558"/>
            <p:cNvSpPr>
              <a:spLocks noChangeArrowheads="1"/>
            </p:cNvSpPr>
            <p:nvPr/>
          </p:nvSpPr>
          <p:spPr bwMode="auto">
            <a:xfrm>
              <a:off x="188277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Rectangle 559"/>
            <p:cNvSpPr>
              <a:spLocks noChangeArrowheads="1"/>
            </p:cNvSpPr>
            <p:nvPr/>
          </p:nvSpPr>
          <p:spPr bwMode="auto">
            <a:xfrm>
              <a:off x="199072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Rectangle 560"/>
            <p:cNvSpPr>
              <a:spLocks noChangeArrowheads="1"/>
            </p:cNvSpPr>
            <p:nvPr/>
          </p:nvSpPr>
          <p:spPr bwMode="auto">
            <a:xfrm>
              <a:off x="199072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Rectangle 561"/>
            <p:cNvSpPr>
              <a:spLocks noChangeArrowheads="1"/>
            </p:cNvSpPr>
            <p:nvPr/>
          </p:nvSpPr>
          <p:spPr bwMode="auto">
            <a:xfrm>
              <a:off x="2098676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Rectangle 562"/>
            <p:cNvSpPr>
              <a:spLocks noChangeArrowheads="1"/>
            </p:cNvSpPr>
            <p:nvPr/>
          </p:nvSpPr>
          <p:spPr bwMode="auto">
            <a:xfrm>
              <a:off x="2098676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Rectangle 563"/>
            <p:cNvSpPr>
              <a:spLocks noChangeArrowheads="1"/>
            </p:cNvSpPr>
            <p:nvPr/>
          </p:nvSpPr>
          <p:spPr bwMode="auto">
            <a:xfrm>
              <a:off x="2209801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Rectangle 564"/>
            <p:cNvSpPr>
              <a:spLocks noChangeArrowheads="1"/>
            </p:cNvSpPr>
            <p:nvPr/>
          </p:nvSpPr>
          <p:spPr bwMode="auto">
            <a:xfrm>
              <a:off x="2209801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Rectangle 565"/>
            <p:cNvSpPr>
              <a:spLocks noChangeArrowheads="1"/>
            </p:cNvSpPr>
            <p:nvPr/>
          </p:nvSpPr>
          <p:spPr bwMode="auto">
            <a:xfrm>
              <a:off x="2317751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Rectangle 566"/>
            <p:cNvSpPr>
              <a:spLocks noChangeArrowheads="1"/>
            </p:cNvSpPr>
            <p:nvPr/>
          </p:nvSpPr>
          <p:spPr bwMode="auto">
            <a:xfrm>
              <a:off x="2317751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Rectangle 567"/>
            <p:cNvSpPr>
              <a:spLocks noChangeArrowheads="1"/>
            </p:cNvSpPr>
            <p:nvPr/>
          </p:nvSpPr>
          <p:spPr bwMode="auto">
            <a:xfrm>
              <a:off x="242728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Rectangle 568"/>
            <p:cNvSpPr>
              <a:spLocks noChangeArrowheads="1"/>
            </p:cNvSpPr>
            <p:nvPr/>
          </p:nvSpPr>
          <p:spPr bwMode="auto">
            <a:xfrm>
              <a:off x="242728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Rectangle 569"/>
            <p:cNvSpPr>
              <a:spLocks noChangeArrowheads="1"/>
            </p:cNvSpPr>
            <p:nvPr/>
          </p:nvSpPr>
          <p:spPr bwMode="auto">
            <a:xfrm>
              <a:off x="253523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Rectangle 570"/>
            <p:cNvSpPr>
              <a:spLocks noChangeArrowheads="1"/>
            </p:cNvSpPr>
            <p:nvPr/>
          </p:nvSpPr>
          <p:spPr bwMode="auto">
            <a:xfrm>
              <a:off x="253523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Rectangle 571"/>
            <p:cNvSpPr>
              <a:spLocks noChangeArrowheads="1"/>
            </p:cNvSpPr>
            <p:nvPr/>
          </p:nvSpPr>
          <p:spPr bwMode="auto">
            <a:xfrm>
              <a:off x="2643188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Rectangle 572"/>
            <p:cNvSpPr>
              <a:spLocks noChangeArrowheads="1"/>
            </p:cNvSpPr>
            <p:nvPr/>
          </p:nvSpPr>
          <p:spPr bwMode="auto">
            <a:xfrm>
              <a:off x="2643188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Rectangle 573"/>
            <p:cNvSpPr>
              <a:spLocks noChangeArrowheads="1"/>
            </p:cNvSpPr>
            <p:nvPr/>
          </p:nvSpPr>
          <p:spPr bwMode="auto">
            <a:xfrm>
              <a:off x="2754313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Rectangle 574"/>
            <p:cNvSpPr>
              <a:spLocks noChangeArrowheads="1"/>
            </p:cNvSpPr>
            <p:nvPr/>
          </p:nvSpPr>
          <p:spPr bwMode="auto">
            <a:xfrm>
              <a:off x="2754313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575"/>
            <p:cNvSpPr/>
            <p:nvPr/>
          </p:nvSpPr>
          <p:spPr bwMode="auto">
            <a:xfrm>
              <a:off x="2862263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576"/>
            <p:cNvSpPr/>
            <p:nvPr/>
          </p:nvSpPr>
          <p:spPr bwMode="auto">
            <a:xfrm>
              <a:off x="2862263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577"/>
            <p:cNvSpPr/>
            <p:nvPr/>
          </p:nvSpPr>
          <p:spPr bwMode="auto">
            <a:xfrm>
              <a:off x="2970213" y="228601"/>
              <a:ext cx="44450" cy="42863"/>
            </a:xfrm>
            <a:custGeom>
              <a:avLst/>
              <a:gdLst>
                <a:gd name="T0" fmla="*/ 28 w 28"/>
                <a:gd name="T1" fmla="*/ 27 h 27"/>
                <a:gd name="T2" fmla="*/ 0 w 28"/>
                <a:gd name="T3" fmla="*/ 27 h 27"/>
                <a:gd name="T4" fmla="*/ 1 w 28"/>
                <a:gd name="T5" fmla="*/ 0 h 27"/>
                <a:gd name="T6" fmla="*/ 28 w 28"/>
                <a:gd name="T7" fmla="*/ 0 h 27"/>
                <a:gd name="T8" fmla="*/ 28 w 28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8" y="27"/>
                  </a:moveTo>
                  <a:lnTo>
                    <a:pt x="0" y="27"/>
                  </a:lnTo>
                  <a:lnTo>
                    <a:pt x="1" y="0"/>
                  </a:lnTo>
                  <a:lnTo>
                    <a:pt x="28" y="0"/>
                  </a:lnTo>
                  <a:lnTo>
                    <a:pt x="28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Rectangle 578"/>
            <p:cNvSpPr>
              <a:spLocks noChangeArrowheads="1"/>
            </p:cNvSpPr>
            <p:nvPr/>
          </p:nvSpPr>
          <p:spPr bwMode="auto">
            <a:xfrm>
              <a:off x="3079751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Rectangle 579"/>
            <p:cNvSpPr>
              <a:spLocks noChangeArrowheads="1"/>
            </p:cNvSpPr>
            <p:nvPr/>
          </p:nvSpPr>
          <p:spPr bwMode="auto">
            <a:xfrm>
              <a:off x="3187701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580"/>
            <p:cNvSpPr/>
            <p:nvPr/>
          </p:nvSpPr>
          <p:spPr bwMode="auto">
            <a:xfrm>
              <a:off x="3290888" y="195263"/>
              <a:ext cx="77788" cy="111125"/>
            </a:xfrm>
            <a:custGeom>
              <a:avLst/>
              <a:gdLst>
                <a:gd name="T0" fmla="*/ 49 w 49"/>
                <a:gd name="T1" fmla="*/ 35 h 70"/>
                <a:gd name="T2" fmla="*/ 0 w 49"/>
                <a:gd name="T3" fmla="*/ 70 h 70"/>
                <a:gd name="T4" fmla="*/ 0 w 49"/>
                <a:gd name="T5" fmla="*/ 0 h 70"/>
                <a:gd name="T6" fmla="*/ 49 w 49"/>
                <a:gd name="T7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70">
                  <a:moveTo>
                    <a:pt x="49" y="35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49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550778" y="4152293"/>
            <a:ext cx="1973256" cy="87358"/>
            <a:chOff x="930276" y="5600701"/>
            <a:chExt cx="3048000" cy="134938"/>
          </a:xfrm>
        </p:grpSpPr>
        <p:sp>
          <p:nvSpPr>
            <p:cNvPr id="177" name="Freeform 496"/>
            <p:cNvSpPr/>
            <p:nvPr/>
          </p:nvSpPr>
          <p:spPr bwMode="auto">
            <a:xfrm>
              <a:off x="93027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3F4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497"/>
            <p:cNvSpPr/>
            <p:nvPr/>
          </p:nvSpPr>
          <p:spPr bwMode="auto">
            <a:xfrm>
              <a:off x="93027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Rectangle 498"/>
            <p:cNvSpPr>
              <a:spLocks noChangeArrowheads="1"/>
            </p:cNvSpPr>
            <p:nvPr/>
          </p:nvSpPr>
          <p:spPr bwMode="auto">
            <a:xfrm>
              <a:off x="1065213" y="5640388"/>
              <a:ext cx="55563" cy="55563"/>
            </a:xfrm>
            <a:prstGeom prst="rect">
              <a:avLst/>
            </a:prstGeom>
            <a:solidFill>
              <a:srgbClr val="E7E9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Rectangle 499"/>
            <p:cNvSpPr>
              <a:spLocks noChangeArrowheads="1"/>
            </p:cNvSpPr>
            <p:nvPr/>
          </p:nvSpPr>
          <p:spPr bwMode="auto">
            <a:xfrm>
              <a:off x="106521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Rectangle 500"/>
            <p:cNvSpPr>
              <a:spLocks noChangeArrowheads="1"/>
            </p:cNvSpPr>
            <p:nvPr/>
          </p:nvSpPr>
          <p:spPr bwMode="auto">
            <a:xfrm>
              <a:off x="1201738" y="5640388"/>
              <a:ext cx="52388" cy="55563"/>
            </a:xfrm>
            <a:prstGeom prst="rect">
              <a:avLst/>
            </a:prstGeom>
            <a:solidFill>
              <a:srgbClr val="DCD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Rectangle 501"/>
            <p:cNvSpPr>
              <a:spLocks noChangeArrowheads="1"/>
            </p:cNvSpPr>
            <p:nvPr/>
          </p:nvSpPr>
          <p:spPr bwMode="auto">
            <a:xfrm>
              <a:off x="1201738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Rectangle 502"/>
            <p:cNvSpPr>
              <a:spLocks noChangeArrowheads="1"/>
            </p:cNvSpPr>
            <p:nvPr/>
          </p:nvSpPr>
          <p:spPr bwMode="auto">
            <a:xfrm>
              <a:off x="1333501" y="5640388"/>
              <a:ext cx="55563" cy="55563"/>
            </a:xfrm>
            <a:prstGeom prst="rect">
              <a:avLst/>
            </a:prstGeom>
            <a:solidFill>
              <a:srgbClr val="D0D4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Rectangle 503"/>
            <p:cNvSpPr>
              <a:spLocks noChangeArrowheads="1"/>
            </p:cNvSpPr>
            <p:nvPr/>
          </p:nvSpPr>
          <p:spPr bwMode="auto">
            <a:xfrm>
              <a:off x="1333501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504"/>
            <p:cNvSpPr/>
            <p:nvPr/>
          </p:nvSpPr>
          <p:spPr bwMode="auto">
            <a:xfrm>
              <a:off x="147002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505"/>
            <p:cNvSpPr/>
            <p:nvPr/>
          </p:nvSpPr>
          <p:spPr bwMode="auto">
            <a:xfrm>
              <a:off x="147002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Rectangle 506"/>
            <p:cNvSpPr>
              <a:spLocks noChangeArrowheads="1"/>
            </p:cNvSpPr>
            <p:nvPr/>
          </p:nvSpPr>
          <p:spPr bwMode="auto">
            <a:xfrm>
              <a:off x="1604963" y="5640388"/>
              <a:ext cx="52388" cy="55563"/>
            </a:xfrm>
            <a:prstGeom prst="rect">
              <a:avLst/>
            </a:prstGeom>
            <a:solidFill>
              <a:srgbClr val="B9B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Rectangle 507"/>
            <p:cNvSpPr>
              <a:spLocks noChangeArrowheads="1"/>
            </p:cNvSpPr>
            <p:nvPr/>
          </p:nvSpPr>
          <p:spPr bwMode="auto">
            <a:xfrm>
              <a:off x="1604963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Rectangle 508"/>
            <p:cNvSpPr>
              <a:spLocks noChangeArrowheads="1"/>
            </p:cNvSpPr>
            <p:nvPr/>
          </p:nvSpPr>
          <p:spPr bwMode="auto">
            <a:xfrm>
              <a:off x="1738313" y="5640388"/>
              <a:ext cx="55563" cy="55563"/>
            </a:xfrm>
            <a:prstGeom prst="rect">
              <a:avLst/>
            </a:prstGeom>
            <a:solidFill>
              <a:srgbClr val="AEB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Rectangle 509"/>
            <p:cNvSpPr>
              <a:spLocks noChangeArrowheads="1"/>
            </p:cNvSpPr>
            <p:nvPr/>
          </p:nvSpPr>
          <p:spPr bwMode="auto">
            <a:xfrm>
              <a:off x="173831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Rectangle 510"/>
            <p:cNvSpPr>
              <a:spLocks noChangeArrowheads="1"/>
            </p:cNvSpPr>
            <p:nvPr/>
          </p:nvSpPr>
          <p:spPr bwMode="auto">
            <a:xfrm>
              <a:off x="1873251" y="5640388"/>
              <a:ext cx="52388" cy="55563"/>
            </a:xfrm>
            <a:prstGeom prst="rect">
              <a:avLst/>
            </a:prstGeom>
            <a:solidFill>
              <a:srgbClr val="A2A9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Rectangle 511"/>
            <p:cNvSpPr>
              <a:spLocks noChangeArrowheads="1"/>
            </p:cNvSpPr>
            <p:nvPr/>
          </p:nvSpPr>
          <p:spPr bwMode="auto">
            <a:xfrm>
              <a:off x="1873251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Rectangle 512"/>
            <p:cNvSpPr>
              <a:spLocks noChangeArrowheads="1"/>
            </p:cNvSpPr>
            <p:nvPr/>
          </p:nvSpPr>
          <p:spPr bwMode="auto">
            <a:xfrm>
              <a:off x="2008188" y="5640388"/>
              <a:ext cx="53975" cy="55563"/>
            </a:xfrm>
            <a:prstGeom prst="rect">
              <a:avLst/>
            </a:prstGeom>
            <a:solidFill>
              <a:srgbClr val="969E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Rectangle 513"/>
            <p:cNvSpPr>
              <a:spLocks noChangeArrowheads="1"/>
            </p:cNvSpPr>
            <p:nvPr/>
          </p:nvSpPr>
          <p:spPr bwMode="auto">
            <a:xfrm>
              <a:off x="2008188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Rectangle 514"/>
            <p:cNvSpPr>
              <a:spLocks noChangeArrowheads="1"/>
            </p:cNvSpPr>
            <p:nvPr/>
          </p:nvSpPr>
          <p:spPr bwMode="auto">
            <a:xfrm>
              <a:off x="2141538" y="5640388"/>
              <a:ext cx="55563" cy="55563"/>
            </a:xfrm>
            <a:prstGeom prst="rect">
              <a:avLst/>
            </a:prstGeom>
            <a:solidFill>
              <a:srgbClr val="8A9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Rectangle 515"/>
            <p:cNvSpPr>
              <a:spLocks noChangeArrowheads="1"/>
            </p:cNvSpPr>
            <p:nvPr/>
          </p:nvSpPr>
          <p:spPr bwMode="auto">
            <a:xfrm>
              <a:off x="2141538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Rectangle 516"/>
            <p:cNvSpPr>
              <a:spLocks noChangeArrowheads="1"/>
            </p:cNvSpPr>
            <p:nvPr/>
          </p:nvSpPr>
          <p:spPr bwMode="auto">
            <a:xfrm>
              <a:off x="2276476" y="5640388"/>
              <a:ext cx="53975" cy="55563"/>
            </a:xfrm>
            <a:prstGeom prst="rect">
              <a:avLst/>
            </a:prstGeom>
            <a:solidFill>
              <a:srgbClr val="7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Rectangle 517"/>
            <p:cNvSpPr>
              <a:spLocks noChangeArrowheads="1"/>
            </p:cNvSpPr>
            <p:nvPr/>
          </p:nvSpPr>
          <p:spPr bwMode="auto">
            <a:xfrm>
              <a:off x="2276476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518"/>
            <p:cNvSpPr/>
            <p:nvPr/>
          </p:nvSpPr>
          <p:spPr bwMode="auto">
            <a:xfrm>
              <a:off x="240982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37E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519"/>
            <p:cNvSpPr/>
            <p:nvPr/>
          </p:nvSpPr>
          <p:spPr bwMode="auto">
            <a:xfrm>
              <a:off x="240982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Rectangle 520"/>
            <p:cNvSpPr>
              <a:spLocks noChangeArrowheads="1"/>
            </p:cNvSpPr>
            <p:nvPr/>
          </p:nvSpPr>
          <p:spPr bwMode="auto">
            <a:xfrm>
              <a:off x="2546351" y="5640388"/>
              <a:ext cx="53975" cy="55563"/>
            </a:xfrm>
            <a:prstGeom prst="rect">
              <a:avLst/>
            </a:prstGeom>
            <a:solidFill>
              <a:srgbClr val="677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Rectangle 521"/>
            <p:cNvSpPr>
              <a:spLocks noChangeArrowheads="1"/>
            </p:cNvSpPr>
            <p:nvPr/>
          </p:nvSpPr>
          <p:spPr bwMode="auto">
            <a:xfrm>
              <a:off x="2546351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Rectangle 522"/>
            <p:cNvSpPr>
              <a:spLocks noChangeArrowheads="1"/>
            </p:cNvSpPr>
            <p:nvPr/>
          </p:nvSpPr>
          <p:spPr bwMode="auto">
            <a:xfrm>
              <a:off x="2681288" y="5640388"/>
              <a:ext cx="52388" cy="55563"/>
            </a:xfrm>
            <a:prstGeom prst="rect">
              <a:avLst/>
            </a:prstGeom>
            <a:solidFill>
              <a:srgbClr val="5B6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Rectangle 523"/>
            <p:cNvSpPr>
              <a:spLocks noChangeArrowheads="1"/>
            </p:cNvSpPr>
            <p:nvPr/>
          </p:nvSpPr>
          <p:spPr bwMode="auto">
            <a:xfrm>
              <a:off x="2681288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Rectangle 524"/>
            <p:cNvSpPr>
              <a:spLocks noChangeArrowheads="1"/>
            </p:cNvSpPr>
            <p:nvPr/>
          </p:nvSpPr>
          <p:spPr bwMode="auto">
            <a:xfrm>
              <a:off x="2814638" y="5640388"/>
              <a:ext cx="53975" cy="55563"/>
            </a:xfrm>
            <a:prstGeom prst="rect">
              <a:avLst/>
            </a:prstGeom>
            <a:solidFill>
              <a:srgbClr val="505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Rectangle 525"/>
            <p:cNvSpPr>
              <a:spLocks noChangeArrowheads="1"/>
            </p:cNvSpPr>
            <p:nvPr/>
          </p:nvSpPr>
          <p:spPr bwMode="auto">
            <a:xfrm>
              <a:off x="2814638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526"/>
            <p:cNvSpPr/>
            <p:nvPr/>
          </p:nvSpPr>
          <p:spPr bwMode="auto">
            <a:xfrm>
              <a:off x="294957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3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527"/>
            <p:cNvSpPr/>
            <p:nvPr/>
          </p:nvSpPr>
          <p:spPr bwMode="auto">
            <a:xfrm>
              <a:off x="294957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Rectangle 528"/>
            <p:cNvSpPr>
              <a:spLocks noChangeArrowheads="1"/>
            </p:cNvSpPr>
            <p:nvPr/>
          </p:nvSpPr>
          <p:spPr bwMode="auto">
            <a:xfrm>
              <a:off x="3084513" y="5640388"/>
              <a:ext cx="52388" cy="55563"/>
            </a:xfrm>
            <a:prstGeom prst="rect">
              <a:avLst/>
            </a:prstGeom>
            <a:solidFill>
              <a:srgbClr val="3948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Rectangle 529"/>
            <p:cNvSpPr>
              <a:spLocks noChangeArrowheads="1"/>
            </p:cNvSpPr>
            <p:nvPr/>
          </p:nvSpPr>
          <p:spPr bwMode="auto">
            <a:xfrm>
              <a:off x="3084513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Rectangle 530"/>
            <p:cNvSpPr>
              <a:spLocks noChangeArrowheads="1"/>
            </p:cNvSpPr>
            <p:nvPr/>
          </p:nvSpPr>
          <p:spPr bwMode="auto">
            <a:xfrm>
              <a:off x="3217863" y="5640388"/>
              <a:ext cx="55563" cy="55563"/>
            </a:xfrm>
            <a:prstGeom prst="rect">
              <a:avLst/>
            </a:prstGeom>
            <a:solidFill>
              <a:srgbClr val="2D3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Rectangle 531"/>
            <p:cNvSpPr>
              <a:spLocks noChangeArrowheads="1"/>
            </p:cNvSpPr>
            <p:nvPr/>
          </p:nvSpPr>
          <p:spPr bwMode="auto">
            <a:xfrm>
              <a:off x="321786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Rectangle 532"/>
            <p:cNvSpPr>
              <a:spLocks noChangeArrowheads="1"/>
            </p:cNvSpPr>
            <p:nvPr/>
          </p:nvSpPr>
          <p:spPr bwMode="auto">
            <a:xfrm>
              <a:off x="3352801" y="5640388"/>
              <a:ext cx="52388" cy="55563"/>
            </a:xfrm>
            <a:prstGeom prst="rect">
              <a:avLst/>
            </a:prstGeom>
            <a:solidFill>
              <a:srgbClr val="223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Rectangle 533"/>
            <p:cNvSpPr>
              <a:spLocks noChangeArrowheads="1"/>
            </p:cNvSpPr>
            <p:nvPr/>
          </p:nvSpPr>
          <p:spPr bwMode="auto">
            <a:xfrm>
              <a:off x="3352801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Rectangle 534"/>
            <p:cNvSpPr>
              <a:spLocks noChangeArrowheads="1"/>
            </p:cNvSpPr>
            <p:nvPr/>
          </p:nvSpPr>
          <p:spPr bwMode="auto">
            <a:xfrm>
              <a:off x="3489326" y="5640388"/>
              <a:ext cx="52388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Rectangle 535"/>
            <p:cNvSpPr>
              <a:spLocks noChangeArrowheads="1"/>
            </p:cNvSpPr>
            <p:nvPr/>
          </p:nvSpPr>
          <p:spPr bwMode="auto">
            <a:xfrm>
              <a:off x="3489326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Rectangle 536"/>
            <p:cNvSpPr>
              <a:spLocks noChangeArrowheads="1"/>
            </p:cNvSpPr>
            <p:nvPr/>
          </p:nvSpPr>
          <p:spPr bwMode="auto">
            <a:xfrm>
              <a:off x="3621088" y="5640388"/>
              <a:ext cx="55563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Rectangle 537"/>
            <p:cNvSpPr>
              <a:spLocks noChangeArrowheads="1"/>
            </p:cNvSpPr>
            <p:nvPr/>
          </p:nvSpPr>
          <p:spPr bwMode="auto">
            <a:xfrm>
              <a:off x="3757613" y="5640388"/>
              <a:ext cx="52388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538"/>
            <p:cNvSpPr/>
            <p:nvPr/>
          </p:nvSpPr>
          <p:spPr bwMode="auto">
            <a:xfrm>
              <a:off x="3883026" y="5600701"/>
              <a:ext cx="95250" cy="134938"/>
            </a:xfrm>
            <a:custGeom>
              <a:avLst/>
              <a:gdLst>
                <a:gd name="T0" fmla="*/ 60 w 60"/>
                <a:gd name="T1" fmla="*/ 43 h 85"/>
                <a:gd name="T2" fmla="*/ 0 w 60"/>
                <a:gd name="T3" fmla="*/ 85 h 85"/>
                <a:gd name="T4" fmla="*/ 0 w 60"/>
                <a:gd name="T5" fmla="*/ 0 h 85"/>
                <a:gd name="T6" fmla="*/ 60 w 60"/>
                <a:gd name="T7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85">
                  <a:moveTo>
                    <a:pt x="60" y="43"/>
                  </a:moveTo>
                  <a:lnTo>
                    <a:pt x="0" y="85"/>
                  </a:lnTo>
                  <a:lnTo>
                    <a:pt x="0" y="0"/>
                  </a:lnTo>
                  <a:lnTo>
                    <a:pt x="60" y="43"/>
                  </a:lnTo>
                  <a:close/>
                </a:path>
              </a:pathLst>
            </a:cu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673"/>
            <p:cNvSpPr/>
            <p:nvPr/>
          </p:nvSpPr>
          <p:spPr bwMode="auto">
            <a:xfrm>
              <a:off x="3529013" y="5640388"/>
              <a:ext cx="12700" cy="30163"/>
            </a:xfrm>
            <a:custGeom>
              <a:avLst/>
              <a:gdLst>
                <a:gd name="T0" fmla="*/ 3 w 5"/>
                <a:gd name="T1" fmla="*/ 0 h 12"/>
                <a:gd name="T2" fmla="*/ 0 w 5"/>
                <a:gd name="T3" fmla="*/ 1 h 12"/>
                <a:gd name="T4" fmla="*/ 5 w 5"/>
                <a:gd name="T5" fmla="*/ 12 h 12"/>
                <a:gd name="T6" fmla="*/ 5 w 5"/>
                <a:gd name="T7" fmla="*/ 0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3" y="8"/>
                    <a:pt x="5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858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1" name="组合 220"/>
          <p:cNvGrpSpPr/>
          <p:nvPr/>
        </p:nvGrpSpPr>
        <p:grpSpPr>
          <a:xfrm>
            <a:off x="3643521" y="1456021"/>
            <a:ext cx="791358" cy="792386"/>
            <a:chOff x="5083175" y="1300163"/>
            <a:chExt cx="1222375" cy="1223963"/>
          </a:xfrm>
        </p:grpSpPr>
        <p:sp>
          <p:nvSpPr>
            <p:cNvPr id="222" name="Freeform 679"/>
            <p:cNvSpPr/>
            <p:nvPr/>
          </p:nvSpPr>
          <p:spPr bwMode="auto">
            <a:xfrm>
              <a:off x="5083175" y="1300163"/>
              <a:ext cx="1222375" cy="1223963"/>
            </a:xfrm>
            <a:custGeom>
              <a:avLst/>
              <a:gdLst>
                <a:gd name="T0" fmla="*/ 485 w 487"/>
                <a:gd name="T1" fmla="*/ 210 h 488"/>
                <a:gd name="T2" fmla="*/ 441 w 487"/>
                <a:gd name="T3" fmla="*/ 194 h 488"/>
                <a:gd name="T4" fmla="*/ 466 w 487"/>
                <a:gd name="T5" fmla="*/ 142 h 488"/>
                <a:gd name="T6" fmla="*/ 412 w 487"/>
                <a:gd name="T7" fmla="*/ 130 h 488"/>
                <a:gd name="T8" fmla="*/ 418 w 487"/>
                <a:gd name="T9" fmla="*/ 73 h 488"/>
                <a:gd name="T10" fmla="*/ 363 w 487"/>
                <a:gd name="T11" fmla="*/ 79 h 488"/>
                <a:gd name="T12" fmla="*/ 348 w 487"/>
                <a:gd name="T13" fmla="*/ 23 h 488"/>
                <a:gd name="T14" fmla="*/ 299 w 487"/>
                <a:gd name="T15" fmla="*/ 48 h 488"/>
                <a:gd name="T16" fmla="*/ 267 w 487"/>
                <a:gd name="T17" fmla="*/ 1 h 488"/>
                <a:gd name="T18" fmla="*/ 229 w 487"/>
                <a:gd name="T19" fmla="*/ 41 h 488"/>
                <a:gd name="T20" fmla="*/ 202 w 487"/>
                <a:gd name="T21" fmla="*/ 45 h 488"/>
                <a:gd name="T22" fmla="*/ 154 w 487"/>
                <a:gd name="T23" fmla="*/ 17 h 488"/>
                <a:gd name="T24" fmla="*/ 136 w 487"/>
                <a:gd name="T25" fmla="*/ 71 h 488"/>
                <a:gd name="T26" fmla="*/ 82 w 487"/>
                <a:gd name="T27" fmla="*/ 61 h 488"/>
                <a:gd name="T28" fmla="*/ 83 w 487"/>
                <a:gd name="T29" fmla="*/ 118 h 488"/>
                <a:gd name="T30" fmla="*/ 29 w 487"/>
                <a:gd name="T31" fmla="*/ 127 h 488"/>
                <a:gd name="T32" fmla="*/ 50 w 487"/>
                <a:gd name="T33" fmla="*/ 181 h 488"/>
                <a:gd name="T34" fmla="*/ 2 w 487"/>
                <a:gd name="T35" fmla="*/ 208 h 488"/>
                <a:gd name="T36" fmla="*/ 40 w 487"/>
                <a:gd name="T37" fmla="*/ 251 h 488"/>
                <a:gd name="T38" fmla="*/ 2 w 487"/>
                <a:gd name="T39" fmla="*/ 278 h 488"/>
                <a:gd name="T40" fmla="*/ 46 w 487"/>
                <a:gd name="T41" fmla="*/ 294 h 488"/>
                <a:gd name="T42" fmla="*/ 22 w 487"/>
                <a:gd name="T43" fmla="*/ 345 h 488"/>
                <a:gd name="T44" fmla="*/ 75 w 487"/>
                <a:gd name="T45" fmla="*/ 358 h 488"/>
                <a:gd name="T46" fmla="*/ 70 w 487"/>
                <a:gd name="T47" fmla="*/ 415 h 488"/>
                <a:gd name="T48" fmla="*/ 124 w 487"/>
                <a:gd name="T49" fmla="*/ 409 h 488"/>
                <a:gd name="T50" fmla="*/ 139 w 487"/>
                <a:gd name="T51" fmla="*/ 464 h 488"/>
                <a:gd name="T52" fmla="*/ 188 w 487"/>
                <a:gd name="T53" fmla="*/ 440 h 488"/>
                <a:gd name="T54" fmla="*/ 220 w 487"/>
                <a:gd name="T55" fmla="*/ 487 h 488"/>
                <a:gd name="T56" fmla="*/ 258 w 487"/>
                <a:gd name="T57" fmla="*/ 447 h 488"/>
                <a:gd name="T58" fmla="*/ 286 w 487"/>
                <a:gd name="T59" fmla="*/ 443 h 488"/>
                <a:gd name="T60" fmla="*/ 333 w 487"/>
                <a:gd name="T61" fmla="*/ 471 h 488"/>
                <a:gd name="T62" fmla="*/ 351 w 487"/>
                <a:gd name="T63" fmla="*/ 417 h 488"/>
                <a:gd name="T64" fmla="*/ 405 w 487"/>
                <a:gd name="T65" fmla="*/ 427 h 488"/>
                <a:gd name="T66" fmla="*/ 404 w 487"/>
                <a:gd name="T67" fmla="*/ 370 h 488"/>
                <a:gd name="T68" fmla="*/ 458 w 487"/>
                <a:gd name="T69" fmla="*/ 361 h 488"/>
                <a:gd name="T70" fmla="*/ 437 w 487"/>
                <a:gd name="T71" fmla="*/ 307 h 488"/>
                <a:gd name="T72" fmla="*/ 485 w 487"/>
                <a:gd name="T73" fmla="*/ 280 h 488"/>
                <a:gd name="T74" fmla="*/ 447 w 487"/>
                <a:gd name="T75" fmla="*/ 237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7" h="488">
                  <a:moveTo>
                    <a:pt x="487" y="224"/>
                  </a:moveTo>
                  <a:cubicBezTo>
                    <a:pt x="487" y="220"/>
                    <a:pt x="486" y="215"/>
                    <a:pt x="485" y="210"/>
                  </a:cubicBezTo>
                  <a:cubicBezTo>
                    <a:pt x="485" y="205"/>
                    <a:pt x="484" y="200"/>
                    <a:pt x="483" y="195"/>
                  </a:cubicBezTo>
                  <a:cubicBezTo>
                    <a:pt x="441" y="194"/>
                    <a:pt x="441" y="194"/>
                    <a:pt x="441" y="194"/>
                  </a:cubicBezTo>
                  <a:cubicBezTo>
                    <a:pt x="439" y="185"/>
                    <a:pt x="436" y="176"/>
                    <a:pt x="433" y="168"/>
                  </a:cubicBezTo>
                  <a:cubicBezTo>
                    <a:pt x="466" y="142"/>
                    <a:pt x="466" y="142"/>
                    <a:pt x="466" y="142"/>
                  </a:cubicBezTo>
                  <a:cubicBezTo>
                    <a:pt x="462" y="133"/>
                    <a:pt x="457" y="125"/>
                    <a:pt x="452" y="117"/>
                  </a:cubicBezTo>
                  <a:cubicBezTo>
                    <a:pt x="412" y="130"/>
                    <a:pt x="412" y="130"/>
                    <a:pt x="412" y="130"/>
                  </a:cubicBezTo>
                  <a:cubicBezTo>
                    <a:pt x="407" y="122"/>
                    <a:pt x="401" y="115"/>
                    <a:pt x="395" y="108"/>
                  </a:cubicBezTo>
                  <a:cubicBezTo>
                    <a:pt x="418" y="73"/>
                    <a:pt x="418" y="73"/>
                    <a:pt x="418" y="73"/>
                  </a:cubicBezTo>
                  <a:cubicBezTo>
                    <a:pt x="411" y="66"/>
                    <a:pt x="403" y="59"/>
                    <a:pt x="396" y="53"/>
                  </a:cubicBezTo>
                  <a:cubicBezTo>
                    <a:pt x="363" y="79"/>
                    <a:pt x="363" y="79"/>
                    <a:pt x="363" y="79"/>
                  </a:cubicBezTo>
                  <a:cubicBezTo>
                    <a:pt x="356" y="73"/>
                    <a:pt x="348" y="69"/>
                    <a:pt x="340" y="64"/>
                  </a:cubicBezTo>
                  <a:cubicBezTo>
                    <a:pt x="348" y="23"/>
                    <a:pt x="348" y="23"/>
                    <a:pt x="348" y="23"/>
                  </a:cubicBezTo>
                  <a:cubicBezTo>
                    <a:pt x="340" y="19"/>
                    <a:pt x="331" y="16"/>
                    <a:pt x="321" y="12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1" y="45"/>
                    <a:pt x="282" y="43"/>
                    <a:pt x="272" y="42"/>
                  </a:cubicBezTo>
                  <a:cubicBezTo>
                    <a:pt x="267" y="1"/>
                    <a:pt x="267" y="1"/>
                    <a:pt x="267" y="1"/>
                  </a:cubicBezTo>
                  <a:cubicBezTo>
                    <a:pt x="257" y="0"/>
                    <a:pt x="247" y="0"/>
                    <a:pt x="237" y="0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4" y="41"/>
                    <a:pt x="220" y="41"/>
                    <a:pt x="215" y="42"/>
                  </a:cubicBezTo>
                  <a:cubicBezTo>
                    <a:pt x="211" y="43"/>
                    <a:pt x="206" y="44"/>
                    <a:pt x="202" y="45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3" y="10"/>
                    <a:pt x="163" y="13"/>
                    <a:pt x="154" y="17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52" y="62"/>
                    <a:pt x="144" y="66"/>
                    <a:pt x="136" y="71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97" y="48"/>
                    <a:pt x="89" y="54"/>
                    <a:pt x="82" y="61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95" y="104"/>
                    <a:pt x="89" y="111"/>
                    <a:pt x="83" y="118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39" y="110"/>
                    <a:pt x="34" y="119"/>
                    <a:pt x="29" y="127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56" y="163"/>
                    <a:pt x="53" y="172"/>
                    <a:pt x="50" y="181"/>
                  </a:cubicBezTo>
                  <a:cubicBezTo>
                    <a:pt x="8" y="179"/>
                    <a:pt x="8" y="179"/>
                    <a:pt x="8" y="179"/>
                  </a:cubicBezTo>
                  <a:cubicBezTo>
                    <a:pt x="6" y="188"/>
                    <a:pt x="4" y="198"/>
                    <a:pt x="2" y="208"/>
                  </a:cubicBezTo>
                  <a:cubicBezTo>
                    <a:pt x="41" y="223"/>
                    <a:pt x="41" y="223"/>
                    <a:pt x="41" y="223"/>
                  </a:cubicBezTo>
                  <a:cubicBezTo>
                    <a:pt x="40" y="232"/>
                    <a:pt x="40" y="241"/>
                    <a:pt x="40" y="25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1" y="268"/>
                    <a:pt x="1" y="273"/>
                    <a:pt x="2" y="278"/>
                  </a:cubicBezTo>
                  <a:cubicBezTo>
                    <a:pt x="3" y="283"/>
                    <a:pt x="3" y="288"/>
                    <a:pt x="4" y="292"/>
                  </a:cubicBezTo>
                  <a:cubicBezTo>
                    <a:pt x="46" y="294"/>
                    <a:pt x="46" y="294"/>
                    <a:pt x="46" y="294"/>
                  </a:cubicBezTo>
                  <a:cubicBezTo>
                    <a:pt x="48" y="303"/>
                    <a:pt x="51" y="311"/>
                    <a:pt x="54" y="320"/>
                  </a:cubicBezTo>
                  <a:cubicBezTo>
                    <a:pt x="22" y="345"/>
                    <a:pt x="22" y="345"/>
                    <a:pt x="22" y="345"/>
                  </a:cubicBezTo>
                  <a:cubicBezTo>
                    <a:pt x="26" y="354"/>
                    <a:pt x="30" y="363"/>
                    <a:pt x="35" y="371"/>
                  </a:cubicBezTo>
                  <a:cubicBezTo>
                    <a:pt x="75" y="358"/>
                    <a:pt x="75" y="358"/>
                    <a:pt x="75" y="358"/>
                  </a:cubicBezTo>
                  <a:cubicBezTo>
                    <a:pt x="80" y="366"/>
                    <a:pt x="86" y="373"/>
                    <a:pt x="92" y="380"/>
                  </a:cubicBezTo>
                  <a:cubicBezTo>
                    <a:pt x="70" y="415"/>
                    <a:pt x="70" y="415"/>
                    <a:pt x="70" y="415"/>
                  </a:cubicBezTo>
                  <a:cubicBezTo>
                    <a:pt x="77" y="422"/>
                    <a:pt x="84" y="429"/>
                    <a:pt x="91" y="435"/>
                  </a:cubicBezTo>
                  <a:cubicBezTo>
                    <a:pt x="124" y="409"/>
                    <a:pt x="124" y="409"/>
                    <a:pt x="124" y="409"/>
                  </a:cubicBezTo>
                  <a:cubicBezTo>
                    <a:pt x="132" y="414"/>
                    <a:pt x="139" y="419"/>
                    <a:pt x="148" y="424"/>
                  </a:cubicBezTo>
                  <a:cubicBezTo>
                    <a:pt x="139" y="464"/>
                    <a:pt x="139" y="464"/>
                    <a:pt x="139" y="464"/>
                  </a:cubicBezTo>
                  <a:cubicBezTo>
                    <a:pt x="148" y="469"/>
                    <a:pt x="157" y="472"/>
                    <a:pt x="166" y="475"/>
                  </a:cubicBezTo>
                  <a:cubicBezTo>
                    <a:pt x="188" y="440"/>
                    <a:pt x="188" y="440"/>
                    <a:pt x="188" y="440"/>
                  </a:cubicBezTo>
                  <a:cubicBezTo>
                    <a:pt x="197" y="442"/>
                    <a:pt x="206" y="444"/>
                    <a:pt x="215" y="446"/>
                  </a:cubicBezTo>
                  <a:cubicBezTo>
                    <a:pt x="220" y="487"/>
                    <a:pt x="220" y="487"/>
                    <a:pt x="220" y="487"/>
                  </a:cubicBezTo>
                  <a:cubicBezTo>
                    <a:pt x="230" y="488"/>
                    <a:pt x="240" y="488"/>
                    <a:pt x="250" y="488"/>
                  </a:cubicBezTo>
                  <a:cubicBezTo>
                    <a:pt x="258" y="447"/>
                    <a:pt x="258" y="447"/>
                    <a:pt x="258" y="447"/>
                  </a:cubicBezTo>
                  <a:cubicBezTo>
                    <a:pt x="263" y="447"/>
                    <a:pt x="267" y="446"/>
                    <a:pt x="272" y="446"/>
                  </a:cubicBezTo>
                  <a:cubicBezTo>
                    <a:pt x="277" y="445"/>
                    <a:pt x="281" y="444"/>
                    <a:pt x="286" y="443"/>
                  </a:cubicBezTo>
                  <a:cubicBezTo>
                    <a:pt x="305" y="480"/>
                    <a:pt x="305" y="480"/>
                    <a:pt x="305" y="480"/>
                  </a:cubicBezTo>
                  <a:cubicBezTo>
                    <a:pt x="315" y="478"/>
                    <a:pt x="324" y="475"/>
                    <a:pt x="333" y="471"/>
                  </a:cubicBezTo>
                  <a:cubicBezTo>
                    <a:pt x="327" y="430"/>
                    <a:pt x="327" y="430"/>
                    <a:pt x="327" y="430"/>
                  </a:cubicBezTo>
                  <a:cubicBezTo>
                    <a:pt x="335" y="426"/>
                    <a:pt x="343" y="422"/>
                    <a:pt x="351" y="417"/>
                  </a:cubicBezTo>
                  <a:cubicBezTo>
                    <a:pt x="382" y="445"/>
                    <a:pt x="382" y="445"/>
                    <a:pt x="382" y="445"/>
                  </a:cubicBezTo>
                  <a:cubicBezTo>
                    <a:pt x="390" y="439"/>
                    <a:pt x="398" y="433"/>
                    <a:pt x="405" y="427"/>
                  </a:cubicBezTo>
                  <a:cubicBezTo>
                    <a:pt x="385" y="390"/>
                    <a:pt x="385" y="390"/>
                    <a:pt x="385" y="390"/>
                  </a:cubicBezTo>
                  <a:cubicBezTo>
                    <a:pt x="392" y="384"/>
                    <a:pt x="398" y="377"/>
                    <a:pt x="404" y="370"/>
                  </a:cubicBezTo>
                  <a:cubicBezTo>
                    <a:pt x="442" y="385"/>
                    <a:pt x="442" y="385"/>
                    <a:pt x="442" y="385"/>
                  </a:cubicBezTo>
                  <a:cubicBezTo>
                    <a:pt x="448" y="377"/>
                    <a:pt x="453" y="369"/>
                    <a:pt x="458" y="361"/>
                  </a:cubicBezTo>
                  <a:cubicBezTo>
                    <a:pt x="427" y="333"/>
                    <a:pt x="427" y="333"/>
                    <a:pt x="427" y="333"/>
                  </a:cubicBezTo>
                  <a:cubicBezTo>
                    <a:pt x="431" y="325"/>
                    <a:pt x="434" y="316"/>
                    <a:pt x="437" y="307"/>
                  </a:cubicBezTo>
                  <a:cubicBezTo>
                    <a:pt x="479" y="309"/>
                    <a:pt x="479" y="309"/>
                    <a:pt x="479" y="309"/>
                  </a:cubicBezTo>
                  <a:cubicBezTo>
                    <a:pt x="482" y="300"/>
                    <a:pt x="484" y="290"/>
                    <a:pt x="485" y="280"/>
                  </a:cubicBezTo>
                  <a:cubicBezTo>
                    <a:pt x="446" y="265"/>
                    <a:pt x="446" y="265"/>
                    <a:pt x="446" y="265"/>
                  </a:cubicBezTo>
                  <a:cubicBezTo>
                    <a:pt x="447" y="256"/>
                    <a:pt x="448" y="246"/>
                    <a:pt x="447" y="237"/>
                  </a:cubicBezTo>
                  <a:lnTo>
                    <a:pt x="487" y="224"/>
                  </a:lnTo>
                  <a:close/>
                </a:path>
              </a:pathLst>
            </a:custGeom>
            <a:solidFill>
              <a:srgbClr val="7442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680"/>
            <p:cNvSpPr>
              <a:spLocks noEditPoints="1"/>
            </p:cNvSpPr>
            <p:nvPr/>
          </p:nvSpPr>
          <p:spPr bwMode="auto">
            <a:xfrm>
              <a:off x="5402263" y="1528763"/>
              <a:ext cx="571500" cy="744538"/>
            </a:xfrm>
            <a:custGeom>
              <a:avLst/>
              <a:gdLst>
                <a:gd name="T0" fmla="*/ 158 w 360"/>
                <a:gd name="T1" fmla="*/ 415 h 469"/>
                <a:gd name="T2" fmla="*/ 189 w 360"/>
                <a:gd name="T3" fmla="*/ 362 h 469"/>
                <a:gd name="T4" fmla="*/ 221 w 360"/>
                <a:gd name="T5" fmla="*/ 308 h 469"/>
                <a:gd name="T6" fmla="*/ 254 w 360"/>
                <a:gd name="T7" fmla="*/ 254 h 469"/>
                <a:gd name="T8" fmla="*/ 201 w 360"/>
                <a:gd name="T9" fmla="*/ 223 h 469"/>
                <a:gd name="T10" fmla="*/ 232 w 360"/>
                <a:gd name="T11" fmla="*/ 169 h 469"/>
                <a:gd name="T12" fmla="*/ 264 w 360"/>
                <a:gd name="T13" fmla="*/ 115 h 469"/>
                <a:gd name="T14" fmla="*/ 295 w 360"/>
                <a:gd name="T15" fmla="*/ 61 h 469"/>
                <a:gd name="T16" fmla="*/ 292 w 360"/>
                <a:gd name="T17" fmla="*/ 107 h 469"/>
                <a:gd name="T18" fmla="*/ 261 w 360"/>
                <a:gd name="T19" fmla="*/ 161 h 469"/>
                <a:gd name="T20" fmla="*/ 306 w 360"/>
                <a:gd name="T21" fmla="*/ 164 h 469"/>
                <a:gd name="T22" fmla="*/ 340 w 360"/>
                <a:gd name="T23" fmla="*/ 110 h 469"/>
                <a:gd name="T24" fmla="*/ 343 w 360"/>
                <a:gd name="T25" fmla="*/ 64 h 469"/>
                <a:gd name="T26" fmla="*/ 317 w 360"/>
                <a:gd name="T27" fmla="*/ 25 h 469"/>
                <a:gd name="T28" fmla="*/ 272 w 360"/>
                <a:gd name="T29" fmla="*/ 22 h 469"/>
                <a:gd name="T30" fmla="*/ 224 w 360"/>
                <a:gd name="T31" fmla="*/ 19 h 469"/>
                <a:gd name="T32" fmla="*/ 193 w 360"/>
                <a:gd name="T33" fmla="*/ 72 h 469"/>
                <a:gd name="T34" fmla="*/ 161 w 360"/>
                <a:gd name="T35" fmla="*/ 126 h 469"/>
                <a:gd name="T36" fmla="*/ 128 w 360"/>
                <a:gd name="T37" fmla="*/ 180 h 469"/>
                <a:gd name="T38" fmla="*/ 125 w 360"/>
                <a:gd name="T39" fmla="*/ 226 h 469"/>
                <a:gd name="T40" fmla="*/ 150 w 360"/>
                <a:gd name="T41" fmla="*/ 265 h 469"/>
                <a:gd name="T42" fmla="*/ 118 w 360"/>
                <a:gd name="T43" fmla="*/ 319 h 469"/>
                <a:gd name="T44" fmla="*/ 87 w 360"/>
                <a:gd name="T45" fmla="*/ 373 h 469"/>
                <a:gd name="T46" fmla="*/ 47 w 360"/>
                <a:gd name="T47" fmla="*/ 398 h 469"/>
                <a:gd name="T48" fmla="*/ 79 w 360"/>
                <a:gd name="T49" fmla="*/ 344 h 469"/>
                <a:gd name="T50" fmla="*/ 111 w 360"/>
                <a:gd name="T51" fmla="*/ 290 h 469"/>
                <a:gd name="T52" fmla="*/ 43 w 360"/>
                <a:gd name="T53" fmla="*/ 322 h 469"/>
                <a:gd name="T54" fmla="*/ 11 w 360"/>
                <a:gd name="T55" fmla="*/ 376 h 469"/>
                <a:gd name="T56" fmla="*/ 36 w 360"/>
                <a:gd name="T57" fmla="*/ 415 h 469"/>
                <a:gd name="T58" fmla="*/ 62 w 360"/>
                <a:gd name="T59" fmla="*/ 455 h 469"/>
                <a:gd name="T60" fmla="*/ 107 w 360"/>
                <a:gd name="T61" fmla="*/ 458 h 469"/>
                <a:gd name="T62" fmla="*/ 278 w 360"/>
                <a:gd name="T63" fmla="*/ 50 h 469"/>
                <a:gd name="T64" fmla="*/ 246 w 360"/>
                <a:gd name="T65" fmla="*/ 104 h 469"/>
                <a:gd name="T66" fmla="*/ 215 w 360"/>
                <a:gd name="T67" fmla="*/ 158 h 469"/>
                <a:gd name="T68" fmla="*/ 182 w 360"/>
                <a:gd name="T69" fmla="*/ 211 h 469"/>
                <a:gd name="T70" fmla="*/ 186 w 360"/>
                <a:gd name="T71" fmla="*/ 166 h 469"/>
                <a:gd name="T72" fmla="*/ 218 w 360"/>
                <a:gd name="T73" fmla="*/ 110 h 469"/>
                <a:gd name="T74" fmla="*/ 250 w 360"/>
                <a:gd name="T75" fmla="*/ 57 h 469"/>
                <a:gd name="T76" fmla="*/ 82 w 360"/>
                <a:gd name="T77" fmla="*/ 419 h 469"/>
                <a:gd name="T78" fmla="*/ 115 w 360"/>
                <a:gd name="T79" fmla="*/ 365 h 469"/>
                <a:gd name="T80" fmla="*/ 147 w 360"/>
                <a:gd name="T81" fmla="*/ 311 h 469"/>
                <a:gd name="T82" fmla="*/ 178 w 360"/>
                <a:gd name="T83" fmla="*/ 257 h 469"/>
                <a:gd name="T84" fmla="*/ 175 w 360"/>
                <a:gd name="T85" fmla="*/ 305 h 469"/>
                <a:gd name="T86" fmla="*/ 144 w 360"/>
                <a:gd name="T87" fmla="*/ 358 h 469"/>
                <a:gd name="T88" fmla="*/ 112 w 360"/>
                <a:gd name="T89" fmla="*/ 412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0" h="469">
                  <a:moveTo>
                    <a:pt x="136" y="452"/>
                  </a:moveTo>
                  <a:lnTo>
                    <a:pt x="147" y="433"/>
                  </a:lnTo>
                  <a:lnTo>
                    <a:pt x="158" y="415"/>
                  </a:lnTo>
                  <a:lnTo>
                    <a:pt x="169" y="398"/>
                  </a:lnTo>
                  <a:lnTo>
                    <a:pt x="178" y="379"/>
                  </a:lnTo>
                  <a:lnTo>
                    <a:pt x="189" y="362"/>
                  </a:lnTo>
                  <a:lnTo>
                    <a:pt x="201" y="344"/>
                  </a:lnTo>
                  <a:lnTo>
                    <a:pt x="212" y="325"/>
                  </a:lnTo>
                  <a:lnTo>
                    <a:pt x="221" y="308"/>
                  </a:lnTo>
                  <a:lnTo>
                    <a:pt x="232" y="290"/>
                  </a:lnTo>
                  <a:lnTo>
                    <a:pt x="243" y="272"/>
                  </a:lnTo>
                  <a:lnTo>
                    <a:pt x="254" y="254"/>
                  </a:lnTo>
                  <a:lnTo>
                    <a:pt x="235" y="243"/>
                  </a:lnTo>
                  <a:lnTo>
                    <a:pt x="218" y="232"/>
                  </a:lnTo>
                  <a:lnTo>
                    <a:pt x="201" y="223"/>
                  </a:lnTo>
                  <a:lnTo>
                    <a:pt x="210" y="204"/>
                  </a:lnTo>
                  <a:lnTo>
                    <a:pt x="221" y="186"/>
                  </a:lnTo>
                  <a:lnTo>
                    <a:pt x="232" y="169"/>
                  </a:lnTo>
                  <a:lnTo>
                    <a:pt x="243" y="150"/>
                  </a:lnTo>
                  <a:lnTo>
                    <a:pt x="253" y="132"/>
                  </a:lnTo>
                  <a:lnTo>
                    <a:pt x="264" y="115"/>
                  </a:lnTo>
                  <a:lnTo>
                    <a:pt x="275" y="96"/>
                  </a:lnTo>
                  <a:lnTo>
                    <a:pt x="286" y="79"/>
                  </a:lnTo>
                  <a:lnTo>
                    <a:pt x="295" y="61"/>
                  </a:lnTo>
                  <a:lnTo>
                    <a:pt x="314" y="71"/>
                  </a:lnTo>
                  <a:lnTo>
                    <a:pt x="303" y="90"/>
                  </a:lnTo>
                  <a:lnTo>
                    <a:pt x="292" y="107"/>
                  </a:lnTo>
                  <a:lnTo>
                    <a:pt x="283" y="125"/>
                  </a:lnTo>
                  <a:lnTo>
                    <a:pt x="272" y="143"/>
                  </a:lnTo>
                  <a:lnTo>
                    <a:pt x="261" y="161"/>
                  </a:lnTo>
                  <a:lnTo>
                    <a:pt x="250" y="178"/>
                  </a:lnTo>
                  <a:lnTo>
                    <a:pt x="297" y="183"/>
                  </a:lnTo>
                  <a:lnTo>
                    <a:pt x="306" y="164"/>
                  </a:lnTo>
                  <a:lnTo>
                    <a:pt x="317" y="147"/>
                  </a:lnTo>
                  <a:lnTo>
                    <a:pt x="329" y="129"/>
                  </a:lnTo>
                  <a:lnTo>
                    <a:pt x="340" y="110"/>
                  </a:lnTo>
                  <a:lnTo>
                    <a:pt x="349" y="93"/>
                  </a:lnTo>
                  <a:lnTo>
                    <a:pt x="360" y="76"/>
                  </a:lnTo>
                  <a:lnTo>
                    <a:pt x="343" y="64"/>
                  </a:lnTo>
                  <a:lnTo>
                    <a:pt x="325" y="53"/>
                  </a:lnTo>
                  <a:lnTo>
                    <a:pt x="306" y="42"/>
                  </a:lnTo>
                  <a:lnTo>
                    <a:pt x="317" y="25"/>
                  </a:lnTo>
                  <a:lnTo>
                    <a:pt x="300" y="14"/>
                  </a:lnTo>
                  <a:lnTo>
                    <a:pt x="289" y="33"/>
                  </a:lnTo>
                  <a:lnTo>
                    <a:pt x="272" y="22"/>
                  </a:lnTo>
                  <a:lnTo>
                    <a:pt x="253" y="11"/>
                  </a:lnTo>
                  <a:lnTo>
                    <a:pt x="235" y="0"/>
                  </a:lnTo>
                  <a:lnTo>
                    <a:pt x="224" y="19"/>
                  </a:lnTo>
                  <a:lnTo>
                    <a:pt x="213" y="36"/>
                  </a:lnTo>
                  <a:lnTo>
                    <a:pt x="204" y="53"/>
                  </a:lnTo>
                  <a:lnTo>
                    <a:pt x="193" y="72"/>
                  </a:lnTo>
                  <a:lnTo>
                    <a:pt x="182" y="90"/>
                  </a:lnTo>
                  <a:lnTo>
                    <a:pt x="171" y="107"/>
                  </a:lnTo>
                  <a:lnTo>
                    <a:pt x="161" y="126"/>
                  </a:lnTo>
                  <a:lnTo>
                    <a:pt x="150" y="143"/>
                  </a:lnTo>
                  <a:lnTo>
                    <a:pt x="139" y="161"/>
                  </a:lnTo>
                  <a:lnTo>
                    <a:pt x="128" y="180"/>
                  </a:lnTo>
                  <a:lnTo>
                    <a:pt x="118" y="197"/>
                  </a:lnTo>
                  <a:lnTo>
                    <a:pt x="107" y="215"/>
                  </a:lnTo>
                  <a:lnTo>
                    <a:pt x="125" y="226"/>
                  </a:lnTo>
                  <a:lnTo>
                    <a:pt x="144" y="237"/>
                  </a:lnTo>
                  <a:lnTo>
                    <a:pt x="161" y="248"/>
                  </a:lnTo>
                  <a:lnTo>
                    <a:pt x="150" y="265"/>
                  </a:lnTo>
                  <a:lnTo>
                    <a:pt x="139" y="283"/>
                  </a:lnTo>
                  <a:lnTo>
                    <a:pt x="129" y="302"/>
                  </a:lnTo>
                  <a:lnTo>
                    <a:pt x="118" y="319"/>
                  </a:lnTo>
                  <a:lnTo>
                    <a:pt x="107" y="336"/>
                  </a:lnTo>
                  <a:lnTo>
                    <a:pt x="96" y="355"/>
                  </a:lnTo>
                  <a:lnTo>
                    <a:pt x="87" y="373"/>
                  </a:lnTo>
                  <a:lnTo>
                    <a:pt x="76" y="390"/>
                  </a:lnTo>
                  <a:lnTo>
                    <a:pt x="65" y="409"/>
                  </a:lnTo>
                  <a:lnTo>
                    <a:pt x="47" y="398"/>
                  </a:lnTo>
                  <a:lnTo>
                    <a:pt x="58" y="381"/>
                  </a:lnTo>
                  <a:lnTo>
                    <a:pt x="68" y="362"/>
                  </a:lnTo>
                  <a:lnTo>
                    <a:pt x="79" y="344"/>
                  </a:lnTo>
                  <a:lnTo>
                    <a:pt x="90" y="327"/>
                  </a:lnTo>
                  <a:lnTo>
                    <a:pt x="101" y="308"/>
                  </a:lnTo>
                  <a:lnTo>
                    <a:pt x="111" y="290"/>
                  </a:lnTo>
                  <a:lnTo>
                    <a:pt x="65" y="287"/>
                  </a:lnTo>
                  <a:lnTo>
                    <a:pt x="54" y="305"/>
                  </a:lnTo>
                  <a:lnTo>
                    <a:pt x="43" y="322"/>
                  </a:lnTo>
                  <a:lnTo>
                    <a:pt x="33" y="341"/>
                  </a:lnTo>
                  <a:lnTo>
                    <a:pt x="22" y="358"/>
                  </a:lnTo>
                  <a:lnTo>
                    <a:pt x="11" y="376"/>
                  </a:lnTo>
                  <a:lnTo>
                    <a:pt x="0" y="395"/>
                  </a:lnTo>
                  <a:lnTo>
                    <a:pt x="19" y="404"/>
                  </a:lnTo>
                  <a:lnTo>
                    <a:pt x="36" y="415"/>
                  </a:lnTo>
                  <a:lnTo>
                    <a:pt x="54" y="426"/>
                  </a:lnTo>
                  <a:lnTo>
                    <a:pt x="44" y="444"/>
                  </a:lnTo>
                  <a:lnTo>
                    <a:pt x="62" y="455"/>
                  </a:lnTo>
                  <a:lnTo>
                    <a:pt x="73" y="437"/>
                  </a:lnTo>
                  <a:lnTo>
                    <a:pt x="90" y="447"/>
                  </a:lnTo>
                  <a:lnTo>
                    <a:pt x="107" y="458"/>
                  </a:lnTo>
                  <a:lnTo>
                    <a:pt x="126" y="469"/>
                  </a:lnTo>
                  <a:lnTo>
                    <a:pt x="136" y="452"/>
                  </a:lnTo>
                  <a:close/>
                  <a:moveTo>
                    <a:pt x="278" y="50"/>
                  </a:moveTo>
                  <a:lnTo>
                    <a:pt x="267" y="68"/>
                  </a:lnTo>
                  <a:lnTo>
                    <a:pt x="257" y="87"/>
                  </a:lnTo>
                  <a:lnTo>
                    <a:pt x="246" y="104"/>
                  </a:lnTo>
                  <a:lnTo>
                    <a:pt x="235" y="121"/>
                  </a:lnTo>
                  <a:lnTo>
                    <a:pt x="224" y="140"/>
                  </a:lnTo>
                  <a:lnTo>
                    <a:pt x="215" y="158"/>
                  </a:lnTo>
                  <a:lnTo>
                    <a:pt x="204" y="175"/>
                  </a:lnTo>
                  <a:lnTo>
                    <a:pt x="193" y="194"/>
                  </a:lnTo>
                  <a:lnTo>
                    <a:pt x="182" y="211"/>
                  </a:lnTo>
                  <a:lnTo>
                    <a:pt x="164" y="200"/>
                  </a:lnTo>
                  <a:lnTo>
                    <a:pt x="175" y="183"/>
                  </a:lnTo>
                  <a:lnTo>
                    <a:pt x="186" y="166"/>
                  </a:lnTo>
                  <a:lnTo>
                    <a:pt x="196" y="147"/>
                  </a:lnTo>
                  <a:lnTo>
                    <a:pt x="207" y="129"/>
                  </a:lnTo>
                  <a:lnTo>
                    <a:pt x="218" y="110"/>
                  </a:lnTo>
                  <a:lnTo>
                    <a:pt x="229" y="93"/>
                  </a:lnTo>
                  <a:lnTo>
                    <a:pt x="238" y="76"/>
                  </a:lnTo>
                  <a:lnTo>
                    <a:pt x="250" y="57"/>
                  </a:lnTo>
                  <a:lnTo>
                    <a:pt x="261" y="39"/>
                  </a:lnTo>
                  <a:lnTo>
                    <a:pt x="278" y="50"/>
                  </a:lnTo>
                  <a:close/>
                  <a:moveTo>
                    <a:pt x="82" y="419"/>
                  </a:moveTo>
                  <a:lnTo>
                    <a:pt x="93" y="401"/>
                  </a:lnTo>
                  <a:lnTo>
                    <a:pt x="104" y="384"/>
                  </a:lnTo>
                  <a:lnTo>
                    <a:pt x="115" y="365"/>
                  </a:lnTo>
                  <a:lnTo>
                    <a:pt x="125" y="347"/>
                  </a:lnTo>
                  <a:lnTo>
                    <a:pt x="136" y="330"/>
                  </a:lnTo>
                  <a:lnTo>
                    <a:pt x="147" y="311"/>
                  </a:lnTo>
                  <a:lnTo>
                    <a:pt x="158" y="294"/>
                  </a:lnTo>
                  <a:lnTo>
                    <a:pt x="167" y="276"/>
                  </a:lnTo>
                  <a:lnTo>
                    <a:pt x="178" y="257"/>
                  </a:lnTo>
                  <a:lnTo>
                    <a:pt x="197" y="268"/>
                  </a:lnTo>
                  <a:lnTo>
                    <a:pt x="186" y="286"/>
                  </a:lnTo>
                  <a:lnTo>
                    <a:pt x="175" y="305"/>
                  </a:lnTo>
                  <a:lnTo>
                    <a:pt x="164" y="322"/>
                  </a:lnTo>
                  <a:lnTo>
                    <a:pt x="155" y="339"/>
                  </a:lnTo>
                  <a:lnTo>
                    <a:pt x="144" y="358"/>
                  </a:lnTo>
                  <a:lnTo>
                    <a:pt x="133" y="376"/>
                  </a:lnTo>
                  <a:lnTo>
                    <a:pt x="122" y="393"/>
                  </a:lnTo>
                  <a:lnTo>
                    <a:pt x="112" y="412"/>
                  </a:lnTo>
                  <a:lnTo>
                    <a:pt x="101" y="430"/>
                  </a:lnTo>
                  <a:lnTo>
                    <a:pt x="82" y="4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504825" y="803275"/>
            <a:ext cx="942435" cy="950657"/>
            <a:chOff x="504825" y="803275"/>
            <a:chExt cx="1455738" cy="1468438"/>
          </a:xfrm>
        </p:grpSpPr>
        <p:sp>
          <p:nvSpPr>
            <p:cNvPr id="225" name="Freeform 681"/>
            <p:cNvSpPr/>
            <p:nvPr/>
          </p:nvSpPr>
          <p:spPr bwMode="auto">
            <a:xfrm>
              <a:off x="504825" y="803275"/>
              <a:ext cx="1455738" cy="1468438"/>
            </a:xfrm>
            <a:custGeom>
              <a:avLst/>
              <a:gdLst>
                <a:gd name="T0" fmla="*/ 390 w 581"/>
                <a:gd name="T1" fmla="*/ 18 h 585"/>
                <a:gd name="T2" fmla="*/ 349 w 581"/>
                <a:gd name="T3" fmla="*/ 56 h 585"/>
                <a:gd name="T4" fmla="*/ 307 w 581"/>
                <a:gd name="T5" fmla="*/ 1 h 585"/>
                <a:gd name="T6" fmla="*/ 264 w 581"/>
                <a:gd name="T7" fmla="*/ 50 h 585"/>
                <a:gd name="T8" fmla="*/ 206 w 581"/>
                <a:gd name="T9" fmla="*/ 13 h 585"/>
                <a:gd name="T10" fmla="*/ 183 w 581"/>
                <a:gd name="T11" fmla="*/ 74 h 585"/>
                <a:gd name="T12" fmla="*/ 116 w 581"/>
                <a:gd name="T13" fmla="*/ 59 h 585"/>
                <a:gd name="T14" fmla="*/ 114 w 581"/>
                <a:gd name="T15" fmla="*/ 124 h 585"/>
                <a:gd name="T16" fmla="*/ 46 w 581"/>
                <a:gd name="T17" fmla="*/ 133 h 585"/>
                <a:gd name="T18" fmla="*/ 67 w 581"/>
                <a:gd name="T19" fmla="*/ 195 h 585"/>
                <a:gd name="T20" fmla="*/ 56 w 581"/>
                <a:gd name="T21" fmla="*/ 226 h 585"/>
                <a:gd name="T22" fmla="*/ 0 w 581"/>
                <a:gd name="T23" fmla="*/ 260 h 585"/>
                <a:gd name="T24" fmla="*/ 47 w 581"/>
                <a:gd name="T25" fmla="*/ 310 h 585"/>
                <a:gd name="T26" fmla="*/ 7 w 581"/>
                <a:gd name="T27" fmla="*/ 362 h 585"/>
                <a:gd name="T28" fmla="*/ 68 w 581"/>
                <a:gd name="T29" fmla="*/ 392 h 585"/>
                <a:gd name="T30" fmla="*/ 47 w 581"/>
                <a:gd name="T31" fmla="*/ 455 h 585"/>
                <a:gd name="T32" fmla="*/ 115 w 581"/>
                <a:gd name="T33" fmla="*/ 463 h 585"/>
                <a:gd name="T34" fmla="*/ 117 w 581"/>
                <a:gd name="T35" fmla="*/ 528 h 585"/>
                <a:gd name="T36" fmla="*/ 184 w 581"/>
                <a:gd name="T37" fmla="*/ 512 h 585"/>
                <a:gd name="T38" fmla="*/ 191 w 581"/>
                <a:gd name="T39" fmla="*/ 568 h 585"/>
                <a:gd name="T40" fmla="*/ 233 w 581"/>
                <a:gd name="T41" fmla="*/ 530 h 585"/>
                <a:gd name="T42" fmla="*/ 274 w 581"/>
                <a:gd name="T43" fmla="*/ 585 h 585"/>
                <a:gd name="T44" fmla="*/ 317 w 581"/>
                <a:gd name="T45" fmla="*/ 535 h 585"/>
                <a:gd name="T46" fmla="*/ 375 w 581"/>
                <a:gd name="T47" fmla="*/ 573 h 585"/>
                <a:gd name="T48" fmla="*/ 399 w 581"/>
                <a:gd name="T49" fmla="*/ 512 h 585"/>
                <a:gd name="T50" fmla="*/ 465 w 581"/>
                <a:gd name="T51" fmla="*/ 527 h 585"/>
                <a:gd name="T52" fmla="*/ 467 w 581"/>
                <a:gd name="T53" fmla="*/ 462 h 585"/>
                <a:gd name="T54" fmla="*/ 535 w 581"/>
                <a:gd name="T55" fmla="*/ 453 h 585"/>
                <a:gd name="T56" fmla="*/ 514 w 581"/>
                <a:gd name="T57" fmla="*/ 391 h 585"/>
                <a:gd name="T58" fmla="*/ 525 w 581"/>
                <a:gd name="T59" fmla="*/ 360 h 585"/>
                <a:gd name="T60" fmla="*/ 581 w 581"/>
                <a:gd name="T61" fmla="*/ 325 h 585"/>
                <a:gd name="T62" fmla="*/ 534 w 581"/>
                <a:gd name="T63" fmla="*/ 276 h 585"/>
                <a:gd name="T64" fmla="*/ 575 w 581"/>
                <a:gd name="T65" fmla="*/ 224 h 585"/>
                <a:gd name="T66" fmla="*/ 513 w 581"/>
                <a:gd name="T67" fmla="*/ 193 h 585"/>
                <a:gd name="T68" fmla="*/ 534 w 581"/>
                <a:gd name="T69" fmla="*/ 131 h 585"/>
                <a:gd name="T70" fmla="*/ 466 w 581"/>
                <a:gd name="T71" fmla="*/ 123 h 585"/>
                <a:gd name="T72" fmla="*/ 464 w 581"/>
                <a:gd name="T73" fmla="*/ 58 h 585"/>
                <a:gd name="T74" fmla="*/ 397 w 581"/>
                <a:gd name="T75" fmla="*/ 74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585">
                  <a:moveTo>
                    <a:pt x="406" y="24"/>
                  </a:moveTo>
                  <a:cubicBezTo>
                    <a:pt x="401" y="22"/>
                    <a:pt x="395" y="20"/>
                    <a:pt x="390" y="18"/>
                  </a:cubicBezTo>
                  <a:cubicBezTo>
                    <a:pt x="384" y="16"/>
                    <a:pt x="379" y="14"/>
                    <a:pt x="373" y="13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38" y="53"/>
                    <a:pt x="327" y="51"/>
                    <a:pt x="316" y="50"/>
                  </a:cubicBezTo>
                  <a:cubicBezTo>
                    <a:pt x="307" y="1"/>
                    <a:pt x="307" y="1"/>
                    <a:pt x="307" y="1"/>
                  </a:cubicBezTo>
                  <a:cubicBezTo>
                    <a:pt x="296" y="0"/>
                    <a:pt x="284" y="1"/>
                    <a:pt x="272" y="1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53" y="52"/>
                    <a:pt x="242" y="54"/>
                    <a:pt x="231" y="56"/>
                  </a:cubicBezTo>
                  <a:cubicBezTo>
                    <a:pt x="206" y="13"/>
                    <a:pt x="206" y="13"/>
                    <a:pt x="206" y="13"/>
                  </a:cubicBezTo>
                  <a:cubicBezTo>
                    <a:pt x="195" y="16"/>
                    <a:pt x="184" y="21"/>
                    <a:pt x="174" y="25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73" y="79"/>
                    <a:pt x="163" y="85"/>
                    <a:pt x="154" y="91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06" y="66"/>
                    <a:pt x="98" y="73"/>
                    <a:pt x="89" y="81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07" y="132"/>
                    <a:pt x="100" y="141"/>
                    <a:pt x="93" y="150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0" y="142"/>
                    <a:pt x="34" y="152"/>
                    <a:pt x="29" y="163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5" y="200"/>
                    <a:pt x="63" y="205"/>
                    <a:pt x="61" y="210"/>
                  </a:cubicBezTo>
                  <a:cubicBezTo>
                    <a:pt x="59" y="215"/>
                    <a:pt x="58" y="221"/>
                    <a:pt x="56" y="226"/>
                  </a:cubicBezTo>
                  <a:cubicBezTo>
                    <a:pt x="6" y="226"/>
                    <a:pt x="6" y="226"/>
                    <a:pt x="6" y="226"/>
                  </a:cubicBezTo>
                  <a:cubicBezTo>
                    <a:pt x="3" y="237"/>
                    <a:pt x="1" y="249"/>
                    <a:pt x="0" y="260"/>
                  </a:cubicBezTo>
                  <a:cubicBezTo>
                    <a:pt x="47" y="277"/>
                    <a:pt x="47" y="277"/>
                    <a:pt x="47" y="277"/>
                  </a:cubicBezTo>
                  <a:cubicBezTo>
                    <a:pt x="46" y="288"/>
                    <a:pt x="46" y="299"/>
                    <a:pt x="47" y="310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" y="339"/>
                    <a:pt x="4" y="350"/>
                    <a:pt x="7" y="362"/>
                  </a:cubicBezTo>
                  <a:cubicBezTo>
                    <a:pt x="56" y="361"/>
                    <a:pt x="56" y="361"/>
                    <a:pt x="56" y="361"/>
                  </a:cubicBezTo>
                  <a:cubicBezTo>
                    <a:pt x="60" y="372"/>
                    <a:pt x="63" y="382"/>
                    <a:pt x="68" y="392"/>
                  </a:cubicBezTo>
                  <a:cubicBezTo>
                    <a:pt x="30" y="424"/>
                    <a:pt x="30" y="424"/>
                    <a:pt x="30" y="424"/>
                  </a:cubicBezTo>
                  <a:cubicBezTo>
                    <a:pt x="35" y="435"/>
                    <a:pt x="41" y="445"/>
                    <a:pt x="47" y="455"/>
                  </a:cubicBezTo>
                  <a:cubicBezTo>
                    <a:pt x="94" y="437"/>
                    <a:pt x="94" y="437"/>
                    <a:pt x="94" y="437"/>
                  </a:cubicBezTo>
                  <a:cubicBezTo>
                    <a:pt x="100" y="446"/>
                    <a:pt x="108" y="455"/>
                    <a:pt x="115" y="463"/>
                  </a:cubicBezTo>
                  <a:cubicBezTo>
                    <a:pt x="90" y="506"/>
                    <a:pt x="90" y="506"/>
                    <a:pt x="90" y="506"/>
                  </a:cubicBezTo>
                  <a:cubicBezTo>
                    <a:pt x="99" y="514"/>
                    <a:pt x="108" y="521"/>
                    <a:pt x="117" y="528"/>
                  </a:cubicBezTo>
                  <a:cubicBezTo>
                    <a:pt x="155" y="496"/>
                    <a:pt x="155" y="496"/>
                    <a:pt x="155" y="496"/>
                  </a:cubicBezTo>
                  <a:cubicBezTo>
                    <a:pt x="164" y="502"/>
                    <a:pt x="174" y="507"/>
                    <a:pt x="184" y="512"/>
                  </a:cubicBezTo>
                  <a:cubicBezTo>
                    <a:pt x="175" y="561"/>
                    <a:pt x="175" y="561"/>
                    <a:pt x="175" y="561"/>
                  </a:cubicBezTo>
                  <a:cubicBezTo>
                    <a:pt x="181" y="564"/>
                    <a:pt x="186" y="566"/>
                    <a:pt x="191" y="568"/>
                  </a:cubicBezTo>
                  <a:cubicBezTo>
                    <a:pt x="197" y="570"/>
                    <a:pt x="203" y="572"/>
                    <a:pt x="208" y="573"/>
                  </a:cubicBezTo>
                  <a:cubicBezTo>
                    <a:pt x="233" y="530"/>
                    <a:pt x="233" y="530"/>
                    <a:pt x="233" y="530"/>
                  </a:cubicBezTo>
                  <a:cubicBezTo>
                    <a:pt x="244" y="533"/>
                    <a:pt x="255" y="535"/>
                    <a:pt x="265" y="536"/>
                  </a:cubicBezTo>
                  <a:cubicBezTo>
                    <a:pt x="274" y="585"/>
                    <a:pt x="274" y="585"/>
                    <a:pt x="274" y="585"/>
                  </a:cubicBezTo>
                  <a:cubicBezTo>
                    <a:pt x="286" y="585"/>
                    <a:pt x="297" y="585"/>
                    <a:pt x="309" y="585"/>
                  </a:cubicBezTo>
                  <a:cubicBezTo>
                    <a:pt x="317" y="535"/>
                    <a:pt x="317" y="535"/>
                    <a:pt x="317" y="535"/>
                  </a:cubicBezTo>
                  <a:cubicBezTo>
                    <a:pt x="328" y="534"/>
                    <a:pt x="339" y="532"/>
                    <a:pt x="350" y="530"/>
                  </a:cubicBezTo>
                  <a:cubicBezTo>
                    <a:pt x="375" y="573"/>
                    <a:pt x="375" y="573"/>
                    <a:pt x="375" y="573"/>
                  </a:cubicBezTo>
                  <a:cubicBezTo>
                    <a:pt x="386" y="569"/>
                    <a:pt x="397" y="565"/>
                    <a:pt x="408" y="561"/>
                  </a:cubicBezTo>
                  <a:cubicBezTo>
                    <a:pt x="399" y="512"/>
                    <a:pt x="399" y="512"/>
                    <a:pt x="399" y="512"/>
                  </a:cubicBezTo>
                  <a:cubicBezTo>
                    <a:pt x="409" y="507"/>
                    <a:pt x="418" y="501"/>
                    <a:pt x="427" y="495"/>
                  </a:cubicBezTo>
                  <a:cubicBezTo>
                    <a:pt x="465" y="527"/>
                    <a:pt x="465" y="527"/>
                    <a:pt x="465" y="527"/>
                  </a:cubicBezTo>
                  <a:cubicBezTo>
                    <a:pt x="475" y="520"/>
                    <a:pt x="484" y="513"/>
                    <a:pt x="492" y="505"/>
                  </a:cubicBezTo>
                  <a:cubicBezTo>
                    <a:pt x="467" y="462"/>
                    <a:pt x="467" y="462"/>
                    <a:pt x="467" y="462"/>
                  </a:cubicBezTo>
                  <a:cubicBezTo>
                    <a:pt x="475" y="454"/>
                    <a:pt x="482" y="445"/>
                    <a:pt x="488" y="436"/>
                  </a:cubicBezTo>
                  <a:cubicBezTo>
                    <a:pt x="535" y="453"/>
                    <a:pt x="535" y="453"/>
                    <a:pt x="535" y="453"/>
                  </a:cubicBezTo>
                  <a:cubicBezTo>
                    <a:pt x="541" y="444"/>
                    <a:pt x="547" y="433"/>
                    <a:pt x="552" y="423"/>
                  </a:cubicBezTo>
                  <a:cubicBezTo>
                    <a:pt x="514" y="391"/>
                    <a:pt x="514" y="391"/>
                    <a:pt x="514" y="391"/>
                  </a:cubicBezTo>
                  <a:cubicBezTo>
                    <a:pt x="516" y="386"/>
                    <a:pt x="518" y="381"/>
                    <a:pt x="520" y="376"/>
                  </a:cubicBezTo>
                  <a:cubicBezTo>
                    <a:pt x="522" y="370"/>
                    <a:pt x="524" y="365"/>
                    <a:pt x="525" y="360"/>
                  </a:cubicBezTo>
                  <a:cubicBezTo>
                    <a:pt x="575" y="360"/>
                    <a:pt x="575" y="360"/>
                    <a:pt x="575" y="360"/>
                  </a:cubicBezTo>
                  <a:cubicBezTo>
                    <a:pt x="578" y="349"/>
                    <a:pt x="580" y="337"/>
                    <a:pt x="581" y="325"/>
                  </a:cubicBezTo>
                  <a:cubicBezTo>
                    <a:pt x="534" y="309"/>
                    <a:pt x="534" y="309"/>
                    <a:pt x="534" y="309"/>
                  </a:cubicBezTo>
                  <a:cubicBezTo>
                    <a:pt x="535" y="298"/>
                    <a:pt x="535" y="287"/>
                    <a:pt x="534" y="276"/>
                  </a:cubicBezTo>
                  <a:cubicBezTo>
                    <a:pt x="581" y="259"/>
                    <a:pt x="581" y="259"/>
                    <a:pt x="581" y="259"/>
                  </a:cubicBezTo>
                  <a:cubicBezTo>
                    <a:pt x="579" y="247"/>
                    <a:pt x="577" y="236"/>
                    <a:pt x="575" y="224"/>
                  </a:cubicBezTo>
                  <a:cubicBezTo>
                    <a:pt x="525" y="225"/>
                    <a:pt x="525" y="225"/>
                    <a:pt x="525" y="225"/>
                  </a:cubicBezTo>
                  <a:cubicBezTo>
                    <a:pt x="522" y="214"/>
                    <a:pt x="518" y="204"/>
                    <a:pt x="513" y="193"/>
                  </a:cubicBezTo>
                  <a:cubicBezTo>
                    <a:pt x="552" y="162"/>
                    <a:pt x="552" y="162"/>
                    <a:pt x="552" y="162"/>
                  </a:cubicBezTo>
                  <a:cubicBezTo>
                    <a:pt x="546" y="151"/>
                    <a:pt x="540" y="141"/>
                    <a:pt x="534" y="131"/>
                  </a:cubicBezTo>
                  <a:cubicBezTo>
                    <a:pt x="487" y="149"/>
                    <a:pt x="487" y="149"/>
                    <a:pt x="487" y="149"/>
                  </a:cubicBezTo>
                  <a:cubicBezTo>
                    <a:pt x="481" y="140"/>
                    <a:pt x="474" y="131"/>
                    <a:pt x="466" y="123"/>
                  </a:cubicBezTo>
                  <a:cubicBezTo>
                    <a:pt x="491" y="80"/>
                    <a:pt x="491" y="80"/>
                    <a:pt x="491" y="80"/>
                  </a:cubicBezTo>
                  <a:cubicBezTo>
                    <a:pt x="482" y="72"/>
                    <a:pt x="473" y="65"/>
                    <a:pt x="464" y="58"/>
                  </a:cubicBezTo>
                  <a:cubicBezTo>
                    <a:pt x="426" y="90"/>
                    <a:pt x="426" y="90"/>
                    <a:pt x="426" y="90"/>
                  </a:cubicBezTo>
                  <a:cubicBezTo>
                    <a:pt x="417" y="84"/>
                    <a:pt x="407" y="78"/>
                    <a:pt x="397" y="74"/>
                  </a:cubicBezTo>
                  <a:lnTo>
                    <a:pt x="406" y="24"/>
                  </a:lnTo>
                  <a:close/>
                </a:path>
              </a:pathLst>
            </a:custGeom>
            <a:solidFill>
              <a:srgbClr val="00779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682"/>
            <p:cNvSpPr>
              <a:spLocks noEditPoints="1"/>
            </p:cNvSpPr>
            <p:nvPr/>
          </p:nvSpPr>
          <p:spPr bwMode="auto">
            <a:xfrm>
              <a:off x="874713" y="1084263"/>
              <a:ext cx="692150" cy="887413"/>
            </a:xfrm>
            <a:custGeom>
              <a:avLst/>
              <a:gdLst>
                <a:gd name="T0" fmla="*/ 397 w 436"/>
                <a:gd name="T1" fmla="*/ 405 h 559"/>
                <a:gd name="T2" fmla="*/ 357 w 436"/>
                <a:gd name="T3" fmla="*/ 341 h 559"/>
                <a:gd name="T4" fmla="*/ 319 w 436"/>
                <a:gd name="T5" fmla="*/ 276 h 559"/>
                <a:gd name="T6" fmla="*/ 280 w 436"/>
                <a:gd name="T7" fmla="*/ 213 h 559"/>
                <a:gd name="T8" fmla="*/ 217 w 436"/>
                <a:gd name="T9" fmla="*/ 251 h 559"/>
                <a:gd name="T10" fmla="*/ 177 w 436"/>
                <a:gd name="T11" fmla="*/ 188 h 559"/>
                <a:gd name="T12" fmla="*/ 138 w 436"/>
                <a:gd name="T13" fmla="*/ 125 h 559"/>
                <a:gd name="T14" fmla="*/ 100 w 436"/>
                <a:gd name="T15" fmla="*/ 60 h 559"/>
                <a:gd name="T16" fmla="*/ 147 w 436"/>
                <a:gd name="T17" fmla="*/ 90 h 559"/>
                <a:gd name="T18" fmla="*/ 185 w 436"/>
                <a:gd name="T19" fmla="*/ 153 h 559"/>
                <a:gd name="T20" fmla="*/ 215 w 436"/>
                <a:gd name="T21" fmla="*/ 106 h 559"/>
                <a:gd name="T22" fmla="*/ 176 w 436"/>
                <a:gd name="T23" fmla="*/ 43 h 559"/>
                <a:gd name="T24" fmla="*/ 128 w 436"/>
                <a:gd name="T25" fmla="*/ 12 h 559"/>
                <a:gd name="T26" fmla="*/ 73 w 436"/>
                <a:gd name="T27" fmla="*/ 17 h 559"/>
                <a:gd name="T28" fmla="*/ 43 w 436"/>
                <a:gd name="T29" fmla="*/ 65 h 559"/>
                <a:gd name="T30" fmla="*/ 15 w 436"/>
                <a:gd name="T31" fmla="*/ 112 h 559"/>
                <a:gd name="T32" fmla="*/ 53 w 436"/>
                <a:gd name="T33" fmla="*/ 175 h 559"/>
                <a:gd name="T34" fmla="*/ 92 w 436"/>
                <a:gd name="T35" fmla="*/ 240 h 559"/>
                <a:gd name="T36" fmla="*/ 131 w 436"/>
                <a:gd name="T37" fmla="*/ 303 h 559"/>
                <a:gd name="T38" fmla="*/ 179 w 436"/>
                <a:gd name="T39" fmla="*/ 333 h 559"/>
                <a:gd name="T40" fmla="*/ 234 w 436"/>
                <a:gd name="T41" fmla="*/ 329 h 559"/>
                <a:gd name="T42" fmla="*/ 274 w 436"/>
                <a:gd name="T43" fmla="*/ 393 h 559"/>
                <a:gd name="T44" fmla="*/ 312 w 436"/>
                <a:gd name="T45" fmla="*/ 457 h 559"/>
                <a:gd name="T46" fmla="*/ 316 w 436"/>
                <a:gd name="T47" fmla="*/ 512 h 559"/>
                <a:gd name="T48" fmla="*/ 278 w 436"/>
                <a:gd name="T49" fmla="*/ 449 h 559"/>
                <a:gd name="T50" fmla="*/ 239 w 436"/>
                <a:gd name="T51" fmla="*/ 384 h 559"/>
                <a:gd name="T52" fmla="*/ 236 w 436"/>
                <a:gd name="T53" fmla="*/ 474 h 559"/>
                <a:gd name="T54" fmla="*/ 274 w 436"/>
                <a:gd name="T55" fmla="*/ 539 h 559"/>
                <a:gd name="T56" fmla="*/ 329 w 436"/>
                <a:gd name="T57" fmla="*/ 534 h 559"/>
                <a:gd name="T58" fmla="*/ 386 w 436"/>
                <a:gd name="T59" fmla="*/ 529 h 559"/>
                <a:gd name="T60" fmla="*/ 414 w 436"/>
                <a:gd name="T61" fmla="*/ 482 h 559"/>
                <a:gd name="T62" fmla="*/ 78 w 436"/>
                <a:gd name="T63" fmla="*/ 73 h 559"/>
                <a:gd name="T64" fmla="*/ 117 w 436"/>
                <a:gd name="T65" fmla="*/ 137 h 559"/>
                <a:gd name="T66" fmla="*/ 155 w 436"/>
                <a:gd name="T67" fmla="*/ 201 h 559"/>
                <a:gd name="T68" fmla="*/ 195 w 436"/>
                <a:gd name="T69" fmla="*/ 265 h 559"/>
                <a:gd name="T70" fmla="*/ 147 w 436"/>
                <a:gd name="T71" fmla="*/ 235 h 559"/>
                <a:gd name="T72" fmla="*/ 109 w 436"/>
                <a:gd name="T73" fmla="*/ 171 h 559"/>
                <a:gd name="T74" fmla="*/ 70 w 436"/>
                <a:gd name="T75" fmla="*/ 107 h 559"/>
                <a:gd name="T76" fmla="*/ 359 w 436"/>
                <a:gd name="T77" fmla="*/ 487 h 559"/>
                <a:gd name="T78" fmla="*/ 319 w 436"/>
                <a:gd name="T79" fmla="*/ 422 h 559"/>
                <a:gd name="T80" fmla="*/ 282 w 436"/>
                <a:gd name="T81" fmla="*/ 359 h 559"/>
                <a:gd name="T82" fmla="*/ 242 w 436"/>
                <a:gd name="T83" fmla="*/ 294 h 559"/>
                <a:gd name="T84" fmla="*/ 289 w 436"/>
                <a:gd name="T85" fmla="*/ 324 h 559"/>
                <a:gd name="T86" fmla="*/ 329 w 436"/>
                <a:gd name="T87" fmla="*/ 389 h 559"/>
                <a:gd name="T88" fmla="*/ 367 w 436"/>
                <a:gd name="T89" fmla="*/ 452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36" h="559">
                  <a:moveTo>
                    <a:pt x="424" y="447"/>
                  </a:moveTo>
                  <a:lnTo>
                    <a:pt x="410" y="427"/>
                  </a:lnTo>
                  <a:lnTo>
                    <a:pt x="397" y="405"/>
                  </a:lnTo>
                  <a:lnTo>
                    <a:pt x="384" y="384"/>
                  </a:lnTo>
                  <a:lnTo>
                    <a:pt x="372" y="362"/>
                  </a:lnTo>
                  <a:lnTo>
                    <a:pt x="357" y="341"/>
                  </a:lnTo>
                  <a:lnTo>
                    <a:pt x="345" y="319"/>
                  </a:lnTo>
                  <a:lnTo>
                    <a:pt x="332" y="299"/>
                  </a:lnTo>
                  <a:lnTo>
                    <a:pt x="319" y="276"/>
                  </a:lnTo>
                  <a:lnTo>
                    <a:pt x="307" y="256"/>
                  </a:lnTo>
                  <a:lnTo>
                    <a:pt x="293" y="234"/>
                  </a:lnTo>
                  <a:lnTo>
                    <a:pt x="280" y="213"/>
                  </a:lnTo>
                  <a:lnTo>
                    <a:pt x="259" y="226"/>
                  </a:lnTo>
                  <a:lnTo>
                    <a:pt x="237" y="239"/>
                  </a:lnTo>
                  <a:lnTo>
                    <a:pt x="217" y="251"/>
                  </a:lnTo>
                  <a:lnTo>
                    <a:pt x="203" y="231"/>
                  </a:lnTo>
                  <a:lnTo>
                    <a:pt x="190" y="209"/>
                  </a:lnTo>
                  <a:lnTo>
                    <a:pt x="177" y="188"/>
                  </a:lnTo>
                  <a:lnTo>
                    <a:pt x="165" y="166"/>
                  </a:lnTo>
                  <a:lnTo>
                    <a:pt x="152" y="145"/>
                  </a:lnTo>
                  <a:lnTo>
                    <a:pt x="138" y="125"/>
                  </a:lnTo>
                  <a:lnTo>
                    <a:pt x="125" y="103"/>
                  </a:lnTo>
                  <a:lnTo>
                    <a:pt x="113" y="82"/>
                  </a:lnTo>
                  <a:lnTo>
                    <a:pt x="100" y="60"/>
                  </a:lnTo>
                  <a:lnTo>
                    <a:pt x="120" y="47"/>
                  </a:lnTo>
                  <a:lnTo>
                    <a:pt x="133" y="68"/>
                  </a:lnTo>
                  <a:lnTo>
                    <a:pt x="147" y="90"/>
                  </a:lnTo>
                  <a:lnTo>
                    <a:pt x="160" y="111"/>
                  </a:lnTo>
                  <a:lnTo>
                    <a:pt x="173" y="133"/>
                  </a:lnTo>
                  <a:lnTo>
                    <a:pt x="185" y="153"/>
                  </a:lnTo>
                  <a:lnTo>
                    <a:pt x="198" y="175"/>
                  </a:lnTo>
                  <a:lnTo>
                    <a:pt x="228" y="128"/>
                  </a:lnTo>
                  <a:lnTo>
                    <a:pt x="215" y="106"/>
                  </a:lnTo>
                  <a:lnTo>
                    <a:pt x="203" y="85"/>
                  </a:lnTo>
                  <a:lnTo>
                    <a:pt x="190" y="63"/>
                  </a:lnTo>
                  <a:lnTo>
                    <a:pt x="176" y="43"/>
                  </a:lnTo>
                  <a:lnTo>
                    <a:pt x="163" y="20"/>
                  </a:lnTo>
                  <a:lnTo>
                    <a:pt x="150" y="0"/>
                  </a:lnTo>
                  <a:lnTo>
                    <a:pt x="128" y="12"/>
                  </a:lnTo>
                  <a:lnTo>
                    <a:pt x="108" y="25"/>
                  </a:lnTo>
                  <a:lnTo>
                    <a:pt x="86" y="39"/>
                  </a:lnTo>
                  <a:lnTo>
                    <a:pt x="73" y="17"/>
                  </a:lnTo>
                  <a:lnTo>
                    <a:pt x="53" y="30"/>
                  </a:lnTo>
                  <a:lnTo>
                    <a:pt x="65" y="52"/>
                  </a:lnTo>
                  <a:lnTo>
                    <a:pt x="43" y="65"/>
                  </a:lnTo>
                  <a:lnTo>
                    <a:pt x="22" y="77"/>
                  </a:lnTo>
                  <a:lnTo>
                    <a:pt x="0" y="90"/>
                  </a:lnTo>
                  <a:lnTo>
                    <a:pt x="15" y="112"/>
                  </a:lnTo>
                  <a:lnTo>
                    <a:pt x="27" y="133"/>
                  </a:lnTo>
                  <a:lnTo>
                    <a:pt x="40" y="155"/>
                  </a:lnTo>
                  <a:lnTo>
                    <a:pt x="53" y="175"/>
                  </a:lnTo>
                  <a:lnTo>
                    <a:pt x="67" y="197"/>
                  </a:lnTo>
                  <a:lnTo>
                    <a:pt x="79" y="218"/>
                  </a:lnTo>
                  <a:lnTo>
                    <a:pt x="92" y="240"/>
                  </a:lnTo>
                  <a:lnTo>
                    <a:pt x="105" y="261"/>
                  </a:lnTo>
                  <a:lnTo>
                    <a:pt x="119" y="283"/>
                  </a:lnTo>
                  <a:lnTo>
                    <a:pt x="131" y="303"/>
                  </a:lnTo>
                  <a:lnTo>
                    <a:pt x="144" y="325"/>
                  </a:lnTo>
                  <a:lnTo>
                    <a:pt x="157" y="346"/>
                  </a:lnTo>
                  <a:lnTo>
                    <a:pt x="179" y="333"/>
                  </a:lnTo>
                  <a:lnTo>
                    <a:pt x="199" y="321"/>
                  </a:lnTo>
                  <a:lnTo>
                    <a:pt x="222" y="308"/>
                  </a:lnTo>
                  <a:lnTo>
                    <a:pt x="234" y="329"/>
                  </a:lnTo>
                  <a:lnTo>
                    <a:pt x="247" y="351"/>
                  </a:lnTo>
                  <a:lnTo>
                    <a:pt x="259" y="371"/>
                  </a:lnTo>
                  <a:lnTo>
                    <a:pt x="274" y="393"/>
                  </a:lnTo>
                  <a:lnTo>
                    <a:pt x="286" y="414"/>
                  </a:lnTo>
                  <a:lnTo>
                    <a:pt x="299" y="435"/>
                  </a:lnTo>
                  <a:lnTo>
                    <a:pt x="312" y="457"/>
                  </a:lnTo>
                  <a:lnTo>
                    <a:pt x="324" y="477"/>
                  </a:lnTo>
                  <a:lnTo>
                    <a:pt x="338" y="499"/>
                  </a:lnTo>
                  <a:lnTo>
                    <a:pt x="316" y="512"/>
                  </a:lnTo>
                  <a:lnTo>
                    <a:pt x="304" y="491"/>
                  </a:lnTo>
                  <a:lnTo>
                    <a:pt x="291" y="469"/>
                  </a:lnTo>
                  <a:lnTo>
                    <a:pt x="278" y="449"/>
                  </a:lnTo>
                  <a:lnTo>
                    <a:pt x="264" y="427"/>
                  </a:lnTo>
                  <a:lnTo>
                    <a:pt x="252" y="406"/>
                  </a:lnTo>
                  <a:lnTo>
                    <a:pt x="239" y="384"/>
                  </a:lnTo>
                  <a:lnTo>
                    <a:pt x="209" y="431"/>
                  </a:lnTo>
                  <a:lnTo>
                    <a:pt x="222" y="454"/>
                  </a:lnTo>
                  <a:lnTo>
                    <a:pt x="236" y="474"/>
                  </a:lnTo>
                  <a:lnTo>
                    <a:pt x="248" y="496"/>
                  </a:lnTo>
                  <a:lnTo>
                    <a:pt x="261" y="517"/>
                  </a:lnTo>
                  <a:lnTo>
                    <a:pt x="274" y="539"/>
                  </a:lnTo>
                  <a:lnTo>
                    <a:pt x="286" y="559"/>
                  </a:lnTo>
                  <a:lnTo>
                    <a:pt x="308" y="547"/>
                  </a:lnTo>
                  <a:lnTo>
                    <a:pt x="329" y="534"/>
                  </a:lnTo>
                  <a:lnTo>
                    <a:pt x="351" y="520"/>
                  </a:lnTo>
                  <a:lnTo>
                    <a:pt x="364" y="542"/>
                  </a:lnTo>
                  <a:lnTo>
                    <a:pt x="386" y="529"/>
                  </a:lnTo>
                  <a:lnTo>
                    <a:pt x="372" y="507"/>
                  </a:lnTo>
                  <a:lnTo>
                    <a:pt x="394" y="495"/>
                  </a:lnTo>
                  <a:lnTo>
                    <a:pt x="414" y="482"/>
                  </a:lnTo>
                  <a:lnTo>
                    <a:pt x="436" y="469"/>
                  </a:lnTo>
                  <a:lnTo>
                    <a:pt x="424" y="447"/>
                  </a:lnTo>
                  <a:close/>
                  <a:moveTo>
                    <a:pt x="78" y="73"/>
                  </a:moveTo>
                  <a:lnTo>
                    <a:pt x="90" y="95"/>
                  </a:lnTo>
                  <a:lnTo>
                    <a:pt x="105" y="115"/>
                  </a:lnTo>
                  <a:lnTo>
                    <a:pt x="117" y="137"/>
                  </a:lnTo>
                  <a:lnTo>
                    <a:pt x="130" y="158"/>
                  </a:lnTo>
                  <a:lnTo>
                    <a:pt x="143" y="180"/>
                  </a:lnTo>
                  <a:lnTo>
                    <a:pt x="155" y="201"/>
                  </a:lnTo>
                  <a:lnTo>
                    <a:pt x="169" y="223"/>
                  </a:lnTo>
                  <a:lnTo>
                    <a:pt x="182" y="243"/>
                  </a:lnTo>
                  <a:lnTo>
                    <a:pt x="195" y="265"/>
                  </a:lnTo>
                  <a:lnTo>
                    <a:pt x="174" y="278"/>
                  </a:lnTo>
                  <a:lnTo>
                    <a:pt x="160" y="256"/>
                  </a:lnTo>
                  <a:lnTo>
                    <a:pt x="147" y="235"/>
                  </a:lnTo>
                  <a:lnTo>
                    <a:pt x="135" y="213"/>
                  </a:lnTo>
                  <a:lnTo>
                    <a:pt x="122" y="193"/>
                  </a:lnTo>
                  <a:lnTo>
                    <a:pt x="109" y="171"/>
                  </a:lnTo>
                  <a:lnTo>
                    <a:pt x="95" y="150"/>
                  </a:lnTo>
                  <a:lnTo>
                    <a:pt x="83" y="128"/>
                  </a:lnTo>
                  <a:lnTo>
                    <a:pt x="70" y="107"/>
                  </a:lnTo>
                  <a:lnTo>
                    <a:pt x="57" y="87"/>
                  </a:lnTo>
                  <a:lnTo>
                    <a:pt x="78" y="73"/>
                  </a:lnTo>
                  <a:close/>
                  <a:moveTo>
                    <a:pt x="359" y="487"/>
                  </a:moveTo>
                  <a:lnTo>
                    <a:pt x="346" y="465"/>
                  </a:lnTo>
                  <a:lnTo>
                    <a:pt x="334" y="444"/>
                  </a:lnTo>
                  <a:lnTo>
                    <a:pt x="319" y="422"/>
                  </a:lnTo>
                  <a:lnTo>
                    <a:pt x="307" y="401"/>
                  </a:lnTo>
                  <a:lnTo>
                    <a:pt x="294" y="379"/>
                  </a:lnTo>
                  <a:lnTo>
                    <a:pt x="282" y="359"/>
                  </a:lnTo>
                  <a:lnTo>
                    <a:pt x="269" y="337"/>
                  </a:lnTo>
                  <a:lnTo>
                    <a:pt x="255" y="316"/>
                  </a:lnTo>
                  <a:lnTo>
                    <a:pt x="242" y="294"/>
                  </a:lnTo>
                  <a:lnTo>
                    <a:pt x="264" y="281"/>
                  </a:lnTo>
                  <a:lnTo>
                    <a:pt x="277" y="303"/>
                  </a:lnTo>
                  <a:lnTo>
                    <a:pt x="289" y="324"/>
                  </a:lnTo>
                  <a:lnTo>
                    <a:pt x="302" y="346"/>
                  </a:lnTo>
                  <a:lnTo>
                    <a:pt x="316" y="367"/>
                  </a:lnTo>
                  <a:lnTo>
                    <a:pt x="329" y="389"/>
                  </a:lnTo>
                  <a:lnTo>
                    <a:pt x="342" y="409"/>
                  </a:lnTo>
                  <a:lnTo>
                    <a:pt x="354" y="431"/>
                  </a:lnTo>
                  <a:lnTo>
                    <a:pt x="367" y="452"/>
                  </a:lnTo>
                  <a:lnTo>
                    <a:pt x="381" y="474"/>
                  </a:lnTo>
                  <a:lnTo>
                    <a:pt x="359" y="4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7" name="Freeform 685"/>
          <p:cNvSpPr/>
          <p:nvPr/>
        </p:nvSpPr>
        <p:spPr bwMode="auto">
          <a:xfrm>
            <a:off x="65087" y="3174"/>
            <a:ext cx="228537" cy="45719"/>
          </a:xfrm>
          <a:custGeom>
            <a:avLst/>
            <a:gdLst>
              <a:gd name="T0" fmla="*/ 0 w 5"/>
              <a:gd name="T1" fmla="*/ 0 h 1"/>
              <a:gd name="T2" fmla="*/ 0 w 5"/>
              <a:gd name="T3" fmla="*/ 1 h 1"/>
              <a:gd name="T4" fmla="*/ 5 w 5"/>
              <a:gd name="T5" fmla="*/ 0 h 1"/>
              <a:gd name="T6" fmla="*/ 0 w 5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0" y="0"/>
                </a:moveTo>
                <a:lnTo>
                  <a:pt x="0" y="1"/>
                </a:lnTo>
                <a:lnTo>
                  <a:pt x="5" y="0"/>
                </a:lnTo>
                <a:lnTo>
                  <a:pt x="0" y="0"/>
                </a:lnTo>
                <a:close/>
              </a:path>
            </a:pathLst>
          </a:custGeom>
          <a:solidFill>
            <a:srgbClr val="A7DB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8" name="Freeform 686"/>
          <p:cNvSpPr/>
          <p:nvPr/>
        </p:nvSpPr>
        <p:spPr bwMode="auto">
          <a:xfrm>
            <a:off x="147638" y="3175"/>
            <a:ext cx="1842734" cy="596088"/>
          </a:xfrm>
          <a:custGeom>
            <a:avLst/>
            <a:gdLst>
              <a:gd name="T0" fmla="*/ 995 w 1135"/>
              <a:gd name="T1" fmla="*/ 0 h 367"/>
              <a:gd name="T2" fmla="*/ 609 w 1135"/>
              <a:gd name="T3" fmla="*/ 0 h 367"/>
              <a:gd name="T4" fmla="*/ 521 w 1135"/>
              <a:gd name="T5" fmla="*/ 218 h 367"/>
              <a:gd name="T6" fmla="*/ 32 w 1135"/>
              <a:gd name="T7" fmla="*/ 0 h 367"/>
              <a:gd name="T8" fmla="*/ 0 w 1135"/>
              <a:gd name="T9" fmla="*/ 58 h 367"/>
              <a:gd name="T10" fmla="*/ 71 w 1135"/>
              <a:gd name="T11" fmla="*/ 59 h 367"/>
              <a:gd name="T12" fmla="*/ 57 w 1135"/>
              <a:gd name="T13" fmla="*/ 134 h 367"/>
              <a:gd name="T14" fmla="*/ 127 w 1135"/>
              <a:gd name="T15" fmla="*/ 125 h 367"/>
              <a:gd name="T16" fmla="*/ 123 w 1135"/>
              <a:gd name="T17" fmla="*/ 200 h 367"/>
              <a:gd name="T18" fmla="*/ 192 w 1135"/>
              <a:gd name="T19" fmla="*/ 182 h 367"/>
              <a:gd name="T20" fmla="*/ 199 w 1135"/>
              <a:gd name="T21" fmla="*/ 257 h 367"/>
              <a:gd name="T22" fmla="*/ 265 w 1135"/>
              <a:gd name="T23" fmla="*/ 229 h 367"/>
              <a:gd name="T24" fmla="*/ 281 w 1135"/>
              <a:gd name="T25" fmla="*/ 303 h 367"/>
              <a:gd name="T26" fmla="*/ 343 w 1135"/>
              <a:gd name="T27" fmla="*/ 266 h 367"/>
              <a:gd name="T28" fmla="*/ 369 w 1135"/>
              <a:gd name="T29" fmla="*/ 337 h 367"/>
              <a:gd name="T30" fmla="*/ 425 w 1135"/>
              <a:gd name="T31" fmla="*/ 292 h 367"/>
              <a:gd name="T32" fmla="*/ 461 w 1135"/>
              <a:gd name="T33" fmla="*/ 358 h 367"/>
              <a:gd name="T34" fmla="*/ 510 w 1135"/>
              <a:gd name="T35" fmla="*/ 305 h 367"/>
              <a:gd name="T36" fmla="*/ 555 w 1135"/>
              <a:gd name="T37" fmla="*/ 366 h 367"/>
              <a:gd name="T38" fmla="*/ 584 w 1135"/>
              <a:gd name="T39" fmla="*/ 366 h 367"/>
              <a:gd name="T40" fmla="*/ 628 w 1135"/>
              <a:gd name="T41" fmla="*/ 305 h 367"/>
              <a:gd name="T42" fmla="*/ 678 w 1135"/>
              <a:gd name="T43" fmla="*/ 357 h 367"/>
              <a:gd name="T44" fmla="*/ 713 w 1135"/>
              <a:gd name="T45" fmla="*/ 291 h 367"/>
              <a:gd name="T46" fmla="*/ 769 w 1135"/>
              <a:gd name="T47" fmla="*/ 335 h 367"/>
              <a:gd name="T48" fmla="*/ 795 w 1135"/>
              <a:gd name="T49" fmla="*/ 264 h 367"/>
              <a:gd name="T50" fmla="*/ 857 w 1135"/>
              <a:gd name="T51" fmla="*/ 301 h 367"/>
              <a:gd name="T52" fmla="*/ 872 w 1135"/>
              <a:gd name="T53" fmla="*/ 227 h 367"/>
              <a:gd name="T54" fmla="*/ 939 w 1135"/>
              <a:gd name="T55" fmla="*/ 254 h 367"/>
              <a:gd name="T56" fmla="*/ 943 w 1135"/>
              <a:gd name="T57" fmla="*/ 180 h 367"/>
              <a:gd name="T58" fmla="*/ 1013 w 1135"/>
              <a:gd name="T59" fmla="*/ 197 h 367"/>
              <a:gd name="T60" fmla="*/ 1008 w 1135"/>
              <a:gd name="T61" fmla="*/ 123 h 367"/>
              <a:gd name="T62" fmla="*/ 1079 w 1135"/>
              <a:gd name="T63" fmla="*/ 130 h 367"/>
              <a:gd name="T64" fmla="*/ 1063 w 1135"/>
              <a:gd name="T65" fmla="*/ 58 h 367"/>
              <a:gd name="T66" fmla="*/ 1135 w 1135"/>
              <a:gd name="T67" fmla="*/ 55 h 367"/>
              <a:gd name="T68" fmla="*/ 1101 w 1135"/>
              <a:gd name="T69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35" h="367">
                <a:moveTo>
                  <a:pt x="1101" y="0"/>
                </a:moveTo>
                <a:cubicBezTo>
                  <a:pt x="995" y="0"/>
                  <a:pt x="995" y="0"/>
                  <a:pt x="995" y="0"/>
                </a:cubicBezTo>
                <a:cubicBezTo>
                  <a:pt x="907" y="123"/>
                  <a:pt x="768" y="206"/>
                  <a:pt x="609" y="218"/>
                </a:cubicBezTo>
                <a:cubicBezTo>
                  <a:pt x="609" y="0"/>
                  <a:pt x="609" y="0"/>
                  <a:pt x="609" y="0"/>
                </a:cubicBezTo>
                <a:cubicBezTo>
                  <a:pt x="521" y="0"/>
                  <a:pt x="521" y="0"/>
                  <a:pt x="521" y="0"/>
                </a:cubicBezTo>
                <a:cubicBezTo>
                  <a:pt x="521" y="218"/>
                  <a:pt x="521" y="218"/>
                  <a:pt x="521" y="218"/>
                </a:cubicBezTo>
                <a:cubicBezTo>
                  <a:pt x="363" y="205"/>
                  <a:pt x="226" y="122"/>
                  <a:pt x="138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5" y="6"/>
                  <a:pt x="38" y="11"/>
                  <a:pt x="41" y="16"/>
                </a:cubicBezTo>
                <a:cubicBezTo>
                  <a:pt x="0" y="58"/>
                  <a:pt x="0" y="58"/>
                  <a:pt x="0" y="58"/>
                </a:cubicBezTo>
                <a:cubicBezTo>
                  <a:pt x="5" y="66"/>
                  <a:pt x="11" y="74"/>
                  <a:pt x="16" y="82"/>
                </a:cubicBezTo>
                <a:cubicBezTo>
                  <a:pt x="71" y="59"/>
                  <a:pt x="71" y="59"/>
                  <a:pt x="71" y="59"/>
                </a:cubicBezTo>
                <a:cubicBezTo>
                  <a:pt x="78" y="69"/>
                  <a:pt x="85" y="77"/>
                  <a:pt x="92" y="86"/>
                </a:cubicBezTo>
                <a:cubicBezTo>
                  <a:pt x="57" y="134"/>
                  <a:pt x="57" y="134"/>
                  <a:pt x="57" y="134"/>
                </a:cubicBezTo>
                <a:cubicBezTo>
                  <a:pt x="63" y="141"/>
                  <a:pt x="70" y="148"/>
                  <a:pt x="76" y="155"/>
                </a:cubicBezTo>
                <a:cubicBezTo>
                  <a:pt x="127" y="125"/>
                  <a:pt x="127" y="125"/>
                  <a:pt x="127" y="125"/>
                </a:cubicBezTo>
                <a:cubicBezTo>
                  <a:pt x="135" y="133"/>
                  <a:pt x="143" y="141"/>
                  <a:pt x="152" y="148"/>
                </a:cubicBezTo>
                <a:cubicBezTo>
                  <a:pt x="123" y="200"/>
                  <a:pt x="123" y="200"/>
                  <a:pt x="123" y="200"/>
                </a:cubicBezTo>
                <a:cubicBezTo>
                  <a:pt x="131" y="207"/>
                  <a:pt x="138" y="213"/>
                  <a:pt x="146" y="219"/>
                </a:cubicBezTo>
                <a:cubicBezTo>
                  <a:pt x="192" y="182"/>
                  <a:pt x="192" y="182"/>
                  <a:pt x="192" y="182"/>
                </a:cubicBezTo>
                <a:cubicBezTo>
                  <a:pt x="201" y="189"/>
                  <a:pt x="210" y="195"/>
                  <a:pt x="219" y="202"/>
                </a:cubicBezTo>
                <a:cubicBezTo>
                  <a:pt x="199" y="257"/>
                  <a:pt x="199" y="257"/>
                  <a:pt x="199" y="257"/>
                </a:cubicBezTo>
                <a:cubicBezTo>
                  <a:pt x="207" y="263"/>
                  <a:pt x="215" y="268"/>
                  <a:pt x="223" y="27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74" y="235"/>
                  <a:pt x="284" y="240"/>
                  <a:pt x="294" y="245"/>
                </a:cubicBezTo>
                <a:cubicBezTo>
                  <a:pt x="281" y="303"/>
                  <a:pt x="281" y="303"/>
                  <a:pt x="281" y="303"/>
                </a:cubicBezTo>
                <a:cubicBezTo>
                  <a:pt x="290" y="307"/>
                  <a:pt x="299" y="311"/>
                  <a:pt x="307" y="315"/>
                </a:cubicBezTo>
                <a:cubicBezTo>
                  <a:pt x="343" y="266"/>
                  <a:pt x="343" y="266"/>
                  <a:pt x="343" y="266"/>
                </a:cubicBezTo>
                <a:cubicBezTo>
                  <a:pt x="353" y="270"/>
                  <a:pt x="363" y="274"/>
                  <a:pt x="373" y="277"/>
                </a:cubicBezTo>
                <a:cubicBezTo>
                  <a:pt x="369" y="337"/>
                  <a:pt x="369" y="337"/>
                  <a:pt x="369" y="337"/>
                </a:cubicBezTo>
                <a:cubicBezTo>
                  <a:pt x="378" y="340"/>
                  <a:pt x="388" y="343"/>
                  <a:pt x="397" y="345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36" y="294"/>
                  <a:pt x="446" y="296"/>
                  <a:pt x="457" y="298"/>
                </a:cubicBezTo>
                <a:cubicBezTo>
                  <a:pt x="461" y="358"/>
                  <a:pt x="461" y="358"/>
                  <a:pt x="461" y="358"/>
                </a:cubicBezTo>
                <a:cubicBezTo>
                  <a:pt x="470" y="360"/>
                  <a:pt x="480" y="361"/>
                  <a:pt x="490" y="362"/>
                </a:cubicBezTo>
                <a:cubicBezTo>
                  <a:pt x="510" y="305"/>
                  <a:pt x="510" y="305"/>
                  <a:pt x="510" y="305"/>
                </a:cubicBezTo>
                <a:cubicBezTo>
                  <a:pt x="521" y="306"/>
                  <a:pt x="532" y="307"/>
                  <a:pt x="542" y="308"/>
                </a:cubicBezTo>
                <a:cubicBezTo>
                  <a:pt x="555" y="366"/>
                  <a:pt x="555" y="366"/>
                  <a:pt x="555" y="366"/>
                </a:cubicBezTo>
                <a:cubicBezTo>
                  <a:pt x="559" y="366"/>
                  <a:pt x="562" y="367"/>
                  <a:pt x="566" y="367"/>
                </a:cubicBezTo>
                <a:cubicBezTo>
                  <a:pt x="572" y="367"/>
                  <a:pt x="578" y="366"/>
                  <a:pt x="584" y="366"/>
                </a:cubicBezTo>
                <a:cubicBezTo>
                  <a:pt x="596" y="307"/>
                  <a:pt x="596" y="307"/>
                  <a:pt x="596" y="307"/>
                </a:cubicBezTo>
                <a:cubicBezTo>
                  <a:pt x="607" y="307"/>
                  <a:pt x="618" y="306"/>
                  <a:pt x="628" y="305"/>
                </a:cubicBezTo>
                <a:cubicBezTo>
                  <a:pt x="648" y="361"/>
                  <a:pt x="648" y="361"/>
                  <a:pt x="648" y="361"/>
                </a:cubicBezTo>
                <a:cubicBezTo>
                  <a:pt x="658" y="360"/>
                  <a:pt x="668" y="359"/>
                  <a:pt x="678" y="357"/>
                </a:cubicBezTo>
                <a:cubicBezTo>
                  <a:pt x="682" y="297"/>
                  <a:pt x="682" y="297"/>
                  <a:pt x="682" y="297"/>
                </a:cubicBezTo>
                <a:cubicBezTo>
                  <a:pt x="692" y="295"/>
                  <a:pt x="703" y="293"/>
                  <a:pt x="713" y="291"/>
                </a:cubicBezTo>
                <a:cubicBezTo>
                  <a:pt x="741" y="344"/>
                  <a:pt x="741" y="344"/>
                  <a:pt x="741" y="344"/>
                </a:cubicBezTo>
                <a:cubicBezTo>
                  <a:pt x="750" y="341"/>
                  <a:pt x="760" y="338"/>
                  <a:pt x="769" y="335"/>
                </a:cubicBezTo>
                <a:cubicBezTo>
                  <a:pt x="765" y="275"/>
                  <a:pt x="765" y="275"/>
                  <a:pt x="765" y="275"/>
                </a:cubicBezTo>
                <a:cubicBezTo>
                  <a:pt x="775" y="272"/>
                  <a:pt x="785" y="268"/>
                  <a:pt x="795" y="264"/>
                </a:cubicBezTo>
                <a:cubicBezTo>
                  <a:pt x="830" y="313"/>
                  <a:pt x="830" y="313"/>
                  <a:pt x="830" y="313"/>
                </a:cubicBezTo>
                <a:cubicBezTo>
                  <a:pt x="839" y="309"/>
                  <a:pt x="848" y="305"/>
                  <a:pt x="857" y="301"/>
                </a:cubicBezTo>
                <a:cubicBezTo>
                  <a:pt x="844" y="242"/>
                  <a:pt x="844" y="242"/>
                  <a:pt x="844" y="242"/>
                </a:cubicBezTo>
                <a:cubicBezTo>
                  <a:pt x="854" y="237"/>
                  <a:pt x="863" y="233"/>
                  <a:pt x="872" y="227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22" y="265"/>
                  <a:pt x="930" y="260"/>
                  <a:pt x="939" y="254"/>
                </a:cubicBezTo>
                <a:cubicBezTo>
                  <a:pt x="918" y="198"/>
                  <a:pt x="918" y="198"/>
                  <a:pt x="918" y="198"/>
                </a:cubicBezTo>
                <a:cubicBezTo>
                  <a:pt x="927" y="192"/>
                  <a:pt x="935" y="186"/>
                  <a:pt x="943" y="180"/>
                </a:cubicBezTo>
                <a:cubicBezTo>
                  <a:pt x="990" y="217"/>
                  <a:pt x="990" y="217"/>
                  <a:pt x="990" y="217"/>
                </a:cubicBezTo>
                <a:cubicBezTo>
                  <a:pt x="998" y="210"/>
                  <a:pt x="1006" y="204"/>
                  <a:pt x="1013" y="197"/>
                </a:cubicBezTo>
                <a:cubicBezTo>
                  <a:pt x="985" y="145"/>
                  <a:pt x="985" y="145"/>
                  <a:pt x="985" y="145"/>
                </a:cubicBezTo>
                <a:cubicBezTo>
                  <a:pt x="993" y="138"/>
                  <a:pt x="1000" y="130"/>
                  <a:pt x="1008" y="123"/>
                </a:cubicBezTo>
                <a:cubicBezTo>
                  <a:pt x="1059" y="153"/>
                  <a:pt x="1059" y="153"/>
                  <a:pt x="1059" y="153"/>
                </a:cubicBezTo>
                <a:cubicBezTo>
                  <a:pt x="1066" y="145"/>
                  <a:pt x="1072" y="138"/>
                  <a:pt x="1079" y="130"/>
                </a:cubicBezTo>
                <a:cubicBezTo>
                  <a:pt x="1044" y="82"/>
                  <a:pt x="1044" y="82"/>
                  <a:pt x="1044" y="82"/>
                </a:cubicBezTo>
                <a:cubicBezTo>
                  <a:pt x="1051" y="74"/>
                  <a:pt x="1057" y="66"/>
                  <a:pt x="1063" y="58"/>
                </a:cubicBezTo>
                <a:cubicBezTo>
                  <a:pt x="1118" y="80"/>
                  <a:pt x="1118" y="80"/>
                  <a:pt x="1118" y="80"/>
                </a:cubicBezTo>
                <a:cubicBezTo>
                  <a:pt x="1124" y="72"/>
                  <a:pt x="1129" y="63"/>
                  <a:pt x="1135" y="55"/>
                </a:cubicBezTo>
                <a:cubicBezTo>
                  <a:pt x="1094" y="13"/>
                  <a:pt x="1094" y="13"/>
                  <a:pt x="1094" y="13"/>
                </a:cubicBezTo>
                <a:cubicBezTo>
                  <a:pt x="1096" y="9"/>
                  <a:pt x="1099" y="4"/>
                  <a:pt x="1101" y="0"/>
                </a:cubicBezTo>
                <a:close/>
              </a:path>
            </a:pathLst>
          </a:custGeom>
          <a:solidFill>
            <a:srgbClr val="3F94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29" name="组合 228"/>
          <p:cNvGrpSpPr/>
          <p:nvPr/>
        </p:nvGrpSpPr>
        <p:grpSpPr>
          <a:xfrm>
            <a:off x="2552507" y="-2801"/>
            <a:ext cx="1475831" cy="1242535"/>
            <a:chOff x="3330575" y="3175"/>
            <a:chExt cx="2279650" cy="1919288"/>
          </a:xfrm>
        </p:grpSpPr>
        <p:sp>
          <p:nvSpPr>
            <p:cNvPr id="230" name="Freeform 670"/>
            <p:cNvSpPr/>
            <p:nvPr/>
          </p:nvSpPr>
          <p:spPr bwMode="auto">
            <a:xfrm>
              <a:off x="5116513" y="652463"/>
              <a:ext cx="100013" cy="200025"/>
            </a:xfrm>
            <a:custGeom>
              <a:avLst/>
              <a:gdLst>
                <a:gd name="T0" fmla="*/ 63 w 63"/>
                <a:gd name="T1" fmla="*/ 126 h 126"/>
                <a:gd name="T2" fmla="*/ 0 w 63"/>
                <a:gd name="T3" fmla="*/ 63 h 126"/>
                <a:gd name="T4" fmla="*/ 63 w 63"/>
                <a:gd name="T5" fmla="*/ 0 h 126"/>
                <a:gd name="T6" fmla="*/ 63 w 63"/>
                <a:gd name="T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6">
                  <a:moveTo>
                    <a:pt x="63" y="126"/>
                  </a:moveTo>
                  <a:lnTo>
                    <a:pt x="0" y="63"/>
                  </a:lnTo>
                  <a:lnTo>
                    <a:pt x="63" y="0"/>
                  </a:lnTo>
                  <a:lnTo>
                    <a:pt x="63" y="126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671"/>
            <p:cNvSpPr/>
            <p:nvPr/>
          </p:nvSpPr>
          <p:spPr bwMode="auto">
            <a:xfrm>
              <a:off x="4986338" y="652463"/>
              <a:ext cx="100013" cy="200025"/>
            </a:xfrm>
            <a:custGeom>
              <a:avLst/>
              <a:gdLst>
                <a:gd name="T0" fmla="*/ 63 w 63"/>
                <a:gd name="T1" fmla="*/ 126 h 126"/>
                <a:gd name="T2" fmla="*/ 0 w 63"/>
                <a:gd name="T3" fmla="*/ 63 h 126"/>
                <a:gd name="T4" fmla="*/ 63 w 63"/>
                <a:gd name="T5" fmla="*/ 0 h 126"/>
                <a:gd name="T6" fmla="*/ 63 w 63"/>
                <a:gd name="T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6">
                  <a:moveTo>
                    <a:pt x="63" y="126"/>
                  </a:moveTo>
                  <a:lnTo>
                    <a:pt x="0" y="63"/>
                  </a:lnTo>
                  <a:lnTo>
                    <a:pt x="63" y="0"/>
                  </a:lnTo>
                  <a:lnTo>
                    <a:pt x="63" y="126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684"/>
            <p:cNvSpPr/>
            <p:nvPr/>
          </p:nvSpPr>
          <p:spPr bwMode="auto">
            <a:xfrm>
              <a:off x="3330575" y="3175"/>
              <a:ext cx="2279650" cy="1919288"/>
            </a:xfrm>
            <a:custGeom>
              <a:avLst/>
              <a:gdLst>
                <a:gd name="T0" fmla="*/ 860 w 909"/>
                <a:gd name="T1" fmla="*/ 261 h 765"/>
                <a:gd name="T2" fmla="*/ 900 w 909"/>
                <a:gd name="T3" fmla="*/ 221 h 765"/>
                <a:gd name="T4" fmla="*/ 844 w 909"/>
                <a:gd name="T5" fmla="*/ 188 h 765"/>
                <a:gd name="T6" fmla="*/ 876 w 909"/>
                <a:gd name="T7" fmla="*/ 141 h 765"/>
                <a:gd name="T8" fmla="*/ 815 w 909"/>
                <a:gd name="T9" fmla="*/ 118 h 765"/>
                <a:gd name="T10" fmla="*/ 837 w 909"/>
                <a:gd name="T11" fmla="*/ 66 h 765"/>
                <a:gd name="T12" fmla="*/ 773 w 909"/>
                <a:gd name="T13" fmla="*/ 55 h 765"/>
                <a:gd name="T14" fmla="*/ 786 w 909"/>
                <a:gd name="T15" fmla="*/ 0 h 765"/>
                <a:gd name="T16" fmla="*/ 746 w 909"/>
                <a:gd name="T17" fmla="*/ 25 h 765"/>
                <a:gd name="T18" fmla="*/ 721 w 909"/>
                <a:gd name="T19" fmla="*/ 0 h 765"/>
                <a:gd name="T20" fmla="*/ 785 w 909"/>
                <a:gd name="T21" fmla="*/ 280 h 765"/>
                <a:gd name="T22" fmla="*/ 124 w 909"/>
                <a:gd name="T23" fmla="*/ 343 h 765"/>
                <a:gd name="T24" fmla="*/ 189 w 909"/>
                <a:gd name="T25" fmla="*/ 0 h 765"/>
                <a:gd name="T26" fmla="*/ 144 w 909"/>
                <a:gd name="T27" fmla="*/ 0 h 765"/>
                <a:gd name="T28" fmla="*/ 114 w 909"/>
                <a:gd name="T29" fmla="*/ 11 h 765"/>
                <a:gd name="T30" fmla="*/ 121 w 909"/>
                <a:gd name="T31" fmla="*/ 75 h 765"/>
                <a:gd name="T32" fmla="*/ 64 w 909"/>
                <a:gd name="T33" fmla="*/ 78 h 765"/>
                <a:gd name="T34" fmla="*/ 83 w 909"/>
                <a:gd name="T35" fmla="*/ 140 h 765"/>
                <a:gd name="T36" fmla="*/ 28 w 909"/>
                <a:gd name="T37" fmla="*/ 154 h 765"/>
                <a:gd name="T38" fmla="*/ 58 w 909"/>
                <a:gd name="T39" fmla="*/ 211 h 765"/>
                <a:gd name="T40" fmla="*/ 7 w 909"/>
                <a:gd name="T41" fmla="*/ 235 h 765"/>
                <a:gd name="T42" fmla="*/ 46 w 909"/>
                <a:gd name="T43" fmla="*/ 286 h 765"/>
                <a:gd name="T44" fmla="*/ 0 w 909"/>
                <a:gd name="T45" fmla="*/ 306 h 765"/>
                <a:gd name="T46" fmla="*/ 46 w 909"/>
                <a:gd name="T47" fmla="*/ 327 h 765"/>
                <a:gd name="T48" fmla="*/ 5 w 909"/>
                <a:gd name="T49" fmla="*/ 377 h 765"/>
                <a:gd name="T50" fmla="*/ 56 w 909"/>
                <a:gd name="T51" fmla="*/ 401 h 765"/>
                <a:gd name="T52" fmla="*/ 24 w 909"/>
                <a:gd name="T53" fmla="*/ 458 h 765"/>
                <a:gd name="T54" fmla="*/ 79 w 909"/>
                <a:gd name="T55" fmla="*/ 473 h 765"/>
                <a:gd name="T56" fmla="*/ 59 w 909"/>
                <a:gd name="T57" fmla="*/ 535 h 765"/>
                <a:gd name="T58" fmla="*/ 115 w 909"/>
                <a:gd name="T59" fmla="*/ 539 h 765"/>
                <a:gd name="T60" fmla="*/ 107 w 909"/>
                <a:gd name="T61" fmla="*/ 604 h 765"/>
                <a:gd name="T62" fmla="*/ 163 w 909"/>
                <a:gd name="T63" fmla="*/ 598 h 765"/>
                <a:gd name="T64" fmla="*/ 166 w 909"/>
                <a:gd name="T65" fmla="*/ 663 h 765"/>
                <a:gd name="T66" fmla="*/ 220 w 909"/>
                <a:gd name="T67" fmla="*/ 647 h 765"/>
                <a:gd name="T68" fmla="*/ 236 w 909"/>
                <a:gd name="T69" fmla="*/ 710 h 765"/>
                <a:gd name="T70" fmla="*/ 286 w 909"/>
                <a:gd name="T71" fmla="*/ 684 h 765"/>
                <a:gd name="T72" fmla="*/ 313 w 909"/>
                <a:gd name="T73" fmla="*/ 743 h 765"/>
                <a:gd name="T74" fmla="*/ 357 w 909"/>
                <a:gd name="T75" fmla="*/ 709 h 765"/>
                <a:gd name="T76" fmla="*/ 394 w 909"/>
                <a:gd name="T77" fmla="*/ 762 h 765"/>
                <a:gd name="T78" fmla="*/ 432 w 909"/>
                <a:gd name="T79" fmla="*/ 720 h 765"/>
                <a:gd name="T80" fmla="*/ 467 w 909"/>
                <a:gd name="T81" fmla="*/ 720 h 765"/>
                <a:gd name="T82" fmla="*/ 504 w 909"/>
                <a:gd name="T83" fmla="*/ 763 h 765"/>
                <a:gd name="T84" fmla="*/ 542 w 909"/>
                <a:gd name="T85" fmla="*/ 711 h 765"/>
                <a:gd name="T86" fmla="*/ 586 w 909"/>
                <a:gd name="T87" fmla="*/ 746 h 765"/>
                <a:gd name="T88" fmla="*/ 614 w 909"/>
                <a:gd name="T89" fmla="*/ 688 h 765"/>
                <a:gd name="T90" fmla="*/ 663 w 909"/>
                <a:gd name="T91" fmla="*/ 715 h 765"/>
                <a:gd name="T92" fmla="*/ 680 w 909"/>
                <a:gd name="T93" fmla="*/ 652 h 765"/>
                <a:gd name="T94" fmla="*/ 734 w 909"/>
                <a:gd name="T95" fmla="*/ 670 h 765"/>
                <a:gd name="T96" fmla="*/ 739 w 909"/>
                <a:gd name="T97" fmla="*/ 605 h 765"/>
                <a:gd name="T98" fmla="*/ 795 w 909"/>
                <a:gd name="T99" fmla="*/ 612 h 765"/>
                <a:gd name="T100" fmla="*/ 788 w 909"/>
                <a:gd name="T101" fmla="*/ 548 h 765"/>
                <a:gd name="T102" fmla="*/ 844 w 909"/>
                <a:gd name="T103" fmla="*/ 544 h 765"/>
                <a:gd name="T104" fmla="*/ 826 w 909"/>
                <a:gd name="T105" fmla="*/ 482 h 765"/>
                <a:gd name="T106" fmla="*/ 881 w 909"/>
                <a:gd name="T107" fmla="*/ 469 h 765"/>
                <a:gd name="T108" fmla="*/ 851 w 909"/>
                <a:gd name="T109" fmla="*/ 411 h 765"/>
                <a:gd name="T110" fmla="*/ 902 w 909"/>
                <a:gd name="T111" fmla="*/ 388 h 765"/>
                <a:gd name="T112" fmla="*/ 863 w 909"/>
                <a:gd name="T113" fmla="*/ 337 h 765"/>
                <a:gd name="T114" fmla="*/ 909 w 909"/>
                <a:gd name="T115" fmla="*/ 317 h 765"/>
                <a:gd name="T116" fmla="*/ 863 w 909"/>
                <a:gd name="T117" fmla="*/ 296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9" h="765">
                  <a:moveTo>
                    <a:pt x="863" y="296"/>
                  </a:moveTo>
                  <a:cubicBezTo>
                    <a:pt x="863" y="284"/>
                    <a:pt x="862" y="273"/>
                    <a:pt x="860" y="261"/>
                  </a:cubicBezTo>
                  <a:cubicBezTo>
                    <a:pt x="904" y="246"/>
                    <a:pt x="904" y="246"/>
                    <a:pt x="904" y="246"/>
                  </a:cubicBezTo>
                  <a:cubicBezTo>
                    <a:pt x="903" y="238"/>
                    <a:pt x="901" y="229"/>
                    <a:pt x="900" y="221"/>
                  </a:cubicBezTo>
                  <a:cubicBezTo>
                    <a:pt x="853" y="221"/>
                    <a:pt x="853" y="221"/>
                    <a:pt x="853" y="221"/>
                  </a:cubicBezTo>
                  <a:cubicBezTo>
                    <a:pt x="851" y="210"/>
                    <a:pt x="848" y="199"/>
                    <a:pt x="844" y="188"/>
                  </a:cubicBezTo>
                  <a:cubicBezTo>
                    <a:pt x="884" y="164"/>
                    <a:pt x="884" y="164"/>
                    <a:pt x="884" y="164"/>
                  </a:cubicBezTo>
                  <a:cubicBezTo>
                    <a:pt x="882" y="156"/>
                    <a:pt x="879" y="148"/>
                    <a:pt x="876" y="141"/>
                  </a:cubicBezTo>
                  <a:cubicBezTo>
                    <a:pt x="830" y="149"/>
                    <a:pt x="830" y="149"/>
                    <a:pt x="830" y="149"/>
                  </a:cubicBezTo>
                  <a:cubicBezTo>
                    <a:pt x="825" y="139"/>
                    <a:pt x="820" y="128"/>
                    <a:pt x="815" y="118"/>
                  </a:cubicBezTo>
                  <a:cubicBezTo>
                    <a:pt x="850" y="88"/>
                    <a:pt x="850" y="88"/>
                    <a:pt x="850" y="88"/>
                  </a:cubicBezTo>
                  <a:cubicBezTo>
                    <a:pt x="846" y="81"/>
                    <a:pt x="842" y="73"/>
                    <a:pt x="837" y="66"/>
                  </a:cubicBezTo>
                  <a:cubicBezTo>
                    <a:pt x="794" y="83"/>
                    <a:pt x="794" y="83"/>
                    <a:pt x="794" y="83"/>
                  </a:cubicBezTo>
                  <a:cubicBezTo>
                    <a:pt x="787" y="74"/>
                    <a:pt x="780" y="64"/>
                    <a:pt x="773" y="55"/>
                  </a:cubicBezTo>
                  <a:cubicBezTo>
                    <a:pt x="802" y="19"/>
                    <a:pt x="802" y="19"/>
                    <a:pt x="802" y="19"/>
                  </a:cubicBezTo>
                  <a:cubicBezTo>
                    <a:pt x="797" y="13"/>
                    <a:pt x="791" y="6"/>
                    <a:pt x="786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746" y="25"/>
                    <a:pt x="746" y="25"/>
                    <a:pt x="746" y="25"/>
                  </a:cubicBezTo>
                  <a:cubicBezTo>
                    <a:pt x="738" y="16"/>
                    <a:pt x="729" y="9"/>
                    <a:pt x="721" y="1"/>
                  </a:cubicBezTo>
                  <a:cubicBezTo>
                    <a:pt x="721" y="0"/>
                    <a:pt x="721" y="0"/>
                    <a:pt x="721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685" y="43"/>
                    <a:pt x="772" y="149"/>
                    <a:pt x="785" y="280"/>
                  </a:cubicBezTo>
                  <a:cubicBezTo>
                    <a:pt x="802" y="463"/>
                    <a:pt x="668" y="624"/>
                    <a:pt x="486" y="642"/>
                  </a:cubicBezTo>
                  <a:cubicBezTo>
                    <a:pt x="303" y="659"/>
                    <a:pt x="141" y="525"/>
                    <a:pt x="124" y="343"/>
                  </a:cubicBezTo>
                  <a:cubicBezTo>
                    <a:pt x="110" y="190"/>
                    <a:pt x="202" y="51"/>
                    <a:pt x="33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3" y="6"/>
                    <a:pt x="176" y="12"/>
                    <a:pt x="170" y="18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0" y="4"/>
                    <a:pt x="117" y="7"/>
                    <a:pt x="114" y="11"/>
                  </a:cubicBezTo>
                  <a:cubicBezTo>
                    <a:pt x="142" y="47"/>
                    <a:pt x="142" y="47"/>
                    <a:pt x="142" y="47"/>
                  </a:cubicBezTo>
                  <a:cubicBezTo>
                    <a:pt x="135" y="56"/>
                    <a:pt x="128" y="65"/>
                    <a:pt x="121" y="75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3" y="64"/>
                    <a:pt x="69" y="71"/>
                    <a:pt x="64" y="78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3" y="119"/>
                    <a:pt x="88" y="130"/>
                    <a:pt x="83" y="140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4" y="138"/>
                    <a:pt x="31" y="146"/>
                    <a:pt x="28" y="154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4" y="189"/>
                    <a:pt x="61" y="200"/>
                    <a:pt x="58" y="211"/>
                  </a:cubicBezTo>
                  <a:cubicBezTo>
                    <a:pt x="12" y="210"/>
                    <a:pt x="12" y="210"/>
                    <a:pt x="12" y="210"/>
                  </a:cubicBezTo>
                  <a:cubicBezTo>
                    <a:pt x="10" y="218"/>
                    <a:pt x="8" y="226"/>
                    <a:pt x="7" y="235"/>
                  </a:cubicBezTo>
                  <a:cubicBezTo>
                    <a:pt x="50" y="251"/>
                    <a:pt x="50" y="251"/>
                    <a:pt x="50" y="251"/>
                  </a:cubicBezTo>
                  <a:cubicBezTo>
                    <a:pt x="48" y="263"/>
                    <a:pt x="47" y="274"/>
                    <a:pt x="46" y="286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297"/>
                    <a:pt x="0" y="301"/>
                    <a:pt x="0" y="306"/>
                  </a:cubicBezTo>
                  <a:cubicBezTo>
                    <a:pt x="0" y="310"/>
                    <a:pt x="0" y="314"/>
                    <a:pt x="0" y="319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46" y="338"/>
                    <a:pt x="47" y="350"/>
                    <a:pt x="49" y="361"/>
                  </a:cubicBezTo>
                  <a:cubicBezTo>
                    <a:pt x="5" y="377"/>
                    <a:pt x="5" y="377"/>
                    <a:pt x="5" y="377"/>
                  </a:cubicBezTo>
                  <a:cubicBezTo>
                    <a:pt x="6" y="385"/>
                    <a:pt x="7" y="394"/>
                    <a:pt x="9" y="402"/>
                  </a:cubicBezTo>
                  <a:cubicBezTo>
                    <a:pt x="56" y="401"/>
                    <a:pt x="56" y="401"/>
                    <a:pt x="56" y="401"/>
                  </a:cubicBezTo>
                  <a:cubicBezTo>
                    <a:pt x="58" y="413"/>
                    <a:pt x="61" y="424"/>
                    <a:pt x="65" y="435"/>
                  </a:cubicBezTo>
                  <a:cubicBezTo>
                    <a:pt x="24" y="458"/>
                    <a:pt x="24" y="458"/>
                    <a:pt x="24" y="458"/>
                  </a:cubicBezTo>
                  <a:cubicBezTo>
                    <a:pt x="27" y="466"/>
                    <a:pt x="30" y="474"/>
                    <a:pt x="33" y="482"/>
                  </a:cubicBezTo>
                  <a:cubicBezTo>
                    <a:pt x="79" y="473"/>
                    <a:pt x="79" y="473"/>
                    <a:pt x="79" y="473"/>
                  </a:cubicBezTo>
                  <a:cubicBezTo>
                    <a:pt x="83" y="484"/>
                    <a:pt x="89" y="494"/>
                    <a:pt x="94" y="505"/>
                  </a:cubicBezTo>
                  <a:cubicBezTo>
                    <a:pt x="59" y="535"/>
                    <a:pt x="59" y="535"/>
                    <a:pt x="59" y="535"/>
                  </a:cubicBezTo>
                  <a:cubicBezTo>
                    <a:pt x="63" y="542"/>
                    <a:pt x="67" y="549"/>
                    <a:pt x="72" y="557"/>
                  </a:cubicBezTo>
                  <a:cubicBezTo>
                    <a:pt x="115" y="539"/>
                    <a:pt x="115" y="539"/>
                    <a:pt x="115" y="539"/>
                  </a:cubicBezTo>
                  <a:cubicBezTo>
                    <a:pt x="122" y="549"/>
                    <a:pt x="128" y="559"/>
                    <a:pt x="136" y="568"/>
                  </a:cubicBezTo>
                  <a:cubicBezTo>
                    <a:pt x="107" y="604"/>
                    <a:pt x="107" y="604"/>
                    <a:pt x="107" y="604"/>
                  </a:cubicBezTo>
                  <a:cubicBezTo>
                    <a:pt x="112" y="610"/>
                    <a:pt x="118" y="617"/>
                    <a:pt x="124" y="623"/>
                  </a:cubicBezTo>
                  <a:cubicBezTo>
                    <a:pt x="163" y="598"/>
                    <a:pt x="163" y="598"/>
                    <a:pt x="163" y="598"/>
                  </a:cubicBezTo>
                  <a:cubicBezTo>
                    <a:pt x="171" y="606"/>
                    <a:pt x="179" y="614"/>
                    <a:pt x="188" y="622"/>
                  </a:cubicBezTo>
                  <a:cubicBezTo>
                    <a:pt x="166" y="663"/>
                    <a:pt x="166" y="663"/>
                    <a:pt x="166" y="663"/>
                  </a:cubicBezTo>
                  <a:cubicBezTo>
                    <a:pt x="173" y="668"/>
                    <a:pt x="179" y="673"/>
                    <a:pt x="186" y="678"/>
                  </a:cubicBezTo>
                  <a:cubicBezTo>
                    <a:pt x="220" y="647"/>
                    <a:pt x="220" y="647"/>
                    <a:pt x="220" y="647"/>
                  </a:cubicBezTo>
                  <a:cubicBezTo>
                    <a:pt x="230" y="653"/>
                    <a:pt x="240" y="660"/>
                    <a:pt x="250" y="665"/>
                  </a:cubicBezTo>
                  <a:cubicBezTo>
                    <a:pt x="236" y="710"/>
                    <a:pt x="236" y="710"/>
                    <a:pt x="236" y="710"/>
                  </a:cubicBezTo>
                  <a:cubicBezTo>
                    <a:pt x="243" y="714"/>
                    <a:pt x="251" y="718"/>
                    <a:pt x="258" y="721"/>
                  </a:cubicBezTo>
                  <a:cubicBezTo>
                    <a:pt x="286" y="684"/>
                    <a:pt x="286" y="684"/>
                    <a:pt x="286" y="684"/>
                  </a:cubicBezTo>
                  <a:cubicBezTo>
                    <a:pt x="296" y="689"/>
                    <a:pt x="307" y="693"/>
                    <a:pt x="318" y="697"/>
                  </a:cubicBezTo>
                  <a:cubicBezTo>
                    <a:pt x="313" y="743"/>
                    <a:pt x="313" y="743"/>
                    <a:pt x="313" y="743"/>
                  </a:cubicBezTo>
                  <a:cubicBezTo>
                    <a:pt x="321" y="746"/>
                    <a:pt x="329" y="748"/>
                    <a:pt x="337" y="750"/>
                  </a:cubicBezTo>
                  <a:cubicBezTo>
                    <a:pt x="357" y="709"/>
                    <a:pt x="357" y="709"/>
                    <a:pt x="357" y="709"/>
                  </a:cubicBezTo>
                  <a:cubicBezTo>
                    <a:pt x="369" y="711"/>
                    <a:pt x="380" y="714"/>
                    <a:pt x="392" y="715"/>
                  </a:cubicBezTo>
                  <a:cubicBezTo>
                    <a:pt x="394" y="762"/>
                    <a:pt x="394" y="762"/>
                    <a:pt x="394" y="762"/>
                  </a:cubicBezTo>
                  <a:cubicBezTo>
                    <a:pt x="403" y="763"/>
                    <a:pt x="411" y="764"/>
                    <a:pt x="420" y="764"/>
                  </a:cubicBezTo>
                  <a:cubicBezTo>
                    <a:pt x="432" y="720"/>
                    <a:pt x="432" y="720"/>
                    <a:pt x="432" y="720"/>
                  </a:cubicBezTo>
                  <a:cubicBezTo>
                    <a:pt x="438" y="720"/>
                    <a:pt x="444" y="720"/>
                    <a:pt x="449" y="720"/>
                  </a:cubicBezTo>
                  <a:cubicBezTo>
                    <a:pt x="455" y="720"/>
                    <a:pt x="461" y="720"/>
                    <a:pt x="467" y="720"/>
                  </a:cubicBezTo>
                  <a:cubicBezTo>
                    <a:pt x="478" y="765"/>
                    <a:pt x="478" y="765"/>
                    <a:pt x="478" y="765"/>
                  </a:cubicBezTo>
                  <a:cubicBezTo>
                    <a:pt x="487" y="765"/>
                    <a:pt x="495" y="764"/>
                    <a:pt x="504" y="763"/>
                  </a:cubicBezTo>
                  <a:cubicBezTo>
                    <a:pt x="507" y="717"/>
                    <a:pt x="507" y="717"/>
                    <a:pt x="507" y="717"/>
                  </a:cubicBezTo>
                  <a:cubicBezTo>
                    <a:pt x="519" y="715"/>
                    <a:pt x="530" y="713"/>
                    <a:pt x="542" y="711"/>
                  </a:cubicBezTo>
                  <a:cubicBezTo>
                    <a:pt x="561" y="753"/>
                    <a:pt x="561" y="753"/>
                    <a:pt x="561" y="753"/>
                  </a:cubicBezTo>
                  <a:cubicBezTo>
                    <a:pt x="569" y="751"/>
                    <a:pt x="578" y="749"/>
                    <a:pt x="586" y="746"/>
                  </a:cubicBezTo>
                  <a:cubicBezTo>
                    <a:pt x="581" y="700"/>
                    <a:pt x="581" y="700"/>
                    <a:pt x="581" y="700"/>
                  </a:cubicBezTo>
                  <a:cubicBezTo>
                    <a:pt x="592" y="697"/>
                    <a:pt x="603" y="693"/>
                    <a:pt x="614" y="688"/>
                  </a:cubicBezTo>
                  <a:cubicBezTo>
                    <a:pt x="640" y="726"/>
                    <a:pt x="640" y="726"/>
                    <a:pt x="640" y="726"/>
                  </a:cubicBezTo>
                  <a:cubicBezTo>
                    <a:pt x="648" y="723"/>
                    <a:pt x="656" y="719"/>
                    <a:pt x="663" y="715"/>
                  </a:cubicBezTo>
                  <a:cubicBezTo>
                    <a:pt x="650" y="670"/>
                    <a:pt x="650" y="670"/>
                    <a:pt x="650" y="670"/>
                  </a:cubicBezTo>
                  <a:cubicBezTo>
                    <a:pt x="661" y="665"/>
                    <a:pt x="671" y="659"/>
                    <a:pt x="680" y="652"/>
                  </a:cubicBezTo>
                  <a:cubicBezTo>
                    <a:pt x="713" y="685"/>
                    <a:pt x="713" y="685"/>
                    <a:pt x="713" y="685"/>
                  </a:cubicBezTo>
                  <a:cubicBezTo>
                    <a:pt x="720" y="680"/>
                    <a:pt x="727" y="675"/>
                    <a:pt x="734" y="670"/>
                  </a:cubicBezTo>
                  <a:cubicBezTo>
                    <a:pt x="713" y="628"/>
                    <a:pt x="713" y="628"/>
                    <a:pt x="713" y="628"/>
                  </a:cubicBezTo>
                  <a:cubicBezTo>
                    <a:pt x="722" y="621"/>
                    <a:pt x="731" y="613"/>
                    <a:pt x="739" y="605"/>
                  </a:cubicBezTo>
                  <a:cubicBezTo>
                    <a:pt x="778" y="631"/>
                    <a:pt x="778" y="631"/>
                    <a:pt x="778" y="631"/>
                  </a:cubicBezTo>
                  <a:cubicBezTo>
                    <a:pt x="784" y="625"/>
                    <a:pt x="789" y="618"/>
                    <a:pt x="795" y="612"/>
                  </a:cubicBezTo>
                  <a:cubicBezTo>
                    <a:pt x="767" y="575"/>
                    <a:pt x="767" y="575"/>
                    <a:pt x="767" y="575"/>
                  </a:cubicBezTo>
                  <a:cubicBezTo>
                    <a:pt x="774" y="567"/>
                    <a:pt x="781" y="557"/>
                    <a:pt x="788" y="548"/>
                  </a:cubicBezTo>
                  <a:cubicBezTo>
                    <a:pt x="831" y="566"/>
                    <a:pt x="831" y="566"/>
                    <a:pt x="831" y="566"/>
                  </a:cubicBezTo>
                  <a:cubicBezTo>
                    <a:pt x="836" y="559"/>
                    <a:pt x="840" y="552"/>
                    <a:pt x="844" y="544"/>
                  </a:cubicBezTo>
                  <a:cubicBezTo>
                    <a:pt x="810" y="514"/>
                    <a:pt x="810" y="514"/>
                    <a:pt x="810" y="514"/>
                  </a:cubicBezTo>
                  <a:cubicBezTo>
                    <a:pt x="816" y="503"/>
                    <a:pt x="821" y="493"/>
                    <a:pt x="826" y="482"/>
                  </a:cubicBezTo>
                  <a:cubicBezTo>
                    <a:pt x="871" y="493"/>
                    <a:pt x="871" y="493"/>
                    <a:pt x="871" y="493"/>
                  </a:cubicBezTo>
                  <a:cubicBezTo>
                    <a:pt x="875" y="485"/>
                    <a:pt x="878" y="477"/>
                    <a:pt x="881" y="469"/>
                  </a:cubicBezTo>
                  <a:cubicBezTo>
                    <a:pt x="841" y="445"/>
                    <a:pt x="841" y="445"/>
                    <a:pt x="841" y="445"/>
                  </a:cubicBezTo>
                  <a:cubicBezTo>
                    <a:pt x="845" y="434"/>
                    <a:pt x="848" y="423"/>
                    <a:pt x="851" y="411"/>
                  </a:cubicBezTo>
                  <a:cubicBezTo>
                    <a:pt x="897" y="413"/>
                    <a:pt x="897" y="413"/>
                    <a:pt x="897" y="413"/>
                  </a:cubicBezTo>
                  <a:cubicBezTo>
                    <a:pt x="899" y="405"/>
                    <a:pt x="901" y="396"/>
                    <a:pt x="902" y="388"/>
                  </a:cubicBezTo>
                  <a:cubicBezTo>
                    <a:pt x="859" y="371"/>
                    <a:pt x="859" y="371"/>
                    <a:pt x="859" y="371"/>
                  </a:cubicBezTo>
                  <a:cubicBezTo>
                    <a:pt x="861" y="360"/>
                    <a:pt x="862" y="348"/>
                    <a:pt x="863" y="337"/>
                  </a:cubicBezTo>
                  <a:cubicBezTo>
                    <a:pt x="908" y="330"/>
                    <a:pt x="908" y="330"/>
                    <a:pt x="908" y="330"/>
                  </a:cubicBezTo>
                  <a:cubicBezTo>
                    <a:pt x="909" y="326"/>
                    <a:pt x="909" y="321"/>
                    <a:pt x="909" y="317"/>
                  </a:cubicBezTo>
                  <a:cubicBezTo>
                    <a:pt x="909" y="313"/>
                    <a:pt x="909" y="308"/>
                    <a:pt x="909" y="304"/>
                  </a:cubicBezTo>
                  <a:lnTo>
                    <a:pt x="863" y="2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文本框 232"/>
            <p:cNvSpPr txBox="1"/>
            <p:nvPr/>
          </p:nvSpPr>
          <p:spPr>
            <a:xfrm>
              <a:off x="4042817" y="123826"/>
              <a:ext cx="869602" cy="713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4" name="矩形 56"/>
            <p:cNvSpPr>
              <a:spLocks noChangeArrowheads="1"/>
            </p:cNvSpPr>
            <p:nvPr/>
          </p:nvSpPr>
          <p:spPr bwMode="auto">
            <a:xfrm>
              <a:off x="3663354" y="745647"/>
              <a:ext cx="1614091" cy="35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2301790" y="3547455"/>
            <a:ext cx="319627" cy="154161"/>
            <a:chOff x="2681288" y="4995863"/>
            <a:chExt cx="493713" cy="238125"/>
          </a:xfrm>
        </p:grpSpPr>
        <p:sp>
          <p:nvSpPr>
            <p:cNvPr id="236" name="Freeform 488"/>
            <p:cNvSpPr/>
            <p:nvPr/>
          </p:nvSpPr>
          <p:spPr bwMode="auto">
            <a:xfrm>
              <a:off x="3054351" y="4995863"/>
              <a:ext cx="120650" cy="238125"/>
            </a:xfrm>
            <a:custGeom>
              <a:avLst/>
              <a:gdLst>
                <a:gd name="T0" fmla="*/ 0 w 76"/>
                <a:gd name="T1" fmla="*/ 150 h 150"/>
                <a:gd name="T2" fmla="*/ 76 w 76"/>
                <a:gd name="T3" fmla="*/ 74 h 150"/>
                <a:gd name="T4" fmla="*/ 0 w 76"/>
                <a:gd name="T5" fmla="*/ 0 h 150"/>
                <a:gd name="T6" fmla="*/ 0 w 76"/>
                <a:gd name="T7" fmla="*/ 49 h 150"/>
                <a:gd name="T8" fmla="*/ 0 w 76"/>
                <a:gd name="T9" fmla="*/ 101 h 150"/>
                <a:gd name="T10" fmla="*/ 0 w 76"/>
                <a:gd name="T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150">
                  <a:moveTo>
                    <a:pt x="0" y="150"/>
                  </a:moveTo>
                  <a:lnTo>
                    <a:pt x="76" y="74"/>
                  </a:lnTo>
                  <a:lnTo>
                    <a:pt x="0" y="0"/>
                  </a:lnTo>
                  <a:lnTo>
                    <a:pt x="0" y="49"/>
                  </a:lnTo>
                  <a:lnTo>
                    <a:pt x="0" y="101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Oval 489"/>
            <p:cNvSpPr>
              <a:spLocks noChangeArrowheads="1"/>
            </p:cNvSpPr>
            <p:nvPr/>
          </p:nvSpPr>
          <p:spPr bwMode="auto">
            <a:xfrm>
              <a:off x="2932113" y="5072063"/>
              <a:ext cx="87313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Oval 490"/>
            <p:cNvSpPr>
              <a:spLocks noChangeArrowheads="1"/>
            </p:cNvSpPr>
            <p:nvPr/>
          </p:nvSpPr>
          <p:spPr bwMode="auto">
            <a:xfrm>
              <a:off x="2806701" y="5072063"/>
              <a:ext cx="90488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Oval 491"/>
            <p:cNvSpPr>
              <a:spLocks noChangeArrowheads="1"/>
            </p:cNvSpPr>
            <p:nvPr/>
          </p:nvSpPr>
          <p:spPr bwMode="auto">
            <a:xfrm>
              <a:off x="2681288" y="5072063"/>
              <a:ext cx="87313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1279525" y="1247776"/>
            <a:ext cx="2196275" cy="2197302"/>
            <a:chOff x="1279525" y="1247775"/>
            <a:chExt cx="3392488" cy="3394075"/>
          </a:xfrm>
        </p:grpSpPr>
        <p:sp>
          <p:nvSpPr>
            <p:cNvPr id="241" name="Freeform 675"/>
            <p:cNvSpPr>
              <a:spLocks noEditPoints="1"/>
            </p:cNvSpPr>
            <p:nvPr/>
          </p:nvSpPr>
          <p:spPr bwMode="auto">
            <a:xfrm>
              <a:off x="1279525" y="1247775"/>
              <a:ext cx="3392488" cy="3394075"/>
            </a:xfrm>
            <a:custGeom>
              <a:avLst/>
              <a:gdLst>
                <a:gd name="T0" fmla="*/ 701 w 1353"/>
                <a:gd name="T1" fmla="*/ 1346 h 1353"/>
                <a:gd name="T2" fmla="*/ 616 w 1353"/>
                <a:gd name="T3" fmla="*/ 1344 h 1353"/>
                <a:gd name="T4" fmla="*/ 544 w 1353"/>
                <a:gd name="T5" fmla="*/ 1333 h 1353"/>
                <a:gd name="T6" fmla="*/ 807 w 1353"/>
                <a:gd name="T7" fmla="*/ 1340 h 1353"/>
                <a:gd name="T8" fmla="*/ 493 w 1353"/>
                <a:gd name="T9" fmla="*/ 1321 h 1353"/>
                <a:gd name="T10" fmla="*/ 441 w 1353"/>
                <a:gd name="T11" fmla="*/ 1310 h 1353"/>
                <a:gd name="T12" fmla="*/ 928 w 1353"/>
                <a:gd name="T13" fmla="*/ 1304 h 1353"/>
                <a:gd name="T14" fmla="*/ 974 w 1353"/>
                <a:gd name="T15" fmla="*/ 1277 h 1353"/>
                <a:gd name="T16" fmla="*/ 362 w 1353"/>
                <a:gd name="T17" fmla="*/ 1275 h 1353"/>
                <a:gd name="T18" fmla="*/ 1020 w 1353"/>
                <a:gd name="T19" fmla="*/ 1252 h 1353"/>
                <a:gd name="T20" fmla="*/ 1048 w 1353"/>
                <a:gd name="T21" fmla="*/ 1235 h 1353"/>
                <a:gd name="T22" fmla="*/ 276 w 1353"/>
                <a:gd name="T23" fmla="*/ 1214 h 1353"/>
                <a:gd name="T24" fmla="*/ 221 w 1353"/>
                <a:gd name="T25" fmla="*/ 1168 h 1353"/>
                <a:gd name="T26" fmla="*/ 1130 w 1353"/>
                <a:gd name="T27" fmla="*/ 1170 h 1353"/>
                <a:gd name="T28" fmla="*/ 193 w 1353"/>
                <a:gd name="T29" fmla="*/ 1149 h 1353"/>
                <a:gd name="T30" fmla="*/ 1168 w 1353"/>
                <a:gd name="T31" fmla="*/ 1132 h 1353"/>
                <a:gd name="T32" fmla="*/ 162 w 1353"/>
                <a:gd name="T33" fmla="*/ 1106 h 1353"/>
                <a:gd name="T34" fmla="*/ 119 w 1353"/>
                <a:gd name="T35" fmla="*/ 1048 h 1353"/>
                <a:gd name="T36" fmla="*/ 1239 w 1353"/>
                <a:gd name="T37" fmla="*/ 1053 h 1353"/>
                <a:gd name="T38" fmla="*/ 91 w 1353"/>
                <a:gd name="T39" fmla="*/ 1003 h 1353"/>
                <a:gd name="T40" fmla="*/ 62 w 1353"/>
                <a:gd name="T41" fmla="*/ 958 h 1353"/>
                <a:gd name="T42" fmla="*/ 1299 w 1353"/>
                <a:gd name="T43" fmla="*/ 942 h 1353"/>
                <a:gd name="T44" fmla="*/ 1312 w 1353"/>
                <a:gd name="T45" fmla="*/ 891 h 1353"/>
                <a:gd name="T46" fmla="*/ 31 w 1353"/>
                <a:gd name="T47" fmla="*/ 878 h 1353"/>
                <a:gd name="T48" fmla="*/ 1327 w 1353"/>
                <a:gd name="T49" fmla="*/ 840 h 1353"/>
                <a:gd name="T50" fmla="*/ 1334 w 1353"/>
                <a:gd name="T51" fmla="*/ 808 h 1353"/>
                <a:gd name="T52" fmla="*/ 13 w 1353"/>
                <a:gd name="T53" fmla="*/ 773 h 1353"/>
                <a:gd name="T54" fmla="*/ 7 w 1353"/>
                <a:gd name="T55" fmla="*/ 701 h 1353"/>
                <a:gd name="T56" fmla="*/ 1352 w 1353"/>
                <a:gd name="T57" fmla="*/ 704 h 1353"/>
                <a:gd name="T58" fmla="*/ 1 w 1353"/>
                <a:gd name="T59" fmla="*/ 648 h 1353"/>
                <a:gd name="T60" fmla="*/ 3 w 1353"/>
                <a:gd name="T61" fmla="*/ 615 h 1353"/>
                <a:gd name="T62" fmla="*/ 1348 w 1353"/>
                <a:gd name="T63" fmla="*/ 598 h 1353"/>
                <a:gd name="T64" fmla="*/ 1336 w 1353"/>
                <a:gd name="T65" fmla="*/ 526 h 1353"/>
                <a:gd name="T66" fmla="*/ 27 w 1353"/>
                <a:gd name="T67" fmla="*/ 512 h 1353"/>
                <a:gd name="T68" fmla="*/ 1322 w 1353"/>
                <a:gd name="T69" fmla="*/ 475 h 1353"/>
                <a:gd name="T70" fmla="*/ 1299 w 1353"/>
                <a:gd name="T71" fmla="*/ 427 h 1353"/>
                <a:gd name="T72" fmla="*/ 68 w 1353"/>
                <a:gd name="T73" fmla="*/ 394 h 1353"/>
                <a:gd name="T74" fmla="*/ 87 w 1353"/>
                <a:gd name="T75" fmla="*/ 345 h 1353"/>
                <a:gd name="T76" fmla="*/ 1262 w 1353"/>
                <a:gd name="T77" fmla="*/ 350 h 1353"/>
                <a:gd name="T78" fmla="*/ 115 w 1353"/>
                <a:gd name="T79" fmla="*/ 299 h 1353"/>
                <a:gd name="T80" fmla="*/ 134 w 1353"/>
                <a:gd name="T81" fmla="*/ 272 h 1353"/>
                <a:gd name="T82" fmla="*/ 1209 w 1353"/>
                <a:gd name="T83" fmla="*/ 258 h 1353"/>
                <a:gd name="T84" fmla="*/ 1160 w 1353"/>
                <a:gd name="T85" fmla="*/ 204 h 1353"/>
                <a:gd name="T86" fmla="*/ 218 w 1353"/>
                <a:gd name="T87" fmla="*/ 179 h 1353"/>
                <a:gd name="T88" fmla="*/ 1118 w 1353"/>
                <a:gd name="T89" fmla="*/ 172 h 1353"/>
                <a:gd name="T90" fmla="*/ 263 w 1353"/>
                <a:gd name="T91" fmla="*/ 149 h 1353"/>
                <a:gd name="T92" fmla="*/ 302 w 1353"/>
                <a:gd name="T93" fmla="*/ 113 h 1353"/>
                <a:gd name="T94" fmla="*/ 1050 w 1353"/>
                <a:gd name="T95" fmla="*/ 120 h 1353"/>
                <a:gd name="T96" fmla="*/ 347 w 1353"/>
                <a:gd name="T97" fmla="*/ 85 h 1353"/>
                <a:gd name="T98" fmla="*/ 377 w 1353"/>
                <a:gd name="T99" fmla="*/ 70 h 1353"/>
                <a:gd name="T100" fmla="*/ 961 w 1353"/>
                <a:gd name="T101" fmla="*/ 62 h 1353"/>
                <a:gd name="T102" fmla="*/ 893 w 1353"/>
                <a:gd name="T103" fmla="*/ 35 h 1353"/>
                <a:gd name="T104" fmla="*/ 477 w 1353"/>
                <a:gd name="T105" fmla="*/ 36 h 1353"/>
                <a:gd name="T106" fmla="*/ 842 w 1353"/>
                <a:gd name="T107" fmla="*/ 20 h 1353"/>
                <a:gd name="T108" fmla="*/ 789 w 1353"/>
                <a:gd name="T109" fmla="*/ 16 h 1353"/>
                <a:gd name="T110" fmla="*/ 599 w 1353"/>
                <a:gd name="T111" fmla="*/ 11 h 1353"/>
                <a:gd name="T112" fmla="*/ 651 w 1353"/>
                <a:gd name="T113" fmla="*/ 0 h 1353"/>
                <a:gd name="T114" fmla="*/ 704 w 1353"/>
                <a:gd name="T115" fmla="*/ 7 h 1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53" h="1353">
                  <a:moveTo>
                    <a:pt x="649" y="1346"/>
                  </a:moveTo>
                  <a:cubicBezTo>
                    <a:pt x="648" y="1352"/>
                    <a:pt x="648" y="1352"/>
                    <a:pt x="648" y="1352"/>
                  </a:cubicBezTo>
                  <a:cubicBezTo>
                    <a:pt x="655" y="1352"/>
                    <a:pt x="662" y="1353"/>
                    <a:pt x="668" y="1353"/>
                  </a:cubicBezTo>
                  <a:cubicBezTo>
                    <a:pt x="668" y="1346"/>
                    <a:pt x="668" y="1346"/>
                    <a:pt x="668" y="1346"/>
                  </a:cubicBezTo>
                  <a:cubicBezTo>
                    <a:pt x="662" y="1346"/>
                    <a:pt x="655" y="1346"/>
                    <a:pt x="649" y="1346"/>
                  </a:cubicBezTo>
                  <a:moveTo>
                    <a:pt x="721" y="1345"/>
                  </a:moveTo>
                  <a:cubicBezTo>
                    <a:pt x="714" y="1346"/>
                    <a:pt x="708" y="1346"/>
                    <a:pt x="701" y="1346"/>
                  </a:cubicBezTo>
                  <a:cubicBezTo>
                    <a:pt x="702" y="1352"/>
                    <a:pt x="702" y="1352"/>
                    <a:pt x="702" y="1352"/>
                  </a:cubicBezTo>
                  <a:cubicBezTo>
                    <a:pt x="708" y="1352"/>
                    <a:pt x="715" y="1352"/>
                    <a:pt x="721" y="1351"/>
                  </a:cubicBezTo>
                  <a:cubicBezTo>
                    <a:pt x="721" y="1345"/>
                    <a:pt x="721" y="1345"/>
                    <a:pt x="721" y="1345"/>
                  </a:cubicBezTo>
                  <a:moveTo>
                    <a:pt x="596" y="1342"/>
                  </a:moveTo>
                  <a:cubicBezTo>
                    <a:pt x="596" y="1348"/>
                    <a:pt x="596" y="1348"/>
                    <a:pt x="596" y="1348"/>
                  </a:cubicBezTo>
                  <a:cubicBezTo>
                    <a:pt x="602" y="1349"/>
                    <a:pt x="609" y="1349"/>
                    <a:pt x="615" y="1350"/>
                  </a:cubicBezTo>
                  <a:cubicBezTo>
                    <a:pt x="616" y="1344"/>
                    <a:pt x="616" y="1344"/>
                    <a:pt x="616" y="1344"/>
                  </a:cubicBezTo>
                  <a:cubicBezTo>
                    <a:pt x="609" y="1343"/>
                    <a:pt x="603" y="1342"/>
                    <a:pt x="596" y="1342"/>
                  </a:cubicBezTo>
                  <a:moveTo>
                    <a:pt x="773" y="1340"/>
                  </a:moveTo>
                  <a:cubicBezTo>
                    <a:pt x="767" y="1340"/>
                    <a:pt x="760" y="1341"/>
                    <a:pt x="754" y="1342"/>
                  </a:cubicBezTo>
                  <a:cubicBezTo>
                    <a:pt x="755" y="1348"/>
                    <a:pt x="755" y="1348"/>
                    <a:pt x="755" y="1348"/>
                  </a:cubicBezTo>
                  <a:cubicBezTo>
                    <a:pt x="761" y="1347"/>
                    <a:pt x="768" y="1347"/>
                    <a:pt x="774" y="1346"/>
                  </a:cubicBezTo>
                  <a:cubicBezTo>
                    <a:pt x="773" y="1340"/>
                    <a:pt x="773" y="1340"/>
                    <a:pt x="773" y="1340"/>
                  </a:cubicBezTo>
                  <a:moveTo>
                    <a:pt x="544" y="1333"/>
                  </a:moveTo>
                  <a:cubicBezTo>
                    <a:pt x="543" y="1339"/>
                    <a:pt x="543" y="1339"/>
                    <a:pt x="543" y="1339"/>
                  </a:cubicBezTo>
                  <a:cubicBezTo>
                    <a:pt x="550" y="1341"/>
                    <a:pt x="556" y="1342"/>
                    <a:pt x="563" y="1343"/>
                  </a:cubicBezTo>
                  <a:cubicBezTo>
                    <a:pt x="564" y="1337"/>
                    <a:pt x="564" y="1337"/>
                    <a:pt x="564" y="1337"/>
                  </a:cubicBezTo>
                  <a:cubicBezTo>
                    <a:pt x="557" y="1336"/>
                    <a:pt x="551" y="1335"/>
                    <a:pt x="544" y="1333"/>
                  </a:cubicBezTo>
                  <a:moveTo>
                    <a:pt x="825" y="1330"/>
                  </a:moveTo>
                  <a:cubicBezTo>
                    <a:pt x="819" y="1331"/>
                    <a:pt x="812" y="1333"/>
                    <a:pt x="806" y="1334"/>
                  </a:cubicBezTo>
                  <a:cubicBezTo>
                    <a:pt x="807" y="1340"/>
                    <a:pt x="807" y="1340"/>
                    <a:pt x="807" y="1340"/>
                  </a:cubicBezTo>
                  <a:cubicBezTo>
                    <a:pt x="813" y="1339"/>
                    <a:pt x="820" y="1337"/>
                    <a:pt x="827" y="1336"/>
                  </a:cubicBezTo>
                  <a:cubicBezTo>
                    <a:pt x="825" y="1330"/>
                    <a:pt x="825" y="1330"/>
                    <a:pt x="825" y="1330"/>
                  </a:cubicBezTo>
                  <a:moveTo>
                    <a:pt x="493" y="1321"/>
                  </a:moveTo>
                  <a:cubicBezTo>
                    <a:pt x="491" y="1327"/>
                    <a:pt x="491" y="1327"/>
                    <a:pt x="491" y="1327"/>
                  </a:cubicBezTo>
                  <a:cubicBezTo>
                    <a:pt x="498" y="1329"/>
                    <a:pt x="504" y="1330"/>
                    <a:pt x="511" y="1332"/>
                  </a:cubicBezTo>
                  <a:cubicBezTo>
                    <a:pt x="512" y="1326"/>
                    <a:pt x="512" y="1326"/>
                    <a:pt x="512" y="1326"/>
                  </a:cubicBezTo>
                  <a:cubicBezTo>
                    <a:pt x="506" y="1325"/>
                    <a:pt x="499" y="1323"/>
                    <a:pt x="493" y="1321"/>
                  </a:cubicBezTo>
                  <a:moveTo>
                    <a:pt x="876" y="1316"/>
                  </a:moveTo>
                  <a:cubicBezTo>
                    <a:pt x="870" y="1318"/>
                    <a:pt x="863" y="1320"/>
                    <a:pt x="857" y="1322"/>
                  </a:cubicBezTo>
                  <a:cubicBezTo>
                    <a:pt x="859" y="1328"/>
                    <a:pt x="859" y="1328"/>
                    <a:pt x="859" y="1328"/>
                  </a:cubicBezTo>
                  <a:cubicBezTo>
                    <a:pt x="865" y="1326"/>
                    <a:pt x="872" y="1324"/>
                    <a:pt x="878" y="1322"/>
                  </a:cubicBezTo>
                  <a:cubicBezTo>
                    <a:pt x="876" y="1316"/>
                    <a:pt x="876" y="1316"/>
                    <a:pt x="876" y="1316"/>
                  </a:cubicBezTo>
                  <a:moveTo>
                    <a:pt x="443" y="1305"/>
                  </a:moveTo>
                  <a:cubicBezTo>
                    <a:pt x="441" y="1310"/>
                    <a:pt x="441" y="1310"/>
                    <a:pt x="441" y="1310"/>
                  </a:cubicBezTo>
                  <a:cubicBezTo>
                    <a:pt x="447" y="1313"/>
                    <a:pt x="453" y="1315"/>
                    <a:pt x="460" y="1317"/>
                  </a:cubicBezTo>
                  <a:cubicBezTo>
                    <a:pt x="462" y="1311"/>
                    <a:pt x="462" y="1311"/>
                    <a:pt x="462" y="1311"/>
                  </a:cubicBezTo>
                  <a:cubicBezTo>
                    <a:pt x="456" y="1309"/>
                    <a:pt x="449" y="1307"/>
                    <a:pt x="443" y="1305"/>
                  </a:cubicBezTo>
                  <a:moveTo>
                    <a:pt x="926" y="1299"/>
                  </a:moveTo>
                  <a:cubicBezTo>
                    <a:pt x="919" y="1301"/>
                    <a:pt x="913" y="1304"/>
                    <a:pt x="907" y="1306"/>
                  </a:cubicBezTo>
                  <a:cubicBezTo>
                    <a:pt x="909" y="1312"/>
                    <a:pt x="909" y="1312"/>
                    <a:pt x="909" y="1312"/>
                  </a:cubicBezTo>
                  <a:cubicBezTo>
                    <a:pt x="915" y="1309"/>
                    <a:pt x="922" y="1307"/>
                    <a:pt x="928" y="1304"/>
                  </a:cubicBezTo>
                  <a:cubicBezTo>
                    <a:pt x="926" y="1299"/>
                    <a:pt x="926" y="1299"/>
                    <a:pt x="926" y="1299"/>
                  </a:cubicBezTo>
                  <a:moveTo>
                    <a:pt x="395" y="1284"/>
                  </a:moveTo>
                  <a:cubicBezTo>
                    <a:pt x="392" y="1290"/>
                    <a:pt x="392" y="1290"/>
                    <a:pt x="392" y="1290"/>
                  </a:cubicBezTo>
                  <a:cubicBezTo>
                    <a:pt x="398" y="1293"/>
                    <a:pt x="404" y="1296"/>
                    <a:pt x="410" y="1298"/>
                  </a:cubicBezTo>
                  <a:cubicBezTo>
                    <a:pt x="413" y="1293"/>
                    <a:pt x="413" y="1293"/>
                    <a:pt x="413" y="1293"/>
                  </a:cubicBezTo>
                  <a:cubicBezTo>
                    <a:pt x="407" y="1290"/>
                    <a:pt x="401" y="1287"/>
                    <a:pt x="395" y="1284"/>
                  </a:cubicBezTo>
                  <a:moveTo>
                    <a:pt x="974" y="1277"/>
                  </a:moveTo>
                  <a:cubicBezTo>
                    <a:pt x="968" y="1280"/>
                    <a:pt x="962" y="1283"/>
                    <a:pt x="956" y="1286"/>
                  </a:cubicBezTo>
                  <a:cubicBezTo>
                    <a:pt x="958" y="1291"/>
                    <a:pt x="958" y="1291"/>
                    <a:pt x="958" y="1291"/>
                  </a:cubicBezTo>
                  <a:cubicBezTo>
                    <a:pt x="964" y="1289"/>
                    <a:pt x="970" y="1286"/>
                    <a:pt x="976" y="1283"/>
                  </a:cubicBezTo>
                  <a:cubicBezTo>
                    <a:pt x="974" y="1277"/>
                    <a:pt x="974" y="1277"/>
                    <a:pt x="974" y="1277"/>
                  </a:cubicBezTo>
                  <a:moveTo>
                    <a:pt x="348" y="1260"/>
                  </a:moveTo>
                  <a:cubicBezTo>
                    <a:pt x="345" y="1266"/>
                    <a:pt x="345" y="1266"/>
                    <a:pt x="345" y="1266"/>
                  </a:cubicBezTo>
                  <a:cubicBezTo>
                    <a:pt x="351" y="1269"/>
                    <a:pt x="356" y="1272"/>
                    <a:pt x="362" y="1275"/>
                  </a:cubicBezTo>
                  <a:cubicBezTo>
                    <a:pt x="365" y="1270"/>
                    <a:pt x="365" y="1270"/>
                    <a:pt x="365" y="1270"/>
                  </a:cubicBezTo>
                  <a:cubicBezTo>
                    <a:pt x="359" y="1267"/>
                    <a:pt x="354" y="1264"/>
                    <a:pt x="348" y="1260"/>
                  </a:cubicBezTo>
                  <a:moveTo>
                    <a:pt x="1020" y="1252"/>
                  </a:moveTo>
                  <a:cubicBezTo>
                    <a:pt x="1014" y="1256"/>
                    <a:pt x="1009" y="1259"/>
                    <a:pt x="1003" y="1262"/>
                  </a:cubicBezTo>
                  <a:cubicBezTo>
                    <a:pt x="1006" y="1267"/>
                    <a:pt x="1006" y="1267"/>
                    <a:pt x="1006" y="1267"/>
                  </a:cubicBezTo>
                  <a:cubicBezTo>
                    <a:pt x="1012" y="1264"/>
                    <a:pt x="1017" y="1261"/>
                    <a:pt x="1023" y="1257"/>
                  </a:cubicBezTo>
                  <a:cubicBezTo>
                    <a:pt x="1020" y="1252"/>
                    <a:pt x="1020" y="1252"/>
                    <a:pt x="1020" y="1252"/>
                  </a:cubicBezTo>
                  <a:moveTo>
                    <a:pt x="303" y="1233"/>
                  </a:moveTo>
                  <a:cubicBezTo>
                    <a:pt x="300" y="1238"/>
                    <a:pt x="300" y="1238"/>
                    <a:pt x="300" y="1238"/>
                  </a:cubicBezTo>
                  <a:cubicBezTo>
                    <a:pt x="305" y="1242"/>
                    <a:pt x="311" y="1245"/>
                    <a:pt x="316" y="1249"/>
                  </a:cubicBezTo>
                  <a:cubicBezTo>
                    <a:pt x="320" y="1244"/>
                    <a:pt x="320" y="1244"/>
                    <a:pt x="320" y="1244"/>
                  </a:cubicBezTo>
                  <a:cubicBezTo>
                    <a:pt x="314" y="1240"/>
                    <a:pt x="308" y="1237"/>
                    <a:pt x="303" y="1233"/>
                  </a:cubicBezTo>
                  <a:moveTo>
                    <a:pt x="1064" y="1223"/>
                  </a:moveTo>
                  <a:cubicBezTo>
                    <a:pt x="1059" y="1227"/>
                    <a:pt x="1053" y="1231"/>
                    <a:pt x="1048" y="1235"/>
                  </a:cubicBezTo>
                  <a:cubicBezTo>
                    <a:pt x="1051" y="1240"/>
                    <a:pt x="1051" y="1240"/>
                    <a:pt x="1051" y="1240"/>
                  </a:cubicBezTo>
                  <a:cubicBezTo>
                    <a:pt x="1057" y="1236"/>
                    <a:pt x="1062" y="1232"/>
                    <a:pt x="1068" y="1228"/>
                  </a:cubicBezTo>
                  <a:cubicBezTo>
                    <a:pt x="1064" y="1223"/>
                    <a:pt x="1064" y="1223"/>
                    <a:pt x="1064" y="1223"/>
                  </a:cubicBezTo>
                  <a:moveTo>
                    <a:pt x="261" y="1202"/>
                  </a:moveTo>
                  <a:cubicBezTo>
                    <a:pt x="257" y="1207"/>
                    <a:pt x="257" y="1207"/>
                    <a:pt x="257" y="1207"/>
                  </a:cubicBezTo>
                  <a:cubicBezTo>
                    <a:pt x="262" y="1211"/>
                    <a:pt x="267" y="1215"/>
                    <a:pt x="273" y="1219"/>
                  </a:cubicBezTo>
                  <a:cubicBezTo>
                    <a:pt x="276" y="1214"/>
                    <a:pt x="276" y="1214"/>
                    <a:pt x="276" y="1214"/>
                  </a:cubicBezTo>
                  <a:cubicBezTo>
                    <a:pt x="271" y="1210"/>
                    <a:pt x="266" y="1206"/>
                    <a:pt x="261" y="1202"/>
                  </a:cubicBezTo>
                  <a:moveTo>
                    <a:pt x="1106" y="1191"/>
                  </a:moveTo>
                  <a:cubicBezTo>
                    <a:pt x="1101" y="1195"/>
                    <a:pt x="1096" y="1200"/>
                    <a:pt x="1090" y="1204"/>
                  </a:cubicBezTo>
                  <a:cubicBezTo>
                    <a:pt x="1094" y="1209"/>
                    <a:pt x="1094" y="1209"/>
                    <a:pt x="1094" y="1209"/>
                  </a:cubicBezTo>
                  <a:cubicBezTo>
                    <a:pt x="1099" y="1204"/>
                    <a:pt x="1105" y="1200"/>
                    <a:pt x="1110" y="1196"/>
                  </a:cubicBezTo>
                  <a:cubicBezTo>
                    <a:pt x="1106" y="1191"/>
                    <a:pt x="1106" y="1191"/>
                    <a:pt x="1106" y="1191"/>
                  </a:cubicBezTo>
                  <a:moveTo>
                    <a:pt x="221" y="1168"/>
                  </a:moveTo>
                  <a:cubicBezTo>
                    <a:pt x="217" y="1172"/>
                    <a:pt x="217" y="1172"/>
                    <a:pt x="217" y="1172"/>
                  </a:cubicBezTo>
                  <a:cubicBezTo>
                    <a:pt x="221" y="1177"/>
                    <a:pt x="226" y="1181"/>
                    <a:pt x="231" y="1185"/>
                  </a:cubicBezTo>
                  <a:cubicBezTo>
                    <a:pt x="235" y="1181"/>
                    <a:pt x="235" y="1181"/>
                    <a:pt x="235" y="1181"/>
                  </a:cubicBezTo>
                  <a:cubicBezTo>
                    <a:pt x="230" y="1176"/>
                    <a:pt x="226" y="1172"/>
                    <a:pt x="221" y="1168"/>
                  </a:cubicBezTo>
                  <a:moveTo>
                    <a:pt x="1145" y="1155"/>
                  </a:moveTo>
                  <a:cubicBezTo>
                    <a:pt x="1145" y="1156"/>
                    <a:pt x="1145" y="1156"/>
                    <a:pt x="1145" y="1156"/>
                  </a:cubicBezTo>
                  <a:cubicBezTo>
                    <a:pt x="1140" y="1161"/>
                    <a:pt x="1135" y="1165"/>
                    <a:pt x="1130" y="1170"/>
                  </a:cubicBezTo>
                  <a:cubicBezTo>
                    <a:pt x="1135" y="1174"/>
                    <a:pt x="1135" y="1174"/>
                    <a:pt x="1135" y="1174"/>
                  </a:cubicBezTo>
                  <a:cubicBezTo>
                    <a:pt x="1139" y="1170"/>
                    <a:pt x="1144" y="1165"/>
                    <a:pt x="1149" y="1160"/>
                  </a:cubicBezTo>
                  <a:cubicBezTo>
                    <a:pt x="1150" y="1160"/>
                    <a:pt x="1150" y="1160"/>
                    <a:pt x="1150" y="1160"/>
                  </a:cubicBezTo>
                  <a:cubicBezTo>
                    <a:pt x="1145" y="1155"/>
                    <a:pt x="1145" y="1155"/>
                    <a:pt x="1145" y="1155"/>
                  </a:cubicBezTo>
                  <a:moveTo>
                    <a:pt x="184" y="1130"/>
                  </a:moveTo>
                  <a:cubicBezTo>
                    <a:pt x="179" y="1134"/>
                    <a:pt x="179" y="1134"/>
                    <a:pt x="179" y="1134"/>
                  </a:cubicBezTo>
                  <a:cubicBezTo>
                    <a:pt x="183" y="1139"/>
                    <a:pt x="188" y="1144"/>
                    <a:pt x="193" y="1149"/>
                  </a:cubicBezTo>
                  <a:cubicBezTo>
                    <a:pt x="195" y="1147"/>
                    <a:pt x="195" y="1147"/>
                    <a:pt x="195" y="1147"/>
                  </a:cubicBezTo>
                  <a:cubicBezTo>
                    <a:pt x="193" y="1149"/>
                    <a:pt x="193" y="1149"/>
                    <a:pt x="193" y="1149"/>
                  </a:cubicBezTo>
                  <a:cubicBezTo>
                    <a:pt x="195" y="1147"/>
                    <a:pt x="195" y="1147"/>
                    <a:pt x="195" y="1147"/>
                  </a:cubicBezTo>
                  <a:cubicBezTo>
                    <a:pt x="197" y="1144"/>
                    <a:pt x="197" y="1144"/>
                    <a:pt x="197" y="1144"/>
                  </a:cubicBezTo>
                  <a:cubicBezTo>
                    <a:pt x="192" y="1140"/>
                    <a:pt x="188" y="1135"/>
                    <a:pt x="184" y="1130"/>
                  </a:cubicBezTo>
                  <a:moveTo>
                    <a:pt x="1181" y="1117"/>
                  </a:moveTo>
                  <a:cubicBezTo>
                    <a:pt x="1177" y="1122"/>
                    <a:pt x="1173" y="1127"/>
                    <a:pt x="1168" y="1132"/>
                  </a:cubicBezTo>
                  <a:cubicBezTo>
                    <a:pt x="1173" y="1136"/>
                    <a:pt x="1173" y="1136"/>
                    <a:pt x="1173" y="1136"/>
                  </a:cubicBezTo>
                  <a:cubicBezTo>
                    <a:pt x="1177" y="1131"/>
                    <a:pt x="1182" y="1126"/>
                    <a:pt x="1186" y="1121"/>
                  </a:cubicBezTo>
                  <a:cubicBezTo>
                    <a:pt x="1181" y="1117"/>
                    <a:pt x="1181" y="1117"/>
                    <a:pt x="1181" y="1117"/>
                  </a:cubicBezTo>
                  <a:moveTo>
                    <a:pt x="149" y="1090"/>
                  </a:moveTo>
                  <a:cubicBezTo>
                    <a:pt x="145" y="1094"/>
                    <a:pt x="145" y="1094"/>
                    <a:pt x="145" y="1094"/>
                  </a:cubicBezTo>
                  <a:cubicBezTo>
                    <a:pt x="149" y="1099"/>
                    <a:pt x="153" y="1104"/>
                    <a:pt x="157" y="1109"/>
                  </a:cubicBezTo>
                  <a:cubicBezTo>
                    <a:pt x="162" y="1106"/>
                    <a:pt x="162" y="1106"/>
                    <a:pt x="162" y="1106"/>
                  </a:cubicBezTo>
                  <a:cubicBezTo>
                    <a:pt x="158" y="1101"/>
                    <a:pt x="154" y="1095"/>
                    <a:pt x="149" y="1090"/>
                  </a:cubicBezTo>
                  <a:moveTo>
                    <a:pt x="1215" y="1076"/>
                  </a:moveTo>
                  <a:cubicBezTo>
                    <a:pt x="1211" y="1082"/>
                    <a:pt x="1207" y="1087"/>
                    <a:pt x="1203" y="1092"/>
                  </a:cubicBezTo>
                  <a:cubicBezTo>
                    <a:pt x="1207" y="1096"/>
                    <a:pt x="1207" y="1096"/>
                    <a:pt x="1207" y="1096"/>
                  </a:cubicBezTo>
                  <a:cubicBezTo>
                    <a:pt x="1211" y="1091"/>
                    <a:pt x="1215" y="1085"/>
                    <a:pt x="1219" y="1080"/>
                  </a:cubicBezTo>
                  <a:cubicBezTo>
                    <a:pt x="1215" y="1076"/>
                    <a:pt x="1215" y="1076"/>
                    <a:pt x="1215" y="1076"/>
                  </a:cubicBezTo>
                  <a:moveTo>
                    <a:pt x="119" y="1048"/>
                  </a:moveTo>
                  <a:cubicBezTo>
                    <a:pt x="113" y="1051"/>
                    <a:pt x="113" y="1051"/>
                    <a:pt x="113" y="1051"/>
                  </a:cubicBezTo>
                  <a:cubicBezTo>
                    <a:pt x="117" y="1056"/>
                    <a:pt x="121" y="1062"/>
                    <a:pt x="125" y="1067"/>
                  </a:cubicBezTo>
                  <a:cubicBezTo>
                    <a:pt x="130" y="1064"/>
                    <a:pt x="130" y="1064"/>
                    <a:pt x="130" y="1064"/>
                  </a:cubicBezTo>
                  <a:cubicBezTo>
                    <a:pt x="126" y="1058"/>
                    <a:pt x="122" y="1053"/>
                    <a:pt x="119" y="1048"/>
                  </a:cubicBezTo>
                  <a:moveTo>
                    <a:pt x="1244" y="1033"/>
                  </a:moveTo>
                  <a:cubicBezTo>
                    <a:pt x="1241" y="1039"/>
                    <a:pt x="1237" y="1044"/>
                    <a:pt x="1234" y="1050"/>
                  </a:cubicBezTo>
                  <a:cubicBezTo>
                    <a:pt x="1239" y="1053"/>
                    <a:pt x="1239" y="1053"/>
                    <a:pt x="1239" y="1053"/>
                  </a:cubicBezTo>
                  <a:cubicBezTo>
                    <a:pt x="1242" y="1047"/>
                    <a:pt x="1246" y="1042"/>
                    <a:pt x="1249" y="1036"/>
                  </a:cubicBezTo>
                  <a:cubicBezTo>
                    <a:pt x="1244" y="1033"/>
                    <a:pt x="1244" y="1033"/>
                    <a:pt x="1244" y="1033"/>
                  </a:cubicBezTo>
                  <a:moveTo>
                    <a:pt x="91" y="1003"/>
                  </a:moveTo>
                  <a:cubicBezTo>
                    <a:pt x="86" y="1006"/>
                    <a:pt x="86" y="1006"/>
                    <a:pt x="86" y="1006"/>
                  </a:cubicBezTo>
                  <a:cubicBezTo>
                    <a:pt x="89" y="1011"/>
                    <a:pt x="92" y="1017"/>
                    <a:pt x="96" y="1023"/>
                  </a:cubicBezTo>
                  <a:cubicBezTo>
                    <a:pt x="101" y="1020"/>
                    <a:pt x="101" y="1020"/>
                    <a:pt x="101" y="1020"/>
                  </a:cubicBezTo>
                  <a:cubicBezTo>
                    <a:pt x="98" y="1014"/>
                    <a:pt x="94" y="1008"/>
                    <a:pt x="91" y="1003"/>
                  </a:cubicBezTo>
                  <a:moveTo>
                    <a:pt x="1271" y="987"/>
                  </a:moveTo>
                  <a:cubicBezTo>
                    <a:pt x="1268" y="993"/>
                    <a:pt x="1264" y="999"/>
                    <a:pt x="1261" y="1005"/>
                  </a:cubicBezTo>
                  <a:cubicBezTo>
                    <a:pt x="1266" y="1008"/>
                    <a:pt x="1266" y="1008"/>
                    <a:pt x="1266" y="1008"/>
                  </a:cubicBezTo>
                  <a:cubicBezTo>
                    <a:pt x="1270" y="1002"/>
                    <a:pt x="1273" y="996"/>
                    <a:pt x="1276" y="990"/>
                  </a:cubicBezTo>
                  <a:cubicBezTo>
                    <a:pt x="1271" y="987"/>
                    <a:pt x="1271" y="987"/>
                    <a:pt x="1271" y="987"/>
                  </a:cubicBezTo>
                  <a:moveTo>
                    <a:pt x="67" y="956"/>
                  </a:moveTo>
                  <a:cubicBezTo>
                    <a:pt x="62" y="958"/>
                    <a:pt x="62" y="958"/>
                    <a:pt x="62" y="958"/>
                  </a:cubicBezTo>
                  <a:cubicBezTo>
                    <a:pt x="64" y="964"/>
                    <a:pt x="67" y="970"/>
                    <a:pt x="70" y="976"/>
                  </a:cubicBezTo>
                  <a:cubicBezTo>
                    <a:pt x="76" y="974"/>
                    <a:pt x="76" y="974"/>
                    <a:pt x="76" y="974"/>
                  </a:cubicBezTo>
                  <a:cubicBezTo>
                    <a:pt x="73" y="968"/>
                    <a:pt x="70" y="962"/>
                    <a:pt x="67" y="956"/>
                  </a:cubicBezTo>
                  <a:moveTo>
                    <a:pt x="1293" y="940"/>
                  </a:moveTo>
                  <a:cubicBezTo>
                    <a:pt x="1291" y="946"/>
                    <a:pt x="1288" y="952"/>
                    <a:pt x="1285" y="958"/>
                  </a:cubicBezTo>
                  <a:cubicBezTo>
                    <a:pt x="1291" y="960"/>
                    <a:pt x="1291" y="960"/>
                    <a:pt x="1291" y="960"/>
                  </a:cubicBezTo>
                  <a:cubicBezTo>
                    <a:pt x="1293" y="954"/>
                    <a:pt x="1296" y="948"/>
                    <a:pt x="1299" y="942"/>
                  </a:cubicBezTo>
                  <a:cubicBezTo>
                    <a:pt x="1293" y="940"/>
                    <a:pt x="1293" y="940"/>
                    <a:pt x="1293" y="940"/>
                  </a:cubicBezTo>
                  <a:moveTo>
                    <a:pt x="47" y="907"/>
                  </a:moveTo>
                  <a:cubicBezTo>
                    <a:pt x="41" y="909"/>
                    <a:pt x="41" y="909"/>
                    <a:pt x="41" y="909"/>
                  </a:cubicBezTo>
                  <a:cubicBezTo>
                    <a:pt x="44" y="915"/>
                    <a:pt x="46" y="922"/>
                    <a:pt x="49" y="928"/>
                  </a:cubicBezTo>
                  <a:cubicBezTo>
                    <a:pt x="54" y="925"/>
                    <a:pt x="54" y="925"/>
                    <a:pt x="54" y="925"/>
                  </a:cubicBezTo>
                  <a:cubicBezTo>
                    <a:pt x="52" y="919"/>
                    <a:pt x="49" y="913"/>
                    <a:pt x="47" y="907"/>
                  </a:cubicBezTo>
                  <a:moveTo>
                    <a:pt x="1312" y="891"/>
                  </a:moveTo>
                  <a:cubicBezTo>
                    <a:pt x="1310" y="897"/>
                    <a:pt x="1308" y="903"/>
                    <a:pt x="1305" y="909"/>
                  </a:cubicBezTo>
                  <a:cubicBezTo>
                    <a:pt x="1311" y="911"/>
                    <a:pt x="1311" y="911"/>
                    <a:pt x="1311" y="911"/>
                  </a:cubicBezTo>
                  <a:cubicBezTo>
                    <a:pt x="1313" y="905"/>
                    <a:pt x="1316" y="899"/>
                    <a:pt x="1318" y="893"/>
                  </a:cubicBezTo>
                  <a:cubicBezTo>
                    <a:pt x="1312" y="891"/>
                    <a:pt x="1312" y="891"/>
                    <a:pt x="1312" y="891"/>
                  </a:cubicBezTo>
                  <a:moveTo>
                    <a:pt x="31" y="857"/>
                  </a:moveTo>
                  <a:cubicBezTo>
                    <a:pt x="25" y="859"/>
                    <a:pt x="25" y="859"/>
                    <a:pt x="25" y="859"/>
                  </a:cubicBezTo>
                  <a:cubicBezTo>
                    <a:pt x="27" y="865"/>
                    <a:pt x="29" y="871"/>
                    <a:pt x="31" y="878"/>
                  </a:cubicBezTo>
                  <a:cubicBezTo>
                    <a:pt x="37" y="876"/>
                    <a:pt x="37" y="876"/>
                    <a:pt x="37" y="876"/>
                  </a:cubicBezTo>
                  <a:cubicBezTo>
                    <a:pt x="35" y="870"/>
                    <a:pt x="33" y="863"/>
                    <a:pt x="31" y="857"/>
                  </a:cubicBezTo>
                  <a:moveTo>
                    <a:pt x="1327" y="840"/>
                  </a:moveTo>
                  <a:cubicBezTo>
                    <a:pt x="1325" y="847"/>
                    <a:pt x="1323" y="853"/>
                    <a:pt x="1322" y="859"/>
                  </a:cubicBezTo>
                  <a:cubicBezTo>
                    <a:pt x="1327" y="861"/>
                    <a:pt x="1327" y="861"/>
                    <a:pt x="1327" y="861"/>
                  </a:cubicBezTo>
                  <a:cubicBezTo>
                    <a:pt x="1329" y="855"/>
                    <a:pt x="1331" y="848"/>
                    <a:pt x="1333" y="842"/>
                  </a:cubicBezTo>
                  <a:cubicBezTo>
                    <a:pt x="1327" y="840"/>
                    <a:pt x="1327" y="840"/>
                    <a:pt x="1327" y="840"/>
                  </a:cubicBezTo>
                  <a:moveTo>
                    <a:pt x="19" y="806"/>
                  </a:moveTo>
                  <a:cubicBezTo>
                    <a:pt x="13" y="807"/>
                    <a:pt x="13" y="807"/>
                    <a:pt x="13" y="807"/>
                  </a:cubicBezTo>
                  <a:cubicBezTo>
                    <a:pt x="14" y="813"/>
                    <a:pt x="16" y="820"/>
                    <a:pt x="17" y="826"/>
                  </a:cubicBezTo>
                  <a:cubicBezTo>
                    <a:pt x="23" y="825"/>
                    <a:pt x="23" y="825"/>
                    <a:pt x="23" y="825"/>
                  </a:cubicBezTo>
                  <a:cubicBezTo>
                    <a:pt x="22" y="819"/>
                    <a:pt x="20" y="812"/>
                    <a:pt x="19" y="806"/>
                  </a:cubicBezTo>
                  <a:moveTo>
                    <a:pt x="1337" y="789"/>
                  </a:moveTo>
                  <a:cubicBezTo>
                    <a:pt x="1336" y="795"/>
                    <a:pt x="1335" y="802"/>
                    <a:pt x="1334" y="808"/>
                  </a:cubicBezTo>
                  <a:cubicBezTo>
                    <a:pt x="1340" y="809"/>
                    <a:pt x="1340" y="809"/>
                    <a:pt x="1340" y="809"/>
                  </a:cubicBezTo>
                  <a:cubicBezTo>
                    <a:pt x="1341" y="803"/>
                    <a:pt x="1342" y="796"/>
                    <a:pt x="1343" y="790"/>
                  </a:cubicBezTo>
                  <a:cubicBezTo>
                    <a:pt x="1337" y="789"/>
                    <a:pt x="1337" y="789"/>
                    <a:pt x="1337" y="789"/>
                  </a:cubicBezTo>
                  <a:moveTo>
                    <a:pt x="11" y="754"/>
                  </a:moveTo>
                  <a:cubicBezTo>
                    <a:pt x="5" y="754"/>
                    <a:pt x="5" y="754"/>
                    <a:pt x="5" y="754"/>
                  </a:cubicBezTo>
                  <a:cubicBezTo>
                    <a:pt x="6" y="761"/>
                    <a:pt x="6" y="768"/>
                    <a:pt x="7" y="774"/>
                  </a:cubicBezTo>
                  <a:cubicBezTo>
                    <a:pt x="13" y="773"/>
                    <a:pt x="13" y="773"/>
                    <a:pt x="13" y="773"/>
                  </a:cubicBezTo>
                  <a:cubicBezTo>
                    <a:pt x="13" y="767"/>
                    <a:pt x="12" y="760"/>
                    <a:pt x="11" y="754"/>
                  </a:cubicBezTo>
                  <a:moveTo>
                    <a:pt x="1344" y="737"/>
                  </a:moveTo>
                  <a:cubicBezTo>
                    <a:pt x="1344" y="743"/>
                    <a:pt x="1343" y="750"/>
                    <a:pt x="1342" y="756"/>
                  </a:cubicBezTo>
                  <a:cubicBezTo>
                    <a:pt x="1348" y="757"/>
                    <a:pt x="1348" y="757"/>
                    <a:pt x="1348" y="757"/>
                  </a:cubicBezTo>
                  <a:cubicBezTo>
                    <a:pt x="1349" y="750"/>
                    <a:pt x="1350" y="744"/>
                    <a:pt x="1350" y="737"/>
                  </a:cubicBezTo>
                  <a:cubicBezTo>
                    <a:pt x="1344" y="737"/>
                    <a:pt x="1344" y="737"/>
                    <a:pt x="1344" y="737"/>
                  </a:cubicBezTo>
                  <a:moveTo>
                    <a:pt x="7" y="701"/>
                  </a:moveTo>
                  <a:cubicBezTo>
                    <a:pt x="1" y="701"/>
                    <a:pt x="1" y="701"/>
                    <a:pt x="1" y="701"/>
                  </a:cubicBezTo>
                  <a:cubicBezTo>
                    <a:pt x="1" y="708"/>
                    <a:pt x="1" y="715"/>
                    <a:pt x="2" y="721"/>
                  </a:cubicBezTo>
                  <a:cubicBezTo>
                    <a:pt x="8" y="721"/>
                    <a:pt x="8" y="721"/>
                    <a:pt x="8" y="721"/>
                  </a:cubicBezTo>
                  <a:cubicBezTo>
                    <a:pt x="7" y="714"/>
                    <a:pt x="7" y="708"/>
                    <a:pt x="7" y="701"/>
                  </a:cubicBezTo>
                  <a:moveTo>
                    <a:pt x="1347" y="684"/>
                  </a:moveTo>
                  <a:cubicBezTo>
                    <a:pt x="1347" y="691"/>
                    <a:pt x="1347" y="697"/>
                    <a:pt x="1346" y="704"/>
                  </a:cubicBezTo>
                  <a:cubicBezTo>
                    <a:pt x="1352" y="704"/>
                    <a:pt x="1352" y="704"/>
                    <a:pt x="1352" y="704"/>
                  </a:cubicBezTo>
                  <a:cubicBezTo>
                    <a:pt x="1353" y="697"/>
                    <a:pt x="1353" y="691"/>
                    <a:pt x="1353" y="684"/>
                  </a:cubicBezTo>
                  <a:cubicBezTo>
                    <a:pt x="1347" y="684"/>
                    <a:pt x="1347" y="684"/>
                    <a:pt x="1347" y="684"/>
                  </a:cubicBezTo>
                  <a:moveTo>
                    <a:pt x="1" y="648"/>
                  </a:moveTo>
                  <a:cubicBezTo>
                    <a:pt x="1" y="655"/>
                    <a:pt x="0" y="662"/>
                    <a:pt x="0" y="668"/>
                  </a:cubicBezTo>
                  <a:cubicBezTo>
                    <a:pt x="7" y="668"/>
                    <a:pt x="7" y="668"/>
                    <a:pt x="7" y="668"/>
                  </a:cubicBezTo>
                  <a:cubicBezTo>
                    <a:pt x="7" y="662"/>
                    <a:pt x="7" y="655"/>
                    <a:pt x="7" y="649"/>
                  </a:cubicBezTo>
                  <a:cubicBezTo>
                    <a:pt x="1" y="648"/>
                    <a:pt x="1" y="648"/>
                    <a:pt x="1" y="648"/>
                  </a:cubicBezTo>
                  <a:moveTo>
                    <a:pt x="1351" y="631"/>
                  </a:moveTo>
                  <a:cubicBezTo>
                    <a:pt x="1345" y="631"/>
                    <a:pt x="1345" y="631"/>
                    <a:pt x="1345" y="631"/>
                  </a:cubicBezTo>
                  <a:cubicBezTo>
                    <a:pt x="1346" y="638"/>
                    <a:pt x="1346" y="645"/>
                    <a:pt x="1346" y="651"/>
                  </a:cubicBezTo>
                  <a:cubicBezTo>
                    <a:pt x="1353" y="651"/>
                    <a:pt x="1353" y="651"/>
                    <a:pt x="1353" y="651"/>
                  </a:cubicBezTo>
                  <a:cubicBezTo>
                    <a:pt x="1352" y="644"/>
                    <a:pt x="1352" y="638"/>
                    <a:pt x="1351" y="631"/>
                  </a:cubicBezTo>
                  <a:moveTo>
                    <a:pt x="5" y="595"/>
                  </a:moveTo>
                  <a:cubicBezTo>
                    <a:pt x="4" y="602"/>
                    <a:pt x="4" y="609"/>
                    <a:pt x="3" y="615"/>
                  </a:cubicBezTo>
                  <a:cubicBezTo>
                    <a:pt x="9" y="616"/>
                    <a:pt x="9" y="616"/>
                    <a:pt x="9" y="616"/>
                  </a:cubicBezTo>
                  <a:cubicBezTo>
                    <a:pt x="10" y="609"/>
                    <a:pt x="10" y="603"/>
                    <a:pt x="11" y="596"/>
                  </a:cubicBezTo>
                  <a:cubicBezTo>
                    <a:pt x="5" y="595"/>
                    <a:pt x="5" y="595"/>
                    <a:pt x="5" y="595"/>
                  </a:cubicBezTo>
                  <a:moveTo>
                    <a:pt x="1346" y="578"/>
                  </a:moveTo>
                  <a:cubicBezTo>
                    <a:pt x="1340" y="579"/>
                    <a:pt x="1340" y="579"/>
                    <a:pt x="1340" y="579"/>
                  </a:cubicBezTo>
                  <a:cubicBezTo>
                    <a:pt x="1341" y="586"/>
                    <a:pt x="1342" y="592"/>
                    <a:pt x="1342" y="599"/>
                  </a:cubicBezTo>
                  <a:cubicBezTo>
                    <a:pt x="1348" y="598"/>
                    <a:pt x="1348" y="598"/>
                    <a:pt x="1348" y="598"/>
                  </a:cubicBezTo>
                  <a:cubicBezTo>
                    <a:pt x="1348" y="591"/>
                    <a:pt x="1347" y="585"/>
                    <a:pt x="1346" y="578"/>
                  </a:cubicBezTo>
                  <a:moveTo>
                    <a:pt x="14" y="543"/>
                  </a:moveTo>
                  <a:cubicBezTo>
                    <a:pt x="12" y="549"/>
                    <a:pt x="11" y="556"/>
                    <a:pt x="10" y="563"/>
                  </a:cubicBezTo>
                  <a:cubicBezTo>
                    <a:pt x="16" y="564"/>
                    <a:pt x="16" y="564"/>
                    <a:pt x="16" y="564"/>
                  </a:cubicBezTo>
                  <a:cubicBezTo>
                    <a:pt x="17" y="557"/>
                    <a:pt x="18" y="551"/>
                    <a:pt x="20" y="544"/>
                  </a:cubicBezTo>
                  <a:cubicBezTo>
                    <a:pt x="14" y="543"/>
                    <a:pt x="14" y="543"/>
                    <a:pt x="14" y="543"/>
                  </a:cubicBezTo>
                  <a:moveTo>
                    <a:pt x="1336" y="526"/>
                  </a:moveTo>
                  <a:cubicBezTo>
                    <a:pt x="1330" y="527"/>
                    <a:pt x="1330" y="527"/>
                    <a:pt x="1330" y="527"/>
                  </a:cubicBezTo>
                  <a:cubicBezTo>
                    <a:pt x="1332" y="534"/>
                    <a:pt x="1333" y="540"/>
                    <a:pt x="1334" y="547"/>
                  </a:cubicBezTo>
                  <a:cubicBezTo>
                    <a:pt x="1340" y="545"/>
                    <a:pt x="1340" y="545"/>
                    <a:pt x="1340" y="545"/>
                  </a:cubicBezTo>
                  <a:cubicBezTo>
                    <a:pt x="1339" y="539"/>
                    <a:pt x="1338" y="532"/>
                    <a:pt x="1336" y="526"/>
                  </a:cubicBezTo>
                  <a:moveTo>
                    <a:pt x="26" y="491"/>
                  </a:moveTo>
                  <a:cubicBezTo>
                    <a:pt x="24" y="498"/>
                    <a:pt x="22" y="504"/>
                    <a:pt x="21" y="511"/>
                  </a:cubicBezTo>
                  <a:cubicBezTo>
                    <a:pt x="27" y="512"/>
                    <a:pt x="27" y="512"/>
                    <a:pt x="27" y="512"/>
                  </a:cubicBezTo>
                  <a:cubicBezTo>
                    <a:pt x="28" y="506"/>
                    <a:pt x="30" y="499"/>
                    <a:pt x="32" y="493"/>
                  </a:cubicBezTo>
                  <a:cubicBezTo>
                    <a:pt x="26" y="491"/>
                    <a:pt x="26" y="491"/>
                    <a:pt x="26" y="491"/>
                  </a:cubicBezTo>
                  <a:moveTo>
                    <a:pt x="1322" y="475"/>
                  </a:moveTo>
                  <a:cubicBezTo>
                    <a:pt x="1317" y="476"/>
                    <a:pt x="1317" y="476"/>
                    <a:pt x="1317" y="476"/>
                  </a:cubicBezTo>
                  <a:cubicBezTo>
                    <a:pt x="1318" y="483"/>
                    <a:pt x="1320" y="489"/>
                    <a:pt x="1322" y="495"/>
                  </a:cubicBezTo>
                  <a:cubicBezTo>
                    <a:pt x="1328" y="494"/>
                    <a:pt x="1328" y="494"/>
                    <a:pt x="1328" y="494"/>
                  </a:cubicBezTo>
                  <a:cubicBezTo>
                    <a:pt x="1326" y="487"/>
                    <a:pt x="1324" y="481"/>
                    <a:pt x="1322" y="475"/>
                  </a:cubicBezTo>
                  <a:moveTo>
                    <a:pt x="42" y="441"/>
                  </a:moveTo>
                  <a:cubicBezTo>
                    <a:pt x="40" y="447"/>
                    <a:pt x="38" y="453"/>
                    <a:pt x="36" y="460"/>
                  </a:cubicBezTo>
                  <a:cubicBezTo>
                    <a:pt x="42" y="462"/>
                    <a:pt x="42" y="462"/>
                    <a:pt x="42" y="462"/>
                  </a:cubicBezTo>
                  <a:cubicBezTo>
                    <a:pt x="44" y="455"/>
                    <a:pt x="46" y="449"/>
                    <a:pt x="48" y="443"/>
                  </a:cubicBezTo>
                  <a:cubicBezTo>
                    <a:pt x="42" y="441"/>
                    <a:pt x="42" y="441"/>
                    <a:pt x="42" y="441"/>
                  </a:cubicBezTo>
                  <a:moveTo>
                    <a:pt x="1305" y="425"/>
                  </a:moveTo>
                  <a:cubicBezTo>
                    <a:pt x="1299" y="427"/>
                    <a:pt x="1299" y="427"/>
                    <a:pt x="1299" y="427"/>
                  </a:cubicBezTo>
                  <a:cubicBezTo>
                    <a:pt x="1301" y="433"/>
                    <a:pt x="1304" y="439"/>
                    <a:pt x="1306" y="445"/>
                  </a:cubicBezTo>
                  <a:cubicBezTo>
                    <a:pt x="1312" y="443"/>
                    <a:pt x="1312" y="443"/>
                    <a:pt x="1312" y="443"/>
                  </a:cubicBezTo>
                  <a:cubicBezTo>
                    <a:pt x="1309" y="437"/>
                    <a:pt x="1307" y="431"/>
                    <a:pt x="1305" y="425"/>
                  </a:cubicBezTo>
                  <a:moveTo>
                    <a:pt x="63" y="392"/>
                  </a:moveTo>
                  <a:cubicBezTo>
                    <a:pt x="60" y="398"/>
                    <a:pt x="57" y="404"/>
                    <a:pt x="55" y="410"/>
                  </a:cubicBezTo>
                  <a:cubicBezTo>
                    <a:pt x="60" y="412"/>
                    <a:pt x="60" y="412"/>
                    <a:pt x="60" y="412"/>
                  </a:cubicBezTo>
                  <a:cubicBezTo>
                    <a:pt x="63" y="406"/>
                    <a:pt x="66" y="400"/>
                    <a:pt x="68" y="394"/>
                  </a:cubicBezTo>
                  <a:cubicBezTo>
                    <a:pt x="63" y="392"/>
                    <a:pt x="63" y="392"/>
                    <a:pt x="63" y="392"/>
                  </a:cubicBezTo>
                  <a:moveTo>
                    <a:pt x="1283" y="376"/>
                  </a:moveTo>
                  <a:cubicBezTo>
                    <a:pt x="1277" y="379"/>
                    <a:pt x="1277" y="379"/>
                    <a:pt x="1277" y="379"/>
                  </a:cubicBezTo>
                  <a:cubicBezTo>
                    <a:pt x="1280" y="385"/>
                    <a:pt x="1283" y="391"/>
                    <a:pt x="1286" y="397"/>
                  </a:cubicBezTo>
                  <a:cubicBezTo>
                    <a:pt x="1292" y="394"/>
                    <a:pt x="1292" y="394"/>
                    <a:pt x="1292" y="394"/>
                  </a:cubicBezTo>
                  <a:cubicBezTo>
                    <a:pt x="1289" y="388"/>
                    <a:pt x="1286" y="382"/>
                    <a:pt x="1283" y="376"/>
                  </a:cubicBezTo>
                  <a:moveTo>
                    <a:pt x="87" y="345"/>
                  </a:moveTo>
                  <a:cubicBezTo>
                    <a:pt x="84" y="350"/>
                    <a:pt x="81" y="356"/>
                    <a:pt x="78" y="362"/>
                  </a:cubicBezTo>
                  <a:cubicBezTo>
                    <a:pt x="83" y="365"/>
                    <a:pt x="83" y="365"/>
                    <a:pt x="83" y="365"/>
                  </a:cubicBezTo>
                  <a:cubicBezTo>
                    <a:pt x="86" y="359"/>
                    <a:pt x="89" y="353"/>
                    <a:pt x="92" y="348"/>
                  </a:cubicBezTo>
                  <a:cubicBezTo>
                    <a:pt x="87" y="345"/>
                    <a:pt x="87" y="345"/>
                    <a:pt x="87" y="345"/>
                  </a:cubicBezTo>
                  <a:moveTo>
                    <a:pt x="1257" y="329"/>
                  </a:moveTo>
                  <a:cubicBezTo>
                    <a:pt x="1252" y="333"/>
                    <a:pt x="1252" y="333"/>
                    <a:pt x="1252" y="333"/>
                  </a:cubicBezTo>
                  <a:cubicBezTo>
                    <a:pt x="1256" y="338"/>
                    <a:pt x="1259" y="344"/>
                    <a:pt x="1262" y="350"/>
                  </a:cubicBezTo>
                  <a:cubicBezTo>
                    <a:pt x="1267" y="347"/>
                    <a:pt x="1267" y="347"/>
                    <a:pt x="1267" y="347"/>
                  </a:cubicBezTo>
                  <a:cubicBezTo>
                    <a:pt x="1264" y="341"/>
                    <a:pt x="1261" y="335"/>
                    <a:pt x="1257" y="329"/>
                  </a:cubicBezTo>
                  <a:moveTo>
                    <a:pt x="115" y="299"/>
                  </a:moveTo>
                  <a:cubicBezTo>
                    <a:pt x="111" y="305"/>
                    <a:pt x="108" y="311"/>
                    <a:pt x="104" y="316"/>
                  </a:cubicBezTo>
                  <a:cubicBezTo>
                    <a:pt x="109" y="319"/>
                    <a:pt x="109" y="319"/>
                    <a:pt x="109" y="319"/>
                  </a:cubicBezTo>
                  <a:cubicBezTo>
                    <a:pt x="113" y="314"/>
                    <a:pt x="116" y="308"/>
                    <a:pt x="120" y="303"/>
                  </a:cubicBezTo>
                  <a:cubicBezTo>
                    <a:pt x="115" y="299"/>
                    <a:pt x="115" y="299"/>
                    <a:pt x="115" y="299"/>
                  </a:cubicBezTo>
                  <a:moveTo>
                    <a:pt x="1228" y="285"/>
                  </a:moveTo>
                  <a:cubicBezTo>
                    <a:pt x="1223" y="289"/>
                    <a:pt x="1223" y="289"/>
                    <a:pt x="1223" y="289"/>
                  </a:cubicBezTo>
                  <a:cubicBezTo>
                    <a:pt x="1227" y="294"/>
                    <a:pt x="1231" y="299"/>
                    <a:pt x="1235" y="305"/>
                  </a:cubicBezTo>
                  <a:cubicBezTo>
                    <a:pt x="1240" y="301"/>
                    <a:pt x="1240" y="301"/>
                    <a:pt x="1240" y="301"/>
                  </a:cubicBezTo>
                  <a:cubicBezTo>
                    <a:pt x="1236" y="296"/>
                    <a:pt x="1232" y="290"/>
                    <a:pt x="1228" y="285"/>
                  </a:cubicBezTo>
                  <a:moveTo>
                    <a:pt x="146" y="257"/>
                  </a:moveTo>
                  <a:cubicBezTo>
                    <a:pt x="142" y="262"/>
                    <a:pt x="138" y="267"/>
                    <a:pt x="134" y="272"/>
                  </a:cubicBezTo>
                  <a:cubicBezTo>
                    <a:pt x="139" y="276"/>
                    <a:pt x="139" y="276"/>
                    <a:pt x="139" y="276"/>
                  </a:cubicBezTo>
                  <a:cubicBezTo>
                    <a:pt x="143" y="271"/>
                    <a:pt x="147" y="266"/>
                    <a:pt x="151" y="260"/>
                  </a:cubicBezTo>
                  <a:cubicBezTo>
                    <a:pt x="146" y="257"/>
                    <a:pt x="146" y="257"/>
                    <a:pt x="146" y="257"/>
                  </a:cubicBezTo>
                  <a:moveTo>
                    <a:pt x="1196" y="243"/>
                  </a:moveTo>
                  <a:cubicBezTo>
                    <a:pt x="1191" y="247"/>
                    <a:pt x="1191" y="247"/>
                    <a:pt x="1191" y="247"/>
                  </a:cubicBezTo>
                  <a:cubicBezTo>
                    <a:pt x="1195" y="252"/>
                    <a:pt x="1200" y="257"/>
                    <a:pt x="1204" y="262"/>
                  </a:cubicBezTo>
                  <a:cubicBezTo>
                    <a:pt x="1209" y="258"/>
                    <a:pt x="1209" y="258"/>
                    <a:pt x="1209" y="258"/>
                  </a:cubicBezTo>
                  <a:cubicBezTo>
                    <a:pt x="1204" y="253"/>
                    <a:pt x="1200" y="248"/>
                    <a:pt x="1196" y="243"/>
                  </a:cubicBezTo>
                  <a:moveTo>
                    <a:pt x="181" y="216"/>
                  </a:moveTo>
                  <a:cubicBezTo>
                    <a:pt x="176" y="221"/>
                    <a:pt x="172" y="226"/>
                    <a:pt x="167" y="231"/>
                  </a:cubicBezTo>
                  <a:cubicBezTo>
                    <a:pt x="172" y="235"/>
                    <a:pt x="172" y="235"/>
                    <a:pt x="172" y="235"/>
                  </a:cubicBezTo>
                  <a:cubicBezTo>
                    <a:pt x="176" y="230"/>
                    <a:pt x="181" y="225"/>
                    <a:pt x="185" y="221"/>
                  </a:cubicBezTo>
                  <a:cubicBezTo>
                    <a:pt x="181" y="216"/>
                    <a:pt x="181" y="216"/>
                    <a:pt x="181" y="216"/>
                  </a:cubicBezTo>
                  <a:moveTo>
                    <a:pt x="1160" y="204"/>
                  </a:moveTo>
                  <a:cubicBezTo>
                    <a:pt x="1156" y="208"/>
                    <a:pt x="1156" y="208"/>
                    <a:pt x="1156" y="208"/>
                  </a:cubicBezTo>
                  <a:cubicBezTo>
                    <a:pt x="1156" y="208"/>
                    <a:pt x="1156" y="208"/>
                    <a:pt x="1156" y="208"/>
                  </a:cubicBezTo>
                  <a:cubicBezTo>
                    <a:pt x="1161" y="213"/>
                    <a:pt x="1165" y="217"/>
                    <a:pt x="1170" y="222"/>
                  </a:cubicBezTo>
                  <a:cubicBezTo>
                    <a:pt x="1174" y="218"/>
                    <a:pt x="1174" y="218"/>
                    <a:pt x="1174" y="218"/>
                  </a:cubicBezTo>
                  <a:cubicBezTo>
                    <a:pt x="1170" y="213"/>
                    <a:pt x="1165" y="209"/>
                    <a:pt x="1161" y="204"/>
                  </a:cubicBezTo>
                  <a:cubicBezTo>
                    <a:pt x="1160" y="204"/>
                    <a:pt x="1160" y="204"/>
                    <a:pt x="1160" y="204"/>
                  </a:cubicBezTo>
                  <a:moveTo>
                    <a:pt x="218" y="179"/>
                  </a:moveTo>
                  <a:cubicBezTo>
                    <a:pt x="214" y="183"/>
                    <a:pt x="209" y="188"/>
                    <a:pt x="204" y="192"/>
                  </a:cubicBezTo>
                  <a:cubicBezTo>
                    <a:pt x="204" y="193"/>
                    <a:pt x="204" y="193"/>
                    <a:pt x="204" y="193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13" y="192"/>
                    <a:pt x="218" y="188"/>
                    <a:pt x="223" y="183"/>
                  </a:cubicBezTo>
                  <a:cubicBezTo>
                    <a:pt x="218" y="179"/>
                    <a:pt x="218" y="179"/>
                    <a:pt x="218" y="179"/>
                  </a:cubicBezTo>
                  <a:moveTo>
                    <a:pt x="1122" y="167"/>
                  </a:moveTo>
                  <a:cubicBezTo>
                    <a:pt x="1118" y="172"/>
                    <a:pt x="1118" y="172"/>
                    <a:pt x="1118" y="172"/>
                  </a:cubicBezTo>
                  <a:cubicBezTo>
                    <a:pt x="1123" y="176"/>
                    <a:pt x="1128" y="180"/>
                    <a:pt x="1132" y="185"/>
                  </a:cubicBezTo>
                  <a:cubicBezTo>
                    <a:pt x="1137" y="180"/>
                    <a:pt x="1137" y="180"/>
                    <a:pt x="1137" y="180"/>
                  </a:cubicBezTo>
                  <a:cubicBezTo>
                    <a:pt x="1132" y="176"/>
                    <a:pt x="1127" y="171"/>
                    <a:pt x="1122" y="167"/>
                  </a:cubicBezTo>
                  <a:moveTo>
                    <a:pt x="259" y="144"/>
                  </a:moveTo>
                  <a:cubicBezTo>
                    <a:pt x="254" y="148"/>
                    <a:pt x="248" y="153"/>
                    <a:pt x="243" y="157"/>
                  </a:cubicBezTo>
                  <a:cubicBezTo>
                    <a:pt x="247" y="162"/>
                    <a:pt x="247" y="162"/>
                    <a:pt x="247" y="162"/>
                  </a:cubicBezTo>
                  <a:cubicBezTo>
                    <a:pt x="252" y="157"/>
                    <a:pt x="258" y="153"/>
                    <a:pt x="263" y="149"/>
                  </a:cubicBezTo>
                  <a:cubicBezTo>
                    <a:pt x="259" y="144"/>
                    <a:pt x="259" y="144"/>
                    <a:pt x="259" y="144"/>
                  </a:cubicBezTo>
                  <a:moveTo>
                    <a:pt x="1080" y="134"/>
                  </a:moveTo>
                  <a:cubicBezTo>
                    <a:pt x="1077" y="139"/>
                    <a:pt x="1077" y="139"/>
                    <a:pt x="1077" y="139"/>
                  </a:cubicBezTo>
                  <a:cubicBezTo>
                    <a:pt x="1082" y="143"/>
                    <a:pt x="1087" y="147"/>
                    <a:pt x="1092" y="151"/>
                  </a:cubicBezTo>
                  <a:cubicBezTo>
                    <a:pt x="1096" y="146"/>
                    <a:pt x="1096" y="146"/>
                    <a:pt x="1096" y="146"/>
                  </a:cubicBezTo>
                  <a:cubicBezTo>
                    <a:pt x="1091" y="142"/>
                    <a:pt x="1086" y="138"/>
                    <a:pt x="1080" y="134"/>
                  </a:cubicBezTo>
                  <a:moveTo>
                    <a:pt x="302" y="113"/>
                  </a:moveTo>
                  <a:cubicBezTo>
                    <a:pt x="296" y="117"/>
                    <a:pt x="291" y="121"/>
                    <a:pt x="285" y="124"/>
                  </a:cubicBezTo>
                  <a:cubicBezTo>
                    <a:pt x="289" y="129"/>
                    <a:pt x="289" y="129"/>
                    <a:pt x="289" y="129"/>
                  </a:cubicBezTo>
                  <a:cubicBezTo>
                    <a:pt x="294" y="126"/>
                    <a:pt x="300" y="122"/>
                    <a:pt x="305" y="118"/>
                  </a:cubicBezTo>
                  <a:cubicBezTo>
                    <a:pt x="302" y="113"/>
                    <a:pt x="302" y="113"/>
                    <a:pt x="302" y="113"/>
                  </a:cubicBezTo>
                  <a:moveTo>
                    <a:pt x="1037" y="104"/>
                  </a:moveTo>
                  <a:cubicBezTo>
                    <a:pt x="1033" y="109"/>
                    <a:pt x="1033" y="109"/>
                    <a:pt x="1033" y="109"/>
                  </a:cubicBezTo>
                  <a:cubicBezTo>
                    <a:pt x="1039" y="112"/>
                    <a:pt x="1045" y="116"/>
                    <a:pt x="1050" y="120"/>
                  </a:cubicBezTo>
                  <a:cubicBezTo>
                    <a:pt x="1053" y="114"/>
                    <a:pt x="1053" y="114"/>
                    <a:pt x="1053" y="114"/>
                  </a:cubicBezTo>
                  <a:cubicBezTo>
                    <a:pt x="1048" y="111"/>
                    <a:pt x="1042" y="107"/>
                    <a:pt x="1037" y="104"/>
                  </a:cubicBezTo>
                  <a:moveTo>
                    <a:pt x="347" y="85"/>
                  </a:moveTo>
                  <a:cubicBezTo>
                    <a:pt x="341" y="89"/>
                    <a:pt x="336" y="92"/>
                    <a:pt x="330" y="95"/>
                  </a:cubicBezTo>
                  <a:cubicBezTo>
                    <a:pt x="333" y="101"/>
                    <a:pt x="333" y="101"/>
                    <a:pt x="333" y="101"/>
                  </a:cubicBezTo>
                  <a:cubicBezTo>
                    <a:pt x="339" y="97"/>
                    <a:pt x="345" y="94"/>
                    <a:pt x="350" y="91"/>
                  </a:cubicBezTo>
                  <a:cubicBezTo>
                    <a:pt x="347" y="85"/>
                    <a:pt x="347" y="85"/>
                    <a:pt x="347" y="85"/>
                  </a:cubicBezTo>
                  <a:moveTo>
                    <a:pt x="991" y="77"/>
                  </a:moveTo>
                  <a:cubicBezTo>
                    <a:pt x="988" y="83"/>
                    <a:pt x="988" y="83"/>
                    <a:pt x="988" y="83"/>
                  </a:cubicBezTo>
                  <a:cubicBezTo>
                    <a:pt x="994" y="86"/>
                    <a:pt x="1000" y="89"/>
                    <a:pt x="1005" y="92"/>
                  </a:cubicBezTo>
                  <a:cubicBezTo>
                    <a:pt x="1008" y="87"/>
                    <a:pt x="1008" y="87"/>
                    <a:pt x="1008" y="87"/>
                  </a:cubicBezTo>
                  <a:cubicBezTo>
                    <a:pt x="1002" y="83"/>
                    <a:pt x="997" y="80"/>
                    <a:pt x="991" y="77"/>
                  </a:cubicBezTo>
                  <a:moveTo>
                    <a:pt x="395" y="61"/>
                  </a:moveTo>
                  <a:cubicBezTo>
                    <a:pt x="389" y="64"/>
                    <a:pt x="383" y="67"/>
                    <a:pt x="377" y="70"/>
                  </a:cubicBezTo>
                  <a:cubicBezTo>
                    <a:pt x="379" y="75"/>
                    <a:pt x="379" y="75"/>
                    <a:pt x="379" y="75"/>
                  </a:cubicBezTo>
                  <a:cubicBezTo>
                    <a:pt x="385" y="73"/>
                    <a:pt x="391" y="70"/>
                    <a:pt x="397" y="67"/>
                  </a:cubicBezTo>
                  <a:cubicBezTo>
                    <a:pt x="395" y="61"/>
                    <a:pt x="395" y="61"/>
                    <a:pt x="395" y="61"/>
                  </a:cubicBezTo>
                  <a:moveTo>
                    <a:pt x="943" y="54"/>
                  </a:moveTo>
                  <a:cubicBezTo>
                    <a:pt x="940" y="60"/>
                    <a:pt x="940" y="60"/>
                    <a:pt x="940" y="60"/>
                  </a:cubicBezTo>
                  <a:cubicBezTo>
                    <a:pt x="946" y="63"/>
                    <a:pt x="952" y="65"/>
                    <a:pt x="958" y="68"/>
                  </a:cubicBezTo>
                  <a:cubicBezTo>
                    <a:pt x="961" y="62"/>
                    <a:pt x="961" y="62"/>
                    <a:pt x="961" y="62"/>
                  </a:cubicBezTo>
                  <a:cubicBezTo>
                    <a:pt x="955" y="60"/>
                    <a:pt x="949" y="57"/>
                    <a:pt x="943" y="54"/>
                  </a:cubicBezTo>
                  <a:moveTo>
                    <a:pt x="444" y="41"/>
                  </a:moveTo>
                  <a:cubicBezTo>
                    <a:pt x="437" y="43"/>
                    <a:pt x="431" y="46"/>
                    <a:pt x="425" y="48"/>
                  </a:cubicBezTo>
                  <a:cubicBezTo>
                    <a:pt x="427" y="54"/>
                    <a:pt x="427" y="54"/>
                    <a:pt x="427" y="54"/>
                  </a:cubicBezTo>
                  <a:cubicBezTo>
                    <a:pt x="433" y="52"/>
                    <a:pt x="440" y="49"/>
                    <a:pt x="446" y="47"/>
                  </a:cubicBezTo>
                  <a:cubicBezTo>
                    <a:pt x="444" y="41"/>
                    <a:pt x="444" y="41"/>
                    <a:pt x="444" y="41"/>
                  </a:cubicBezTo>
                  <a:moveTo>
                    <a:pt x="893" y="35"/>
                  </a:moveTo>
                  <a:cubicBezTo>
                    <a:pt x="891" y="41"/>
                    <a:pt x="891" y="41"/>
                    <a:pt x="891" y="41"/>
                  </a:cubicBezTo>
                  <a:cubicBezTo>
                    <a:pt x="897" y="43"/>
                    <a:pt x="904" y="46"/>
                    <a:pt x="910" y="48"/>
                  </a:cubicBezTo>
                  <a:cubicBezTo>
                    <a:pt x="912" y="42"/>
                    <a:pt x="912" y="42"/>
                    <a:pt x="912" y="42"/>
                  </a:cubicBezTo>
                  <a:cubicBezTo>
                    <a:pt x="906" y="40"/>
                    <a:pt x="899" y="38"/>
                    <a:pt x="893" y="35"/>
                  </a:cubicBezTo>
                  <a:moveTo>
                    <a:pt x="494" y="25"/>
                  </a:moveTo>
                  <a:cubicBezTo>
                    <a:pt x="488" y="27"/>
                    <a:pt x="481" y="29"/>
                    <a:pt x="475" y="31"/>
                  </a:cubicBezTo>
                  <a:cubicBezTo>
                    <a:pt x="477" y="36"/>
                    <a:pt x="477" y="36"/>
                    <a:pt x="477" y="36"/>
                  </a:cubicBezTo>
                  <a:cubicBezTo>
                    <a:pt x="483" y="34"/>
                    <a:pt x="490" y="33"/>
                    <a:pt x="496" y="31"/>
                  </a:cubicBezTo>
                  <a:cubicBezTo>
                    <a:pt x="494" y="25"/>
                    <a:pt x="494" y="25"/>
                    <a:pt x="494" y="25"/>
                  </a:cubicBezTo>
                  <a:moveTo>
                    <a:pt x="842" y="20"/>
                  </a:moveTo>
                  <a:cubicBezTo>
                    <a:pt x="841" y="26"/>
                    <a:pt x="841" y="26"/>
                    <a:pt x="841" y="26"/>
                  </a:cubicBezTo>
                  <a:cubicBezTo>
                    <a:pt x="847" y="28"/>
                    <a:pt x="854" y="30"/>
                    <a:pt x="860" y="32"/>
                  </a:cubicBezTo>
                  <a:cubicBezTo>
                    <a:pt x="861" y="26"/>
                    <a:pt x="861" y="26"/>
                    <a:pt x="861" y="26"/>
                  </a:cubicBezTo>
                  <a:cubicBezTo>
                    <a:pt x="855" y="24"/>
                    <a:pt x="849" y="22"/>
                    <a:pt x="842" y="20"/>
                  </a:cubicBezTo>
                  <a:moveTo>
                    <a:pt x="546" y="13"/>
                  </a:moveTo>
                  <a:cubicBezTo>
                    <a:pt x="539" y="14"/>
                    <a:pt x="533" y="15"/>
                    <a:pt x="526" y="17"/>
                  </a:cubicBezTo>
                  <a:cubicBezTo>
                    <a:pt x="528" y="23"/>
                    <a:pt x="528" y="23"/>
                    <a:pt x="528" y="23"/>
                  </a:cubicBezTo>
                  <a:cubicBezTo>
                    <a:pt x="534" y="21"/>
                    <a:pt x="541" y="20"/>
                    <a:pt x="547" y="19"/>
                  </a:cubicBezTo>
                  <a:cubicBezTo>
                    <a:pt x="546" y="13"/>
                    <a:pt x="546" y="13"/>
                    <a:pt x="546" y="13"/>
                  </a:cubicBezTo>
                  <a:moveTo>
                    <a:pt x="790" y="10"/>
                  </a:moveTo>
                  <a:cubicBezTo>
                    <a:pt x="789" y="16"/>
                    <a:pt x="789" y="16"/>
                    <a:pt x="789" y="16"/>
                  </a:cubicBezTo>
                  <a:cubicBezTo>
                    <a:pt x="796" y="17"/>
                    <a:pt x="802" y="18"/>
                    <a:pt x="809" y="19"/>
                  </a:cubicBezTo>
                  <a:cubicBezTo>
                    <a:pt x="810" y="13"/>
                    <a:pt x="810" y="13"/>
                    <a:pt x="810" y="13"/>
                  </a:cubicBezTo>
                  <a:cubicBezTo>
                    <a:pt x="803" y="12"/>
                    <a:pt x="797" y="11"/>
                    <a:pt x="790" y="10"/>
                  </a:cubicBezTo>
                  <a:moveTo>
                    <a:pt x="598" y="4"/>
                  </a:moveTo>
                  <a:cubicBezTo>
                    <a:pt x="592" y="5"/>
                    <a:pt x="585" y="6"/>
                    <a:pt x="579" y="7"/>
                  </a:cubicBezTo>
                  <a:cubicBezTo>
                    <a:pt x="580" y="13"/>
                    <a:pt x="580" y="13"/>
                    <a:pt x="580" y="13"/>
                  </a:cubicBezTo>
                  <a:cubicBezTo>
                    <a:pt x="586" y="12"/>
                    <a:pt x="593" y="11"/>
                    <a:pt x="599" y="11"/>
                  </a:cubicBezTo>
                  <a:cubicBezTo>
                    <a:pt x="598" y="4"/>
                    <a:pt x="598" y="4"/>
                    <a:pt x="598" y="4"/>
                  </a:cubicBezTo>
                  <a:moveTo>
                    <a:pt x="738" y="3"/>
                  </a:moveTo>
                  <a:cubicBezTo>
                    <a:pt x="737" y="9"/>
                    <a:pt x="737" y="9"/>
                    <a:pt x="737" y="9"/>
                  </a:cubicBezTo>
                  <a:cubicBezTo>
                    <a:pt x="744" y="9"/>
                    <a:pt x="750" y="10"/>
                    <a:pt x="757" y="11"/>
                  </a:cubicBezTo>
                  <a:cubicBezTo>
                    <a:pt x="757" y="5"/>
                    <a:pt x="757" y="5"/>
                    <a:pt x="757" y="5"/>
                  </a:cubicBezTo>
                  <a:cubicBezTo>
                    <a:pt x="751" y="4"/>
                    <a:pt x="744" y="3"/>
                    <a:pt x="738" y="3"/>
                  </a:cubicBezTo>
                  <a:moveTo>
                    <a:pt x="651" y="0"/>
                  </a:moveTo>
                  <a:cubicBezTo>
                    <a:pt x="645" y="1"/>
                    <a:pt x="638" y="1"/>
                    <a:pt x="632" y="1"/>
                  </a:cubicBezTo>
                  <a:cubicBezTo>
                    <a:pt x="632" y="8"/>
                    <a:pt x="632" y="8"/>
                    <a:pt x="632" y="8"/>
                  </a:cubicBezTo>
                  <a:cubicBezTo>
                    <a:pt x="638" y="7"/>
                    <a:pt x="645" y="7"/>
                    <a:pt x="652" y="7"/>
                  </a:cubicBezTo>
                  <a:cubicBezTo>
                    <a:pt x="651" y="0"/>
                    <a:pt x="651" y="0"/>
                    <a:pt x="651" y="0"/>
                  </a:cubicBezTo>
                  <a:moveTo>
                    <a:pt x="685" y="0"/>
                  </a:moveTo>
                  <a:cubicBezTo>
                    <a:pt x="685" y="6"/>
                    <a:pt x="685" y="6"/>
                    <a:pt x="685" y="6"/>
                  </a:cubicBezTo>
                  <a:cubicBezTo>
                    <a:pt x="691" y="6"/>
                    <a:pt x="698" y="6"/>
                    <a:pt x="704" y="7"/>
                  </a:cubicBezTo>
                  <a:cubicBezTo>
                    <a:pt x="705" y="1"/>
                    <a:pt x="705" y="1"/>
                    <a:pt x="705" y="1"/>
                  </a:cubicBezTo>
                  <a:cubicBezTo>
                    <a:pt x="698" y="0"/>
                    <a:pt x="691" y="0"/>
                    <a:pt x="68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677"/>
            <p:cNvSpPr>
              <a:spLocks noEditPoints="1"/>
            </p:cNvSpPr>
            <p:nvPr/>
          </p:nvSpPr>
          <p:spPr bwMode="auto">
            <a:xfrm>
              <a:off x="1401763" y="1357313"/>
              <a:ext cx="3170238" cy="3170238"/>
            </a:xfrm>
            <a:custGeom>
              <a:avLst/>
              <a:gdLst>
                <a:gd name="T0" fmla="*/ 1212 w 1264"/>
                <a:gd name="T1" fmla="*/ 625 h 1263"/>
                <a:gd name="T2" fmla="*/ 1259 w 1264"/>
                <a:gd name="T3" fmla="*/ 550 h 1263"/>
                <a:gd name="T4" fmla="*/ 1249 w 1264"/>
                <a:gd name="T5" fmla="*/ 492 h 1263"/>
                <a:gd name="T6" fmla="*/ 1180 w 1264"/>
                <a:gd name="T7" fmla="*/ 437 h 1263"/>
                <a:gd name="T8" fmla="*/ 1161 w 1264"/>
                <a:gd name="T9" fmla="*/ 390 h 1263"/>
                <a:gd name="T10" fmla="*/ 1173 w 1264"/>
                <a:gd name="T11" fmla="*/ 303 h 1263"/>
                <a:gd name="T12" fmla="*/ 1140 w 1264"/>
                <a:gd name="T13" fmla="*/ 254 h 1263"/>
                <a:gd name="T14" fmla="*/ 1055 w 1264"/>
                <a:gd name="T15" fmla="*/ 231 h 1263"/>
                <a:gd name="T16" fmla="*/ 1019 w 1264"/>
                <a:gd name="T17" fmla="*/ 196 h 1263"/>
                <a:gd name="T18" fmla="*/ 993 w 1264"/>
                <a:gd name="T19" fmla="*/ 112 h 1263"/>
                <a:gd name="T20" fmla="*/ 943 w 1264"/>
                <a:gd name="T21" fmla="*/ 81 h 1263"/>
                <a:gd name="T22" fmla="*/ 856 w 1264"/>
                <a:gd name="T23" fmla="*/ 93 h 1263"/>
                <a:gd name="T24" fmla="*/ 810 w 1264"/>
                <a:gd name="T25" fmla="*/ 76 h 1263"/>
                <a:gd name="T26" fmla="*/ 752 w 1264"/>
                <a:gd name="T27" fmla="*/ 10 h 1263"/>
                <a:gd name="T28" fmla="*/ 693 w 1264"/>
                <a:gd name="T29" fmla="*/ 2 h 1263"/>
                <a:gd name="T30" fmla="*/ 632 w 1264"/>
                <a:gd name="T31" fmla="*/ 49 h 1263"/>
                <a:gd name="T32" fmla="*/ 577 w 1264"/>
                <a:gd name="T33" fmla="*/ 1 h 1263"/>
                <a:gd name="T34" fmla="*/ 517 w 1264"/>
                <a:gd name="T35" fmla="*/ 9 h 1263"/>
                <a:gd name="T36" fmla="*/ 459 w 1264"/>
                <a:gd name="T37" fmla="*/ 75 h 1263"/>
                <a:gd name="T38" fmla="*/ 413 w 1264"/>
                <a:gd name="T39" fmla="*/ 92 h 1263"/>
                <a:gd name="T40" fmla="*/ 326 w 1264"/>
                <a:gd name="T41" fmla="*/ 78 h 1263"/>
                <a:gd name="T42" fmla="*/ 274 w 1264"/>
                <a:gd name="T43" fmla="*/ 110 h 1263"/>
                <a:gd name="T44" fmla="*/ 248 w 1264"/>
                <a:gd name="T45" fmla="*/ 194 h 1263"/>
                <a:gd name="T46" fmla="*/ 213 w 1264"/>
                <a:gd name="T47" fmla="*/ 228 h 1263"/>
                <a:gd name="T48" fmla="*/ 127 w 1264"/>
                <a:gd name="T49" fmla="*/ 251 h 1263"/>
                <a:gd name="T50" fmla="*/ 93 w 1264"/>
                <a:gd name="T51" fmla="*/ 301 h 1263"/>
                <a:gd name="T52" fmla="*/ 104 w 1264"/>
                <a:gd name="T53" fmla="*/ 389 h 1263"/>
                <a:gd name="T54" fmla="*/ 86 w 1264"/>
                <a:gd name="T55" fmla="*/ 434 h 1263"/>
                <a:gd name="T56" fmla="*/ 16 w 1264"/>
                <a:gd name="T57" fmla="*/ 490 h 1263"/>
                <a:gd name="T58" fmla="*/ 5 w 1264"/>
                <a:gd name="T59" fmla="*/ 550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3 h 1263"/>
                <a:gd name="T66" fmla="*/ 27 w 1264"/>
                <a:gd name="T67" fmla="*/ 813 h 1263"/>
                <a:gd name="T68" fmla="*/ 102 w 1264"/>
                <a:gd name="T69" fmla="*/ 863 h 1263"/>
                <a:gd name="T70" fmla="*/ 124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4 h 1263"/>
                <a:gd name="T76" fmla="*/ 243 w 1264"/>
                <a:gd name="T77" fmla="*/ 1058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5 w 1264"/>
                <a:gd name="T83" fmla="*/ 1203 h 1263"/>
                <a:gd name="T84" fmla="*/ 451 w 1264"/>
                <a:gd name="T85" fmla="*/ 1179 h 1263"/>
                <a:gd name="T86" fmla="*/ 500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7 h 1263"/>
                <a:gd name="T94" fmla="*/ 737 w 1264"/>
                <a:gd name="T95" fmla="*/ 1254 h 1263"/>
                <a:gd name="T96" fmla="*/ 796 w 1264"/>
                <a:gd name="T97" fmla="*/ 1241 h 1263"/>
                <a:gd name="T98" fmla="*/ 846 w 1264"/>
                <a:gd name="T99" fmla="*/ 1167 h 1263"/>
                <a:gd name="T100" fmla="*/ 893 w 1264"/>
                <a:gd name="T101" fmla="*/ 1146 h 1263"/>
                <a:gd name="T102" fmla="*/ 981 w 1264"/>
                <a:gd name="T103" fmla="*/ 1158 h 1263"/>
                <a:gd name="T104" fmla="*/ 1029 w 1264"/>
                <a:gd name="T105" fmla="*/ 1122 h 1263"/>
                <a:gd name="T106" fmla="*/ 1046 w 1264"/>
                <a:gd name="T107" fmla="*/ 1034 h 1263"/>
                <a:gd name="T108" fmla="*/ 1080 w 1264"/>
                <a:gd name="T109" fmla="*/ 997 h 1263"/>
                <a:gd name="T110" fmla="*/ 1165 w 1264"/>
                <a:gd name="T111" fmla="*/ 970 h 1263"/>
                <a:gd name="T112" fmla="*/ 1195 w 1264"/>
                <a:gd name="T113" fmla="*/ 919 h 1263"/>
                <a:gd name="T114" fmla="*/ 1175 w 1264"/>
                <a:gd name="T115" fmla="*/ 832 h 1263"/>
                <a:gd name="T116" fmla="*/ 1191 w 1264"/>
                <a:gd name="T117" fmla="*/ 784 h 1263"/>
                <a:gd name="T118" fmla="*/ 1257 w 1264"/>
                <a:gd name="T119" fmla="*/ 725 h 1263"/>
                <a:gd name="T120" fmla="*/ 1263 w 1264"/>
                <a:gd name="T121" fmla="*/ 666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6"/>
                  </a:moveTo>
                  <a:cubicBezTo>
                    <a:pt x="1264" y="657"/>
                    <a:pt x="1264" y="647"/>
                    <a:pt x="1264" y="637"/>
                  </a:cubicBezTo>
                  <a:cubicBezTo>
                    <a:pt x="1212" y="625"/>
                    <a:pt x="1212" y="625"/>
                    <a:pt x="1212" y="625"/>
                  </a:cubicBezTo>
                  <a:cubicBezTo>
                    <a:pt x="1212" y="615"/>
                    <a:pt x="1211" y="605"/>
                    <a:pt x="1211" y="595"/>
                  </a:cubicBezTo>
                  <a:cubicBezTo>
                    <a:pt x="1262" y="579"/>
                    <a:pt x="1262" y="579"/>
                    <a:pt x="1262" y="579"/>
                  </a:cubicBezTo>
                  <a:cubicBezTo>
                    <a:pt x="1261" y="569"/>
                    <a:pt x="1260" y="559"/>
                    <a:pt x="1259" y="550"/>
                  </a:cubicBezTo>
                  <a:cubicBezTo>
                    <a:pt x="1206" y="544"/>
                    <a:pt x="1206" y="544"/>
                    <a:pt x="1206" y="544"/>
                  </a:cubicBezTo>
                  <a:cubicBezTo>
                    <a:pt x="1204" y="535"/>
                    <a:pt x="1203" y="525"/>
                    <a:pt x="1201" y="515"/>
                  </a:cubicBezTo>
                  <a:cubicBezTo>
                    <a:pt x="1249" y="492"/>
                    <a:pt x="1249" y="492"/>
                    <a:pt x="1249" y="492"/>
                  </a:cubicBezTo>
                  <a:cubicBezTo>
                    <a:pt x="1247" y="482"/>
                    <a:pt x="1244" y="473"/>
                    <a:pt x="1242" y="464"/>
                  </a:cubicBezTo>
                  <a:cubicBezTo>
                    <a:pt x="1189" y="466"/>
                    <a:pt x="1189" y="466"/>
                    <a:pt x="1189" y="466"/>
                  </a:cubicBezTo>
                  <a:cubicBezTo>
                    <a:pt x="1186" y="456"/>
                    <a:pt x="1183" y="447"/>
                    <a:pt x="1180" y="437"/>
                  </a:cubicBezTo>
                  <a:cubicBezTo>
                    <a:pt x="1224" y="408"/>
                    <a:pt x="1224" y="408"/>
                    <a:pt x="1224" y="408"/>
                  </a:cubicBezTo>
                  <a:cubicBezTo>
                    <a:pt x="1220" y="399"/>
                    <a:pt x="1217" y="390"/>
                    <a:pt x="1213" y="381"/>
                  </a:cubicBezTo>
                  <a:cubicBezTo>
                    <a:pt x="1161" y="390"/>
                    <a:pt x="1161" y="390"/>
                    <a:pt x="1161" y="390"/>
                  </a:cubicBezTo>
                  <a:cubicBezTo>
                    <a:pt x="1157" y="381"/>
                    <a:pt x="1152" y="372"/>
                    <a:pt x="1148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19"/>
                    <a:pt x="1177" y="311"/>
                    <a:pt x="1173" y="303"/>
                  </a:cubicBezTo>
                  <a:cubicBezTo>
                    <a:pt x="1123" y="319"/>
                    <a:pt x="1123" y="319"/>
                    <a:pt x="1123" y="319"/>
                  </a:cubicBezTo>
                  <a:cubicBezTo>
                    <a:pt x="1117" y="311"/>
                    <a:pt x="1112" y="302"/>
                    <a:pt x="1106" y="294"/>
                  </a:cubicBezTo>
                  <a:cubicBezTo>
                    <a:pt x="1140" y="254"/>
                    <a:pt x="1140" y="254"/>
                    <a:pt x="1140" y="254"/>
                  </a:cubicBezTo>
                  <a:cubicBezTo>
                    <a:pt x="1134" y="246"/>
                    <a:pt x="1128" y="239"/>
                    <a:pt x="1122" y="231"/>
                  </a:cubicBezTo>
                  <a:cubicBezTo>
                    <a:pt x="1075" y="254"/>
                    <a:pt x="1075" y="254"/>
                    <a:pt x="1075" y="254"/>
                  </a:cubicBezTo>
                  <a:cubicBezTo>
                    <a:pt x="1068" y="246"/>
                    <a:pt x="1062" y="239"/>
                    <a:pt x="1055" y="231"/>
                  </a:cubicBezTo>
                  <a:cubicBezTo>
                    <a:pt x="1082" y="187"/>
                    <a:pt x="1082" y="187"/>
                    <a:pt x="1082" y="187"/>
                  </a:cubicBezTo>
                  <a:cubicBezTo>
                    <a:pt x="1076" y="180"/>
                    <a:pt x="1069" y="174"/>
                    <a:pt x="1062" y="167"/>
                  </a:cubicBezTo>
                  <a:cubicBezTo>
                    <a:pt x="1019" y="196"/>
                    <a:pt x="1019" y="196"/>
                    <a:pt x="1019" y="196"/>
                  </a:cubicBezTo>
                  <a:cubicBezTo>
                    <a:pt x="1011" y="189"/>
                    <a:pt x="1003" y="183"/>
                    <a:pt x="995" y="176"/>
                  </a:cubicBezTo>
                  <a:cubicBezTo>
                    <a:pt x="1016" y="129"/>
                    <a:pt x="1016" y="129"/>
                    <a:pt x="1016" y="129"/>
                  </a:cubicBezTo>
                  <a:cubicBezTo>
                    <a:pt x="1009" y="123"/>
                    <a:pt x="1001" y="118"/>
                    <a:pt x="993" y="112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8" y="135"/>
                    <a:pt x="929" y="130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5" y="76"/>
                    <a:pt x="926" y="71"/>
                    <a:pt x="918" y="67"/>
                  </a:cubicBezTo>
                  <a:cubicBezTo>
                    <a:pt x="885" y="106"/>
                    <a:pt x="885" y="106"/>
                    <a:pt x="885" y="106"/>
                  </a:cubicBezTo>
                  <a:cubicBezTo>
                    <a:pt x="876" y="102"/>
                    <a:pt x="866" y="98"/>
                    <a:pt x="856" y="93"/>
                  </a:cubicBezTo>
                  <a:cubicBezTo>
                    <a:pt x="864" y="43"/>
                    <a:pt x="864" y="43"/>
                    <a:pt x="864" y="43"/>
                  </a:cubicBezTo>
                  <a:cubicBezTo>
                    <a:pt x="855" y="39"/>
                    <a:pt x="846" y="36"/>
                    <a:pt x="837" y="33"/>
                  </a:cubicBezTo>
                  <a:cubicBezTo>
                    <a:pt x="810" y="76"/>
                    <a:pt x="810" y="76"/>
                    <a:pt x="810" y="76"/>
                  </a:cubicBezTo>
                  <a:cubicBezTo>
                    <a:pt x="800" y="73"/>
                    <a:pt x="790" y="70"/>
                    <a:pt x="780" y="67"/>
                  </a:cubicBezTo>
                  <a:cubicBezTo>
                    <a:pt x="780" y="16"/>
                    <a:pt x="780" y="16"/>
                    <a:pt x="780" y="16"/>
                  </a:cubicBezTo>
                  <a:cubicBezTo>
                    <a:pt x="771" y="14"/>
                    <a:pt x="761" y="12"/>
                    <a:pt x="752" y="10"/>
                  </a:cubicBezTo>
                  <a:cubicBezTo>
                    <a:pt x="731" y="57"/>
                    <a:pt x="731" y="57"/>
                    <a:pt x="731" y="57"/>
                  </a:cubicBezTo>
                  <a:cubicBezTo>
                    <a:pt x="721" y="55"/>
                    <a:pt x="710" y="54"/>
                    <a:pt x="700" y="53"/>
                  </a:cubicBezTo>
                  <a:cubicBezTo>
                    <a:pt x="693" y="2"/>
                    <a:pt x="693" y="2"/>
                    <a:pt x="693" y="2"/>
                  </a:cubicBezTo>
                  <a:cubicBezTo>
                    <a:pt x="684" y="1"/>
                    <a:pt x="674" y="0"/>
                    <a:pt x="665" y="0"/>
                  </a:cubicBezTo>
                  <a:cubicBezTo>
                    <a:pt x="651" y="49"/>
                    <a:pt x="651" y="49"/>
                    <a:pt x="651" y="49"/>
                  </a:cubicBezTo>
                  <a:cubicBezTo>
                    <a:pt x="645" y="49"/>
                    <a:pt x="638" y="49"/>
                    <a:pt x="632" y="49"/>
                  </a:cubicBezTo>
                  <a:cubicBezTo>
                    <a:pt x="628" y="49"/>
                    <a:pt x="623" y="49"/>
                    <a:pt x="619" y="49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595" y="0"/>
                    <a:pt x="586" y="1"/>
                    <a:pt x="577" y="1"/>
                  </a:cubicBezTo>
                  <a:cubicBezTo>
                    <a:pt x="570" y="52"/>
                    <a:pt x="570" y="52"/>
                    <a:pt x="570" y="52"/>
                  </a:cubicBezTo>
                  <a:cubicBezTo>
                    <a:pt x="559" y="53"/>
                    <a:pt x="548" y="55"/>
                    <a:pt x="538" y="56"/>
                  </a:cubicBezTo>
                  <a:cubicBezTo>
                    <a:pt x="517" y="9"/>
                    <a:pt x="517" y="9"/>
                    <a:pt x="517" y="9"/>
                  </a:cubicBezTo>
                  <a:cubicBezTo>
                    <a:pt x="508" y="11"/>
                    <a:pt x="499" y="13"/>
                    <a:pt x="490" y="15"/>
                  </a:cubicBezTo>
                  <a:cubicBezTo>
                    <a:pt x="490" y="66"/>
                    <a:pt x="490" y="66"/>
                    <a:pt x="490" y="66"/>
                  </a:cubicBezTo>
                  <a:cubicBezTo>
                    <a:pt x="479" y="69"/>
                    <a:pt x="469" y="72"/>
                    <a:pt x="459" y="75"/>
                  </a:cubicBezTo>
                  <a:cubicBezTo>
                    <a:pt x="432" y="31"/>
                    <a:pt x="432" y="31"/>
                    <a:pt x="432" y="31"/>
                  </a:cubicBezTo>
                  <a:cubicBezTo>
                    <a:pt x="423" y="34"/>
                    <a:pt x="414" y="38"/>
                    <a:pt x="405" y="41"/>
                  </a:cubicBezTo>
                  <a:cubicBezTo>
                    <a:pt x="413" y="92"/>
                    <a:pt x="413" y="92"/>
                    <a:pt x="413" y="92"/>
                  </a:cubicBezTo>
                  <a:cubicBezTo>
                    <a:pt x="403" y="96"/>
                    <a:pt x="393" y="100"/>
                    <a:pt x="383" y="105"/>
                  </a:cubicBezTo>
                  <a:cubicBezTo>
                    <a:pt x="350" y="65"/>
                    <a:pt x="350" y="65"/>
                    <a:pt x="350" y="65"/>
                  </a:cubicBezTo>
                  <a:cubicBezTo>
                    <a:pt x="342" y="69"/>
                    <a:pt x="334" y="74"/>
                    <a:pt x="326" y="78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1" y="133"/>
                    <a:pt x="321" y="139"/>
                    <a:pt x="312" y="145"/>
                  </a:cubicBezTo>
                  <a:cubicBezTo>
                    <a:pt x="274" y="110"/>
                    <a:pt x="274" y="110"/>
                    <a:pt x="274" y="110"/>
                  </a:cubicBezTo>
                  <a:cubicBezTo>
                    <a:pt x="267" y="115"/>
                    <a:pt x="259" y="121"/>
                    <a:pt x="252" y="126"/>
                  </a:cubicBezTo>
                  <a:cubicBezTo>
                    <a:pt x="273" y="173"/>
                    <a:pt x="273" y="173"/>
                    <a:pt x="273" y="173"/>
                  </a:cubicBezTo>
                  <a:cubicBezTo>
                    <a:pt x="264" y="180"/>
                    <a:pt x="256" y="187"/>
                    <a:pt x="248" y="194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198" y="171"/>
                    <a:pt x="192" y="178"/>
                    <a:pt x="185" y="184"/>
                  </a:cubicBezTo>
                  <a:cubicBezTo>
                    <a:pt x="213" y="228"/>
                    <a:pt x="213" y="228"/>
                    <a:pt x="213" y="228"/>
                  </a:cubicBezTo>
                  <a:cubicBezTo>
                    <a:pt x="205" y="236"/>
                    <a:pt x="198" y="244"/>
                    <a:pt x="191" y="252"/>
                  </a:cubicBezTo>
                  <a:cubicBezTo>
                    <a:pt x="144" y="229"/>
                    <a:pt x="144" y="229"/>
                    <a:pt x="144" y="229"/>
                  </a:cubicBezTo>
                  <a:cubicBezTo>
                    <a:pt x="138" y="236"/>
                    <a:pt x="133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5" y="300"/>
                    <a:pt x="148" y="309"/>
                    <a:pt x="143" y="318"/>
                  </a:cubicBezTo>
                  <a:cubicBezTo>
                    <a:pt x="93" y="301"/>
                    <a:pt x="93" y="301"/>
                    <a:pt x="93" y="301"/>
                  </a:cubicBezTo>
                  <a:cubicBezTo>
                    <a:pt x="88" y="309"/>
                    <a:pt x="84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79"/>
                    <a:pt x="104" y="389"/>
                  </a:cubicBezTo>
                  <a:cubicBezTo>
                    <a:pt x="52" y="380"/>
                    <a:pt x="52" y="380"/>
                    <a:pt x="52" y="380"/>
                  </a:cubicBezTo>
                  <a:cubicBezTo>
                    <a:pt x="48" y="388"/>
                    <a:pt x="45" y="397"/>
                    <a:pt x="42" y="405"/>
                  </a:cubicBezTo>
                  <a:cubicBezTo>
                    <a:pt x="86" y="434"/>
                    <a:pt x="86" y="434"/>
                    <a:pt x="86" y="434"/>
                  </a:cubicBezTo>
                  <a:cubicBezTo>
                    <a:pt x="82" y="445"/>
                    <a:pt x="79" y="455"/>
                    <a:pt x="76" y="466"/>
                  </a:cubicBezTo>
                  <a:cubicBezTo>
                    <a:pt x="23" y="464"/>
                    <a:pt x="23" y="464"/>
                    <a:pt x="23" y="464"/>
                  </a:cubicBezTo>
                  <a:cubicBezTo>
                    <a:pt x="20" y="472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2" y="523"/>
                    <a:pt x="60" y="534"/>
                    <a:pt x="58" y="545"/>
                  </a:cubicBezTo>
                  <a:cubicBezTo>
                    <a:pt x="5" y="550"/>
                    <a:pt x="5" y="550"/>
                    <a:pt x="5" y="550"/>
                  </a:cubicBezTo>
                  <a:cubicBezTo>
                    <a:pt x="4" y="559"/>
                    <a:pt x="3" y="568"/>
                    <a:pt x="3" y="577"/>
                  </a:cubicBezTo>
                  <a:cubicBezTo>
                    <a:pt x="54" y="593"/>
                    <a:pt x="54" y="593"/>
                    <a:pt x="54" y="593"/>
                  </a:cubicBezTo>
                  <a:cubicBezTo>
                    <a:pt x="53" y="604"/>
                    <a:pt x="53" y="615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1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6"/>
                    <a:pt x="58" y="707"/>
                  </a:cubicBezTo>
                  <a:cubicBezTo>
                    <a:pt x="7" y="727"/>
                    <a:pt x="7" y="727"/>
                    <a:pt x="7" y="727"/>
                  </a:cubicBezTo>
                  <a:cubicBezTo>
                    <a:pt x="9" y="736"/>
                    <a:pt x="10" y="745"/>
                    <a:pt x="12" y="753"/>
                  </a:cubicBezTo>
                  <a:cubicBezTo>
                    <a:pt x="67" y="755"/>
                    <a:pt x="67" y="755"/>
                    <a:pt x="67" y="755"/>
                  </a:cubicBezTo>
                  <a:cubicBezTo>
                    <a:pt x="69" y="766"/>
                    <a:pt x="72" y="776"/>
                    <a:pt x="74" y="786"/>
                  </a:cubicBezTo>
                  <a:cubicBezTo>
                    <a:pt x="27" y="813"/>
                    <a:pt x="27" y="813"/>
                    <a:pt x="27" y="813"/>
                  </a:cubicBezTo>
                  <a:cubicBezTo>
                    <a:pt x="30" y="822"/>
                    <a:pt x="32" y="830"/>
                    <a:pt x="35" y="839"/>
                  </a:cubicBezTo>
                  <a:cubicBezTo>
                    <a:pt x="90" y="833"/>
                    <a:pt x="90" y="833"/>
                    <a:pt x="90" y="833"/>
                  </a:cubicBezTo>
                  <a:cubicBezTo>
                    <a:pt x="93" y="843"/>
                    <a:pt x="98" y="853"/>
                    <a:pt x="102" y="863"/>
                  </a:cubicBezTo>
                  <a:cubicBezTo>
                    <a:pt x="59" y="896"/>
                    <a:pt x="59" y="896"/>
                    <a:pt x="59" y="896"/>
                  </a:cubicBezTo>
                  <a:cubicBezTo>
                    <a:pt x="62" y="904"/>
                    <a:pt x="66" y="912"/>
                    <a:pt x="70" y="920"/>
                  </a:cubicBezTo>
                  <a:cubicBezTo>
                    <a:pt x="124" y="907"/>
                    <a:pt x="124" y="907"/>
                    <a:pt x="124" y="907"/>
                  </a:cubicBezTo>
                  <a:cubicBezTo>
                    <a:pt x="129" y="916"/>
                    <a:pt x="134" y="925"/>
                    <a:pt x="140" y="934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1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4" y="983"/>
                    <a:pt x="180" y="992"/>
                    <a:pt x="187" y="1000"/>
                  </a:cubicBezTo>
                  <a:cubicBezTo>
                    <a:pt x="154" y="1044"/>
                    <a:pt x="154" y="1044"/>
                    <a:pt x="154" y="1044"/>
                  </a:cubicBezTo>
                  <a:cubicBezTo>
                    <a:pt x="160" y="1051"/>
                    <a:pt x="166" y="1058"/>
                    <a:pt x="172" y="1064"/>
                  </a:cubicBezTo>
                  <a:cubicBezTo>
                    <a:pt x="220" y="1036"/>
                    <a:pt x="220" y="1036"/>
                    <a:pt x="220" y="1036"/>
                  </a:cubicBezTo>
                  <a:cubicBezTo>
                    <a:pt x="228" y="1044"/>
                    <a:pt x="235" y="1051"/>
                    <a:pt x="243" y="1058"/>
                  </a:cubicBezTo>
                  <a:cubicBezTo>
                    <a:pt x="217" y="1107"/>
                    <a:pt x="217" y="1107"/>
                    <a:pt x="217" y="1107"/>
                  </a:cubicBezTo>
                  <a:cubicBezTo>
                    <a:pt x="224" y="1113"/>
                    <a:pt x="231" y="1119"/>
                    <a:pt x="238" y="1124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90" y="1096"/>
                    <a:pt x="298" y="1102"/>
                    <a:pt x="307" y="1108"/>
                  </a:cubicBezTo>
                  <a:cubicBezTo>
                    <a:pt x="287" y="1160"/>
                    <a:pt x="287" y="1160"/>
                    <a:pt x="287" y="1160"/>
                  </a:cubicBezTo>
                  <a:cubicBezTo>
                    <a:pt x="295" y="1165"/>
                    <a:pt x="303" y="1170"/>
                    <a:pt x="310" y="1175"/>
                  </a:cubicBezTo>
                  <a:cubicBezTo>
                    <a:pt x="349" y="1134"/>
                    <a:pt x="349" y="1134"/>
                    <a:pt x="349" y="1134"/>
                  </a:cubicBezTo>
                  <a:cubicBezTo>
                    <a:pt x="358" y="1139"/>
                    <a:pt x="367" y="1144"/>
                    <a:pt x="377" y="1149"/>
                  </a:cubicBezTo>
                  <a:cubicBezTo>
                    <a:pt x="365" y="1203"/>
                    <a:pt x="365" y="1203"/>
                    <a:pt x="365" y="1203"/>
                  </a:cubicBezTo>
                  <a:cubicBezTo>
                    <a:pt x="373" y="1207"/>
                    <a:pt x="381" y="1211"/>
                    <a:pt x="389" y="1214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2" y="1172"/>
                    <a:pt x="442" y="1176"/>
                    <a:pt x="451" y="1179"/>
                  </a:cubicBezTo>
                  <a:cubicBezTo>
                    <a:pt x="447" y="1235"/>
                    <a:pt x="447" y="1235"/>
                    <a:pt x="447" y="1235"/>
                  </a:cubicBezTo>
                  <a:cubicBezTo>
                    <a:pt x="456" y="1238"/>
                    <a:pt x="464" y="1240"/>
                    <a:pt x="473" y="1243"/>
                  </a:cubicBezTo>
                  <a:cubicBezTo>
                    <a:pt x="500" y="1193"/>
                    <a:pt x="500" y="1193"/>
                    <a:pt x="500" y="1193"/>
                  </a:cubicBezTo>
                  <a:cubicBezTo>
                    <a:pt x="509" y="1195"/>
                    <a:pt x="519" y="1197"/>
                    <a:pt x="529" y="1199"/>
                  </a:cubicBezTo>
                  <a:cubicBezTo>
                    <a:pt x="533" y="1255"/>
                    <a:pt x="533" y="1255"/>
                    <a:pt x="533" y="1255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7"/>
                    <a:pt x="610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5" y="1263"/>
                    <a:pt x="628" y="1263"/>
                    <a:pt x="632" y="1263"/>
                  </a:cubicBezTo>
                  <a:cubicBezTo>
                    <a:pt x="638" y="1263"/>
                    <a:pt x="643" y="1263"/>
                    <a:pt x="649" y="1262"/>
                  </a:cubicBezTo>
                  <a:cubicBezTo>
                    <a:pt x="660" y="1207"/>
                    <a:pt x="660" y="1207"/>
                    <a:pt x="660" y="1207"/>
                  </a:cubicBezTo>
                  <a:cubicBezTo>
                    <a:pt x="670" y="1207"/>
                    <a:pt x="680" y="1206"/>
                    <a:pt x="690" y="1205"/>
                  </a:cubicBezTo>
                  <a:cubicBezTo>
                    <a:pt x="709" y="1258"/>
                    <a:pt x="709" y="1258"/>
                    <a:pt x="709" y="1258"/>
                  </a:cubicBezTo>
                  <a:cubicBezTo>
                    <a:pt x="718" y="1257"/>
                    <a:pt x="727" y="1256"/>
                    <a:pt x="737" y="1254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6"/>
                    <a:pt x="760" y="1194"/>
                    <a:pt x="769" y="1192"/>
                  </a:cubicBezTo>
                  <a:cubicBezTo>
                    <a:pt x="796" y="1241"/>
                    <a:pt x="796" y="1241"/>
                    <a:pt x="796" y="1241"/>
                  </a:cubicBezTo>
                  <a:cubicBezTo>
                    <a:pt x="805" y="1239"/>
                    <a:pt x="814" y="1236"/>
                    <a:pt x="822" y="1234"/>
                  </a:cubicBezTo>
                  <a:cubicBezTo>
                    <a:pt x="818" y="1177"/>
                    <a:pt x="818" y="1177"/>
                    <a:pt x="818" y="1177"/>
                  </a:cubicBezTo>
                  <a:cubicBezTo>
                    <a:pt x="828" y="1174"/>
                    <a:pt x="837" y="1171"/>
                    <a:pt x="846" y="1167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8" y="1209"/>
                    <a:pt x="896" y="1205"/>
                    <a:pt x="904" y="1201"/>
                  </a:cubicBezTo>
                  <a:cubicBezTo>
                    <a:pt x="893" y="1146"/>
                    <a:pt x="893" y="1146"/>
                    <a:pt x="893" y="1146"/>
                  </a:cubicBezTo>
                  <a:cubicBezTo>
                    <a:pt x="901" y="1142"/>
                    <a:pt x="910" y="1137"/>
                    <a:pt x="919" y="1132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2" y="1105"/>
                    <a:pt x="962" y="1105"/>
                    <a:pt x="962" y="1105"/>
                  </a:cubicBezTo>
                  <a:cubicBezTo>
                    <a:pt x="970" y="1100"/>
                    <a:pt x="978" y="1094"/>
                    <a:pt x="986" y="1088"/>
                  </a:cubicBezTo>
                  <a:cubicBezTo>
                    <a:pt x="1029" y="1122"/>
                    <a:pt x="1029" y="1122"/>
                    <a:pt x="1029" y="1122"/>
                  </a:cubicBezTo>
                  <a:cubicBezTo>
                    <a:pt x="1037" y="1116"/>
                    <a:pt x="1044" y="1110"/>
                    <a:pt x="1051" y="1104"/>
                  </a:cubicBezTo>
                  <a:cubicBezTo>
                    <a:pt x="1025" y="1055"/>
                    <a:pt x="1025" y="1055"/>
                    <a:pt x="1025" y="1055"/>
                  </a:cubicBezTo>
                  <a:cubicBezTo>
                    <a:pt x="1032" y="1048"/>
                    <a:pt x="1039" y="1041"/>
                    <a:pt x="1046" y="1034"/>
                  </a:cubicBezTo>
                  <a:cubicBezTo>
                    <a:pt x="1094" y="1062"/>
                    <a:pt x="1094" y="1062"/>
                    <a:pt x="1094" y="1062"/>
                  </a:cubicBezTo>
                  <a:cubicBezTo>
                    <a:pt x="1100" y="1055"/>
                    <a:pt x="1107" y="1048"/>
                    <a:pt x="1113" y="1041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1"/>
                    <a:pt x="1098" y="973"/>
                  </a:cubicBezTo>
                  <a:cubicBezTo>
                    <a:pt x="1149" y="994"/>
                    <a:pt x="1149" y="994"/>
                    <a:pt x="1149" y="994"/>
                  </a:cubicBezTo>
                  <a:cubicBezTo>
                    <a:pt x="1155" y="986"/>
                    <a:pt x="1160" y="978"/>
                    <a:pt x="1165" y="970"/>
                  </a:cubicBezTo>
                  <a:cubicBezTo>
                    <a:pt x="1127" y="931"/>
                    <a:pt x="1127" y="931"/>
                    <a:pt x="1127" y="931"/>
                  </a:cubicBezTo>
                  <a:cubicBezTo>
                    <a:pt x="1132" y="923"/>
                    <a:pt x="1137" y="914"/>
                    <a:pt x="1141" y="906"/>
                  </a:cubicBezTo>
                  <a:cubicBezTo>
                    <a:pt x="1195" y="919"/>
                    <a:pt x="1195" y="919"/>
                    <a:pt x="1195" y="919"/>
                  </a:cubicBezTo>
                  <a:cubicBezTo>
                    <a:pt x="1199" y="910"/>
                    <a:pt x="1203" y="902"/>
                    <a:pt x="1207" y="893"/>
                  </a:cubicBezTo>
                  <a:cubicBezTo>
                    <a:pt x="1164" y="860"/>
                    <a:pt x="1164" y="860"/>
                    <a:pt x="1164" y="860"/>
                  </a:cubicBezTo>
                  <a:cubicBezTo>
                    <a:pt x="1168" y="851"/>
                    <a:pt x="1171" y="842"/>
                    <a:pt x="1175" y="832"/>
                  </a:cubicBezTo>
                  <a:cubicBezTo>
                    <a:pt x="1229" y="838"/>
                    <a:pt x="1229" y="838"/>
                    <a:pt x="1229" y="838"/>
                  </a:cubicBezTo>
                  <a:cubicBezTo>
                    <a:pt x="1232" y="829"/>
                    <a:pt x="1235" y="820"/>
                    <a:pt x="1238" y="811"/>
                  </a:cubicBezTo>
                  <a:cubicBezTo>
                    <a:pt x="1191" y="784"/>
                    <a:pt x="1191" y="784"/>
                    <a:pt x="1191" y="784"/>
                  </a:cubicBezTo>
                  <a:cubicBezTo>
                    <a:pt x="1193" y="774"/>
                    <a:pt x="1196" y="765"/>
                    <a:pt x="1198" y="755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4"/>
                    <a:pt x="1256" y="735"/>
                    <a:pt x="1257" y="725"/>
                  </a:cubicBezTo>
                  <a:cubicBezTo>
                    <a:pt x="1207" y="705"/>
                    <a:pt x="1207" y="705"/>
                    <a:pt x="1207" y="705"/>
                  </a:cubicBezTo>
                  <a:cubicBezTo>
                    <a:pt x="1208" y="695"/>
                    <a:pt x="1209" y="685"/>
                    <a:pt x="1210" y="676"/>
                  </a:cubicBezTo>
                  <a:lnTo>
                    <a:pt x="1263" y="666"/>
                  </a:lnTo>
                  <a:close/>
                  <a:moveTo>
                    <a:pt x="632" y="1126"/>
                  </a:moveTo>
                  <a:cubicBezTo>
                    <a:pt x="359" y="1126"/>
                    <a:pt x="138" y="904"/>
                    <a:pt x="138" y="631"/>
                  </a:cubicBezTo>
                  <a:cubicBezTo>
                    <a:pt x="138" y="358"/>
                    <a:pt x="359" y="137"/>
                    <a:pt x="632" y="137"/>
                  </a:cubicBezTo>
                  <a:cubicBezTo>
                    <a:pt x="905" y="137"/>
                    <a:pt x="1127" y="358"/>
                    <a:pt x="1127" y="631"/>
                  </a:cubicBezTo>
                  <a:cubicBezTo>
                    <a:pt x="1127" y="904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文本框 242"/>
            <p:cNvSpPr txBox="1"/>
            <p:nvPr/>
          </p:nvSpPr>
          <p:spPr>
            <a:xfrm>
              <a:off x="2373190" y="2052884"/>
              <a:ext cx="1452175" cy="1093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374F8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b="1" dirty="0">
                <a:solidFill>
                  <a:srgbClr val="374F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4" name="矩形 56"/>
            <p:cNvSpPr>
              <a:spLocks noChangeArrowheads="1"/>
            </p:cNvSpPr>
            <p:nvPr/>
          </p:nvSpPr>
          <p:spPr bwMode="auto">
            <a:xfrm>
              <a:off x="2048776" y="2949783"/>
              <a:ext cx="2169206" cy="42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rgbClr val="374F8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200" b="1" dirty="0">
                <a:solidFill>
                  <a:srgbClr val="374F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5" name="组合 244"/>
          <p:cNvGrpSpPr/>
          <p:nvPr/>
        </p:nvGrpSpPr>
        <p:grpSpPr>
          <a:xfrm>
            <a:off x="2871934" y="2668602"/>
            <a:ext cx="1617700" cy="1767945"/>
            <a:chOff x="3355975" y="2770188"/>
            <a:chExt cx="3743325" cy="4090988"/>
          </a:xfrm>
        </p:grpSpPr>
        <p:sp>
          <p:nvSpPr>
            <p:cNvPr id="246" name="Freeform 486"/>
            <p:cNvSpPr/>
            <p:nvPr/>
          </p:nvSpPr>
          <p:spPr bwMode="auto">
            <a:xfrm>
              <a:off x="4090988" y="5091113"/>
              <a:ext cx="100013" cy="198438"/>
            </a:xfrm>
            <a:custGeom>
              <a:avLst/>
              <a:gdLst>
                <a:gd name="T0" fmla="*/ 63 w 63"/>
                <a:gd name="T1" fmla="*/ 125 h 125"/>
                <a:gd name="T2" fmla="*/ 0 w 63"/>
                <a:gd name="T3" fmla="*/ 62 h 125"/>
                <a:gd name="T4" fmla="*/ 63 w 63"/>
                <a:gd name="T5" fmla="*/ 0 h 125"/>
                <a:gd name="T6" fmla="*/ 63 w 63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5">
                  <a:moveTo>
                    <a:pt x="63" y="125"/>
                  </a:moveTo>
                  <a:lnTo>
                    <a:pt x="0" y="62"/>
                  </a:lnTo>
                  <a:lnTo>
                    <a:pt x="63" y="0"/>
                  </a:lnTo>
                  <a:lnTo>
                    <a:pt x="63" y="125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87"/>
            <p:cNvSpPr/>
            <p:nvPr/>
          </p:nvSpPr>
          <p:spPr bwMode="auto">
            <a:xfrm>
              <a:off x="3960813" y="5091113"/>
              <a:ext cx="100013" cy="198438"/>
            </a:xfrm>
            <a:custGeom>
              <a:avLst/>
              <a:gdLst>
                <a:gd name="T0" fmla="*/ 63 w 63"/>
                <a:gd name="T1" fmla="*/ 125 h 125"/>
                <a:gd name="T2" fmla="*/ 0 w 63"/>
                <a:gd name="T3" fmla="*/ 62 h 125"/>
                <a:gd name="T4" fmla="*/ 63 w 63"/>
                <a:gd name="T5" fmla="*/ 0 h 125"/>
                <a:gd name="T6" fmla="*/ 63 w 63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5">
                  <a:moveTo>
                    <a:pt x="63" y="125"/>
                  </a:moveTo>
                  <a:lnTo>
                    <a:pt x="0" y="62"/>
                  </a:lnTo>
                  <a:lnTo>
                    <a:pt x="63" y="0"/>
                  </a:lnTo>
                  <a:lnTo>
                    <a:pt x="63" y="125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672"/>
            <p:cNvSpPr>
              <a:spLocks noEditPoints="1"/>
            </p:cNvSpPr>
            <p:nvPr/>
          </p:nvSpPr>
          <p:spPr bwMode="auto">
            <a:xfrm>
              <a:off x="3355975" y="2770188"/>
              <a:ext cx="3743325" cy="4090988"/>
            </a:xfrm>
            <a:custGeom>
              <a:avLst/>
              <a:gdLst>
                <a:gd name="T0" fmla="*/ 788 w 1493"/>
                <a:gd name="T1" fmla="*/ 1630 h 1630"/>
                <a:gd name="T2" fmla="*/ 752 w 1493"/>
                <a:gd name="T3" fmla="*/ 1628 h 1630"/>
                <a:gd name="T4" fmla="*/ 716 w 1493"/>
                <a:gd name="T5" fmla="*/ 1624 h 1630"/>
                <a:gd name="T6" fmla="*/ 680 w 1493"/>
                <a:gd name="T7" fmla="*/ 1619 h 1630"/>
                <a:gd name="T8" fmla="*/ 645 w 1493"/>
                <a:gd name="T9" fmla="*/ 1613 h 1630"/>
                <a:gd name="T10" fmla="*/ 610 w 1493"/>
                <a:gd name="T11" fmla="*/ 1604 h 1630"/>
                <a:gd name="T12" fmla="*/ 575 w 1493"/>
                <a:gd name="T13" fmla="*/ 1594 h 1630"/>
                <a:gd name="T14" fmla="*/ 541 w 1493"/>
                <a:gd name="T15" fmla="*/ 1583 h 1630"/>
                <a:gd name="T16" fmla="*/ 507 w 1493"/>
                <a:gd name="T17" fmla="*/ 1570 h 1630"/>
                <a:gd name="T18" fmla="*/ 474 w 1493"/>
                <a:gd name="T19" fmla="*/ 1556 h 1630"/>
                <a:gd name="T20" fmla="*/ 441 w 1493"/>
                <a:gd name="T21" fmla="*/ 1540 h 1630"/>
                <a:gd name="T22" fmla="*/ 410 w 1493"/>
                <a:gd name="T23" fmla="*/ 1523 h 1630"/>
                <a:gd name="T24" fmla="*/ 379 w 1493"/>
                <a:gd name="T25" fmla="*/ 1504 h 1630"/>
                <a:gd name="T26" fmla="*/ 349 w 1493"/>
                <a:gd name="T27" fmla="*/ 1484 h 1630"/>
                <a:gd name="T28" fmla="*/ 319 w 1493"/>
                <a:gd name="T29" fmla="*/ 1463 h 1630"/>
                <a:gd name="T30" fmla="*/ 291 w 1493"/>
                <a:gd name="T31" fmla="*/ 1440 h 1630"/>
                <a:gd name="T32" fmla="*/ 264 w 1493"/>
                <a:gd name="T33" fmla="*/ 1416 h 1630"/>
                <a:gd name="T34" fmla="*/ 238 w 1493"/>
                <a:gd name="T35" fmla="*/ 1391 h 1630"/>
                <a:gd name="T36" fmla="*/ 213 w 1493"/>
                <a:gd name="T37" fmla="*/ 1365 h 1630"/>
                <a:gd name="T38" fmla="*/ 190 w 1493"/>
                <a:gd name="T39" fmla="*/ 1338 h 1630"/>
                <a:gd name="T40" fmla="*/ 167 w 1493"/>
                <a:gd name="T41" fmla="*/ 1310 h 1630"/>
                <a:gd name="T42" fmla="*/ 146 w 1493"/>
                <a:gd name="T43" fmla="*/ 1281 h 1630"/>
                <a:gd name="T44" fmla="*/ 126 w 1493"/>
                <a:gd name="T45" fmla="*/ 1251 h 1630"/>
                <a:gd name="T46" fmla="*/ 90 w 1493"/>
                <a:gd name="T47" fmla="*/ 1189 h 1630"/>
                <a:gd name="T48" fmla="*/ 62 w 1493"/>
                <a:gd name="T49" fmla="*/ 1110 h 1630"/>
                <a:gd name="T50" fmla="*/ 39 w 1493"/>
                <a:gd name="T51" fmla="*/ 1042 h 1630"/>
                <a:gd name="T52" fmla="*/ 22 w 1493"/>
                <a:gd name="T53" fmla="*/ 973 h 1630"/>
                <a:gd name="T54" fmla="*/ 12 w 1493"/>
                <a:gd name="T55" fmla="*/ 902 h 1630"/>
                <a:gd name="T56" fmla="*/ 7 w 1493"/>
                <a:gd name="T57" fmla="*/ 831 h 1630"/>
                <a:gd name="T58" fmla="*/ 7 w 1493"/>
                <a:gd name="T59" fmla="*/ 794 h 1630"/>
                <a:gd name="T60" fmla="*/ 12 w 1493"/>
                <a:gd name="T61" fmla="*/ 722 h 1630"/>
                <a:gd name="T62" fmla="*/ 24 w 1493"/>
                <a:gd name="T63" fmla="*/ 652 h 1630"/>
                <a:gd name="T64" fmla="*/ 41 w 1493"/>
                <a:gd name="T65" fmla="*/ 583 h 1630"/>
                <a:gd name="T66" fmla="*/ 65 w 1493"/>
                <a:gd name="T67" fmla="*/ 515 h 1630"/>
                <a:gd name="T68" fmla="*/ 94 w 1493"/>
                <a:gd name="T69" fmla="*/ 450 h 1630"/>
                <a:gd name="T70" fmla="*/ 130 w 1493"/>
                <a:gd name="T71" fmla="*/ 387 h 1630"/>
                <a:gd name="T72" fmla="*/ 1491 w 1493"/>
                <a:gd name="T73" fmla="*/ 360 h 1630"/>
                <a:gd name="T74" fmla="*/ 1470 w 1493"/>
                <a:gd name="T75" fmla="*/ 331 h 1630"/>
                <a:gd name="T76" fmla="*/ 1448 w 1493"/>
                <a:gd name="T77" fmla="*/ 302 h 1630"/>
                <a:gd name="T78" fmla="*/ 1425 w 1493"/>
                <a:gd name="T79" fmla="*/ 275 h 1630"/>
                <a:gd name="T80" fmla="*/ 1400 w 1493"/>
                <a:gd name="T81" fmla="*/ 248 h 1630"/>
                <a:gd name="T82" fmla="*/ 1374 w 1493"/>
                <a:gd name="T83" fmla="*/ 223 h 1630"/>
                <a:gd name="T84" fmla="*/ 1348 w 1493"/>
                <a:gd name="T85" fmla="*/ 199 h 1630"/>
                <a:gd name="T86" fmla="*/ 1320 w 1493"/>
                <a:gd name="T87" fmla="*/ 176 h 1630"/>
                <a:gd name="T88" fmla="*/ 1291 w 1493"/>
                <a:gd name="T89" fmla="*/ 154 h 1630"/>
                <a:gd name="T90" fmla="*/ 1261 w 1493"/>
                <a:gd name="T91" fmla="*/ 134 h 1630"/>
                <a:gd name="T92" fmla="*/ 1231 w 1493"/>
                <a:gd name="T93" fmla="*/ 114 h 1630"/>
                <a:gd name="T94" fmla="*/ 1199 w 1493"/>
                <a:gd name="T95" fmla="*/ 97 h 1630"/>
                <a:gd name="T96" fmla="*/ 1167 w 1493"/>
                <a:gd name="T97" fmla="*/ 80 h 1630"/>
                <a:gd name="T98" fmla="*/ 1134 w 1493"/>
                <a:gd name="T99" fmla="*/ 65 h 1630"/>
                <a:gd name="T100" fmla="*/ 1101 w 1493"/>
                <a:gd name="T101" fmla="*/ 52 h 1630"/>
                <a:gd name="T102" fmla="*/ 1066 w 1493"/>
                <a:gd name="T103" fmla="*/ 40 h 1630"/>
                <a:gd name="T104" fmla="*/ 1032 w 1493"/>
                <a:gd name="T105" fmla="*/ 30 h 1630"/>
                <a:gd name="T106" fmla="*/ 997 w 1493"/>
                <a:gd name="T107" fmla="*/ 21 h 1630"/>
                <a:gd name="T108" fmla="*/ 962 w 1493"/>
                <a:gd name="T109" fmla="*/ 14 h 1630"/>
                <a:gd name="T110" fmla="*/ 926 w 1493"/>
                <a:gd name="T111" fmla="*/ 8 h 1630"/>
                <a:gd name="T112" fmla="*/ 890 w 1493"/>
                <a:gd name="T113" fmla="*/ 4 h 1630"/>
                <a:gd name="T114" fmla="*/ 854 w 1493"/>
                <a:gd name="T115" fmla="*/ 1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93" h="1630">
                  <a:moveTo>
                    <a:pt x="824" y="1623"/>
                  </a:moveTo>
                  <a:cubicBezTo>
                    <a:pt x="821" y="1623"/>
                    <a:pt x="818" y="1623"/>
                    <a:pt x="815" y="1623"/>
                  </a:cubicBezTo>
                  <a:cubicBezTo>
                    <a:pt x="812" y="1623"/>
                    <a:pt x="812" y="1623"/>
                    <a:pt x="812" y="1623"/>
                  </a:cubicBezTo>
                  <a:cubicBezTo>
                    <a:pt x="812" y="1630"/>
                    <a:pt x="812" y="1630"/>
                    <a:pt x="812" y="1630"/>
                  </a:cubicBezTo>
                  <a:cubicBezTo>
                    <a:pt x="815" y="1630"/>
                    <a:pt x="815" y="1630"/>
                    <a:pt x="815" y="1630"/>
                  </a:cubicBezTo>
                  <a:cubicBezTo>
                    <a:pt x="818" y="1630"/>
                    <a:pt x="821" y="1630"/>
                    <a:pt x="824" y="1630"/>
                  </a:cubicBezTo>
                  <a:cubicBezTo>
                    <a:pt x="824" y="1623"/>
                    <a:pt x="824" y="1623"/>
                    <a:pt x="824" y="1623"/>
                  </a:cubicBezTo>
                  <a:moveTo>
                    <a:pt x="776" y="1622"/>
                  </a:moveTo>
                  <a:cubicBezTo>
                    <a:pt x="776" y="1629"/>
                    <a:pt x="776" y="1629"/>
                    <a:pt x="776" y="1629"/>
                  </a:cubicBezTo>
                  <a:cubicBezTo>
                    <a:pt x="780" y="1630"/>
                    <a:pt x="784" y="1630"/>
                    <a:pt x="788" y="1630"/>
                  </a:cubicBezTo>
                  <a:cubicBezTo>
                    <a:pt x="788" y="1622"/>
                    <a:pt x="788" y="1622"/>
                    <a:pt x="788" y="1622"/>
                  </a:cubicBezTo>
                  <a:cubicBezTo>
                    <a:pt x="784" y="1622"/>
                    <a:pt x="780" y="1622"/>
                    <a:pt x="776" y="1622"/>
                  </a:cubicBezTo>
                  <a:moveTo>
                    <a:pt x="859" y="1622"/>
                  </a:moveTo>
                  <a:cubicBezTo>
                    <a:pt x="855" y="1622"/>
                    <a:pt x="851" y="1622"/>
                    <a:pt x="848" y="1622"/>
                  </a:cubicBezTo>
                  <a:cubicBezTo>
                    <a:pt x="848" y="1630"/>
                    <a:pt x="848" y="1630"/>
                    <a:pt x="848" y="1630"/>
                  </a:cubicBezTo>
                  <a:cubicBezTo>
                    <a:pt x="852" y="1629"/>
                    <a:pt x="856" y="1629"/>
                    <a:pt x="860" y="1629"/>
                  </a:cubicBezTo>
                  <a:cubicBezTo>
                    <a:pt x="859" y="1622"/>
                    <a:pt x="859" y="1622"/>
                    <a:pt x="859" y="1622"/>
                  </a:cubicBezTo>
                  <a:moveTo>
                    <a:pt x="740" y="1620"/>
                  </a:moveTo>
                  <a:cubicBezTo>
                    <a:pt x="740" y="1627"/>
                    <a:pt x="740" y="1627"/>
                    <a:pt x="740" y="1627"/>
                  </a:cubicBezTo>
                  <a:cubicBezTo>
                    <a:pt x="744" y="1627"/>
                    <a:pt x="748" y="1628"/>
                    <a:pt x="752" y="1628"/>
                  </a:cubicBezTo>
                  <a:cubicBezTo>
                    <a:pt x="752" y="1621"/>
                    <a:pt x="752" y="1621"/>
                    <a:pt x="752" y="1621"/>
                  </a:cubicBezTo>
                  <a:cubicBezTo>
                    <a:pt x="748" y="1620"/>
                    <a:pt x="744" y="1620"/>
                    <a:pt x="740" y="1620"/>
                  </a:cubicBezTo>
                  <a:moveTo>
                    <a:pt x="895" y="1619"/>
                  </a:moveTo>
                  <a:cubicBezTo>
                    <a:pt x="891" y="1619"/>
                    <a:pt x="887" y="1620"/>
                    <a:pt x="883" y="1620"/>
                  </a:cubicBezTo>
                  <a:cubicBezTo>
                    <a:pt x="884" y="1627"/>
                    <a:pt x="884" y="1627"/>
                    <a:pt x="884" y="1627"/>
                  </a:cubicBezTo>
                  <a:cubicBezTo>
                    <a:pt x="888" y="1627"/>
                    <a:pt x="892" y="1627"/>
                    <a:pt x="896" y="1626"/>
                  </a:cubicBezTo>
                  <a:cubicBezTo>
                    <a:pt x="895" y="1619"/>
                    <a:pt x="895" y="1619"/>
                    <a:pt x="895" y="1619"/>
                  </a:cubicBezTo>
                  <a:moveTo>
                    <a:pt x="705" y="1616"/>
                  </a:moveTo>
                  <a:cubicBezTo>
                    <a:pt x="704" y="1623"/>
                    <a:pt x="704" y="1623"/>
                    <a:pt x="704" y="1623"/>
                  </a:cubicBezTo>
                  <a:cubicBezTo>
                    <a:pt x="708" y="1623"/>
                    <a:pt x="712" y="1624"/>
                    <a:pt x="716" y="1624"/>
                  </a:cubicBezTo>
                  <a:cubicBezTo>
                    <a:pt x="717" y="1617"/>
                    <a:pt x="717" y="1617"/>
                    <a:pt x="717" y="1617"/>
                  </a:cubicBezTo>
                  <a:cubicBezTo>
                    <a:pt x="713" y="1617"/>
                    <a:pt x="709" y="1616"/>
                    <a:pt x="705" y="1616"/>
                  </a:cubicBezTo>
                  <a:moveTo>
                    <a:pt x="931" y="1615"/>
                  </a:moveTo>
                  <a:cubicBezTo>
                    <a:pt x="927" y="1615"/>
                    <a:pt x="923" y="1616"/>
                    <a:pt x="919" y="1616"/>
                  </a:cubicBezTo>
                  <a:cubicBezTo>
                    <a:pt x="920" y="1624"/>
                    <a:pt x="920" y="1624"/>
                    <a:pt x="920" y="1624"/>
                  </a:cubicBezTo>
                  <a:cubicBezTo>
                    <a:pt x="924" y="1623"/>
                    <a:pt x="928" y="1623"/>
                    <a:pt x="932" y="1622"/>
                  </a:cubicBezTo>
                  <a:cubicBezTo>
                    <a:pt x="931" y="1615"/>
                    <a:pt x="931" y="1615"/>
                    <a:pt x="931" y="1615"/>
                  </a:cubicBezTo>
                  <a:moveTo>
                    <a:pt x="670" y="1610"/>
                  </a:moveTo>
                  <a:cubicBezTo>
                    <a:pt x="668" y="1617"/>
                    <a:pt x="668" y="1617"/>
                    <a:pt x="668" y="1617"/>
                  </a:cubicBezTo>
                  <a:cubicBezTo>
                    <a:pt x="672" y="1618"/>
                    <a:pt x="676" y="1619"/>
                    <a:pt x="680" y="1619"/>
                  </a:cubicBezTo>
                  <a:cubicBezTo>
                    <a:pt x="681" y="1612"/>
                    <a:pt x="681" y="1612"/>
                    <a:pt x="681" y="1612"/>
                  </a:cubicBezTo>
                  <a:cubicBezTo>
                    <a:pt x="677" y="1611"/>
                    <a:pt x="674" y="1611"/>
                    <a:pt x="670" y="1610"/>
                  </a:cubicBezTo>
                  <a:moveTo>
                    <a:pt x="966" y="1609"/>
                  </a:moveTo>
                  <a:cubicBezTo>
                    <a:pt x="962" y="1610"/>
                    <a:pt x="958" y="1610"/>
                    <a:pt x="954" y="1611"/>
                  </a:cubicBezTo>
                  <a:cubicBezTo>
                    <a:pt x="955" y="1618"/>
                    <a:pt x="955" y="1618"/>
                    <a:pt x="955" y="1618"/>
                  </a:cubicBezTo>
                  <a:cubicBezTo>
                    <a:pt x="959" y="1618"/>
                    <a:pt x="963" y="1617"/>
                    <a:pt x="967" y="1616"/>
                  </a:cubicBezTo>
                  <a:cubicBezTo>
                    <a:pt x="966" y="1609"/>
                    <a:pt x="966" y="1609"/>
                    <a:pt x="966" y="1609"/>
                  </a:cubicBezTo>
                  <a:moveTo>
                    <a:pt x="635" y="1603"/>
                  </a:moveTo>
                  <a:cubicBezTo>
                    <a:pt x="633" y="1610"/>
                    <a:pt x="633" y="1610"/>
                    <a:pt x="633" y="1610"/>
                  </a:cubicBezTo>
                  <a:cubicBezTo>
                    <a:pt x="637" y="1611"/>
                    <a:pt x="641" y="1612"/>
                    <a:pt x="645" y="1613"/>
                  </a:cubicBezTo>
                  <a:cubicBezTo>
                    <a:pt x="646" y="1605"/>
                    <a:pt x="646" y="1605"/>
                    <a:pt x="646" y="1605"/>
                  </a:cubicBezTo>
                  <a:cubicBezTo>
                    <a:pt x="642" y="1604"/>
                    <a:pt x="639" y="1604"/>
                    <a:pt x="635" y="1603"/>
                  </a:cubicBezTo>
                  <a:moveTo>
                    <a:pt x="1001" y="1601"/>
                  </a:moveTo>
                  <a:cubicBezTo>
                    <a:pt x="997" y="1602"/>
                    <a:pt x="993" y="1603"/>
                    <a:pt x="989" y="1604"/>
                  </a:cubicBezTo>
                  <a:cubicBezTo>
                    <a:pt x="991" y="1611"/>
                    <a:pt x="991" y="1611"/>
                    <a:pt x="991" y="1611"/>
                  </a:cubicBezTo>
                  <a:cubicBezTo>
                    <a:pt x="995" y="1610"/>
                    <a:pt x="998" y="1609"/>
                    <a:pt x="1002" y="1609"/>
                  </a:cubicBezTo>
                  <a:cubicBezTo>
                    <a:pt x="1001" y="1601"/>
                    <a:pt x="1001" y="1601"/>
                    <a:pt x="1001" y="1601"/>
                  </a:cubicBezTo>
                  <a:moveTo>
                    <a:pt x="600" y="1594"/>
                  </a:moveTo>
                  <a:cubicBezTo>
                    <a:pt x="598" y="1601"/>
                    <a:pt x="598" y="1601"/>
                    <a:pt x="598" y="1601"/>
                  </a:cubicBezTo>
                  <a:cubicBezTo>
                    <a:pt x="602" y="1602"/>
                    <a:pt x="606" y="1603"/>
                    <a:pt x="610" y="1604"/>
                  </a:cubicBezTo>
                  <a:cubicBezTo>
                    <a:pt x="612" y="1597"/>
                    <a:pt x="612" y="1597"/>
                    <a:pt x="612" y="1597"/>
                  </a:cubicBezTo>
                  <a:cubicBezTo>
                    <a:pt x="608" y="1596"/>
                    <a:pt x="604" y="1595"/>
                    <a:pt x="600" y="1594"/>
                  </a:cubicBezTo>
                  <a:moveTo>
                    <a:pt x="1035" y="1592"/>
                  </a:moveTo>
                  <a:cubicBezTo>
                    <a:pt x="1031" y="1593"/>
                    <a:pt x="1028" y="1595"/>
                    <a:pt x="1024" y="1596"/>
                  </a:cubicBezTo>
                  <a:cubicBezTo>
                    <a:pt x="1026" y="1603"/>
                    <a:pt x="1026" y="1603"/>
                    <a:pt x="1026" y="1603"/>
                  </a:cubicBezTo>
                  <a:cubicBezTo>
                    <a:pt x="1030" y="1602"/>
                    <a:pt x="1033" y="1601"/>
                    <a:pt x="1037" y="1600"/>
                  </a:cubicBezTo>
                  <a:cubicBezTo>
                    <a:pt x="1035" y="1592"/>
                    <a:pt x="1035" y="1592"/>
                    <a:pt x="1035" y="1592"/>
                  </a:cubicBezTo>
                  <a:moveTo>
                    <a:pt x="566" y="1584"/>
                  </a:moveTo>
                  <a:cubicBezTo>
                    <a:pt x="564" y="1591"/>
                    <a:pt x="564" y="1591"/>
                    <a:pt x="564" y="1591"/>
                  </a:cubicBezTo>
                  <a:cubicBezTo>
                    <a:pt x="567" y="1592"/>
                    <a:pt x="571" y="1593"/>
                    <a:pt x="575" y="1594"/>
                  </a:cubicBezTo>
                  <a:cubicBezTo>
                    <a:pt x="577" y="1587"/>
                    <a:pt x="577" y="1587"/>
                    <a:pt x="577" y="1587"/>
                  </a:cubicBezTo>
                  <a:cubicBezTo>
                    <a:pt x="573" y="1586"/>
                    <a:pt x="570" y="1585"/>
                    <a:pt x="566" y="1584"/>
                  </a:cubicBezTo>
                  <a:moveTo>
                    <a:pt x="1069" y="1582"/>
                  </a:moveTo>
                  <a:cubicBezTo>
                    <a:pt x="1066" y="1583"/>
                    <a:pt x="1062" y="1584"/>
                    <a:pt x="1058" y="1586"/>
                  </a:cubicBezTo>
                  <a:cubicBezTo>
                    <a:pt x="1060" y="1593"/>
                    <a:pt x="1060" y="1593"/>
                    <a:pt x="1060" y="1593"/>
                  </a:cubicBezTo>
                  <a:cubicBezTo>
                    <a:pt x="1064" y="1591"/>
                    <a:pt x="1068" y="1590"/>
                    <a:pt x="1072" y="1589"/>
                  </a:cubicBezTo>
                  <a:cubicBezTo>
                    <a:pt x="1069" y="1582"/>
                    <a:pt x="1069" y="1582"/>
                    <a:pt x="1069" y="1582"/>
                  </a:cubicBezTo>
                  <a:moveTo>
                    <a:pt x="532" y="1572"/>
                  </a:moveTo>
                  <a:cubicBezTo>
                    <a:pt x="529" y="1579"/>
                    <a:pt x="529" y="1579"/>
                    <a:pt x="529" y="1579"/>
                  </a:cubicBezTo>
                  <a:cubicBezTo>
                    <a:pt x="533" y="1580"/>
                    <a:pt x="537" y="1582"/>
                    <a:pt x="541" y="1583"/>
                  </a:cubicBezTo>
                  <a:cubicBezTo>
                    <a:pt x="543" y="1576"/>
                    <a:pt x="543" y="1576"/>
                    <a:pt x="543" y="1576"/>
                  </a:cubicBezTo>
                  <a:cubicBezTo>
                    <a:pt x="539" y="1575"/>
                    <a:pt x="536" y="1573"/>
                    <a:pt x="532" y="1572"/>
                  </a:cubicBezTo>
                  <a:moveTo>
                    <a:pt x="1103" y="1570"/>
                  </a:moveTo>
                  <a:cubicBezTo>
                    <a:pt x="1099" y="1571"/>
                    <a:pt x="1096" y="1573"/>
                    <a:pt x="1092" y="1574"/>
                  </a:cubicBezTo>
                  <a:cubicBezTo>
                    <a:pt x="1094" y="1581"/>
                    <a:pt x="1094" y="1581"/>
                    <a:pt x="1094" y="1581"/>
                  </a:cubicBezTo>
                  <a:cubicBezTo>
                    <a:pt x="1098" y="1580"/>
                    <a:pt x="1102" y="1578"/>
                    <a:pt x="1106" y="1577"/>
                  </a:cubicBezTo>
                  <a:cubicBezTo>
                    <a:pt x="1103" y="1570"/>
                    <a:pt x="1103" y="1570"/>
                    <a:pt x="1103" y="1570"/>
                  </a:cubicBezTo>
                  <a:moveTo>
                    <a:pt x="499" y="1559"/>
                  </a:moveTo>
                  <a:cubicBezTo>
                    <a:pt x="496" y="1566"/>
                    <a:pt x="496" y="1566"/>
                    <a:pt x="496" y="1566"/>
                  </a:cubicBezTo>
                  <a:cubicBezTo>
                    <a:pt x="499" y="1567"/>
                    <a:pt x="503" y="1569"/>
                    <a:pt x="507" y="1570"/>
                  </a:cubicBezTo>
                  <a:cubicBezTo>
                    <a:pt x="510" y="1563"/>
                    <a:pt x="510" y="1563"/>
                    <a:pt x="510" y="1563"/>
                  </a:cubicBezTo>
                  <a:cubicBezTo>
                    <a:pt x="506" y="1562"/>
                    <a:pt x="502" y="1560"/>
                    <a:pt x="499" y="1559"/>
                  </a:cubicBezTo>
                  <a:moveTo>
                    <a:pt x="1136" y="1556"/>
                  </a:moveTo>
                  <a:cubicBezTo>
                    <a:pt x="1132" y="1558"/>
                    <a:pt x="1129" y="1560"/>
                    <a:pt x="1125" y="1561"/>
                  </a:cubicBezTo>
                  <a:cubicBezTo>
                    <a:pt x="1128" y="1568"/>
                    <a:pt x="1128" y="1568"/>
                    <a:pt x="1128" y="1568"/>
                  </a:cubicBezTo>
                  <a:cubicBezTo>
                    <a:pt x="1132" y="1566"/>
                    <a:pt x="1135" y="1565"/>
                    <a:pt x="1139" y="1563"/>
                  </a:cubicBezTo>
                  <a:cubicBezTo>
                    <a:pt x="1136" y="1556"/>
                    <a:pt x="1136" y="1556"/>
                    <a:pt x="1136" y="1556"/>
                  </a:cubicBezTo>
                  <a:moveTo>
                    <a:pt x="466" y="1544"/>
                  </a:moveTo>
                  <a:cubicBezTo>
                    <a:pt x="463" y="1551"/>
                    <a:pt x="463" y="1551"/>
                    <a:pt x="463" y="1551"/>
                  </a:cubicBezTo>
                  <a:cubicBezTo>
                    <a:pt x="466" y="1552"/>
                    <a:pt x="470" y="1554"/>
                    <a:pt x="474" y="1556"/>
                  </a:cubicBezTo>
                  <a:cubicBezTo>
                    <a:pt x="477" y="1549"/>
                    <a:pt x="477" y="1549"/>
                    <a:pt x="477" y="1549"/>
                  </a:cubicBezTo>
                  <a:cubicBezTo>
                    <a:pt x="473" y="1547"/>
                    <a:pt x="470" y="1546"/>
                    <a:pt x="466" y="1544"/>
                  </a:cubicBezTo>
                  <a:moveTo>
                    <a:pt x="1168" y="1542"/>
                  </a:moveTo>
                  <a:cubicBezTo>
                    <a:pt x="1165" y="1543"/>
                    <a:pt x="1161" y="1545"/>
                    <a:pt x="1158" y="1547"/>
                  </a:cubicBezTo>
                  <a:cubicBezTo>
                    <a:pt x="1161" y="1553"/>
                    <a:pt x="1161" y="1553"/>
                    <a:pt x="1161" y="1553"/>
                  </a:cubicBezTo>
                  <a:cubicBezTo>
                    <a:pt x="1164" y="1552"/>
                    <a:pt x="1168" y="1550"/>
                    <a:pt x="1172" y="1548"/>
                  </a:cubicBezTo>
                  <a:cubicBezTo>
                    <a:pt x="1168" y="1542"/>
                    <a:pt x="1168" y="1542"/>
                    <a:pt x="1168" y="1542"/>
                  </a:cubicBezTo>
                  <a:moveTo>
                    <a:pt x="434" y="1528"/>
                  </a:moveTo>
                  <a:cubicBezTo>
                    <a:pt x="431" y="1534"/>
                    <a:pt x="431" y="1534"/>
                    <a:pt x="431" y="1534"/>
                  </a:cubicBezTo>
                  <a:cubicBezTo>
                    <a:pt x="434" y="1536"/>
                    <a:pt x="438" y="1538"/>
                    <a:pt x="441" y="1540"/>
                  </a:cubicBezTo>
                  <a:cubicBezTo>
                    <a:pt x="445" y="1533"/>
                    <a:pt x="445" y="1533"/>
                    <a:pt x="445" y="1533"/>
                  </a:cubicBezTo>
                  <a:cubicBezTo>
                    <a:pt x="441" y="1532"/>
                    <a:pt x="438" y="1530"/>
                    <a:pt x="434" y="1528"/>
                  </a:cubicBezTo>
                  <a:moveTo>
                    <a:pt x="1200" y="1525"/>
                  </a:moveTo>
                  <a:cubicBezTo>
                    <a:pt x="1197" y="1527"/>
                    <a:pt x="1193" y="1529"/>
                    <a:pt x="1190" y="1531"/>
                  </a:cubicBezTo>
                  <a:cubicBezTo>
                    <a:pt x="1193" y="1537"/>
                    <a:pt x="1193" y="1537"/>
                    <a:pt x="1193" y="1537"/>
                  </a:cubicBezTo>
                  <a:cubicBezTo>
                    <a:pt x="1197" y="1535"/>
                    <a:pt x="1200" y="1534"/>
                    <a:pt x="1204" y="1532"/>
                  </a:cubicBezTo>
                  <a:cubicBezTo>
                    <a:pt x="1200" y="1525"/>
                    <a:pt x="1200" y="1525"/>
                    <a:pt x="1200" y="1525"/>
                  </a:cubicBezTo>
                  <a:moveTo>
                    <a:pt x="403" y="1510"/>
                  </a:moveTo>
                  <a:cubicBezTo>
                    <a:pt x="399" y="1517"/>
                    <a:pt x="399" y="1517"/>
                    <a:pt x="399" y="1517"/>
                  </a:cubicBezTo>
                  <a:cubicBezTo>
                    <a:pt x="403" y="1519"/>
                    <a:pt x="406" y="1521"/>
                    <a:pt x="410" y="1523"/>
                  </a:cubicBezTo>
                  <a:cubicBezTo>
                    <a:pt x="413" y="1516"/>
                    <a:pt x="413" y="1516"/>
                    <a:pt x="413" y="1516"/>
                  </a:cubicBezTo>
                  <a:cubicBezTo>
                    <a:pt x="410" y="1514"/>
                    <a:pt x="406" y="1512"/>
                    <a:pt x="403" y="1510"/>
                  </a:cubicBezTo>
                  <a:moveTo>
                    <a:pt x="1231" y="1507"/>
                  </a:moveTo>
                  <a:cubicBezTo>
                    <a:pt x="1228" y="1510"/>
                    <a:pt x="1224" y="1512"/>
                    <a:pt x="1221" y="1514"/>
                  </a:cubicBezTo>
                  <a:cubicBezTo>
                    <a:pt x="1224" y="1520"/>
                    <a:pt x="1224" y="1520"/>
                    <a:pt x="1224" y="1520"/>
                  </a:cubicBezTo>
                  <a:cubicBezTo>
                    <a:pt x="1228" y="1518"/>
                    <a:pt x="1231" y="1516"/>
                    <a:pt x="1235" y="1514"/>
                  </a:cubicBezTo>
                  <a:cubicBezTo>
                    <a:pt x="1231" y="1507"/>
                    <a:pt x="1231" y="1507"/>
                    <a:pt x="1231" y="1507"/>
                  </a:cubicBezTo>
                  <a:moveTo>
                    <a:pt x="373" y="1491"/>
                  </a:moveTo>
                  <a:cubicBezTo>
                    <a:pt x="369" y="1497"/>
                    <a:pt x="369" y="1497"/>
                    <a:pt x="369" y="1497"/>
                  </a:cubicBezTo>
                  <a:cubicBezTo>
                    <a:pt x="372" y="1500"/>
                    <a:pt x="375" y="1502"/>
                    <a:pt x="379" y="1504"/>
                  </a:cubicBezTo>
                  <a:cubicBezTo>
                    <a:pt x="383" y="1498"/>
                    <a:pt x="383" y="1498"/>
                    <a:pt x="383" y="1498"/>
                  </a:cubicBezTo>
                  <a:cubicBezTo>
                    <a:pt x="379" y="1496"/>
                    <a:pt x="376" y="1493"/>
                    <a:pt x="373" y="1491"/>
                  </a:cubicBezTo>
                  <a:moveTo>
                    <a:pt x="1261" y="1488"/>
                  </a:moveTo>
                  <a:cubicBezTo>
                    <a:pt x="1258" y="1491"/>
                    <a:pt x="1254" y="1493"/>
                    <a:pt x="1251" y="1495"/>
                  </a:cubicBezTo>
                  <a:cubicBezTo>
                    <a:pt x="1255" y="1501"/>
                    <a:pt x="1255" y="1501"/>
                    <a:pt x="1255" y="1501"/>
                  </a:cubicBezTo>
                  <a:cubicBezTo>
                    <a:pt x="1259" y="1499"/>
                    <a:pt x="1262" y="1497"/>
                    <a:pt x="1265" y="1495"/>
                  </a:cubicBezTo>
                  <a:cubicBezTo>
                    <a:pt x="1261" y="1488"/>
                    <a:pt x="1261" y="1488"/>
                    <a:pt x="1261" y="1488"/>
                  </a:cubicBezTo>
                  <a:moveTo>
                    <a:pt x="343" y="1471"/>
                  </a:moveTo>
                  <a:cubicBezTo>
                    <a:pt x="339" y="1477"/>
                    <a:pt x="339" y="1477"/>
                    <a:pt x="339" y="1477"/>
                  </a:cubicBezTo>
                  <a:cubicBezTo>
                    <a:pt x="342" y="1479"/>
                    <a:pt x="345" y="1482"/>
                    <a:pt x="349" y="1484"/>
                  </a:cubicBezTo>
                  <a:cubicBezTo>
                    <a:pt x="353" y="1478"/>
                    <a:pt x="353" y="1478"/>
                    <a:pt x="353" y="1478"/>
                  </a:cubicBezTo>
                  <a:cubicBezTo>
                    <a:pt x="350" y="1476"/>
                    <a:pt x="346" y="1473"/>
                    <a:pt x="343" y="1471"/>
                  </a:cubicBezTo>
                  <a:moveTo>
                    <a:pt x="1290" y="1468"/>
                  </a:moveTo>
                  <a:cubicBezTo>
                    <a:pt x="1287" y="1470"/>
                    <a:pt x="1284" y="1473"/>
                    <a:pt x="1281" y="1475"/>
                  </a:cubicBezTo>
                  <a:cubicBezTo>
                    <a:pt x="1285" y="1481"/>
                    <a:pt x="1285" y="1481"/>
                    <a:pt x="1285" y="1481"/>
                  </a:cubicBezTo>
                  <a:cubicBezTo>
                    <a:pt x="1288" y="1479"/>
                    <a:pt x="1292" y="1476"/>
                    <a:pt x="1295" y="1474"/>
                  </a:cubicBezTo>
                  <a:cubicBezTo>
                    <a:pt x="1290" y="1468"/>
                    <a:pt x="1290" y="1468"/>
                    <a:pt x="1290" y="1468"/>
                  </a:cubicBezTo>
                  <a:moveTo>
                    <a:pt x="315" y="1449"/>
                  </a:moveTo>
                  <a:cubicBezTo>
                    <a:pt x="310" y="1455"/>
                    <a:pt x="310" y="1455"/>
                    <a:pt x="310" y="1455"/>
                  </a:cubicBezTo>
                  <a:cubicBezTo>
                    <a:pt x="313" y="1458"/>
                    <a:pt x="316" y="1460"/>
                    <a:pt x="319" y="1463"/>
                  </a:cubicBezTo>
                  <a:cubicBezTo>
                    <a:pt x="324" y="1457"/>
                    <a:pt x="324" y="1457"/>
                    <a:pt x="324" y="1457"/>
                  </a:cubicBezTo>
                  <a:cubicBezTo>
                    <a:pt x="321" y="1454"/>
                    <a:pt x="318" y="1452"/>
                    <a:pt x="315" y="1449"/>
                  </a:cubicBezTo>
                  <a:moveTo>
                    <a:pt x="1319" y="1446"/>
                  </a:moveTo>
                  <a:cubicBezTo>
                    <a:pt x="1316" y="1449"/>
                    <a:pt x="1313" y="1451"/>
                    <a:pt x="1309" y="1454"/>
                  </a:cubicBezTo>
                  <a:cubicBezTo>
                    <a:pt x="1314" y="1460"/>
                    <a:pt x="1314" y="1460"/>
                    <a:pt x="1314" y="1460"/>
                  </a:cubicBezTo>
                  <a:cubicBezTo>
                    <a:pt x="1317" y="1457"/>
                    <a:pt x="1320" y="1455"/>
                    <a:pt x="1323" y="1452"/>
                  </a:cubicBezTo>
                  <a:cubicBezTo>
                    <a:pt x="1319" y="1446"/>
                    <a:pt x="1319" y="1446"/>
                    <a:pt x="1319" y="1446"/>
                  </a:cubicBezTo>
                  <a:moveTo>
                    <a:pt x="287" y="1427"/>
                  </a:moveTo>
                  <a:cubicBezTo>
                    <a:pt x="282" y="1432"/>
                    <a:pt x="282" y="1432"/>
                    <a:pt x="282" y="1432"/>
                  </a:cubicBezTo>
                  <a:cubicBezTo>
                    <a:pt x="285" y="1435"/>
                    <a:pt x="288" y="1438"/>
                    <a:pt x="291" y="1440"/>
                  </a:cubicBezTo>
                  <a:cubicBezTo>
                    <a:pt x="296" y="1434"/>
                    <a:pt x="296" y="1434"/>
                    <a:pt x="296" y="1434"/>
                  </a:cubicBezTo>
                  <a:cubicBezTo>
                    <a:pt x="293" y="1432"/>
                    <a:pt x="290" y="1429"/>
                    <a:pt x="287" y="1427"/>
                  </a:cubicBezTo>
                  <a:moveTo>
                    <a:pt x="1346" y="1423"/>
                  </a:moveTo>
                  <a:cubicBezTo>
                    <a:pt x="1343" y="1426"/>
                    <a:pt x="1340" y="1429"/>
                    <a:pt x="1337" y="1431"/>
                  </a:cubicBezTo>
                  <a:cubicBezTo>
                    <a:pt x="1342" y="1437"/>
                    <a:pt x="1342" y="1437"/>
                    <a:pt x="1342" y="1437"/>
                  </a:cubicBezTo>
                  <a:cubicBezTo>
                    <a:pt x="1345" y="1434"/>
                    <a:pt x="1348" y="1432"/>
                    <a:pt x="1351" y="1429"/>
                  </a:cubicBezTo>
                  <a:cubicBezTo>
                    <a:pt x="1346" y="1423"/>
                    <a:pt x="1346" y="1423"/>
                    <a:pt x="1346" y="1423"/>
                  </a:cubicBezTo>
                  <a:moveTo>
                    <a:pt x="260" y="1403"/>
                  </a:moveTo>
                  <a:cubicBezTo>
                    <a:pt x="255" y="1408"/>
                    <a:pt x="255" y="1408"/>
                    <a:pt x="255" y="1408"/>
                  </a:cubicBezTo>
                  <a:cubicBezTo>
                    <a:pt x="258" y="1411"/>
                    <a:pt x="261" y="1414"/>
                    <a:pt x="264" y="1416"/>
                  </a:cubicBezTo>
                  <a:cubicBezTo>
                    <a:pt x="269" y="1411"/>
                    <a:pt x="269" y="1411"/>
                    <a:pt x="269" y="1411"/>
                  </a:cubicBezTo>
                  <a:cubicBezTo>
                    <a:pt x="266" y="1408"/>
                    <a:pt x="263" y="1405"/>
                    <a:pt x="260" y="1403"/>
                  </a:cubicBezTo>
                  <a:moveTo>
                    <a:pt x="1372" y="1399"/>
                  </a:moveTo>
                  <a:cubicBezTo>
                    <a:pt x="1370" y="1402"/>
                    <a:pt x="1367" y="1405"/>
                    <a:pt x="1364" y="1407"/>
                  </a:cubicBezTo>
                  <a:cubicBezTo>
                    <a:pt x="1369" y="1413"/>
                    <a:pt x="1369" y="1413"/>
                    <a:pt x="1369" y="1413"/>
                  </a:cubicBezTo>
                  <a:cubicBezTo>
                    <a:pt x="1372" y="1410"/>
                    <a:pt x="1375" y="1407"/>
                    <a:pt x="1378" y="1405"/>
                  </a:cubicBezTo>
                  <a:cubicBezTo>
                    <a:pt x="1372" y="1399"/>
                    <a:pt x="1372" y="1399"/>
                    <a:pt x="1372" y="1399"/>
                  </a:cubicBezTo>
                  <a:moveTo>
                    <a:pt x="235" y="1378"/>
                  </a:moveTo>
                  <a:cubicBezTo>
                    <a:pt x="230" y="1383"/>
                    <a:pt x="230" y="1383"/>
                    <a:pt x="230" y="1383"/>
                  </a:cubicBezTo>
                  <a:cubicBezTo>
                    <a:pt x="233" y="1386"/>
                    <a:pt x="235" y="1389"/>
                    <a:pt x="238" y="1391"/>
                  </a:cubicBezTo>
                  <a:cubicBezTo>
                    <a:pt x="243" y="1386"/>
                    <a:pt x="243" y="1386"/>
                    <a:pt x="243" y="1386"/>
                  </a:cubicBezTo>
                  <a:cubicBezTo>
                    <a:pt x="241" y="1383"/>
                    <a:pt x="238" y="1381"/>
                    <a:pt x="235" y="1378"/>
                  </a:cubicBezTo>
                  <a:moveTo>
                    <a:pt x="1398" y="1374"/>
                  </a:moveTo>
                  <a:cubicBezTo>
                    <a:pt x="1395" y="1377"/>
                    <a:pt x="1392" y="1380"/>
                    <a:pt x="1389" y="1383"/>
                  </a:cubicBezTo>
                  <a:cubicBezTo>
                    <a:pt x="1395" y="1388"/>
                    <a:pt x="1395" y="1388"/>
                    <a:pt x="1395" y="1388"/>
                  </a:cubicBezTo>
                  <a:cubicBezTo>
                    <a:pt x="1398" y="1385"/>
                    <a:pt x="1400" y="1382"/>
                    <a:pt x="1403" y="1379"/>
                  </a:cubicBezTo>
                  <a:cubicBezTo>
                    <a:pt x="1398" y="1374"/>
                    <a:pt x="1398" y="1374"/>
                    <a:pt x="1398" y="1374"/>
                  </a:cubicBezTo>
                  <a:moveTo>
                    <a:pt x="211" y="1351"/>
                  </a:moveTo>
                  <a:cubicBezTo>
                    <a:pt x="205" y="1356"/>
                    <a:pt x="205" y="1356"/>
                    <a:pt x="205" y="1356"/>
                  </a:cubicBezTo>
                  <a:cubicBezTo>
                    <a:pt x="208" y="1359"/>
                    <a:pt x="211" y="1362"/>
                    <a:pt x="213" y="1365"/>
                  </a:cubicBezTo>
                  <a:cubicBezTo>
                    <a:pt x="219" y="1360"/>
                    <a:pt x="219" y="1360"/>
                    <a:pt x="219" y="1360"/>
                  </a:cubicBezTo>
                  <a:cubicBezTo>
                    <a:pt x="216" y="1357"/>
                    <a:pt x="213" y="1354"/>
                    <a:pt x="211" y="1351"/>
                  </a:cubicBezTo>
                  <a:moveTo>
                    <a:pt x="1422" y="1348"/>
                  </a:moveTo>
                  <a:cubicBezTo>
                    <a:pt x="1419" y="1351"/>
                    <a:pt x="1417" y="1354"/>
                    <a:pt x="1414" y="1357"/>
                  </a:cubicBezTo>
                  <a:cubicBezTo>
                    <a:pt x="1419" y="1362"/>
                    <a:pt x="1419" y="1362"/>
                    <a:pt x="1419" y="1362"/>
                  </a:cubicBezTo>
                  <a:cubicBezTo>
                    <a:pt x="1422" y="1359"/>
                    <a:pt x="1425" y="1356"/>
                    <a:pt x="1427" y="1353"/>
                  </a:cubicBezTo>
                  <a:cubicBezTo>
                    <a:pt x="1422" y="1348"/>
                    <a:pt x="1422" y="1348"/>
                    <a:pt x="1422" y="1348"/>
                  </a:cubicBezTo>
                  <a:moveTo>
                    <a:pt x="188" y="1324"/>
                  </a:moveTo>
                  <a:cubicBezTo>
                    <a:pt x="182" y="1329"/>
                    <a:pt x="182" y="1329"/>
                    <a:pt x="182" y="1329"/>
                  </a:cubicBezTo>
                  <a:cubicBezTo>
                    <a:pt x="184" y="1332"/>
                    <a:pt x="187" y="1335"/>
                    <a:pt x="190" y="1338"/>
                  </a:cubicBezTo>
                  <a:cubicBezTo>
                    <a:pt x="195" y="1333"/>
                    <a:pt x="195" y="1333"/>
                    <a:pt x="195" y="1333"/>
                  </a:cubicBezTo>
                  <a:cubicBezTo>
                    <a:pt x="193" y="1330"/>
                    <a:pt x="190" y="1327"/>
                    <a:pt x="188" y="1324"/>
                  </a:cubicBezTo>
                  <a:moveTo>
                    <a:pt x="1445" y="1320"/>
                  </a:moveTo>
                  <a:cubicBezTo>
                    <a:pt x="1442" y="1323"/>
                    <a:pt x="1440" y="1327"/>
                    <a:pt x="1437" y="1330"/>
                  </a:cubicBezTo>
                  <a:cubicBezTo>
                    <a:pt x="1443" y="1334"/>
                    <a:pt x="1443" y="1334"/>
                    <a:pt x="1443" y="1334"/>
                  </a:cubicBezTo>
                  <a:cubicBezTo>
                    <a:pt x="1446" y="1331"/>
                    <a:pt x="1448" y="1328"/>
                    <a:pt x="1451" y="1325"/>
                  </a:cubicBezTo>
                  <a:cubicBezTo>
                    <a:pt x="1445" y="1320"/>
                    <a:pt x="1445" y="1320"/>
                    <a:pt x="1445" y="1320"/>
                  </a:cubicBezTo>
                  <a:moveTo>
                    <a:pt x="166" y="1296"/>
                  </a:moveTo>
                  <a:cubicBezTo>
                    <a:pt x="160" y="1301"/>
                    <a:pt x="160" y="1301"/>
                    <a:pt x="160" y="1301"/>
                  </a:cubicBezTo>
                  <a:cubicBezTo>
                    <a:pt x="162" y="1304"/>
                    <a:pt x="165" y="1307"/>
                    <a:pt x="167" y="1310"/>
                  </a:cubicBezTo>
                  <a:cubicBezTo>
                    <a:pt x="173" y="1306"/>
                    <a:pt x="173" y="1306"/>
                    <a:pt x="173" y="1306"/>
                  </a:cubicBezTo>
                  <a:cubicBezTo>
                    <a:pt x="170" y="1302"/>
                    <a:pt x="168" y="1299"/>
                    <a:pt x="166" y="1296"/>
                  </a:cubicBezTo>
                  <a:moveTo>
                    <a:pt x="1467" y="1292"/>
                  </a:moveTo>
                  <a:cubicBezTo>
                    <a:pt x="1464" y="1295"/>
                    <a:pt x="1462" y="1298"/>
                    <a:pt x="1460" y="1302"/>
                  </a:cubicBezTo>
                  <a:cubicBezTo>
                    <a:pt x="1465" y="1306"/>
                    <a:pt x="1465" y="1306"/>
                    <a:pt x="1465" y="1306"/>
                  </a:cubicBezTo>
                  <a:cubicBezTo>
                    <a:pt x="1468" y="1303"/>
                    <a:pt x="1470" y="1300"/>
                    <a:pt x="1473" y="1296"/>
                  </a:cubicBezTo>
                  <a:cubicBezTo>
                    <a:pt x="1467" y="1292"/>
                    <a:pt x="1467" y="1292"/>
                    <a:pt x="1467" y="1292"/>
                  </a:cubicBezTo>
                  <a:moveTo>
                    <a:pt x="145" y="1267"/>
                  </a:moveTo>
                  <a:cubicBezTo>
                    <a:pt x="139" y="1271"/>
                    <a:pt x="139" y="1271"/>
                    <a:pt x="139" y="1271"/>
                  </a:cubicBezTo>
                  <a:cubicBezTo>
                    <a:pt x="141" y="1274"/>
                    <a:pt x="143" y="1278"/>
                    <a:pt x="146" y="1281"/>
                  </a:cubicBezTo>
                  <a:cubicBezTo>
                    <a:pt x="152" y="1277"/>
                    <a:pt x="152" y="1277"/>
                    <a:pt x="152" y="1277"/>
                  </a:cubicBezTo>
                  <a:cubicBezTo>
                    <a:pt x="150" y="1274"/>
                    <a:pt x="147" y="1270"/>
                    <a:pt x="145" y="1267"/>
                  </a:cubicBezTo>
                  <a:moveTo>
                    <a:pt x="1487" y="1263"/>
                  </a:moveTo>
                  <a:cubicBezTo>
                    <a:pt x="1485" y="1266"/>
                    <a:pt x="1483" y="1269"/>
                    <a:pt x="1480" y="1273"/>
                  </a:cubicBezTo>
                  <a:cubicBezTo>
                    <a:pt x="1487" y="1277"/>
                    <a:pt x="1487" y="1277"/>
                    <a:pt x="1487" y="1277"/>
                  </a:cubicBezTo>
                  <a:cubicBezTo>
                    <a:pt x="1489" y="1273"/>
                    <a:pt x="1491" y="1270"/>
                    <a:pt x="1493" y="1267"/>
                  </a:cubicBezTo>
                  <a:cubicBezTo>
                    <a:pt x="1487" y="1263"/>
                    <a:pt x="1487" y="1263"/>
                    <a:pt x="1487" y="1263"/>
                  </a:cubicBezTo>
                  <a:moveTo>
                    <a:pt x="126" y="1237"/>
                  </a:moveTo>
                  <a:cubicBezTo>
                    <a:pt x="119" y="1241"/>
                    <a:pt x="119" y="1241"/>
                    <a:pt x="119" y="1241"/>
                  </a:cubicBezTo>
                  <a:cubicBezTo>
                    <a:pt x="122" y="1244"/>
                    <a:pt x="124" y="1248"/>
                    <a:pt x="126" y="1251"/>
                  </a:cubicBezTo>
                  <a:cubicBezTo>
                    <a:pt x="132" y="1247"/>
                    <a:pt x="132" y="1247"/>
                    <a:pt x="132" y="1247"/>
                  </a:cubicBezTo>
                  <a:cubicBezTo>
                    <a:pt x="130" y="1244"/>
                    <a:pt x="128" y="1240"/>
                    <a:pt x="126" y="1237"/>
                  </a:cubicBezTo>
                  <a:moveTo>
                    <a:pt x="108" y="1206"/>
                  </a:moveTo>
                  <a:cubicBezTo>
                    <a:pt x="101" y="1210"/>
                    <a:pt x="101" y="1210"/>
                    <a:pt x="101" y="1210"/>
                  </a:cubicBezTo>
                  <a:cubicBezTo>
                    <a:pt x="103" y="1213"/>
                    <a:pt x="105" y="1217"/>
                    <a:pt x="107" y="1220"/>
                  </a:cubicBezTo>
                  <a:cubicBezTo>
                    <a:pt x="114" y="1217"/>
                    <a:pt x="114" y="1217"/>
                    <a:pt x="114" y="1217"/>
                  </a:cubicBezTo>
                  <a:cubicBezTo>
                    <a:pt x="112" y="1213"/>
                    <a:pt x="110" y="1210"/>
                    <a:pt x="108" y="1206"/>
                  </a:cubicBezTo>
                  <a:moveTo>
                    <a:pt x="91" y="1175"/>
                  </a:moveTo>
                  <a:cubicBezTo>
                    <a:pt x="85" y="1178"/>
                    <a:pt x="85" y="1178"/>
                    <a:pt x="85" y="1178"/>
                  </a:cubicBezTo>
                  <a:cubicBezTo>
                    <a:pt x="86" y="1182"/>
                    <a:pt x="88" y="1185"/>
                    <a:pt x="90" y="1189"/>
                  </a:cubicBezTo>
                  <a:cubicBezTo>
                    <a:pt x="97" y="1185"/>
                    <a:pt x="97" y="1185"/>
                    <a:pt x="97" y="1185"/>
                  </a:cubicBezTo>
                  <a:cubicBezTo>
                    <a:pt x="95" y="1182"/>
                    <a:pt x="93" y="1178"/>
                    <a:pt x="91" y="1175"/>
                  </a:cubicBezTo>
                  <a:moveTo>
                    <a:pt x="76" y="1142"/>
                  </a:moveTo>
                  <a:cubicBezTo>
                    <a:pt x="72" y="1144"/>
                    <a:pt x="72" y="1144"/>
                    <a:pt x="72" y="1144"/>
                  </a:cubicBezTo>
                  <a:cubicBezTo>
                    <a:pt x="74" y="1144"/>
                    <a:pt x="74" y="1144"/>
                    <a:pt x="74" y="1144"/>
                  </a:cubicBezTo>
                  <a:cubicBezTo>
                    <a:pt x="74" y="1156"/>
                    <a:pt x="74" y="1156"/>
                    <a:pt x="74" y="1156"/>
                  </a:cubicBezTo>
                  <a:cubicBezTo>
                    <a:pt x="74" y="1156"/>
                    <a:pt x="74" y="1156"/>
                    <a:pt x="74" y="1156"/>
                  </a:cubicBezTo>
                  <a:cubicBezTo>
                    <a:pt x="81" y="1153"/>
                    <a:pt x="81" y="1153"/>
                    <a:pt x="81" y="1153"/>
                  </a:cubicBezTo>
                  <a:cubicBezTo>
                    <a:pt x="79" y="1150"/>
                    <a:pt x="78" y="1146"/>
                    <a:pt x="76" y="1142"/>
                  </a:cubicBezTo>
                  <a:moveTo>
                    <a:pt x="62" y="1110"/>
                  </a:moveTo>
                  <a:cubicBezTo>
                    <a:pt x="55" y="1112"/>
                    <a:pt x="55" y="1112"/>
                    <a:pt x="55" y="1112"/>
                  </a:cubicBezTo>
                  <a:cubicBezTo>
                    <a:pt x="57" y="1116"/>
                    <a:pt x="58" y="1120"/>
                    <a:pt x="60" y="1123"/>
                  </a:cubicBezTo>
                  <a:cubicBezTo>
                    <a:pt x="67" y="1121"/>
                    <a:pt x="67" y="1121"/>
                    <a:pt x="67" y="1121"/>
                  </a:cubicBezTo>
                  <a:cubicBezTo>
                    <a:pt x="65" y="1117"/>
                    <a:pt x="64" y="1113"/>
                    <a:pt x="62" y="1110"/>
                  </a:cubicBezTo>
                  <a:moveTo>
                    <a:pt x="50" y="1076"/>
                  </a:moveTo>
                  <a:cubicBezTo>
                    <a:pt x="43" y="1078"/>
                    <a:pt x="43" y="1078"/>
                    <a:pt x="43" y="1078"/>
                  </a:cubicBezTo>
                  <a:cubicBezTo>
                    <a:pt x="44" y="1082"/>
                    <a:pt x="46" y="1086"/>
                    <a:pt x="47" y="1090"/>
                  </a:cubicBezTo>
                  <a:cubicBezTo>
                    <a:pt x="54" y="1087"/>
                    <a:pt x="54" y="1087"/>
                    <a:pt x="54" y="1087"/>
                  </a:cubicBezTo>
                  <a:cubicBezTo>
                    <a:pt x="53" y="1084"/>
                    <a:pt x="51" y="1080"/>
                    <a:pt x="50" y="1076"/>
                  </a:cubicBezTo>
                  <a:moveTo>
                    <a:pt x="39" y="1042"/>
                  </a:moveTo>
                  <a:cubicBezTo>
                    <a:pt x="32" y="1044"/>
                    <a:pt x="32" y="1044"/>
                    <a:pt x="32" y="1044"/>
                  </a:cubicBezTo>
                  <a:cubicBezTo>
                    <a:pt x="33" y="1048"/>
                    <a:pt x="35" y="1052"/>
                    <a:pt x="36" y="1056"/>
                  </a:cubicBezTo>
                  <a:cubicBezTo>
                    <a:pt x="43" y="1053"/>
                    <a:pt x="43" y="1053"/>
                    <a:pt x="43" y="1053"/>
                  </a:cubicBezTo>
                  <a:cubicBezTo>
                    <a:pt x="42" y="1050"/>
                    <a:pt x="40" y="1046"/>
                    <a:pt x="39" y="1042"/>
                  </a:cubicBezTo>
                  <a:moveTo>
                    <a:pt x="30" y="1007"/>
                  </a:moveTo>
                  <a:cubicBezTo>
                    <a:pt x="23" y="1009"/>
                    <a:pt x="23" y="1009"/>
                    <a:pt x="23" y="1009"/>
                  </a:cubicBezTo>
                  <a:cubicBezTo>
                    <a:pt x="24" y="1013"/>
                    <a:pt x="25" y="1017"/>
                    <a:pt x="26" y="1021"/>
                  </a:cubicBezTo>
                  <a:cubicBezTo>
                    <a:pt x="33" y="1019"/>
                    <a:pt x="33" y="1019"/>
                    <a:pt x="33" y="1019"/>
                  </a:cubicBezTo>
                  <a:cubicBezTo>
                    <a:pt x="32" y="1015"/>
                    <a:pt x="31" y="1011"/>
                    <a:pt x="30" y="1007"/>
                  </a:cubicBezTo>
                  <a:moveTo>
                    <a:pt x="22" y="973"/>
                  </a:moveTo>
                  <a:cubicBezTo>
                    <a:pt x="15" y="974"/>
                    <a:pt x="15" y="974"/>
                    <a:pt x="15" y="974"/>
                  </a:cubicBezTo>
                  <a:cubicBezTo>
                    <a:pt x="16" y="978"/>
                    <a:pt x="17" y="982"/>
                    <a:pt x="18" y="986"/>
                  </a:cubicBezTo>
                  <a:cubicBezTo>
                    <a:pt x="25" y="984"/>
                    <a:pt x="25" y="984"/>
                    <a:pt x="25" y="984"/>
                  </a:cubicBezTo>
                  <a:cubicBezTo>
                    <a:pt x="24" y="980"/>
                    <a:pt x="23" y="976"/>
                    <a:pt x="22" y="973"/>
                  </a:cubicBezTo>
                  <a:moveTo>
                    <a:pt x="16" y="937"/>
                  </a:moveTo>
                  <a:cubicBezTo>
                    <a:pt x="9" y="938"/>
                    <a:pt x="9" y="938"/>
                    <a:pt x="9" y="938"/>
                  </a:cubicBezTo>
                  <a:cubicBezTo>
                    <a:pt x="10" y="942"/>
                    <a:pt x="10" y="946"/>
                    <a:pt x="11" y="950"/>
                  </a:cubicBezTo>
                  <a:cubicBezTo>
                    <a:pt x="18" y="949"/>
                    <a:pt x="18" y="949"/>
                    <a:pt x="18" y="949"/>
                  </a:cubicBezTo>
                  <a:cubicBezTo>
                    <a:pt x="17" y="945"/>
                    <a:pt x="17" y="941"/>
                    <a:pt x="16" y="937"/>
                  </a:cubicBezTo>
                  <a:moveTo>
                    <a:pt x="12" y="902"/>
                  </a:moveTo>
                  <a:cubicBezTo>
                    <a:pt x="4" y="903"/>
                    <a:pt x="4" y="903"/>
                    <a:pt x="4" y="903"/>
                  </a:cubicBezTo>
                  <a:cubicBezTo>
                    <a:pt x="5" y="907"/>
                    <a:pt x="5" y="911"/>
                    <a:pt x="6" y="915"/>
                  </a:cubicBezTo>
                  <a:cubicBezTo>
                    <a:pt x="13" y="914"/>
                    <a:pt x="13" y="914"/>
                    <a:pt x="13" y="914"/>
                  </a:cubicBezTo>
                  <a:cubicBezTo>
                    <a:pt x="13" y="910"/>
                    <a:pt x="12" y="906"/>
                    <a:pt x="12" y="902"/>
                  </a:cubicBezTo>
                  <a:moveTo>
                    <a:pt x="9" y="866"/>
                  </a:moveTo>
                  <a:cubicBezTo>
                    <a:pt x="1" y="867"/>
                    <a:pt x="1" y="867"/>
                    <a:pt x="1" y="867"/>
                  </a:cubicBezTo>
                  <a:cubicBezTo>
                    <a:pt x="2" y="871"/>
                    <a:pt x="2" y="875"/>
                    <a:pt x="2" y="879"/>
                  </a:cubicBezTo>
                  <a:cubicBezTo>
                    <a:pt x="9" y="878"/>
                    <a:pt x="9" y="878"/>
                    <a:pt x="9" y="878"/>
                  </a:cubicBezTo>
                  <a:cubicBezTo>
                    <a:pt x="9" y="874"/>
                    <a:pt x="9" y="870"/>
                    <a:pt x="9" y="866"/>
                  </a:cubicBezTo>
                  <a:moveTo>
                    <a:pt x="7" y="831"/>
                  </a:moveTo>
                  <a:cubicBezTo>
                    <a:pt x="0" y="831"/>
                    <a:pt x="0" y="831"/>
                    <a:pt x="0" y="831"/>
                  </a:cubicBezTo>
                  <a:cubicBezTo>
                    <a:pt x="0" y="835"/>
                    <a:pt x="0" y="839"/>
                    <a:pt x="0" y="843"/>
                  </a:cubicBezTo>
                  <a:cubicBezTo>
                    <a:pt x="8" y="843"/>
                    <a:pt x="8" y="843"/>
                    <a:pt x="8" y="843"/>
                  </a:cubicBezTo>
                  <a:cubicBezTo>
                    <a:pt x="7" y="839"/>
                    <a:pt x="7" y="835"/>
                    <a:pt x="7" y="831"/>
                  </a:cubicBezTo>
                  <a:moveTo>
                    <a:pt x="0" y="793"/>
                  </a:moveTo>
                  <a:cubicBezTo>
                    <a:pt x="0" y="797"/>
                    <a:pt x="0" y="801"/>
                    <a:pt x="0" y="805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7" y="807"/>
                    <a:pt x="7" y="807"/>
                    <a:pt x="7" y="807"/>
                  </a:cubicBezTo>
                  <a:cubicBezTo>
                    <a:pt x="7" y="806"/>
                    <a:pt x="7" y="806"/>
                    <a:pt x="7" y="806"/>
                  </a:cubicBezTo>
                  <a:cubicBezTo>
                    <a:pt x="7" y="802"/>
                    <a:pt x="7" y="798"/>
                    <a:pt x="7" y="794"/>
                  </a:cubicBezTo>
                  <a:cubicBezTo>
                    <a:pt x="0" y="793"/>
                    <a:pt x="0" y="793"/>
                    <a:pt x="0" y="793"/>
                  </a:cubicBezTo>
                  <a:moveTo>
                    <a:pt x="2" y="757"/>
                  </a:moveTo>
                  <a:cubicBezTo>
                    <a:pt x="1" y="761"/>
                    <a:pt x="1" y="765"/>
                    <a:pt x="1" y="769"/>
                  </a:cubicBezTo>
                  <a:cubicBezTo>
                    <a:pt x="8" y="770"/>
                    <a:pt x="8" y="770"/>
                    <a:pt x="8" y="770"/>
                  </a:cubicBezTo>
                  <a:cubicBezTo>
                    <a:pt x="9" y="766"/>
                    <a:pt x="9" y="762"/>
                    <a:pt x="9" y="758"/>
                  </a:cubicBezTo>
                  <a:cubicBezTo>
                    <a:pt x="2" y="757"/>
                    <a:pt x="2" y="757"/>
                    <a:pt x="2" y="757"/>
                  </a:cubicBezTo>
                  <a:moveTo>
                    <a:pt x="5" y="722"/>
                  </a:moveTo>
                  <a:cubicBezTo>
                    <a:pt x="5" y="725"/>
                    <a:pt x="4" y="729"/>
                    <a:pt x="4" y="733"/>
                  </a:cubicBezTo>
                  <a:cubicBezTo>
                    <a:pt x="11" y="734"/>
                    <a:pt x="11" y="734"/>
                    <a:pt x="11" y="734"/>
                  </a:cubicBezTo>
                  <a:cubicBezTo>
                    <a:pt x="12" y="730"/>
                    <a:pt x="12" y="726"/>
                    <a:pt x="12" y="722"/>
                  </a:cubicBezTo>
                  <a:cubicBezTo>
                    <a:pt x="5" y="722"/>
                    <a:pt x="5" y="722"/>
                    <a:pt x="5" y="722"/>
                  </a:cubicBezTo>
                  <a:moveTo>
                    <a:pt x="10" y="686"/>
                  </a:moveTo>
                  <a:cubicBezTo>
                    <a:pt x="9" y="690"/>
                    <a:pt x="9" y="694"/>
                    <a:pt x="8" y="698"/>
                  </a:cubicBezTo>
                  <a:cubicBezTo>
                    <a:pt x="15" y="699"/>
                    <a:pt x="15" y="699"/>
                    <a:pt x="15" y="699"/>
                  </a:cubicBezTo>
                  <a:cubicBezTo>
                    <a:pt x="16" y="695"/>
                    <a:pt x="17" y="691"/>
                    <a:pt x="17" y="687"/>
                  </a:cubicBezTo>
                  <a:cubicBezTo>
                    <a:pt x="10" y="686"/>
                    <a:pt x="10" y="686"/>
                    <a:pt x="10" y="686"/>
                  </a:cubicBezTo>
                  <a:moveTo>
                    <a:pt x="16" y="650"/>
                  </a:moveTo>
                  <a:cubicBezTo>
                    <a:pt x="16" y="654"/>
                    <a:pt x="15" y="658"/>
                    <a:pt x="14" y="662"/>
                  </a:cubicBezTo>
                  <a:cubicBezTo>
                    <a:pt x="21" y="663"/>
                    <a:pt x="21" y="663"/>
                    <a:pt x="21" y="663"/>
                  </a:cubicBezTo>
                  <a:cubicBezTo>
                    <a:pt x="22" y="660"/>
                    <a:pt x="23" y="656"/>
                    <a:pt x="24" y="652"/>
                  </a:cubicBezTo>
                  <a:cubicBezTo>
                    <a:pt x="16" y="650"/>
                    <a:pt x="16" y="650"/>
                    <a:pt x="16" y="650"/>
                  </a:cubicBezTo>
                  <a:moveTo>
                    <a:pt x="24" y="615"/>
                  </a:moveTo>
                  <a:cubicBezTo>
                    <a:pt x="23" y="619"/>
                    <a:pt x="23" y="623"/>
                    <a:pt x="22" y="627"/>
                  </a:cubicBezTo>
                  <a:cubicBezTo>
                    <a:pt x="29" y="629"/>
                    <a:pt x="29" y="629"/>
                    <a:pt x="29" y="629"/>
                  </a:cubicBezTo>
                  <a:cubicBezTo>
                    <a:pt x="30" y="625"/>
                    <a:pt x="31" y="621"/>
                    <a:pt x="32" y="617"/>
                  </a:cubicBezTo>
                  <a:cubicBezTo>
                    <a:pt x="24" y="615"/>
                    <a:pt x="24" y="615"/>
                    <a:pt x="24" y="615"/>
                  </a:cubicBezTo>
                  <a:moveTo>
                    <a:pt x="34" y="580"/>
                  </a:moveTo>
                  <a:cubicBezTo>
                    <a:pt x="33" y="584"/>
                    <a:pt x="32" y="588"/>
                    <a:pt x="31" y="592"/>
                  </a:cubicBezTo>
                  <a:cubicBezTo>
                    <a:pt x="38" y="594"/>
                    <a:pt x="38" y="594"/>
                    <a:pt x="38" y="594"/>
                  </a:cubicBezTo>
                  <a:cubicBezTo>
                    <a:pt x="39" y="590"/>
                    <a:pt x="40" y="586"/>
                    <a:pt x="41" y="583"/>
                  </a:cubicBezTo>
                  <a:cubicBezTo>
                    <a:pt x="34" y="580"/>
                    <a:pt x="34" y="580"/>
                    <a:pt x="34" y="580"/>
                  </a:cubicBezTo>
                  <a:moveTo>
                    <a:pt x="45" y="546"/>
                  </a:moveTo>
                  <a:cubicBezTo>
                    <a:pt x="44" y="550"/>
                    <a:pt x="43" y="554"/>
                    <a:pt x="41" y="558"/>
                  </a:cubicBezTo>
                  <a:cubicBezTo>
                    <a:pt x="48" y="560"/>
                    <a:pt x="48" y="560"/>
                    <a:pt x="48" y="560"/>
                  </a:cubicBezTo>
                  <a:cubicBezTo>
                    <a:pt x="50" y="556"/>
                    <a:pt x="51" y="552"/>
                    <a:pt x="52" y="549"/>
                  </a:cubicBezTo>
                  <a:cubicBezTo>
                    <a:pt x="45" y="546"/>
                    <a:pt x="45" y="546"/>
                    <a:pt x="45" y="546"/>
                  </a:cubicBezTo>
                  <a:moveTo>
                    <a:pt x="58" y="512"/>
                  </a:moveTo>
                  <a:cubicBezTo>
                    <a:pt x="56" y="516"/>
                    <a:pt x="55" y="520"/>
                    <a:pt x="54" y="523"/>
                  </a:cubicBezTo>
                  <a:cubicBezTo>
                    <a:pt x="60" y="526"/>
                    <a:pt x="60" y="526"/>
                    <a:pt x="60" y="526"/>
                  </a:cubicBezTo>
                  <a:cubicBezTo>
                    <a:pt x="62" y="522"/>
                    <a:pt x="63" y="519"/>
                    <a:pt x="65" y="515"/>
                  </a:cubicBezTo>
                  <a:cubicBezTo>
                    <a:pt x="58" y="512"/>
                    <a:pt x="58" y="512"/>
                    <a:pt x="58" y="512"/>
                  </a:cubicBezTo>
                  <a:moveTo>
                    <a:pt x="72" y="479"/>
                  </a:moveTo>
                  <a:cubicBezTo>
                    <a:pt x="70" y="483"/>
                    <a:pt x="69" y="486"/>
                    <a:pt x="67" y="490"/>
                  </a:cubicBezTo>
                  <a:cubicBezTo>
                    <a:pt x="74" y="493"/>
                    <a:pt x="74" y="493"/>
                    <a:pt x="74" y="493"/>
                  </a:cubicBezTo>
                  <a:cubicBezTo>
                    <a:pt x="76" y="489"/>
                    <a:pt x="77" y="486"/>
                    <a:pt x="79" y="482"/>
                  </a:cubicBezTo>
                  <a:cubicBezTo>
                    <a:pt x="72" y="479"/>
                    <a:pt x="72" y="479"/>
                    <a:pt x="72" y="479"/>
                  </a:cubicBezTo>
                  <a:moveTo>
                    <a:pt x="88" y="446"/>
                  </a:moveTo>
                  <a:cubicBezTo>
                    <a:pt x="86" y="450"/>
                    <a:pt x="84" y="454"/>
                    <a:pt x="82" y="457"/>
                  </a:cubicBezTo>
                  <a:cubicBezTo>
                    <a:pt x="89" y="460"/>
                    <a:pt x="89" y="460"/>
                    <a:pt x="89" y="460"/>
                  </a:cubicBezTo>
                  <a:cubicBezTo>
                    <a:pt x="91" y="457"/>
                    <a:pt x="93" y="453"/>
                    <a:pt x="94" y="450"/>
                  </a:cubicBezTo>
                  <a:cubicBezTo>
                    <a:pt x="88" y="446"/>
                    <a:pt x="88" y="446"/>
                    <a:pt x="88" y="446"/>
                  </a:cubicBezTo>
                  <a:moveTo>
                    <a:pt x="105" y="415"/>
                  </a:moveTo>
                  <a:cubicBezTo>
                    <a:pt x="103" y="418"/>
                    <a:pt x="101" y="422"/>
                    <a:pt x="99" y="425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7" y="425"/>
                    <a:pt x="109" y="422"/>
                    <a:pt x="111" y="418"/>
                  </a:cubicBezTo>
                  <a:cubicBezTo>
                    <a:pt x="105" y="415"/>
                    <a:pt x="105" y="415"/>
                    <a:pt x="105" y="415"/>
                  </a:cubicBezTo>
                  <a:moveTo>
                    <a:pt x="123" y="384"/>
                  </a:moveTo>
                  <a:cubicBezTo>
                    <a:pt x="121" y="387"/>
                    <a:pt x="119" y="390"/>
                    <a:pt x="117" y="394"/>
                  </a:cubicBezTo>
                  <a:cubicBezTo>
                    <a:pt x="123" y="398"/>
                    <a:pt x="123" y="398"/>
                    <a:pt x="123" y="398"/>
                  </a:cubicBezTo>
                  <a:cubicBezTo>
                    <a:pt x="125" y="394"/>
                    <a:pt x="128" y="391"/>
                    <a:pt x="130" y="387"/>
                  </a:cubicBezTo>
                  <a:cubicBezTo>
                    <a:pt x="123" y="384"/>
                    <a:pt x="123" y="384"/>
                    <a:pt x="123" y="384"/>
                  </a:cubicBezTo>
                  <a:moveTo>
                    <a:pt x="143" y="353"/>
                  </a:moveTo>
                  <a:cubicBezTo>
                    <a:pt x="141" y="357"/>
                    <a:pt x="139" y="360"/>
                    <a:pt x="136" y="363"/>
                  </a:cubicBezTo>
                  <a:cubicBezTo>
                    <a:pt x="143" y="367"/>
                    <a:pt x="143" y="367"/>
                    <a:pt x="143" y="367"/>
                  </a:cubicBezTo>
                  <a:cubicBezTo>
                    <a:pt x="145" y="364"/>
                    <a:pt x="147" y="361"/>
                    <a:pt x="149" y="358"/>
                  </a:cubicBezTo>
                  <a:cubicBezTo>
                    <a:pt x="143" y="353"/>
                    <a:pt x="143" y="353"/>
                    <a:pt x="143" y="353"/>
                  </a:cubicBezTo>
                  <a:moveTo>
                    <a:pt x="1484" y="350"/>
                  </a:moveTo>
                  <a:cubicBezTo>
                    <a:pt x="1478" y="354"/>
                    <a:pt x="1478" y="354"/>
                    <a:pt x="1478" y="354"/>
                  </a:cubicBezTo>
                  <a:cubicBezTo>
                    <a:pt x="1480" y="358"/>
                    <a:pt x="1482" y="361"/>
                    <a:pt x="1485" y="364"/>
                  </a:cubicBezTo>
                  <a:cubicBezTo>
                    <a:pt x="1491" y="360"/>
                    <a:pt x="1491" y="360"/>
                    <a:pt x="1491" y="360"/>
                  </a:cubicBezTo>
                  <a:cubicBezTo>
                    <a:pt x="1488" y="357"/>
                    <a:pt x="1486" y="353"/>
                    <a:pt x="1484" y="350"/>
                  </a:cubicBezTo>
                  <a:moveTo>
                    <a:pt x="164" y="324"/>
                  </a:moveTo>
                  <a:cubicBezTo>
                    <a:pt x="162" y="327"/>
                    <a:pt x="159" y="331"/>
                    <a:pt x="157" y="334"/>
                  </a:cubicBezTo>
                  <a:cubicBezTo>
                    <a:pt x="163" y="338"/>
                    <a:pt x="163" y="338"/>
                    <a:pt x="163" y="338"/>
                  </a:cubicBezTo>
                  <a:cubicBezTo>
                    <a:pt x="165" y="335"/>
                    <a:pt x="168" y="332"/>
                    <a:pt x="170" y="329"/>
                  </a:cubicBezTo>
                  <a:cubicBezTo>
                    <a:pt x="164" y="324"/>
                    <a:pt x="164" y="324"/>
                    <a:pt x="164" y="324"/>
                  </a:cubicBezTo>
                  <a:moveTo>
                    <a:pt x="1463" y="321"/>
                  </a:moveTo>
                  <a:cubicBezTo>
                    <a:pt x="1457" y="326"/>
                    <a:pt x="1457" y="326"/>
                    <a:pt x="1457" y="326"/>
                  </a:cubicBezTo>
                  <a:cubicBezTo>
                    <a:pt x="1459" y="329"/>
                    <a:pt x="1462" y="332"/>
                    <a:pt x="1464" y="335"/>
                  </a:cubicBezTo>
                  <a:cubicBezTo>
                    <a:pt x="1470" y="331"/>
                    <a:pt x="1470" y="331"/>
                    <a:pt x="1470" y="331"/>
                  </a:cubicBezTo>
                  <a:cubicBezTo>
                    <a:pt x="1468" y="327"/>
                    <a:pt x="1465" y="324"/>
                    <a:pt x="1463" y="321"/>
                  </a:cubicBezTo>
                  <a:moveTo>
                    <a:pt x="187" y="296"/>
                  </a:moveTo>
                  <a:cubicBezTo>
                    <a:pt x="184" y="299"/>
                    <a:pt x="182" y="302"/>
                    <a:pt x="179" y="305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7" y="307"/>
                    <a:pt x="190" y="304"/>
                    <a:pt x="192" y="301"/>
                  </a:cubicBezTo>
                  <a:cubicBezTo>
                    <a:pt x="187" y="296"/>
                    <a:pt x="187" y="296"/>
                    <a:pt x="187" y="296"/>
                  </a:cubicBezTo>
                  <a:moveTo>
                    <a:pt x="1440" y="293"/>
                  </a:moveTo>
                  <a:cubicBezTo>
                    <a:pt x="1435" y="298"/>
                    <a:pt x="1435" y="298"/>
                    <a:pt x="1435" y="298"/>
                  </a:cubicBezTo>
                  <a:cubicBezTo>
                    <a:pt x="1437" y="301"/>
                    <a:pt x="1440" y="304"/>
                    <a:pt x="1442" y="307"/>
                  </a:cubicBezTo>
                  <a:cubicBezTo>
                    <a:pt x="1448" y="302"/>
                    <a:pt x="1448" y="302"/>
                    <a:pt x="1448" y="302"/>
                  </a:cubicBezTo>
                  <a:cubicBezTo>
                    <a:pt x="1445" y="299"/>
                    <a:pt x="1443" y="296"/>
                    <a:pt x="1440" y="293"/>
                  </a:cubicBezTo>
                  <a:moveTo>
                    <a:pt x="210" y="269"/>
                  </a:moveTo>
                  <a:cubicBezTo>
                    <a:pt x="208" y="272"/>
                    <a:pt x="205" y="275"/>
                    <a:pt x="202" y="278"/>
                  </a:cubicBezTo>
                  <a:cubicBezTo>
                    <a:pt x="208" y="282"/>
                    <a:pt x="208" y="282"/>
                    <a:pt x="208" y="282"/>
                  </a:cubicBezTo>
                  <a:cubicBezTo>
                    <a:pt x="210" y="279"/>
                    <a:pt x="213" y="276"/>
                    <a:pt x="216" y="274"/>
                  </a:cubicBezTo>
                  <a:cubicBezTo>
                    <a:pt x="210" y="269"/>
                    <a:pt x="210" y="269"/>
                    <a:pt x="210" y="269"/>
                  </a:cubicBezTo>
                  <a:moveTo>
                    <a:pt x="1417" y="266"/>
                  </a:moveTo>
                  <a:cubicBezTo>
                    <a:pt x="1411" y="271"/>
                    <a:pt x="1411" y="271"/>
                    <a:pt x="1411" y="271"/>
                  </a:cubicBezTo>
                  <a:cubicBezTo>
                    <a:pt x="1414" y="274"/>
                    <a:pt x="1416" y="277"/>
                    <a:pt x="1419" y="280"/>
                  </a:cubicBezTo>
                  <a:cubicBezTo>
                    <a:pt x="1425" y="275"/>
                    <a:pt x="1425" y="275"/>
                    <a:pt x="1425" y="275"/>
                  </a:cubicBezTo>
                  <a:cubicBezTo>
                    <a:pt x="1422" y="272"/>
                    <a:pt x="1419" y="269"/>
                    <a:pt x="1417" y="266"/>
                  </a:cubicBezTo>
                  <a:moveTo>
                    <a:pt x="235" y="242"/>
                  </a:moveTo>
                  <a:cubicBezTo>
                    <a:pt x="232" y="245"/>
                    <a:pt x="229" y="248"/>
                    <a:pt x="227" y="251"/>
                  </a:cubicBezTo>
                  <a:cubicBezTo>
                    <a:pt x="232" y="256"/>
                    <a:pt x="232" y="256"/>
                    <a:pt x="232" y="256"/>
                  </a:cubicBezTo>
                  <a:cubicBezTo>
                    <a:pt x="235" y="253"/>
                    <a:pt x="238" y="250"/>
                    <a:pt x="240" y="248"/>
                  </a:cubicBezTo>
                  <a:cubicBezTo>
                    <a:pt x="235" y="242"/>
                    <a:pt x="235" y="242"/>
                    <a:pt x="235" y="242"/>
                  </a:cubicBezTo>
                  <a:moveTo>
                    <a:pt x="1392" y="240"/>
                  </a:moveTo>
                  <a:cubicBezTo>
                    <a:pt x="1386" y="245"/>
                    <a:pt x="1386" y="245"/>
                    <a:pt x="1386" y="245"/>
                  </a:cubicBezTo>
                  <a:cubicBezTo>
                    <a:pt x="1389" y="248"/>
                    <a:pt x="1392" y="251"/>
                    <a:pt x="1395" y="253"/>
                  </a:cubicBezTo>
                  <a:cubicBezTo>
                    <a:pt x="1400" y="248"/>
                    <a:pt x="1400" y="248"/>
                    <a:pt x="1400" y="248"/>
                  </a:cubicBezTo>
                  <a:cubicBezTo>
                    <a:pt x="1397" y="245"/>
                    <a:pt x="1394" y="243"/>
                    <a:pt x="1392" y="240"/>
                  </a:cubicBezTo>
                  <a:moveTo>
                    <a:pt x="261" y="217"/>
                  </a:moveTo>
                  <a:cubicBezTo>
                    <a:pt x="258" y="220"/>
                    <a:pt x="255" y="223"/>
                    <a:pt x="252" y="226"/>
                  </a:cubicBezTo>
                  <a:cubicBezTo>
                    <a:pt x="257" y="231"/>
                    <a:pt x="257" y="231"/>
                    <a:pt x="257" y="231"/>
                  </a:cubicBezTo>
                  <a:cubicBezTo>
                    <a:pt x="260" y="228"/>
                    <a:pt x="263" y="225"/>
                    <a:pt x="266" y="223"/>
                  </a:cubicBezTo>
                  <a:cubicBezTo>
                    <a:pt x="261" y="217"/>
                    <a:pt x="261" y="217"/>
                    <a:pt x="261" y="217"/>
                  </a:cubicBezTo>
                  <a:moveTo>
                    <a:pt x="1366" y="215"/>
                  </a:moveTo>
                  <a:cubicBezTo>
                    <a:pt x="1361" y="220"/>
                    <a:pt x="1361" y="220"/>
                    <a:pt x="1361" y="220"/>
                  </a:cubicBezTo>
                  <a:cubicBezTo>
                    <a:pt x="1364" y="223"/>
                    <a:pt x="1366" y="226"/>
                    <a:pt x="1369" y="228"/>
                  </a:cubicBezTo>
                  <a:cubicBezTo>
                    <a:pt x="1374" y="223"/>
                    <a:pt x="1374" y="223"/>
                    <a:pt x="1374" y="223"/>
                  </a:cubicBezTo>
                  <a:cubicBezTo>
                    <a:pt x="1371" y="220"/>
                    <a:pt x="1369" y="218"/>
                    <a:pt x="1366" y="215"/>
                  </a:cubicBezTo>
                  <a:moveTo>
                    <a:pt x="288" y="193"/>
                  </a:moveTo>
                  <a:cubicBezTo>
                    <a:pt x="285" y="196"/>
                    <a:pt x="282" y="199"/>
                    <a:pt x="279" y="201"/>
                  </a:cubicBezTo>
                  <a:cubicBezTo>
                    <a:pt x="284" y="207"/>
                    <a:pt x="284" y="207"/>
                    <a:pt x="284" y="207"/>
                  </a:cubicBezTo>
                  <a:cubicBezTo>
                    <a:pt x="287" y="204"/>
                    <a:pt x="290" y="202"/>
                    <a:pt x="293" y="199"/>
                  </a:cubicBezTo>
                  <a:cubicBezTo>
                    <a:pt x="288" y="193"/>
                    <a:pt x="288" y="193"/>
                    <a:pt x="288" y="193"/>
                  </a:cubicBezTo>
                  <a:moveTo>
                    <a:pt x="1339" y="191"/>
                  </a:moveTo>
                  <a:cubicBezTo>
                    <a:pt x="1334" y="197"/>
                    <a:pt x="1334" y="197"/>
                    <a:pt x="1334" y="197"/>
                  </a:cubicBezTo>
                  <a:cubicBezTo>
                    <a:pt x="1337" y="199"/>
                    <a:pt x="1340" y="202"/>
                    <a:pt x="1343" y="204"/>
                  </a:cubicBezTo>
                  <a:cubicBezTo>
                    <a:pt x="1348" y="199"/>
                    <a:pt x="1348" y="199"/>
                    <a:pt x="1348" y="199"/>
                  </a:cubicBezTo>
                  <a:cubicBezTo>
                    <a:pt x="1345" y="196"/>
                    <a:pt x="1342" y="194"/>
                    <a:pt x="1339" y="191"/>
                  </a:cubicBezTo>
                  <a:moveTo>
                    <a:pt x="316" y="171"/>
                  </a:moveTo>
                  <a:cubicBezTo>
                    <a:pt x="313" y="173"/>
                    <a:pt x="310" y="176"/>
                    <a:pt x="307" y="178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4" y="181"/>
                    <a:pt x="317" y="179"/>
                    <a:pt x="320" y="177"/>
                  </a:cubicBezTo>
                  <a:cubicBezTo>
                    <a:pt x="316" y="171"/>
                    <a:pt x="316" y="171"/>
                    <a:pt x="316" y="171"/>
                  </a:cubicBezTo>
                  <a:moveTo>
                    <a:pt x="1310" y="168"/>
                  </a:moveTo>
                  <a:cubicBezTo>
                    <a:pt x="1306" y="174"/>
                    <a:pt x="1306" y="174"/>
                    <a:pt x="1306" y="174"/>
                  </a:cubicBezTo>
                  <a:cubicBezTo>
                    <a:pt x="1309" y="177"/>
                    <a:pt x="1312" y="179"/>
                    <a:pt x="1315" y="182"/>
                  </a:cubicBezTo>
                  <a:cubicBezTo>
                    <a:pt x="1320" y="176"/>
                    <a:pt x="1320" y="176"/>
                    <a:pt x="1320" y="176"/>
                  </a:cubicBezTo>
                  <a:cubicBezTo>
                    <a:pt x="1317" y="173"/>
                    <a:pt x="1314" y="171"/>
                    <a:pt x="1310" y="168"/>
                  </a:cubicBezTo>
                  <a:moveTo>
                    <a:pt x="345" y="149"/>
                  </a:moveTo>
                  <a:cubicBezTo>
                    <a:pt x="342" y="152"/>
                    <a:pt x="338" y="154"/>
                    <a:pt x="335" y="156"/>
                  </a:cubicBezTo>
                  <a:cubicBezTo>
                    <a:pt x="340" y="162"/>
                    <a:pt x="340" y="162"/>
                    <a:pt x="340" y="162"/>
                  </a:cubicBezTo>
                  <a:cubicBezTo>
                    <a:pt x="343" y="160"/>
                    <a:pt x="346" y="158"/>
                    <a:pt x="349" y="155"/>
                  </a:cubicBezTo>
                  <a:cubicBezTo>
                    <a:pt x="345" y="149"/>
                    <a:pt x="345" y="149"/>
                    <a:pt x="345" y="149"/>
                  </a:cubicBezTo>
                  <a:moveTo>
                    <a:pt x="1281" y="147"/>
                  </a:moveTo>
                  <a:cubicBezTo>
                    <a:pt x="1277" y="153"/>
                    <a:pt x="1277" y="153"/>
                    <a:pt x="1277" y="153"/>
                  </a:cubicBezTo>
                  <a:cubicBezTo>
                    <a:pt x="1280" y="155"/>
                    <a:pt x="1284" y="158"/>
                    <a:pt x="1287" y="160"/>
                  </a:cubicBezTo>
                  <a:cubicBezTo>
                    <a:pt x="1291" y="154"/>
                    <a:pt x="1291" y="154"/>
                    <a:pt x="1291" y="154"/>
                  </a:cubicBezTo>
                  <a:cubicBezTo>
                    <a:pt x="1288" y="152"/>
                    <a:pt x="1285" y="149"/>
                    <a:pt x="1281" y="147"/>
                  </a:cubicBezTo>
                  <a:moveTo>
                    <a:pt x="375" y="129"/>
                  </a:moveTo>
                  <a:cubicBezTo>
                    <a:pt x="371" y="131"/>
                    <a:pt x="368" y="134"/>
                    <a:pt x="365" y="136"/>
                  </a:cubicBezTo>
                  <a:cubicBezTo>
                    <a:pt x="369" y="142"/>
                    <a:pt x="369" y="142"/>
                    <a:pt x="369" y="142"/>
                  </a:cubicBezTo>
                  <a:cubicBezTo>
                    <a:pt x="372" y="140"/>
                    <a:pt x="375" y="138"/>
                    <a:pt x="379" y="135"/>
                  </a:cubicBezTo>
                  <a:cubicBezTo>
                    <a:pt x="375" y="129"/>
                    <a:pt x="375" y="129"/>
                    <a:pt x="375" y="129"/>
                  </a:cubicBezTo>
                  <a:moveTo>
                    <a:pt x="1251" y="127"/>
                  </a:moveTo>
                  <a:cubicBezTo>
                    <a:pt x="1247" y="133"/>
                    <a:pt x="1247" y="133"/>
                    <a:pt x="1247" y="133"/>
                  </a:cubicBezTo>
                  <a:cubicBezTo>
                    <a:pt x="1251" y="135"/>
                    <a:pt x="1254" y="138"/>
                    <a:pt x="1257" y="140"/>
                  </a:cubicBezTo>
                  <a:cubicBezTo>
                    <a:pt x="1261" y="134"/>
                    <a:pt x="1261" y="134"/>
                    <a:pt x="1261" y="134"/>
                  </a:cubicBezTo>
                  <a:cubicBezTo>
                    <a:pt x="1258" y="131"/>
                    <a:pt x="1255" y="129"/>
                    <a:pt x="1251" y="127"/>
                  </a:cubicBezTo>
                  <a:moveTo>
                    <a:pt x="405" y="110"/>
                  </a:moveTo>
                  <a:cubicBezTo>
                    <a:pt x="402" y="112"/>
                    <a:pt x="399" y="114"/>
                    <a:pt x="395" y="117"/>
                  </a:cubicBezTo>
                  <a:cubicBezTo>
                    <a:pt x="399" y="123"/>
                    <a:pt x="399" y="123"/>
                    <a:pt x="399" y="123"/>
                  </a:cubicBezTo>
                  <a:cubicBezTo>
                    <a:pt x="402" y="121"/>
                    <a:pt x="406" y="119"/>
                    <a:pt x="409" y="117"/>
                  </a:cubicBezTo>
                  <a:cubicBezTo>
                    <a:pt x="405" y="110"/>
                    <a:pt x="405" y="110"/>
                    <a:pt x="405" y="110"/>
                  </a:cubicBezTo>
                  <a:moveTo>
                    <a:pt x="1220" y="108"/>
                  </a:moveTo>
                  <a:cubicBezTo>
                    <a:pt x="1217" y="115"/>
                    <a:pt x="1217" y="115"/>
                    <a:pt x="1217" y="115"/>
                  </a:cubicBezTo>
                  <a:cubicBezTo>
                    <a:pt x="1220" y="117"/>
                    <a:pt x="1224" y="119"/>
                    <a:pt x="1227" y="121"/>
                  </a:cubicBezTo>
                  <a:cubicBezTo>
                    <a:pt x="1231" y="114"/>
                    <a:pt x="1231" y="114"/>
                    <a:pt x="1231" y="114"/>
                  </a:cubicBezTo>
                  <a:cubicBezTo>
                    <a:pt x="1227" y="112"/>
                    <a:pt x="1224" y="110"/>
                    <a:pt x="1220" y="108"/>
                  </a:cubicBezTo>
                  <a:moveTo>
                    <a:pt x="437" y="93"/>
                  </a:moveTo>
                  <a:cubicBezTo>
                    <a:pt x="433" y="95"/>
                    <a:pt x="430" y="97"/>
                    <a:pt x="426" y="99"/>
                  </a:cubicBezTo>
                  <a:cubicBezTo>
                    <a:pt x="430" y="105"/>
                    <a:pt x="430" y="105"/>
                    <a:pt x="430" y="105"/>
                  </a:cubicBezTo>
                  <a:cubicBezTo>
                    <a:pt x="433" y="103"/>
                    <a:pt x="437" y="101"/>
                    <a:pt x="440" y="100"/>
                  </a:cubicBezTo>
                  <a:cubicBezTo>
                    <a:pt x="437" y="93"/>
                    <a:pt x="437" y="93"/>
                    <a:pt x="437" y="93"/>
                  </a:cubicBezTo>
                  <a:moveTo>
                    <a:pt x="1189" y="91"/>
                  </a:moveTo>
                  <a:cubicBezTo>
                    <a:pt x="1185" y="98"/>
                    <a:pt x="1185" y="98"/>
                    <a:pt x="1185" y="98"/>
                  </a:cubicBezTo>
                  <a:cubicBezTo>
                    <a:pt x="1189" y="99"/>
                    <a:pt x="1192" y="101"/>
                    <a:pt x="1196" y="103"/>
                  </a:cubicBezTo>
                  <a:cubicBezTo>
                    <a:pt x="1199" y="97"/>
                    <a:pt x="1199" y="97"/>
                    <a:pt x="1199" y="97"/>
                  </a:cubicBezTo>
                  <a:cubicBezTo>
                    <a:pt x="1196" y="95"/>
                    <a:pt x="1192" y="93"/>
                    <a:pt x="1189" y="91"/>
                  </a:cubicBezTo>
                  <a:moveTo>
                    <a:pt x="469" y="77"/>
                  </a:moveTo>
                  <a:cubicBezTo>
                    <a:pt x="466" y="79"/>
                    <a:pt x="462" y="80"/>
                    <a:pt x="458" y="82"/>
                  </a:cubicBezTo>
                  <a:cubicBezTo>
                    <a:pt x="462" y="89"/>
                    <a:pt x="462" y="89"/>
                    <a:pt x="462" y="89"/>
                  </a:cubicBezTo>
                  <a:cubicBezTo>
                    <a:pt x="465" y="87"/>
                    <a:pt x="469" y="85"/>
                    <a:pt x="472" y="84"/>
                  </a:cubicBezTo>
                  <a:cubicBezTo>
                    <a:pt x="469" y="77"/>
                    <a:pt x="469" y="77"/>
                    <a:pt x="469" y="77"/>
                  </a:cubicBezTo>
                  <a:moveTo>
                    <a:pt x="1156" y="75"/>
                  </a:moveTo>
                  <a:cubicBezTo>
                    <a:pt x="1153" y="82"/>
                    <a:pt x="1153" y="82"/>
                    <a:pt x="1153" y="82"/>
                  </a:cubicBezTo>
                  <a:cubicBezTo>
                    <a:pt x="1157" y="84"/>
                    <a:pt x="1160" y="85"/>
                    <a:pt x="1164" y="87"/>
                  </a:cubicBezTo>
                  <a:cubicBezTo>
                    <a:pt x="1167" y="80"/>
                    <a:pt x="1167" y="80"/>
                    <a:pt x="1167" y="80"/>
                  </a:cubicBezTo>
                  <a:cubicBezTo>
                    <a:pt x="1163" y="79"/>
                    <a:pt x="1160" y="77"/>
                    <a:pt x="1156" y="75"/>
                  </a:cubicBezTo>
                  <a:moveTo>
                    <a:pt x="502" y="62"/>
                  </a:moveTo>
                  <a:cubicBezTo>
                    <a:pt x="498" y="64"/>
                    <a:pt x="495" y="66"/>
                    <a:pt x="491" y="67"/>
                  </a:cubicBezTo>
                  <a:cubicBezTo>
                    <a:pt x="494" y="74"/>
                    <a:pt x="494" y="74"/>
                    <a:pt x="494" y="74"/>
                  </a:cubicBezTo>
                  <a:cubicBezTo>
                    <a:pt x="498" y="72"/>
                    <a:pt x="501" y="71"/>
                    <a:pt x="505" y="69"/>
                  </a:cubicBezTo>
                  <a:cubicBezTo>
                    <a:pt x="502" y="62"/>
                    <a:pt x="502" y="62"/>
                    <a:pt x="502" y="62"/>
                  </a:cubicBezTo>
                  <a:moveTo>
                    <a:pt x="1123" y="61"/>
                  </a:moveTo>
                  <a:cubicBezTo>
                    <a:pt x="1120" y="68"/>
                    <a:pt x="1120" y="68"/>
                    <a:pt x="1120" y="68"/>
                  </a:cubicBezTo>
                  <a:cubicBezTo>
                    <a:pt x="1124" y="69"/>
                    <a:pt x="1128" y="71"/>
                    <a:pt x="1131" y="72"/>
                  </a:cubicBezTo>
                  <a:cubicBezTo>
                    <a:pt x="1134" y="65"/>
                    <a:pt x="1134" y="65"/>
                    <a:pt x="1134" y="65"/>
                  </a:cubicBezTo>
                  <a:cubicBezTo>
                    <a:pt x="1130" y="64"/>
                    <a:pt x="1127" y="62"/>
                    <a:pt x="1123" y="61"/>
                  </a:cubicBezTo>
                  <a:moveTo>
                    <a:pt x="536" y="49"/>
                  </a:moveTo>
                  <a:cubicBezTo>
                    <a:pt x="532" y="51"/>
                    <a:pt x="528" y="52"/>
                    <a:pt x="524" y="54"/>
                  </a:cubicBezTo>
                  <a:cubicBezTo>
                    <a:pt x="527" y="61"/>
                    <a:pt x="527" y="61"/>
                    <a:pt x="527" y="61"/>
                  </a:cubicBezTo>
                  <a:cubicBezTo>
                    <a:pt x="531" y="59"/>
                    <a:pt x="534" y="58"/>
                    <a:pt x="538" y="56"/>
                  </a:cubicBezTo>
                  <a:cubicBezTo>
                    <a:pt x="536" y="49"/>
                    <a:pt x="536" y="49"/>
                    <a:pt x="536" y="49"/>
                  </a:cubicBezTo>
                  <a:moveTo>
                    <a:pt x="1089" y="48"/>
                  </a:moveTo>
                  <a:cubicBezTo>
                    <a:pt x="1087" y="55"/>
                    <a:pt x="1087" y="55"/>
                    <a:pt x="1087" y="55"/>
                  </a:cubicBezTo>
                  <a:cubicBezTo>
                    <a:pt x="1091" y="56"/>
                    <a:pt x="1094" y="57"/>
                    <a:pt x="1098" y="59"/>
                  </a:cubicBezTo>
                  <a:cubicBezTo>
                    <a:pt x="1101" y="52"/>
                    <a:pt x="1101" y="52"/>
                    <a:pt x="1101" y="52"/>
                  </a:cubicBezTo>
                  <a:cubicBezTo>
                    <a:pt x="1097" y="51"/>
                    <a:pt x="1093" y="49"/>
                    <a:pt x="1089" y="48"/>
                  </a:cubicBezTo>
                  <a:moveTo>
                    <a:pt x="570" y="38"/>
                  </a:moveTo>
                  <a:cubicBezTo>
                    <a:pt x="566" y="39"/>
                    <a:pt x="562" y="40"/>
                    <a:pt x="558" y="42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4" y="47"/>
                    <a:pt x="568" y="46"/>
                    <a:pt x="572" y="45"/>
                  </a:cubicBezTo>
                  <a:cubicBezTo>
                    <a:pt x="570" y="38"/>
                    <a:pt x="570" y="38"/>
                    <a:pt x="570" y="38"/>
                  </a:cubicBezTo>
                  <a:moveTo>
                    <a:pt x="1055" y="36"/>
                  </a:moveTo>
                  <a:cubicBezTo>
                    <a:pt x="1053" y="43"/>
                    <a:pt x="1053" y="43"/>
                    <a:pt x="1053" y="43"/>
                  </a:cubicBezTo>
                  <a:cubicBezTo>
                    <a:pt x="1057" y="45"/>
                    <a:pt x="1060" y="46"/>
                    <a:pt x="1064" y="47"/>
                  </a:cubicBezTo>
                  <a:cubicBezTo>
                    <a:pt x="1066" y="40"/>
                    <a:pt x="1066" y="40"/>
                    <a:pt x="1066" y="40"/>
                  </a:cubicBezTo>
                  <a:cubicBezTo>
                    <a:pt x="1063" y="39"/>
                    <a:pt x="1059" y="38"/>
                    <a:pt x="1055" y="36"/>
                  </a:cubicBezTo>
                  <a:moveTo>
                    <a:pt x="604" y="28"/>
                  </a:moveTo>
                  <a:cubicBezTo>
                    <a:pt x="600" y="29"/>
                    <a:pt x="597" y="30"/>
                    <a:pt x="593" y="31"/>
                  </a:cubicBezTo>
                  <a:cubicBezTo>
                    <a:pt x="595" y="38"/>
                    <a:pt x="595" y="38"/>
                    <a:pt x="595" y="38"/>
                  </a:cubicBezTo>
                  <a:cubicBezTo>
                    <a:pt x="599" y="37"/>
                    <a:pt x="602" y="36"/>
                    <a:pt x="606" y="35"/>
                  </a:cubicBezTo>
                  <a:cubicBezTo>
                    <a:pt x="604" y="28"/>
                    <a:pt x="604" y="28"/>
                    <a:pt x="604" y="28"/>
                  </a:cubicBezTo>
                  <a:moveTo>
                    <a:pt x="1020" y="27"/>
                  </a:moveTo>
                  <a:cubicBezTo>
                    <a:pt x="1018" y="34"/>
                    <a:pt x="1018" y="34"/>
                    <a:pt x="1018" y="34"/>
                  </a:cubicBezTo>
                  <a:cubicBezTo>
                    <a:pt x="1022" y="35"/>
                    <a:pt x="1026" y="36"/>
                    <a:pt x="1030" y="37"/>
                  </a:cubicBezTo>
                  <a:cubicBezTo>
                    <a:pt x="1032" y="30"/>
                    <a:pt x="1032" y="30"/>
                    <a:pt x="1032" y="30"/>
                  </a:cubicBezTo>
                  <a:cubicBezTo>
                    <a:pt x="1028" y="29"/>
                    <a:pt x="1024" y="28"/>
                    <a:pt x="1020" y="27"/>
                  </a:cubicBezTo>
                  <a:moveTo>
                    <a:pt x="639" y="19"/>
                  </a:moveTo>
                  <a:cubicBezTo>
                    <a:pt x="635" y="20"/>
                    <a:pt x="632" y="21"/>
                    <a:pt x="628" y="22"/>
                  </a:cubicBezTo>
                  <a:cubicBezTo>
                    <a:pt x="629" y="29"/>
                    <a:pt x="629" y="29"/>
                    <a:pt x="629" y="29"/>
                  </a:cubicBezTo>
                  <a:cubicBezTo>
                    <a:pt x="633" y="28"/>
                    <a:pt x="637" y="27"/>
                    <a:pt x="641" y="26"/>
                  </a:cubicBezTo>
                  <a:cubicBezTo>
                    <a:pt x="639" y="19"/>
                    <a:pt x="639" y="19"/>
                    <a:pt x="639" y="19"/>
                  </a:cubicBezTo>
                  <a:moveTo>
                    <a:pt x="985" y="18"/>
                  </a:moveTo>
                  <a:cubicBezTo>
                    <a:pt x="984" y="25"/>
                    <a:pt x="984" y="25"/>
                    <a:pt x="984" y="25"/>
                  </a:cubicBezTo>
                  <a:cubicBezTo>
                    <a:pt x="988" y="26"/>
                    <a:pt x="991" y="27"/>
                    <a:pt x="995" y="28"/>
                  </a:cubicBezTo>
                  <a:cubicBezTo>
                    <a:pt x="997" y="21"/>
                    <a:pt x="997" y="21"/>
                    <a:pt x="997" y="21"/>
                  </a:cubicBezTo>
                  <a:cubicBezTo>
                    <a:pt x="993" y="20"/>
                    <a:pt x="989" y="19"/>
                    <a:pt x="985" y="18"/>
                  </a:cubicBezTo>
                  <a:moveTo>
                    <a:pt x="675" y="12"/>
                  </a:moveTo>
                  <a:cubicBezTo>
                    <a:pt x="671" y="13"/>
                    <a:pt x="667" y="14"/>
                    <a:pt x="663" y="14"/>
                  </a:cubicBezTo>
                  <a:cubicBezTo>
                    <a:pt x="664" y="22"/>
                    <a:pt x="664" y="22"/>
                    <a:pt x="664" y="22"/>
                  </a:cubicBezTo>
                  <a:cubicBezTo>
                    <a:pt x="668" y="21"/>
                    <a:pt x="672" y="20"/>
                    <a:pt x="676" y="20"/>
                  </a:cubicBezTo>
                  <a:cubicBezTo>
                    <a:pt x="675" y="12"/>
                    <a:pt x="675" y="12"/>
                    <a:pt x="675" y="12"/>
                  </a:cubicBezTo>
                  <a:moveTo>
                    <a:pt x="950" y="12"/>
                  </a:moveTo>
                  <a:cubicBezTo>
                    <a:pt x="949" y="19"/>
                    <a:pt x="949" y="19"/>
                    <a:pt x="949" y="19"/>
                  </a:cubicBezTo>
                  <a:cubicBezTo>
                    <a:pt x="952" y="19"/>
                    <a:pt x="956" y="20"/>
                    <a:pt x="960" y="21"/>
                  </a:cubicBezTo>
                  <a:cubicBezTo>
                    <a:pt x="962" y="14"/>
                    <a:pt x="962" y="14"/>
                    <a:pt x="962" y="14"/>
                  </a:cubicBezTo>
                  <a:cubicBezTo>
                    <a:pt x="958" y="13"/>
                    <a:pt x="954" y="12"/>
                    <a:pt x="950" y="12"/>
                  </a:cubicBezTo>
                  <a:moveTo>
                    <a:pt x="710" y="7"/>
                  </a:moveTo>
                  <a:cubicBezTo>
                    <a:pt x="706" y="7"/>
                    <a:pt x="702" y="8"/>
                    <a:pt x="698" y="9"/>
                  </a:cubicBezTo>
                  <a:cubicBezTo>
                    <a:pt x="699" y="16"/>
                    <a:pt x="699" y="16"/>
                    <a:pt x="699" y="16"/>
                  </a:cubicBezTo>
                  <a:cubicBezTo>
                    <a:pt x="703" y="15"/>
                    <a:pt x="707" y="15"/>
                    <a:pt x="711" y="14"/>
                  </a:cubicBezTo>
                  <a:cubicBezTo>
                    <a:pt x="710" y="7"/>
                    <a:pt x="710" y="7"/>
                    <a:pt x="710" y="7"/>
                  </a:cubicBezTo>
                  <a:moveTo>
                    <a:pt x="914" y="6"/>
                  </a:moveTo>
                  <a:cubicBezTo>
                    <a:pt x="913" y="14"/>
                    <a:pt x="913" y="14"/>
                    <a:pt x="913" y="14"/>
                  </a:cubicBezTo>
                  <a:cubicBezTo>
                    <a:pt x="917" y="14"/>
                    <a:pt x="921" y="15"/>
                    <a:pt x="925" y="15"/>
                  </a:cubicBezTo>
                  <a:cubicBezTo>
                    <a:pt x="926" y="8"/>
                    <a:pt x="926" y="8"/>
                    <a:pt x="926" y="8"/>
                  </a:cubicBezTo>
                  <a:cubicBezTo>
                    <a:pt x="922" y="7"/>
                    <a:pt x="918" y="7"/>
                    <a:pt x="914" y="6"/>
                  </a:cubicBezTo>
                  <a:moveTo>
                    <a:pt x="746" y="3"/>
                  </a:moveTo>
                  <a:cubicBezTo>
                    <a:pt x="742" y="4"/>
                    <a:pt x="738" y="4"/>
                    <a:pt x="734" y="4"/>
                  </a:cubicBezTo>
                  <a:cubicBezTo>
                    <a:pt x="735" y="12"/>
                    <a:pt x="735" y="12"/>
                    <a:pt x="735" y="12"/>
                  </a:cubicBezTo>
                  <a:cubicBezTo>
                    <a:pt x="739" y="11"/>
                    <a:pt x="743" y="11"/>
                    <a:pt x="747" y="11"/>
                  </a:cubicBezTo>
                  <a:cubicBezTo>
                    <a:pt x="746" y="3"/>
                    <a:pt x="746" y="3"/>
                    <a:pt x="746" y="3"/>
                  </a:cubicBezTo>
                  <a:moveTo>
                    <a:pt x="878" y="3"/>
                  </a:moveTo>
                  <a:cubicBezTo>
                    <a:pt x="878" y="10"/>
                    <a:pt x="878" y="10"/>
                    <a:pt x="878" y="10"/>
                  </a:cubicBezTo>
                  <a:cubicBezTo>
                    <a:pt x="882" y="10"/>
                    <a:pt x="886" y="11"/>
                    <a:pt x="890" y="11"/>
                  </a:cubicBezTo>
                  <a:cubicBezTo>
                    <a:pt x="890" y="4"/>
                    <a:pt x="890" y="4"/>
                    <a:pt x="890" y="4"/>
                  </a:cubicBezTo>
                  <a:cubicBezTo>
                    <a:pt x="886" y="3"/>
                    <a:pt x="882" y="3"/>
                    <a:pt x="878" y="3"/>
                  </a:cubicBezTo>
                  <a:moveTo>
                    <a:pt x="782" y="1"/>
                  </a:moveTo>
                  <a:cubicBezTo>
                    <a:pt x="778" y="1"/>
                    <a:pt x="774" y="1"/>
                    <a:pt x="770" y="2"/>
                  </a:cubicBezTo>
                  <a:cubicBezTo>
                    <a:pt x="771" y="9"/>
                    <a:pt x="771" y="9"/>
                    <a:pt x="771" y="9"/>
                  </a:cubicBezTo>
                  <a:cubicBezTo>
                    <a:pt x="775" y="9"/>
                    <a:pt x="779" y="9"/>
                    <a:pt x="782" y="8"/>
                  </a:cubicBezTo>
                  <a:cubicBezTo>
                    <a:pt x="782" y="1"/>
                    <a:pt x="782" y="1"/>
                    <a:pt x="782" y="1"/>
                  </a:cubicBezTo>
                  <a:moveTo>
                    <a:pt x="842" y="1"/>
                  </a:moveTo>
                  <a:cubicBezTo>
                    <a:pt x="842" y="8"/>
                    <a:pt x="842" y="8"/>
                    <a:pt x="842" y="8"/>
                  </a:cubicBezTo>
                  <a:cubicBezTo>
                    <a:pt x="846" y="8"/>
                    <a:pt x="850" y="9"/>
                    <a:pt x="854" y="9"/>
                  </a:cubicBezTo>
                  <a:cubicBezTo>
                    <a:pt x="854" y="1"/>
                    <a:pt x="854" y="1"/>
                    <a:pt x="854" y="1"/>
                  </a:cubicBezTo>
                  <a:cubicBezTo>
                    <a:pt x="850" y="1"/>
                    <a:pt x="846" y="1"/>
                    <a:pt x="842" y="1"/>
                  </a:cubicBezTo>
                  <a:moveTo>
                    <a:pt x="814" y="0"/>
                  </a:moveTo>
                  <a:cubicBezTo>
                    <a:pt x="812" y="0"/>
                    <a:pt x="809" y="0"/>
                    <a:pt x="806" y="0"/>
                  </a:cubicBezTo>
                  <a:cubicBezTo>
                    <a:pt x="806" y="8"/>
                    <a:pt x="806" y="8"/>
                    <a:pt x="806" y="8"/>
                  </a:cubicBezTo>
                  <a:cubicBezTo>
                    <a:pt x="809" y="8"/>
                    <a:pt x="812" y="8"/>
                    <a:pt x="814" y="8"/>
                  </a:cubicBezTo>
                  <a:cubicBezTo>
                    <a:pt x="818" y="8"/>
                    <a:pt x="818" y="8"/>
                    <a:pt x="818" y="8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4" y="0"/>
                    <a:pt x="814" y="0"/>
                    <a:pt x="8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674"/>
            <p:cNvSpPr/>
            <p:nvPr/>
          </p:nvSpPr>
          <p:spPr bwMode="auto">
            <a:xfrm>
              <a:off x="4324350" y="6519863"/>
              <a:ext cx="96838" cy="119063"/>
            </a:xfrm>
            <a:custGeom>
              <a:avLst/>
              <a:gdLst>
                <a:gd name="T0" fmla="*/ 14 w 61"/>
                <a:gd name="T1" fmla="*/ 75 h 75"/>
                <a:gd name="T2" fmla="*/ 0 w 61"/>
                <a:gd name="T3" fmla="*/ 14 h 75"/>
                <a:gd name="T4" fmla="*/ 61 w 61"/>
                <a:gd name="T5" fmla="*/ 0 h 75"/>
                <a:gd name="T6" fmla="*/ 14 w 61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75">
                  <a:moveTo>
                    <a:pt x="14" y="75"/>
                  </a:moveTo>
                  <a:lnTo>
                    <a:pt x="0" y="14"/>
                  </a:lnTo>
                  <a:lnTo>
                    <a:pt x="61" y="0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678"/>
            <p:cNvSpPr>
              <a:spLocks noEditPoints="1"/>
            </p:cNvSpPr>
            <p:nvPr/>
          </p:nvSpPr>
          <p:spPr bwMode="auto">
            <a:xfrm>
              <a:off x="3814763" y="3236913"/>
              <a:ext cx="3170238" cy="3168650"/>
            </a:xfrm>
            <a:custGeom>
              <a:avLst/>
              <a:gdLst>
                <a:gd name="T0" fmla="*/ 1211 w 1264"/>
                <a:gd name="T1" fmla="*/ 625 h 1263"/>
                <a:gd name="T2" fmla="*/ 1258 w 1264"/>
                <a:gd name="T3" fmla="*/ 550 h 1263"/>
                <a:gd name="T4" fmla="*/ 1248 w 1264"/>
                <a:gd name="T5" fmla="*/ 492 h 1263"/>
                <a:gd name="T6" fmla="*/ 1179 w 1264"/>
                <a:gd name="T7" fmla="*/ 438 h 1263"/>
                <a:gd name="T8" fmla="*/ 1160 w 1264"/>
                <a:gd name="T9" fmla="*/ 391 h 1263"/>
                <a:gd name="T10" fmla="*/ 1172 w 1264"/>
                <a:gd name="T11" fmla="*/ 303 h 1263"/>
                <a:gd name="T12" fmla="*/ 1139 w 1264"/>
                <a:gd name="T13" fmla="*/ 255 h 1263"/>
                <a:gd name="T14" fmla="*/ 1054 w 1264"/>
                <a:gd name="T15" fmla="*/ 232 h 1263"/>
                <a:gd name="T16" fmla="*/ 1018 w 1264"/>
                <a:gd name="T17" fmla="*/ 197 h 1263"/>
                <a:gd name="T18" fmla="*/ 993 w 1264"/>
                <a:gd name="T19" fmla="*/ 113 h 1263"/>
                <a:gd name="T20" fmla="*/ 943 w 1264"/>
                <a:gd name="T21" fmla="*/ 81 h 1263"/>
                <a:gd name="T22" fmla="*/ 856 w 1264"/>
                <a:gd name="T23" fmla="*/ 94 h 1263"/>
                <a:gd name="T24" fmla="*/ 810 w 1264"/>
                <a:gd name="T25" fmla="*/ 77 h 1263"/>
                <a:gd name="T26" fmla="*/ 751 w 1264"/>
                <a:gd name="T27" fmla="*/ 11 h 1263"/>
                <a:gd name="T28" fmla="*/ 692 w 1264"/>
                <a:gd name="T29" fmla="*/ 2 h 1263"/>
                <a:gd name="T30" fmla="*/ 632 w 1264"/>
                <a:gd name="T31" fmla="*/ 49 h 1263"/>
                <a:gd name="T32" fmla="*/ 576 w 1264"/>
                <a:gd name="T33" fmla="*/ 2 h 1263"/>
                <a:gd name="T34" fmla="*/ 517 w 1264"/>
                <a:gd name="T35" fmla="*/ 10 h 1263"/>
                <a:gd name="T36" fmla="*/ 458 w 1264"/>
                <a:gd name="T37" fmla="*/ 75 h 1263"/>
                <a:gd name="T38" fmla="*/ 412 w 1264"/>
                <a:gd name="T39" fmla="*/ 92 h 1263"/>
                <a:gd name="T40" fmla="*/ 325 w 1264"/>
                <a:gd name="T41" fmla="*/ 79 h 1263"/>
                <a:gd name="T42" fmla="*/ 274 w 1264"/>
                <a:gd name="T43" fmla="*/ 111 h 1263"/>
                <a:gd name="T44" fmla="*/ 247 w 1264"/>
                <a:gd name="T45" fmla="*/ 195 h 1263"/>
                <a:gd name="T46" fmla="*/ 212 w 1264"/>
                <a:gd name="T47" fmla="*/ 229 h 1263"/>
                <a:gd name="T48" fmla="*/ 127 w 1264"/>
                <a:gd name="T49" fmla="*/ 251 h 1263"/>
                <a:gd name="T50" fmla="*/ 92 w 1264"/>
                <a:gd name="T51" fmla="*/ 302 h 1263"/>
                <a:gd name="T52" fmla="*/ 104 w 1264"/>
                <a:gd name="T53" fmla="*/ 390 h 1263"/>
                <a:gd name="T54" fmla="*/ 85 w 1264"/>
                <a:gd name="T55" fmla="*/ 435 h 1263"/>
                <a:gd name="T56" fmla="*/ 16 w 1264"/>
                <a:gd name="T57" fmla="*/ 490 h 1263"/>
                <a:gd name="T58" fmla="*/ 5 w 1264"/>
                <a:gd name="T59" fmla="*/ 551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4 h 1263"/>
                <a:gd name="T66" fmla="*/ 27 w 1264"/>
                <a:gd name="T67" fmla="*/ 814 h 1263"/>
                <a:gd name="T68" fmla="*/ 101 w 1264"/>
                <a:gd name="T69" fmla="*/ 863 h 1263"/>
                <a:gd name="T70" fmla="*/ 123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5 h 1263"/>
                <a:gd name="T76" fmla="*/ 243 w 1264"/>
                <a:gd name="T77" fmla="*/ 1059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4 w 1264"/>
                <a:gd name="T83" fmla="*/ 1204 h 1263"/>
                <a:gd name="T84" fmla="*/ 451 w 1264"/>
                <a:gd name="T85" fmla="*/ 1180 h 1263"/>
                <a:gd name="T86" fmla="*/ 499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8 h 1263"/>
                <a:gd name="T94" fmla="*/ 736 w 1264"/>
                <a:gd name="T95" fmla="*/ 1255 h 1263"/>
                <a:gd name="T96" fmla="*/ 795 w 1264"/>
                <a:gd name="T97" fmla="*/ 1242 h 1263"/>
                <a:gd name="T98" fmla="*/ 846 w 1264"/>
                <a:gd name="T99" fmla="*/ 1168 h 1263"/>
                <a:gd name="T100" fmla="*/ 892 w 1264"/>
                <a:gd name="T101" fmla="*/ 1147 h 1263"/>
                <a:gd name="T102" fmla="*/ 981 w 1264"/>
                <a:gd name="T103" fmla="*/ 1158 h 1263"/>
                <a:gd name="T104" fmla="*/ 1029 w 1264"/>
                <a:gd name="T105" fmla="*/ 1123 h 1263"/>
                <a:gd name="T106" fmla="*/ 1045 w 1264"/>
                <a:gd name="T107" fmla="*/ 1035 h 1263"/>
                <a:gd name="T108" fmla="*/ 1080 w 1264"/>
                <a:gd name="T109" fmla="*/ 997 h 1263"/>
                <a:gd name="T110" fmla="*/ 1165 w 1264"/>
                <a:gd name="T111" fmla="*/ 971 h 1263"/>
                <a:gd name="T112" fmla="*/ 1194 w 1264"/>
                <a:gd name="T113" fmla="*/ 920 h 1263"/>
                <a:gd name="T114" fmla="*/ 1175 w 1264"/>
                <a:gd name="T115" fmla="*/ 833 h 1263"/>
                <a:gd name="T116" fmla="*/ 1190 w 1264"/>
                <a:gd name="T117" fmla="*/ 784 h 1263"/>
                <a:gd name="T118" fmla="*/ 1257 w 1264"/>
                <a:gd name="T119" fmla="*/ 726 h 1263"/>
                <a:gd name="T120" fmla="*/ 1263 w 1264"/>
                <a:gd name="T121" fmla="*/ 667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7"/>
                  </a:moveTo>
                  <a:cubicBezTo>
                    <a:pt x="1263" y="657"/>
                    <a:pt x="1263" y="648"/>
                    <a:pt x="1264" y="638"/>
                  </a:cubicBezTo>
                  <a:cubicBezTo>
                    <a:pt x="1211" y="625"/>
                    <a:pt x="1211" y="625"/>
                    <a:pt x="1211" y="625"/>
                  </a:cubicBezTo>
                  <a:cubicBezTo>
                    <a:pt x="1211" y="615"/>
                    <a:pt x="1211" y="605"/>
                    <a:pt x="1210" y="595"/>
                  </a:cubicBezTo>
                  <a:cubicBezTo>
                    <a:pt x="1261" y="579"/>
                    <a:pt x="1261" y="579"/>
                    <a:pt x="1261" y="579"/>
                  </a:cubicBezTo>
                  <a:cubicBezTo>
                    <a:pt x="1261" y="569"/>
                    <a:pt x="1260" y="560"/>
                    <a:pt x="1258" y="550"/>
                  </a:cubicBezTo>
                  <a:cubicBezTo>
                    <a:pt x="1205" y="545"/>
                    <a:pt x="1205" y="545"/>
                    <a:pt x="1205" y="545"/>
                  </a:cubicBezTo>
                  <a:cubicBezTo>
                    <a:pt x="1204" y="535"/>
                    <a:pt x="1202" y="525"/>
                    <a:pt x="1200" y="515"/>
                  </a:cubicBezTo>
                  <a:cubicBezTo>
                    <a:pt x="1248" y="492"/>
                    <a:pt x="1248" y="492"/>
                    <a:pt x="1248" y="492"/>
                  </a:cubicBezTo>
                  <a:cubicBezTo>
                    <a:pt x="1246" y="483"/>
                    <a:pt x="1244" y="474"/>
                    <a:pt x="1241" y="464"/>
                  </a:cubicBezTo>
                  <a:cubicBezTo>
                    <a:pt x="1188" y="466"/>
                    <a:pt x="1188" y="466"/>
                    <a:pt x="1188" y="466"/>
                  </a:cubicBezTo>
                  <a:cubicBezTo>
                    <a:pt x="1185" y="457"/>
                    <a:pt x="1182" y="447"/>
                    <a:pt x="1179" y="438"/>
                  </a:cubicBezTo>
                  <a:cubicBezTo>
                    <a:pt x="1223" y="408"/>
                    <a:pt x="1223" y="408"/>
                    <a:pt x="1223" y="408"/>
                  </a:cubicBezTo>
                  <a:cubicBezTo>
                    <a:pt x="1220" y="399"/>
                    <a:pt x="1216" y="390"/>
                    <a:pt x="1212" y="381"/>
                  </a:cubicBezTo>
                  <a:cubicBezTo>
                    <a:pt x="1160" y="391"/>
                    <a:pt x="1160" y="391"/>
                    <a:pt x="1160" y="391"/>
                  </a:cubicBezTo>
                  <a:cubicBezTo>
                    <a:pt x="1156" y="381"/>
                    <a:pt x="1152" y="372"/>
                    <a:pt x="1147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20"/>
                    <a:pt x="1177" y="312"/>
                    <a:pt x="1172" y="303"/>
                  </a:cubicBezTo>
                  <a:cubicBezTo>
                    <a:pt x="1122" y="320"/>
                    <a:pt x="1122" y="320"/>
                    <a:pt x="1122" y="320"/>
                  </a:cubicBezTo>
                  <a:cubicBezTo>
                    <a:pt x="1117" y="311"/>
                    <a:pt x="1111" y="303"/>
                    <a:pt x="1105" y="294"/>
                  </a:cubicBezTo>
                  <a:cubicBezTo>
                    <a:pt x="1139" y="255"/>
                    <a:pt x="1139" y="255"/>
                    <a:pt x="1139" y="255"/>
                  </a:cubicBezTo>
                  <a:cubicBezTo>
                    <a:pt x="1133" y="247"/>
                    <a:pt x="1127" y="239"/>
                    <a:pt x="1121" y="232"/>
                  </a:cubicBezTo>
                  <a:cubicBezTo>
                    <a:pt x="1075" y="255"/>
                    <a:pt x="1075" y="255"/>
                    <a:pt x="1075" y="255"/>
                  </a:cubicBezTo>
                  <a:cubicBezTo>
                    <a:pt x="1068" y="247"/>
                    <a:pt x="1061" y="239"/>
                    <a:pt x="1054" y="232"/>
                  </a:cubicBezTo>
                  <a:cubicBezTo>
                    <a:pt x="1082" y="188"/>
                    <a:pt x="1082" y="188"/>
                    <a:pt x="1082" y="188"/>
                  </a:cubicBezTo>
                  <a:cubicBezTo>
                    <a:pt x="1075" y="181"/>
                    <a:pt x="1068" y="174"/>
                    <a:pt x="1061" y="168"/>
                  </a:cubicBezTo>
                  <a:cubicBezTo>
                    <a:pt x="1018" y="197"/>
                    <a:pt x="1018" y="197"/>
                    <a:pt x="1018" y="197"/>
                  </a:cubicBezTo>
                  <a:cubicBezTo>
                    <a:pt x="1011" y="190"/>
                    <a:pt x="1003" y="183"/>
                    <a:pt x="995" y="177"/>
                  </a:cubicBezTo>
                  <a:cubicBezTo>
                    <a:pt x="1016" y="130"/>
                    <a:pt x="1016" y="130"/>
                    <a:pt x="1016" y="130"/>
                  </a:cubicBezTo>
                  <a:cubicBezTo>
                    <a:pt x="1008" y="124"/>
                    <a:pt x="1001" y="118"/>
                    <a:pt x="993" y="113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7" y="136"/>
                    <a:pt x="928" y="131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4" y="76"/>
                    <a:pt x="926" y="72"/>
                    <a:pt x="917" y="68"/>
                  </a:cubicBezTo>
                  <a:cubicBezTo>
                    <a:pt x="885" y="107"/>
                    <a:pt x="885" y="107"/>
                    <a:pt x="885" y="107"/>
                  </a:cubicBezTo>
                  <a:cubicBezTo>
                    <a:pt x="875" y="102"/>
                    <a:pt x="866" y="98"/>
                    <a:pt x="856" y="94"/>
                  </a:cubicBezTo>
                  <a:cubicBezTo>
                    <a:pt x="863" y="43"/>
                    <a:pt x="863" y="43"/>
                    <a:pt x="863" y="43"/>
                  </a:cubicBezTo>
                  <a:cubicBezTo>
                    <a:pt x="854" y="40"/>
                    <a:pt x="845" y="37"/>
                    <a:pt x="836" y="33"/>
                  </a:cubicBezTo>
                  <a:cubicBezTo>
                    <a:pt x="810" y="77"/>
                    <a:pt x="810" y="77"/>
                    <a:pt x="810" y="77"/>
                  </a:cubicBezTo>
                  <a:cubicBezTo>
                    <a:pt x="800" y="74"/>
                    <a:pt x="789" y="71"/>
                    <a:pt x="779" y="68"/>
                  </a:cubicBezTo>
                  <a:cubicBezTo>
                    <a:pt x="779" y="17"/>
                    <a:pt x="779" y="17"/>
                    <a:pt x="779" y="17"/>
                  </a:cubicBezTo>
                  <a:cubicBezTo>
                    <a:pt x="770" y="15"/>
                    <a:pt x="761" y="13"/>
                    <a:pt x="751" y="11"/>
                  </a:cubicBezTo>
                  <a:cubicBezTo>
                    <a:pt x="731" y="58"/>
                    <a:pt x="731" y="58"/>
                    <a:pt x="731" y="58"/>
                  </a:cubicBezTo>
                  <a:cubicBezTo>
                    <a:pt x="721" y="56"/>
                    <a:pt x="710" y="54"/>
                    <a:pt x="699" y="53"/>
                  </a:cubicBezTo>
                  <a:cubicBezTo>
                    <a:pt x="692" y="2"/>
                    <a:pt x="692" y="2"/>
                    <a:pt x="692" y="2"/>
                  </a:cubicBezTo>
                  <a:cubicBezTo>
                    <a:pt x="683" y="1"/>
                    <a:pt x="674" y="1"/>
                    <a:pt x="664" y="0"/>
                  </a:cubicBezTo>
                  <a:cubicBezTo>
                    <a:pt x="650" y="50"/>
                    <a:pt x="650" y="50"/>
                    <a:pt x="650" y="50"/>
                  </a:cubicBezTo>
                  <a:cubicBezTo>
                    <a:pt x="644" y="49"/>
                    <a:pt x="638" y="49"/>
                    <a:pt x="632" y="49"/>
                  </a:cubicBezTo>
                  <a:cubicBezTo>
                    <a:pt x="627" y="49"/>
                    <a:pt x="623" y="49"/>
                    <a:pt x="618" y="49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595" y="0"/>
                    <a:pt x="586" y="1"/>
                    <a:pt x="576" y="2"/>
                  </a:cubicBezTo>
                  <a:cubicBezTo>
                    <a:pt x="569" y="52"/>
                    <a:pt x="569" y="52"/>
                    <a:pt x="569" y="52"/>
                  </a:cubicBezTo>
                  <a:cubicBezTo>
                    <a:pt x="559" y="54"/>
                    <a:pt x="548" y="55"/>
                    <a:pt x="537" y="57"/>
                  </a:cubicBezTo>
                  <a:cubicBezTo>
                    <a:pt x="517" y="10"/>
                    <a:pt x="517" y="10"/>
                    <a:pt x="517" y="10"/>
                  </a:cubicBezTo>
                  <a:cubicBezTo>
                    <a:pt x="508" y="12"/>
                    <a:pt x="498" y="14"/>
                    <a:pt x="489" y="16"/>
                  </a:cubicBezTo>
                  <a:cubicBezTo>
                    <a:pt x="490" y="67"/>
                    <a:pt x="490" y="67"/>
                    <a:pt x="490" y="67"/>
                  </a:cubicBezTo>
                  <a:cubicBezTo>
                    <a:pt x="479" y="69"/>
                    <a:pt x="469" y="72"/>
                    <a:pt x="458" y="75"/>
                  </a:cubicBezTo>
                  <a:cubicBezTo>
                    <a:pt x="431" y="32"/>
                    <a:pt x="431" y="32"/>
                    <a:pt x="431" y="32"/>
                  </a:cubicBezTo>
                  <a:cubicBezTo>
                    <a:pt x="422" y="35"/>
                    <a:pt x="414" y="38"/>
                    <a:pt x="405" y="41"/>
                  </a:cubicBezTo>
                  <a:cubicBezTo>
                    <a:pt x="412" y="92"/>
                    <a:pt x="412" y="92"/>
                    <a:pt x="412" y="92"/>
                  </a:cubicBezTo>
                  <a:cubicBezTo>
                    <a:pt x="402" y="96"/>
                    <a:pt x="392" y="101"/>
                    <a:pt x="383" y="105"/>
                  </a:cubicBezTo>
                  <a:cubicBezTo>
                    <a:pt x="350" y="66"/>
                    <a:pt x="350" y="66"/>
                    <a:pt x="350" y="66"/>
                  </a:cubicBezTo>
                  <a:cubicBezTo>
                    <a:pt x="341" y="70"/>
                    <a:pt x="333" y="74"/>
                    <a:pt x="325" y="79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0" y="134"/>
                    <a:pt x="321" y="139"/>
                    <a:pt x="312" y="145"/>
                  </a:cubicBezTo>
                  <a:cubicBezTo>
                    <a:pt x="274" y="111"/>
                    <a:pt x="274" y="111"/>
                    <a:pt x="274" y="111"/>
                  </a:cubicBezTo>
                  <a:cubicBezTo>
                    <a:pt x="266" y="116"/>
                    <a:pt x="259" y="121"/>
                    <a:pt x="251" y="127"/>
                  </a:cubicBezTo>
                  <a:cubicBezTo>
                    <a:pt x="273" y="174"/>
                    <a:pt x="273" y="174"/>
                    <a:pt x="273" y="174"/>
                  </a:cubicBezTo>
                  <a:cubicBezTo>
                    <a:pt x="264" y="181"/>
                    <a:pt x="256" y="188"/>
                    <a:pt x="247" y="195"/>
                  </a:cubicBezTo>
                  <a:cubicBezTo>
                    <a:pt x="205" y="166"/>
                    <a:pt x="205" y="166"/>
                    <a:pt x="205" y="166"/>
                  </a:cubicBezTo>
                  <a:cubicBezTo>
                    <a:pt x="198" y="172"/>
                    <a:pt x="191" y="178"/>
                    <a:pt x="185" y="185"/>
                  </a:cubicBezTo>
                  <a:cubicBezTo>
                    <a:pt x="212" y="229"/>
                    <a:pt x="212" y="229"/>
                    <a:pt x="212" y="229"/>
                  </a:cubicBezTo>
                  <a:cubicBezTo>
                    <a:pt x="205" y="237"/>
                    <a:pt x="198" y="245"/>
                    <a:pt x="190" y="253"/>
                  </a:cubicBezTo>
                  <a:cubicBezTo>
                    <a:pt x="144" y="230"/>
                    <a:pt x="144" y="230"/>
                    <a:pt x="144" y="230"/>
                  </a:cubicBezTo>
                  <a:cubicBezTo>
                    <a:pt x="138" y="237"/>
                    <a:pt x="132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4" y="300"/>
                    <a:pt x="148" y="309"/>
                    <a:pt x="142" y="318"/>
                  </a:cubicBezTo>
                  <a:cubicBezTo>
                    <a:pt x="92" y="302"/>
                    <a:pt x="92" y="302"/>
                    <a:pt x="92" y="302"/>
                  </a:cubicBezTo>
                  <a:cubicBezTo>
                    <a:pt x="88" y="310"/>
                    <a:pt x="83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80"/>
                    <a:pt x="104" y="390"/>
                  </a:cubicBezTo>
                  <a:cubicBezTo>
                    <a:pt x="52" y="381"/>
                    <a:pt x="52" y="381"/>
                    <a:pt x="52" y="381"/>
                  </a:cubicBezTo>
                  <a:cubicBezTo>
                    <a:pt x="48" y="389"/>
                    <a:pt x="45" y="397"/>
                    <a:pt x="41" y="405"/>
                  </a:cubicBezTo>
                  <a:cubicBezTo>
                    <a:pt x="85" y="435"/>
                    <a:pt x="85" y="435"/>
                    <a:pt x="85" y="435"/>
                  </a:cubicBezTo>
                  <a:cubicBezTo>
                    <a:pt x="82" y="445"/>
                    <a:pt x="78" y="456"/>
                    <a:pt x="75" y="466"/>
                  </a:cubicBezTo>
                  <a:cubicBezTo>
                    <a:pt x="22" y="464"/>
                    <a:pt x="22" y="464"/>
                    <a:pt x="22" y="464"/>
                  </a:cubicBezTo>
                  <a:cubicBezTo>
                    <a:pt x="20" y="473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1" y="524"/>
                    <a:pt x="60" y="535"/>
                    <a:pt x="58" y="545"/>
                  </a:cubicBezTo>
                  <a:cubicBezTo>
                    <a:pt x="5" y="551"/>
                    <a:pt x="5" y="551"/>
                    <a:pt x="5" y="551"/>
                  </a:cubicBezTo>
                  <a:cubicBezTo>
                    <a:pt x="4" y="560"/>
                    <a:pt x="3" y="569"/>
                    <a:pt x="2" y="578"/>
                  </a:cubicBezTo>
                  <a:cubicBezTo>
                    <a:pt x="53" y="594"/>
                    <a:pt x="53" y="594"/>
                    <a:pt x="53" y="594"/>
                  </a:cubicBezTo>
                  <a:cubicBezTo>
                    <a:pt x="53" y="605"/>
                    <a:pt x="52" y="616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0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7"/>
                    <a:pt x="57" y="707"/>
                  </a:cubicBezTo>
                  <a:cubicBezTo>
                    <a:pt x="7" y="728"/>
                    <a:pt x="7" y="728"/>
                    <a:pt x="7" y="728"/>
                  </a:cubicBezTo>
                  <a:cubicBezTo>
                    <a:pt x="8" y="736"/>
                    <a:pt x="10" y="745"/>
                    <a:pt x="12" y="754"/>
                  </a:cubicBezTo>
                  <a:cubicBezTo>
                    <a:pt x="66" y="755"/>
                    <a:pt x="66" y="755"/>
                    <a:pt x="66" y="755"/>
                  </a:cubicBezTo>
                  <a:cubicBezTo>
                    <a:pt x="68" y="766"/>
                    <a:pt x="71" y="777"/>
                    <a:pt x="74" y="787"/>
                  </a:cubicBezTo>
                  <a:cubicBezTo>
                    <a:pt x="27" y="814"/>
                    <a:pt x="27" y="814"/>
                    <a:pt x="27" y="814"/>
                  </a:cubicBezTo>
                  <a:cubicBezTo>
                    <a:pt x="29" y="822"/>
                    <a:pt x="32" y="831"/>
                    <a:pt x="35" y="839"/>
                  </a:cubicBezTo>
                  <a:cubicBezTo>
                    <a:pt x="89" y="833"/>
                    <a:pt x="89" y="833"/>
                    <a:pt x="89" y="833"/>
                  </a:cubicBezTo>
                  <a:cubicBezTo>
                    <a:pt x="93" y="843"/>
                    <a:pt x="97" y="853"/>
                    <a:pt x="101" y="863"/>
                  </a:cubicBezTo>
                  <a:cubicBezTo>
                    <a:pt x="58" y="897"/>
                    <a:pt x="58" y="897"/>
                    <a:pt x="58" y="897"/>
                  </a:cubicBezTo>
                  <a:cubicBezTo>
                    <a:pt x="62" y="905"/>
                    <a:pt x="66" y="913"/>
                    <a:pt x="70" y="921"/>
                  </a:cubicBezTo>
                  <a:cubicBezTo>
                    <a:pt x="123" y="907"/>
                    <a:pt x="123" y="907"/>
                    <a:pt x="123" y="907"/>
                  </a:cubicBezTo>
                  <a:cubicBezTo>
                    <a:pt x="128" y="916"/>
                    <a:pt x="134" y="926"/>
                    <a:pt x="139" y="935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2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3" y="984"/>
                    <a:pt x="180" y="992"/>
                    <a:pt x="187" y="1000"/>
                  </a:cubicBezTo>
                  <a:cubicBezTo>
                    <a:pt x="154" y="1045"/>
                    <a:pt x="154" y="1045"/>
                    <a:pt x="154" y="1045"/>
                  </a:cubicBezTo>
                  <a:cubicBezTo>
                    <a:pt x="160" y="1052"/>
                    <a:pt x="166" y="1058"/>
                    <a:pt x="172" y="1065"/>
                  </a:cubicBezTo>
                  <a:cubicBezTo>
                    <a:pt x="220" y="1037"/>
                    <a:pt x="220" y="1037"/>
                    <a:pt x="220" y="1037"/>
                  </a:cubicBezTo>
                  <a:cubicBezTo>
                    <a:pt x="227" y="1044"/>
                    <a:pt x="235" y="1052"/>
                    <a:pt x="243" y="1059"/>
                  </a:cubicBezTo>
                  <a:cubicBezTo>
                    <a:pt x="216" y="1108"/>
                    <a:pt x="216" y="1108"/>
                    <a:pt x="216" y="1108"/>
                  </a:cubicBezTo>
                  <a:cubicBezTo>
                    <a:pt x="223" y="1113"/>
                    <a:pt x="230" y="1119"/>
                    <a:pt x="237" y="1125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89" y="1097"/>
                    <a:pt x="298" y="1103"/>
                    <a:pt x="306" y="1109"/>
                  </a:cubicBezTo>
                  <a:cubicBezTo>
                    <a:pt x="287" y="1161"/>
                    <a:pt x="287" y="1161"/>
                    <a:pt x="287" y="1161"/>
                  </a:cubicBezTo>
                  <a:cubicBezTo>
                    <a:pt x="294" y="1166"/>
                    <a:pt x="302" y="1171"/>
                    <a:pt x="310" y="1175"/>
                  </a:cubicBezTo>
                  <a:cubicBezTo>
                    <a:pt x="349" y="1135"/>
                    <a:pt x="349" y="1135"/>
                    <a:pt x="349" y="1135"/>
                  </a:cubicBezTo>
                  <a:cubicBezTo>
                    <a:pt x="358" y="1140"/>
                    <a:pt x="367" y="1145"/>
                    <a:pt x="376" y="1149"/>
                  </a:cubicBezTo>
                  <a:cubicBezTo>
                    <a:pt x="364" y="1204"/>
                    <a:pt x="364" y="1204"/>
                    <a:pt x="364" y="1204"/>
                  </a:cubicBezTo>
                  <a:cubicBezTo>
                    <a:pt x="372" y="1208"/>
                    <a:pt x="381" y="1211"/>
                    <a:pt x="389" y="1215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1" y="1173"/>
                    <a:pt x="441" y="1176"/>
                    <a:pt x="451" y="1180"/>
                  </a:cubicBezTo>
                  <a:cubicBezTo>
                    <a:pt x="447" y="1236"/>
                    <a:pt x="447" y="1236"/>
                    <a:pt x="447" y="1236"/>
                  </a:cubicBezTo>
                  <a:cubicBezTo>
                    <a:pt x="455" y="1238"/>
                    <a:pt x="464" y="1241"/>
                    <a:pt x="473" y="1243"/>
                  </a:cubicBezTo>
                  <a:cubicBezTo>
                    <a:pt x="499" y="1193"/>
                    <a:pt x="499" y="1193"/>
                    <a:pt x="499" y="1193"/>
                  </a:cubicBezTo>
                  <a:cubicBezTo>
                    <a:pt x="509" y="1195"/>
                    <a:pt x="519" y="1198"/>
                    <a:pt x="529" y="1199"/>
                  </a:cubicBezTo>
                  <a:cubicBezTo>
                    <a:pt x="533" y="1256"/>
                    <a:pt x="533" y="1256"/>
                    <a:pt x="533" y="1256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8"/>
                    <a:pt x="609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4" y="1263"/>
                    <a:pt x="628" y="1263"/>
                    <a:pt x="632" y="1263"/>
                  </a:cubicBezTo>
                  <a:cubicBezTo>
                    <a:pt x="637" y="1263"/>
                    <a:pt x="643" y="1263"/>
                    <a:pt x="648" y="1263"/>
                  </a:cubicBezTo>
                  <a:cubicBezTo>
                    <a:pt x="660" y="1208"/>
                    <a:pt x="660" y="1208"/>
                    <a:pt x="660" y="1208"/>
                  </a:cubicBezTo>
                  <a:cubicBezTo>
                    <a:pt x="670" y="1207"/>
                    <a:pt x="680" y="1207"/>
                    <a:pt x="690" y="1206"/>
                  </a:cubicBezTo>
                  <a:cubicBezTo>
                    <a:pt x="709" y="1259"/>
                    <a:pt x="709" y="1259"/>
                    <a:pt x="709" y="1259"/>
                  </a:cubicBezTo>
                  <a:cubicBezTo>
                    <a:pt x="718" y="1257"/>
                    <a:pt x="727" y="1256"/>
                    <a:pt x="736" y="1255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7"/>
                    <a:pt x="759" y="1194"/>
                    <a:pt x="769" y="1192"/>
                  </a:cubicBezTo>
                  <a:cubicBezTo>
                    <a:pt x="795" y="1242"/>
                    <a:pt x="795" y="1242"/>
                    <a:pt x="795" y="1242"/>
                  </a:cubicBezTo>
                  <a:cubicBezTo>
                    <a:pt x="804" y="1239"/>
                    <a:pt x="813" y="1237"/>
                    <a:pt x="822" y="1234"/>
                  </a:cubicBezTo>
                  <a:cubicBezTo>
                    <a:pt x="818" y="1178"/>
                    <a:pt x="818" y="1178"/>
                    <a:pt x="818" y="1178"/>
                  </a:cubicBezTo>
                  <a:cubicBezTo>
                    <a:pt x="827" y="1175"/>
                    <a:pt x="836" y="1171"/>
                    <a:pt x="846" y="1168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7" y="1210"/>
                    <a:pt x="896" y="1206"/>
                    <a:pt x="904" y="1202"/>
                  </a:cubicBezTo>
                  <a:cubicBezTo>
                    <a:pt x="892" y="1147"/>
                    <a:pt x="892" y="1147"/>
                    <a:pt x="892" y="1147"/>
                  </a:cubicBezTo>
                  <a:cubicBezTo>
                    <a:pt x="901" y="1142"/>
                    <a:pt x="910" y="1138"/>
                    <a:pt x="918" y="1133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1" y="1106"/>
                    <a:pt x="961" y="1106"/>
                    <a:pt x="961" y="1106"/>
                  </a:cubicBezTo>
                  <a:cubicBezTo>
                    <a:pt x="969" y="1100"/>
                    <a:pt x="977" y="1094"/>
                    <a:pt x="985" y="1088"/>
                  </a:cubicBezTo>
                  <a:cubicBezTo>
                    <a:pt x="1029" y="1123"/>
                    <a:pt x="1029" y="1123"/>
                    <a:pt x="1029" y="1123"/>
                  </a:cubicBezTo>
                  <a:cubicBezTo>
                    <a:pt x="1036" y="1117"/>
                    <a:pt x="1043" y="1111"/>
                    <a:pt x="1051" y="1105"/>
                  </a:cubicBezTo>
                  <a:cubicBezTo>
                    <a:pt x="1024" y="1055"/>
                    <a:pt x="1024" y="1055"/>
                    <a:pt x="1024" y="1055"/>
                  </a:cubicBezTo>
                  <a:cubicBezTo>
                    <a:pt x="1031" y="1049"/>
                    <a:pt x="1038" y="1042"/>
                    <a:pt x="1045" y="1035"/>
                  </a:cubicBezTo>
                  <a:cubicBezTo>
                    <a:pt x="1093" y="1063"/>
                    <a:pt x="1093" y="1063"/>
                    <a:pt x="1093" y="1063"/>
                  </a:cubicBezTo>
                  <a:cubicBezTo>
                    <a:pt x="1100" y="1056"/>
                    <a:pt x="1106" y="1049"/>
                    <a:pt x="1112" y="1042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2"/>
                    <a:pt x="1098" y="974"/>
                  </a:cubicBezTo>
                  <a:cubicBezTo>
                    <a:pt x="1149" y="995"/>
                    <a:pt x="1149" y="995"/>
                    <a:pt x="1149" y="995"/>
                  </a:cubicBezTo>
                  <a:cubicBezTo>
                    <a:pt x="1154" y="987"/>
                    <a:pt x="1160" y="979"/>
                    <a:pt x="1165" y="971"/>
                  </a:cubicBezTo>
                  <a:cubicBezTo>
                    <a:pt x="1126" y="931"/>
                    <a:pt x="1126" y="931"/>
                    <a:pt x="1126" y="931"/>
                  </a:cubicBezTo>
                  <a:cubicBezTo>
                    <a:pt x="1131" y="923"/>
                    <a:pt x="1136" y="915"/>
                    <a:pt x="1141" y="906"/>
                  </a:cubicBezTo>
                  <a:cubicBezTo>
                    <a:pt x="1194" y="920"/>
                    <a:pt x="1194" y="920"/>
                    <a:pt x="1194" y="920"/>
                  </a:cubicBezTo>
                  <a:cubicBezTo>
                    <a:pt x="1199" y="911"/>
                    <a:pt x="1203" y="902"/>
                    <a:pt x="1207" y="894"/>
                  </a:cubicBezTo>
                  <a:cubicBezTo>
                    <a:pt x="1163" y="860"/>
                    <a:pt x="1163" y="860"/>
                    <a:pt x="1163" y="860"/>
                  </a:cubicBezTo>
                  <a:cubicBezTo>
                    <a:pt x="1167" y="851"/>
                    <a:pt x="1171" y="842"/>
                    <a:pt x="1175" y="833"/>
                  </a:cubicBezTo>
                  <a:cubicBezTo>
                    <a:pt x="1229" y="839"/>
                    <a:pt x="1229" y="839"/>
                    <a:pt x="1229" y="839"/>
                  </a:cubicBezTo>
                  <a:cubicBezTo>
                    <a:pt x="1232" y="830"/>
                    <a:pt x="1235" y="821"/>
                    <a:pt x="1238" y="811"/>
                  </a:cubicBezTo>
                  <a:cubicBezTo>
                    <a:pt x="1190" y="784"/>
                    <a:pt x="1190" y="784"/>
                    <a:pt x="1190" y="784"/>
                  </a:cubicBezTo>
                  <a:cubicBezTo>
                    <a:pt x="1193" y="775"/>
                    <a:pt x="1195" y="765"/>
                    <a:pt x="1197" y="756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5"/>
                    <a:pt x="1255" y="735"/>
                    <a:pt x="1257" y="726"/>
                  </a:cubicBezTo>
                  <a:cubicBezTo>
                    <a:pt x="1206" y="705"/>
                    <a:pt x="1206" y="705"/>
                    <a:pt x="1206" y="705"/>
                  </a:cubicBezTo>
                  <a:cubicBezTo>
                    <a:pt x="1208" y="696"/>
                    <a:pt x="1209" y="686"/>
                    <a:pt x="1209" y="676"/>
                  </a:cubicBezTo>
                  <a:lnTo>
                    <a:pt x="1263" y="667"/>
                  </a:lnTo>
                  <a:close/>
                  <a:moveTo>
                    <a:pt x="632" y="1126"/>
                  </a:moveTo>
                  <a:cubicBezTo>
                    <a:pt x="359" y="1126"/>
                    <a:pt x="137" y="905"/>
                    <a:pt x="137" y="632"/>
                  </a:cubicBezTo>
                  <a:cubicBezTo>
                    <a:pt x="137" y="359"/>
                    <a:pt x="359" y="137"/>
                    <a:pt x="632" y="137"/>
                  </a:cubicBezTo>
                  <a:cubicBezTo>
                    <a:pt x="905" y="137"/>
                    <a:pt x="1126" y="359"/>
                    <a:pt x="1126" y="632"/>
                  </a:cubicBezTo>
                  <a:cubicBezTo>
                    <a:pt x="1126" y="905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文本框 250"/>
            <p:cNvSpPr txBox="1"/>
            <p:nvPr/>
          </p:nvSpPr>
          <p:spPr>
            <a:xfrm>
              <a:off x="4749535" y="3702314"/>
              <a:ext cx="1618613" cy="1068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2" name="矩形 56"/>
            <p:cNvSpPr>
              <a:spLocks noChangeArrowheads="1"/>
            </p:cNvSpPr>
            <p:nvPr/>
          </p:nvSpPr>
          <p:spPr bwMode="auto">
            <a:xfrm>
              <a:off x="4366948" y="4734606"/>
              <a:ext cx="2340077" cy="534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-41766" y="2369300"/>
            <a:ext cx="1223710" cy="1472748"/>
            <a:chOff x="-16960" y="3127375"/>
            <a:chExt cx="1890210" cy="2274888"/>
          </a:xfrm>
        </p:grpSpPr>
        <p:sp>
          <p:nvSpPr>
            <p:cNvPr id="254" name="Freeform 683"/>
            <p:cNvSpPr/>
            <p:nvPr/>
          </p:nvSpPr>
          <p:spPr bwMode="auto">
            <a:xfrm>
              <a:off x="3175" y="3127375"/>
              <a:ext cx="1870075" cy="2274888"/>
            </a:xfrm>
            <a:custGeom>
              <a:avLst/>
              <a:gdLst>
                <a:gd name="T0" fmla="*/ 746 w 746"/>
                <a:gd name="T1" fmla="*/ 459 h 907"/>
                <a:gd name="T2" fmla="*/ 701 w 746"/>
                <a:gd name="T3" fmla="*/ 438 h 907"/>
                <a:gd name="T4" fmla="*/ 742 w 746"/>
                <a:gd name="T5" fmla="*/ 388 h 907"/>
                <a:gd name="T6" fmla="*/ 691 w 746"/>
                <a:gd name="T7" fmla="*/ 364 h 907"/>
                <a:gd name="T8" fmla="*/ 722 w 746"/>
                <a:gd name="T9" fmla="*/ 307 h 907"/>
                <a:gd name="T10" fmla="*/ 668 w 746"/>
                <a:gd name="T11" fmla="*/ 292 h 907"/>
                <a:gd name="T12" fmla="*/ 688 w 746"/>
                <a:gd name="T13" fmla="*/ 230 h 907"/>
                <a:gd name="T14" fmla="*/ 632 w 746"/>
                <a:gd name="T15" fmla="*/ 226 h 907"/>
                <a:gd name="T16" fmla="*/ 640 w 746"/>
                <a:gd name="T17" fmla="*/ 161 h 907"/>
                <a:gd name="T18" fmla="*/ 584 w 746"/>
                <a:gd name="T19" fmla="*/ 167 h 907"/>
                <a:gd name="T20" fmla="*/ 580 w 746"/>
                <a:gd name="T21" fmla="*/ 103 h 907"/>
                <a:gd name="T22" fmla="*/ 526 w 746"/>
                <a:gd name="T23" fmla="*/ 118 h 907"/>
                <a:gd name="T24" fmla="*/ 511 w 746"/>
                <a:gd name="T25" fmla="*/ 55 h 907"/>
                <a:gd name="T26" fmla="*/ 461 w 746"/>
                <a:gd name="T27" fmla="*/ 81 h 907"/>
                <a:gd name="T28" fmla="*/ 434 w 746"/>
                <a:gd name="T29" fmla="*/ 22 h 907"/>
                <a:gd name="T30" fmla="*/ 389 w 746"/>
                <a:gd name="T31" fmla="*/ 56 h 907"/>
                <a:gd name="T32" fmla="*/ 352 w 746"/>
                <a:gd name="T33" fmla="*/ 3 h 907"/>
                <a:gd name="T34" fmla="*/ 315 w 746"/>
                <a:gd name="T35" fmla="*/ 45 h 907"/>
                <a:gd name="T36" fmla="*/ 280 w 746"/>
                <a:gd name="T37" fmla="*/ 45 h 907"/>
                <a:gd name="T38" fmla="*/ 243 w 746"/>
                <a:gd name="T39" fmla="*/ 2 h 907"/>
                <a:gd name="T40" fmla="*/ 205 w 746"/>
                <a:gd name="T41" fmla="*/ 54 h 907"/>
                <a:gd name="T42" fmla="*/ 161 w 746"/>
                <a:gd name="T43" fmla="*/ 19 h 907"/>
                <a:gd name="T44" fmla="*/ 133 w 746"/>
                <a:gd name="T45" fmla="*/ 77 h 907"/>
                <a:gd name="T46" fmla="*/ 83 w 746"/>
                <a:gd name="T47" fmla="*/ 50 h 907"/>
                <a:gd name="T48" fmla="*/ 66 w 746"/>
                <a:gd name="T49" fmla="*/ 113 h 907"/>
                <a:gd name="T50" fmla="*/ 13 w 746"/>
                <a:gd name="T51" fmla="*/ 96 h 907"/>
                <a:gd name="T52" fmla="*/ 8 w 746"/>
                <a:gd name="T53" fmla="*/ 160 h 907"/>
                <a:gd name="T54" fmla="*/ 0 w 746"/>
                <a:gd name="T55" fmla="*/ 296 h 907"/>
                <a:gd name="T56" fmla="*/ 622 w 746"/>
                <a:gd name="T57" fmla="*/ 422 h 907"/>
                <a:gd name="T58" fmla="*/ 0 w 746"/>
                <a:gd name="T59" fmla="*/ 612 h 907"/>
                <a:gd name="T60" fmla="*/ 0 w 746"/>
                <a:gd name="T61" fmla="*/ 740 h 907"/>
                <a:gd name="T62" fmla="*/ 4 w 746"/>
                <a:gd name="T63" fmla="*/ 805 h 907"/>
                <a:gd name="T64" fmla="*/ 58 w 746"/>
                <a:gd name="T65" fmla="*/ 789 h 907"/>
                <a:gd name="T66" fmla="*/ 73 w 746"/>
                <a:gd name="T67" fmla="*/ 852 h 907"/>
                <a:gd name="T68" fmla="*/ 124 w 746"/>
                <a:gd name="T69" fmla="*/ 826 h 907"/>
                <a:gd name="T70" fmla="*/ 150 w 746"/>
                <a:gd name="T71" fmla="*/ 885 h 907"/>
                <a:gd name="T72" fmla="*/ 195 w 746"/>
                <a:gd name="T73" fmla="*/ 851 h 907"/>
                <a:gd name="T74" fmla="*/ 232 w 746"/>
                <a:gd name="T75" fmla="*/ 904 h 907"/>
                <a:gd name="T76" fmla="*/ 270 w 746"/>
                <a:gd name="T77" fmla="*/ 862 h 907"/>
                <a:gd name="T78" fmla="*/ 305 w 746"/>
                <a:gd name="T79" fmla="*/ 862 h 907"/>
                <a:gd name="T80" fmla="*/ 341 w 746"/>
                <a:gd name="T81" fmla="*/ 905 h 907"/>
                <a:gd name="T82" fmla="*/ 379 w 746"/>
                <a:gd name="T83" fmla="*/ 853 h 907"/>
                <a:gd name="T84" fmla="*/ 423 w 746"/>
                <a:gd name="T85" fmla="*/ 889 h 907"/>
                <a:gd name="T86" fmla="*/ 451 w 746"/>
                <a:gd name="T87" fmla="*/ 830 h 907"/>
                <a:gd name="T88" fmla="*/ 501 w 746"/>
                <a:gd name="T89" fmla="*/ 857 h 907"/>
                <a:gd name="T90" fmla="*/ 518 w 746"/>
                <a:gd name="T91" fmla="*/ 795 h 907"/>
                <a:gd name="T92" fmla="*/ 572 w 746"/>
                <a:gd name="T93" fmla="*/ 812 h 907"/>
                <a:gd name="T94" fmla="*/ 577 w 746"/>
                <a:gd name="T95" fmla="*/ 747 h 907"/>
                <a:gd name="T96" fmla="*/ 633 w 746"/>
                <a:gd name="T97" fmla="*/ 754 h 907"/>
                <a:gd name="T98" fmla="*/ 626 w 746"/>
                <a:gd name="T99" fmla="*/ 690 h 907"/>
                <a:gd name="T100" fmla="*/ 682 w 746"/>
                <a:gd name="T101" fmla="*/ 687 h 907"/>
                <a:gd name="T102" fmla="*/ 664 w 746"/>
                <a:gd name="T103" fmla="*/ 625 h 907"/>
                <a:gd name="T104" fmla="*/ 718 w 746"/>
                <a:gd name="T105" fmla="*/ 611 h 907"/>
                <a:gd name="T106" fmla="*/ 689 w 746"/>
                <a:gd name="T107" fmla="*/ 554 h 907"/>
                <a:gd name="T108" fmla="*/ 740 w 746"/>
                <a:gd name="T109" fmla="*/ 530 h 907"/>
                <a:gd name="T110" fmla="*/ 700 w 746"/>
                <a:gd name="T111" fmla="*/ 479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6" h="907">
                  <a:moveTo>
                    <a:pt x="746" y="472"/>
                  </a:moveTo>
                  <a:cubicBezTo>
                    <a:pt x="746" y="468"/>
                    <a:pt x="746" y="464"/>
                    <a:pt x="746" y="459"/>
                  </a:cubicBezTo>
                  <a:cubicBezTo>
                    <a:pt x="746" y="455"/>
                    <a:pt x="746" y="451"/>
                    <a:pt x="746" y="447"/>
                  </a:cubicBezTo>
                  <a:cubicBezTo>
                    <a:pt x="701" y="438"/>
                    <a:pt x="701" y="438"/>
                    <a:pt x="701" y="438"/>
                  </a:cubicBezTo>
                  <a:cubicBezTo>
                    <a:pt x="700" y="427"/>
                    <a:pt x="699" y="415"/>
                    <a:pt x="698" y="404"/>
                  </a:cubicBezTo>
                  <a:cubicBezTo>
                    <a:pt x="742" y="388"/>
                    <a:pt x="742" y="388"/>
                    <a:pt x="742" y="388"/>
                  </a:cubicBezTo>
                  <a:cubicBezTo>
                    <a:pt x="741" y="380"/>
                    <a:pt x="739" y="371"/>
                    <a:pt x="737" y="363"/>
                  </a:cubicBezTo>
                  <a:cubicBezTo>
                    <a:pt x="691" y="364"/>
                    <a:pt x="691" y="364"/>
                    <a:pt x="691" y="364"/>
                  </a:cubicBezTo>
                  <a:cubicBezTo>
                    <a:pt x="688" y="352"/>
                    <a:pt x="685" y="341"/>
                    <a:pt x="682" y="330"/>
                  </a:cubicBezTo>
                  <a:cubicBezTo>
                    <a:pt x="722" y="307"/>
                    <a:pt x="722" y="307"/>
                    <a:pt x="722" y="307"/>
                  </a:cubicBezTo>
                  <a:cubicBezTo>
                    <a:pt x="719" y="299"/>
                    <a:pt x="716" y="291"/>
                    <a:pt x="713" y="283"/>
                  </a:cubicBezTo>
                  <a:cubicBezTo>
                    <a:pt x="668" y="292"/>
                    <a:pt x="668" y="292"/>
                    <a:pt x="668" y="292"/>
                  </a:cubicBezTo>
                  <a:cubicBezTo>
                    <a:pt x="663" y="281"/>
                    <a:pt x="658" y="271"/>
                    <a:pt x="653" y="260"/>
                  </a:cubicBezTo>
                  <a:cubicBezTo>
                    <a:pt x="688" y="230"/>
                    <a:pt x="688" y="230"/>
                    <a:pt x="688" y="230"/>
                  </a:cubicBezTo>
                  <a:cubicBezTo>
                    <a:pt x="684" y="223"/>
                    <a:pt x="679" y="216"/>
                    <a:pt x="675" y="208"/>
                  </a:cubicBezTo>
                  <a:cubicBezTo>
                    <a:pt x="632" y="226"/>
                    <a:pt x="632" y="226"/>
                    <a:pt x="632" y="226"/>
                  </a:cubicBezTo>
                  <a:cubicBezTo>
                    <a:pt x="625" y="216"/>
                    <a:pt x="618" y="206"/>
                    <a:pt x="611" y="197"/>
                  </a:cubicBezTo>
                  <a:cubicBezTo>
                    <a:pt x="640" y="161"/>
                    <a:pt x="640" y="161"/>
                    <a:pt x="640" y="161"/>
                  </a:cubicBezTo>
                  <a:cubicBezTo>
                    <a:pt x="634" y="155"/>
                    <a:pt x="629" y="149"/>
                    <a:pt x="623" y="142"/>
                  </a:cubicBezTo>
                  <a:cubicBezTo>
                    <a:pt x="584" y="167"/>
                    <a:pt x="584" y="167"/>
                    <a:pt x="584" y="167"/>
                  </a:cubicBezTo>
                  <a:cubicBezTo>
                    <a:pt x="576" y="159"/>
                    <a:pt x="567" y="151"/>
                    <a:pt x="558" y="143"/>
                  </a:cubicBezTo>
                  <a:cubicBezTo>
                    <a:pt x="580" y="103"/>
                    <a:pt x="580" y="103"/>
                    <a:pt x="580" y="103"/>
                  </a:cubicBezTo>
                  <a:cubicBezTo>
                    <a:pt x="574" y="97"/>
                    <a:pt x="567" y="92"/>
                    <a:pt x="560" y="87"/>
                  </a:cubicBezTo>
                  <a:cubicBezTo>
                    <a:pt x="526" y="118"/>
                    <a:pt x="526" y="118"/>
                    <a:pt x="526" y="118"/>
                  </a:cubicBezTo>
                  <a:cubicBezTo>
                    <a:pt x="517" y="112"/>
                    <a:pt x="507" y="105"/>
                    <a:pt x="497" y="100"/>
                  </a:cubicBezTo>
                  <a:cubicBezTo>
                    <a:pt x="511" y="55"/>
                    <a:pt x="511" y="55"/>
                    <a:pt x="511" y="55"/>
                  </a:cubicBezTo>
                  <a:cubicBezTo>
                    <a:pt x="503" y="51"/>
                    <a:pt x="496" y="47"/>
                    <a:pt x="488" y="44"/>
                  </a:cubicBezTo>
                  <a:cubicBezTo>
                    <a:pt x="461" y="81"/>
                    <a:pt x="461" y="81"/>
                    <a:pt x="461" y="81"/>
                  </a:cubicBezTo>
                  <a:cubicBezTo>
                    <a:pt x="450" y="76"/>
                    <a:pt x="439" y="72"/>
                    <a:pt x="428" y="68"/>
                  </a:cubicBezTo>
                  <a:cubicBezTo>
                    <a:pt x="434" y="22"/>
                    <a:pt x="434" y="22"/>
                    <a:pt x="434" y="22"/>
                  </a:cubicBezTo>
                  <a:cubicBezTo>
                    <a:pt x="426" y="19"/>
                    <a:pt x="418" y="17"/>
                    <a:pt x="410" y="15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78" y="54"/>
                    <a:pt x="367" y="51"/>
                    <a:pt x="355" y="50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44" y="2"/>
                    <a:pt x="335" y="1"/>
                    <a:pt x="327" y="1"/>
                  </a:cubicBezTo>
                  <a:cubicBezTo>
                    <a:pt x="315" y="45"/>
                    <a:pt x="315" y="45"/>
                    <a:pt x="315" y="45"/>
                  </a:cubicBezTo>
                  <a:cubicBezTo>
                    <a:pt x="309" y="45"/>
                    <a:pt x="303" y="45"/>
                    <a:pt x="297" y="45"/>
                  </a:cubicBezTo>
                  <a:cubicBezTo>
                    <a:pt x="291" y="45"/>
                    <a:pt x="285" y="45"/>
                    <a:pt x="280" y="45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0" y="0"/>
                    <a:pt x="251" y="1"/>
                    <a:pt x="243" y="2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28" y="50"/>
                    <a:pt x="216" y="52"/>
                    <a:pt x="205" y="54"/>
                  </a:cubicBezTo>
                  <a:cubicBezTo>
                    <a:pt x="186" y="12"/>
                    <a:pt x="186" y="12"/>
                    <a:pt x="186" y="12"/>
                  </a:cubicBezTo>
                  <a:cubicBezTo>
                    <a:pt x="177" y="14"/>
                    <a:pt x="169" y="16"/>
                    <a:pt x="161" y="19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54" y="68"/>
                    <a:pt x="144" y="72"/>
                    <a:pt x="133" y="77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8" y="43"/>
                    <a:pt x="91" y="46"/>
                    <a:pt x="83" y="50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86" y="100"/>
                    <a:pt x="76" y="106"/>
                    <a:pt x="66" y="113"/>
                  </a:cubicBezTo>
                  <a:cubicBezTo>
                    <a:pt x="33" y="80"/>
                    <a:pt x="33" y="80"/>
                    <a:pt x="33" y="80"/>
                  </a:cubicBezTo>
                  <a:cubicBezTo>
                    <a:pt x="26" y="85"/>
                    <a:pt x="19" y="90"/>
                    <a:pt x="13" y="96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25" y="144"/>
                    <a:pt x="16" y="152"/>
                    <a:pt x="8" y="160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51" y="202"/>
                    <a:pt x="147" y="134"/>
                    <a:pt x="261" y="123"/>
                  </a:cubicBezTo>
                  <a:cubicBezTo>
                    <a:pt x="443" y="106"/>
                    <a:pt x="605" y="240"/>
                    <a:pt x="622" y="422"/>
                  </a:cubicBezTo>
                  <a:cubicBezTo>
                    <a:pt x="640" y="605"/>
                    <a:pt x="506" y="767"/>
                    <a:pt x="323" y="784"/>
                  </a:cubicBezTo>
                  <a:cubicBezTo>
                    <a:pt x="187" y="797"/>
                    <a:pt x="62" y="725"/>
                    <a:pt x="0" y="612"/>
                  </a:cubicBezTo>
                  <a:cubicBezTo>
                    <a:pt x="0" y="740"/>
                    <a:pt x="0" y="740"/>
                    <a:pt x="0" y="740"/>
                  </a:cubicBezTo>
                  <a:cubicBezTo>
                    <a:pt x="0" y="740"/>
                    <a:pt x="0" y="740"/>
                    <a:pt x="0" y="740"/>
                  </a:cubicBezTo>
                  <a:cubicBezTo>
                    <a:pt x="9" y="749"/>
                    <a:pt x="17" y="757"/>
                    <a:pt x="26" y="764"/>
                  </a:cubicBezTo>
                  <a:cubicBezTo>
                    <a:pt x="4" y="805"/>
                    <a:pt x="4" y="805"/>
                    <a:pt x="4" y="805"/>
                  </a:cubicBezTo>
                  <a:cubicBezTo>
                    <a:pt x="10" y="810"/>
                    <a:pt x="17" y="816"/>
                    <a:pt x="24" y="821"/>
                  </a:cubicBezTo>
                  <a:cubicBezTo>
                    <a:pt x="58" y="789"/>
                    <a:pt x="58" y="789"/>
                    <a:pt x="58" y="789"/>
                  </a:cubicBezTo>
                  <a:cubicBezTo>
                    <a:pt x="68" y="796"/>
                    <a:pt x="77" y="802"/>
                    <a:pt x="87" y="808"/>
                  </a:cubicBezTo>
                  <a:cubicBezTo>
                    <a:pt x="73" y="852"/>
                    <a:pt x="73" y="852"/>
                    <a:pt x="73" y="852"/>
                  </a:cubicBezTo>
                  <a:cubicBezTo>
                    <a:pt x="81" y="856"/>
                    <a:pt x="88" y="860"/>
                    <a:pt x="96" y="864"/>
                  </a:cubicBezTo>
                  <a:cubicBezTo>
                    <a:pt x="124" y="826"/>
                    <a:pt x="124" y="826"/>
                    <a:pt x="124" y="826"/>
                  </a:cubicBezTo>
                  <a:cubicBezTo>
                    <a:pt x="134" y="831"/>
                    <a:pt x="145" y="835"/>
                    <a:pt x="156" y="839"/>
                  </a:cubicBezTo>
                  <a:cubicBezTo>
                    <a:pt x="150" y="885"/>
                    <a:pt x="150" y="885"/>
                    <a:pt x="150" y="885"/>
                  </a:cubicBezTo>
                  <a:cubicBezTo>
                    <a:pt x="158" y="888"/>
                    <a:pt x="166" y="890"/>
                    <a:pt x="175" y="893"/>
                  </a:cubicBezTo>
                  <a:cubicBezTo>
                    <a:pt x="195" y="851"/>
                    <a:pt x="195" y="851"/>
                    <a:pt x="195" y="851"/>
                  </a:cubicBezTo>
                  <a:cubicBezTo>
                    <a:pt x="206" y="854"/>
                    <a:pt x="218" y="856"/>
                    <a:pt x="229" y="858"/>
                  </a:cubicBezTo>
                  <a:cubicBezTo>
                    <a:pt x="232" y="904"/>
                    <a:pt x="232" y="904"/>
                    <a:pt x="232" y="904"/>
                  </a:cubicBezTo>
                  <a:cubicBezTo>
                    <a:pt x="240" y="905"/>
                    <a:pt x="249" y="906"/>
                    <a:pt x="257" y="907"/>
                  </a:cubicBezTo>
                  <a:cubicBezTo>
                    <a:pt x="270" y="862"/>
                    <a:pt x="270" y="862"/>
                    <a:pt x="270" y="862"/>
                  </a:cubicBezTo>
                  <a:cubicBezTo>
                    <a:pt x="275" y="862"/>
                    <a:pt x="281" y="863"/>
                    <a:pt x="287" y="863"/>
                  </a:cubicBezTo>
                  <a:cubicBezTo>
                    <a:pt x="293" y="863"/>
                    <a:pt x="299" y="863"/>
                    <a:pt x="305" y="862"/>
                  </a:cubicBezTo>
                  <a:cubicBezTo>
                    <a:pt x="316" y="907"/>
                    <a:pt x="316" y="907"/>
                    <a:pt x="316" y="907"/>
                  </a:cubicBezTo>
                  <a:cubicBezTo>
                    <a:pt x="324" y="907"/>
                    <a:pt x="333" y="906"/>
                    <a:pt x="341" y="905"/>
                  </a:cubicBezTo>
                  <a:cubicBezTo>
                    <a:pt x="345" y="859"/>
                    <a:pt x="345" y="859"/>
                    <a:pt x="345" y="859"/>
                  </a:cubicBezTo>
                  <a:cubicBezTo>
                    <a:pt x="357" y="858"/>
                    <a:pt x="368" y="856"/>
                    <a:pt x="379" y="853"/>
                  </a:cubicBezTo>
                  <a:cubicBezTo>
                    <a:pt x="399" y="895"/>
                    <a:pt x="399" y="895"/>
                    <a:pt x="399" y="895"/>
                  </a:cubicBezTo>
                  <a:cubicBezTo>
                    <a:pt x="407" y="893"/>
                    <a:pt x="415" y="891"/>
                    <a:pt x="423" y="889"/>
                  </a:cubicBezTo>
                  <a:cubicBezTo>
                    <a:pt x="419" y="843"/>
                    <a:pt x="419" y="843"/>
                    <a:pt x="419" y="843"/>
                  </a:cubicBezTo>
                  <a:cubicBezTo>
                    <a:pt x="430" y="839"/>
                    <a:pt x="441" y="835"/>
                    <a:pt x="451" y="830"/>
                  </a:cubicBezTo>
                  <a:cubicBezTo>
                    <a:pt x="478" y="868"/>
                    <a:pt x="478" y="868"/>
                    <a:pt x="478" y="868"/>
                  </a:cubicBezTo>
                  <a:cubicBezTo>
                    <a:pt x="486" y="865"/>
                    <a:pt x="493" y="861"/>
                    <a:pt x="501" y="857"/>
                  </a:cubicBezTo>
                  <a:cubicBezTo>
                    <a:pt x="488" y="813"/>
                    <a:pt x="488" y="813"/>
                    <a:pt x="488" y="813"/>
                  </a:cubicBezTo>
                  <a:cubicBezTo>
                    <a:pt x="498" y="807"/>
                    <a:pt x="508" y="801"/>
                    <a:pt x="518" y="795"/>
                  </a:cubicBezTo>
                  <a:cubicBezTo>
                    <a:pt x="551" y="827"/>
                    <a:pt x="551" y="827"/>
                    <a:pt x="551" y="827"/>
                  </a:cubicBezTo>
                  <a:cubicBezTo>
                    <a:pt x="558" y="822"/>
                    <a:pt x="565" y="817"/>
                    <a:pt x="572" y="812"/>
                  </a:cubicBezTo>
                  <a:cubicBezTo>
                    <a:pt x="551" y="771"/>
                    <a:pt x="551" y="771"/>
                    <a:pt x="551" y="771"/>
                  </a:cubicBezTo>
                  <a:cubicBezTo>
                    <a:pt x="560" y="763"/>
                    <a:pt x="568" y="756"/>
                    <a:pt x="577" y="747"/>
                  </a:cubicBezTo>
                  <a:cubicBezTo>
                    <a:pt x="615" y="773"/>
                    <a:pt x="615" y="773"/>
                    <a:pt x="615" y="773"/>
                  </a:cubicBezTo>
                  <a:cubicBezTo>
                    <a:pt x="621" y="767"/>
                    <a:pt x="627" y="761"/>
                    <a:pt x="633" y="754"/>
                  </a:cubicBezTo>
                  <a:cubicBezTo>
                    <a:pt x="604" y="718"/>
                    <a:pt x="604" y="718"/>
                    <a:pt x="604" y="718"/>
                  </a:cubicBezTo>
                  <a:cubicBezTo>
                    <a:pt x="612" y="709"/>
                    <a:pt x="619" y="700"/>
                    <a:pt x="626" y="690"/>
                  </a:cubicBezTo>
                  <a:cubicBezTo>
                    <a:pt x="668" y="708"/>
                    <a:pt x="668" y="708"/>
                    <a:pt x="668" y="708"/>
                  </a:cubicBezTo>
                  <a:cubicBezTo>
                    <a:pt x="673" y="701"/>
                    <a:pt x="678" y="694"/>
                    <a:pt x="682" y="687"/>
                  </a:cubicBezTo>
                  <a:cubicBezTo>
                    <a:pt x="648" y="656"/>
                    <a:pt x="648" y="656"/>
                    <a:pt x="648" y="656"/>
                  </a:cubicBezTo>
                  <a:cubicBezTo>
                    <a:pt x="653" y="646"/>
                    <a:pt x="659" y="635"/>
                    <a:pt x="664" y="625"/>
                  </a:cubicBezTo>
                  <a:cubicBezTo>
                    <a:pt x="709" y="635"/>
                    <a:pt x="709" y="635"/>
                    <a:pt x="709" y="635"/>
                  </a:cubicBezTo>
                  <a:cubicBezTo>
                    <a:pt x="712" y="627"/>
                    <a:pt x="715" y="619"/>
                    <a:pt x="718" y="611"/>
                  </a:cubicBezTo>
                  <a:cubicBezTo>
                    <a:pt x="679" y="587"/>
                    <a:pt x="679" y="587"/>
                    <a:pt x="679" y="587"/>
                  </a:cubicBezTo>
                  <a:cubicBezTo>
                    <a:pt x="682" y="576"/>
                    <a:pt x="686" y="565"/>
                    <a:pt x="689" y="554"/>
                  </a:cubicBezTo>
                  <a:cubicBezTo>
                    <a:pt x="735" y="555"/>
                    <a:pt x="735" y="555"/>
                    <a:pt x="735" y="555"/>
                  </a:cubicBezTo>
                  <a:cubicBezTo>
                    <a:pt x="737" y="547"/>
                    <a:pt x="739" y="539"/>
                    <a:pt x="740" y="530"/>
                  </a:cubicBezTo>
                  <a:cubicBezTo>
                    <a:pt x="697" y="514"/>
                    <a:pt x="697" y="514"/>
                    <a:pt x="697" y="514"/>
                  </a:cubicBezTo>
                  <a:cubicBezTo>
                    <a:pt x="698" y="502"/>
                    <a:pt x="700" y="491"/>
                    <a:pt x="700" y="479"/>
                  </a:cubicBezTo>
                  <a:lnTo>
                    <a:pt x="746" y="4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文本框 254"/>
            <p:cNvSpPr txBox="1"/>
            <p:nvPr/>
          </p:nvSpPr>
          <p:spPr>
            <a:xfrm>
              <a:off x="247193" y="3529789"/>
              <a:ext cx="869602" cy="713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" name="矩形 56"/>
            <p:cNvSpPr>
              <a:spLocks noChangeArrowheads="1"/>
            </p:cNvSpPr>
            <p:nvPr/>
          </p:nvSpPr>
          <p:spPr bwMode="auto">
            <a:xfrm>
              <a:off x="-16960" y="4163636"/>
              <a:ext cx="1883371" cy="380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2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3"/>
          <p:cNvSpPr/>
          <p:nvPr/>
        </p:nvSpPr>
        <p:spPr>
          <a:xfrm rot="16200000">
            <a:off x="5694815" y="2044247"/>
            <a:ext cx="557213" cy="557212"/>
          </a:xfrm>
          <a:custGeom>
            <a:avLst/>
            <a:gdLst>
              <a:gd name="connsiteX0" fmla="*/ 0 w 1368152"/>
              <a:gd name="connsiteY0" fmla="*/ 0 h 1368152"/>
              <a:gd name="connsiteX1" fmla="*/ 684076 w 1368152"/>
              <a:gd name="connsiteY1" fmla="*/ 0 h 1368152"/>
              <a:gd name="connsiteX2" fmla="*/ 1368152 w 1368152"/>
              <a:gd name="connsiteY2" fmla="*/ 684076 h 1368152"/>
              <a:gd name="connsiteX3" fmla="*/ 684076 w 1368152"/>
              <a:gd name="connsiteY3" fmla="*/ 1368152 h 1368152"/>
              <a:gd name="connsiteX4" fmla="*/ 0 w 1368152"/>
              <a:gd name="connsiteY4" fmla="*/ 1368152 h 1368152"/>
              <a:gd name="connsiteX5" fmla="*/ 684076 w 1368152"/>
              <a:gd name="connsiteY5" fmla="*/ 684076 h 1368152"/>
              <a:gd name="connsiteX6" fmla="*/ 0 w 1368152"/>
              <a:gd name="connsiteY6" fmla="*/ 0 h 1368152"/>
              <a:gd name="connsiteX0-1" fmla="*/ 0 w 1368152"/>
              <a:gd name="connsiteY0-2" fmla="*/ 0 h 1368152"/>
              <a:gd name="connsiteX1-3" fmla="*/ 1368152 w 1368152"/>
              <a:gd name="connsiteY1-4" fmla="*/ 684076 h 1368152"/>
              <a:gd name="connsiteX2-5" fmla="*/ 684076 w 1368152"/>
              <a:gd name="connsiteY2-6" fmla="*/ 1368152 h 1368152"/>
              <a:gd name="connsiteX3-7" fmla="*/ 0 w 1368152"/>
              <a:gd name="connsiteY3-8" fmla="*/ 1368152 h 1368152"/>
              <a:gd name="connsiteX4-9" fmla="*/ 684076 w 1368152"/>
              <a:gd name="connsiteY4-10" fmla="*/ 684076 h 1368152"/>
              <a:gd name="connsiteX5-11" fmla="*/ 0 w 1368152"/>
              <a:gd name="connsiteY5-12" fmla="*/ 0 h 1368152"/>
              <a:gd name="connsiteX0-13" fmla="*/ 0 w 1368152"/>
              <a:gd name="connsiteY0-14" fmla="*/ 0 h 1368152"/>
              <a:gd name="connsiteX1-15" fmla="*/ 1368152 w 1368152"/>
              <a:gd name="connsiteY1-16" fmla="*/ 684076 h 1368152"/>
              <a:gd name="connsiteX2-17" fmla="*/ 0 w 1368152"/>
              <a:gd name="connsiteY2-18" fmla="*/ 1368152 h 1368152"/>
              <a:gd name="connsiteX3-19" fmla="*/ 684076 w 1368152"/>
              <a:gd name="connsiteY3-20" fmla="*/ 684076 h 1368152"/>
              <a:gd name="connsiteX4-21" fmla="*/ 0 w 1368152"/>
              <a:gd name="connsiteY4-22" fmla="*/ 0 h 13681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8152" h="1368152">
                <a:moveTo>
                  <a:pt x="0" y="0"/>
                </a:moveTo>
                <a:lnTo>
                  <a:pt x="1368152" y="684076"/>
                </a:lnTo>
                <a:lnTo>
                  <a:pt x="0" y="1368152"/>
                </a:lnTo>
                <a:lnTo>
                  <a:pt x="684076" y="684076"/>
                </a:lnTo>
                <a:lnTo>
                  <a:pt x="0" y="0"/>
                </a:lnTo>
                <a:close/>
              </a:path>
            </a:pathLst>
          </a:custGeom>
          <a:solidFill>
            <a:srgbClr val="74428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燕尾形 3"/>
          <p:cNvSpPr/>
          <p:nvPr/>
        </p:nvSpPr>
        <p:spPr>
          <a:xfrm>
            <a:off x="6647316" y="2996746"/>
            <a:ext cx="557212" cy="557213"/>
          </a:xfrm>
          <a:custGeom>
            <a:avLst/>
            <a:gdLst>
              <a:gd name="connsiteX0" fmla="*/ 0 w 1368152"/>
              <a:gd name="connsiteY0" fmla="*/ 0 h 1368152"/>
              <a:gd name="connsiteX1" fmla="*/ 684076 w 1368152"/>
              <a:gd name="connsiteY1" fmla="*/ 0 h 1368152"/>
              <a:gd name="connsiteX2" fmla="*/ 1368152 w 1368152"/>
              <a:gd name="connsiteY2" fmla="*/ 684076 h 1368152"/>
              <a:gd name="connsiteX3" fmla="*/ 684076 w 1368152"/>
              <a:gd name="connsiteY3" fmla="*/ 1368152 h 1368152"/>
              <a:gd name="connsiteX4" fmla="*/ 0 w 1368152"/>
              <a:gd name="connsiteY4" fmla="*/ 1368152 h 1368152"/>
              <a:gd name="connsiteX5" fmla="*/ 684076 w 1368152"/>
              <a:gd name="connsiteY5" fmla="*/ 684076 h 1368152"/>
              <a:gd name="connsiteX6" fmla="*/ 0 w 1368152"/>
              <a:gd name="connsiteY6" fmla="*/ 0 h 1368152"/>
              <a:gd name="connsiteX0-1" fmla="*/ 0 w 1368152"/>
              <a:gd name="connsiteY0-2" fmla="*/ 0 h 1368152"/>
              <a:gd name="connsiteX1-3" fmla="*/ 1368152 w 1368152"/>
              <a:gd name="connsiteY1-4" fmla="*/ 684076 h 1368152"/>
              <a:gd name="connsiteX2-5" fmla="*/ 684076 w 1368152"/>
              <a:gd name="connsiteY2-6" fmla="*/ 1368152 h 1368152"/>
              <a:gd name="connsiteX3-7" fmla="*/ 0 w 1368152"/>
              <a:gd name="connsiteY3-8" fmla="*/ 1368152 h 1368152"/>
              <a:gd name="connsiteX4-9" fmla="*/ 684076 w 1368152"/>
              <a:gd name="connsiteY4-10" fmla="*/ 684076 h 1368152"/>
              <a:gd name="connsiteX5-11" fmla="*/ 0 w 1368152"/>
              <a:gd name="connsiteY5-12" fmla="*/ 0 h 1368152"/>
              <a:gd name="connsiteX0-13" fmla="*/ 0 w 1368152"/>
              <a:gd name="connsiteY0-14" fmla="*/ 0 h 1368152"/>
              <a:gd name="connsiteX1-15" fmla="*/ 1368152 w 1368152"/>
              <a:gd name="connsiteY1-16" fmla="*/ 684076 h 1368152"/>
              <a:gd name="connsiteX2-17" fmla="*/ 0 w 1368152"/>
              <a:gd name="connsiteY2-18" fmla="*/ 1368152 h 1368152"/>
              <a:gd name="connsiteX3-19" fmla="*/ 684076 w 1368152"/>
              <a:gd name="connsiteY3-20" fmla="*/ 684076 h 1368152"/>
              <a:gd name="connsiteX4-21" fmla="*/ 0 w 1368152"/>
              <a:gd name="connsiteY4-22" fmla="*/ 0 h 13681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8152" h="1368152">
                <a:moveTo>
                  <a:pt x="0" y="0"/>
                </a:moveTo>
                <a:lnTo>
                  <a:pt x="1368152" y="684076"/>
                </a:lnTo>
                <a:lnTo>
                  <a:pt x="0" y="1368152"/>
                </a:lnTo>
                <a:lnTo>
                  <a:pt x="684076" y="684076"/>
                </a:lnTo>
                <a:lnTo>
                  <a:pt x="0" y="0"/>
                </a:lnTo>
                <a:close/>
              </a:path>
            </a:pathLst>
          </a:custGeom>
          <a:solidFill>
            <a:srgbClr val="3F94BF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燕尾形 3"/>
          <p:cNvSpPr/>
          <p:nvPr/>
        </p:nvSpPr>
        <p:spPr>
          <a:xfrm rot="16200000" flipH="1" flipV="1">
            <a:off x="5694816" y="3947659"/>
            <a:ext cx="557212" cy="557212"/>
          </a:xfrm>
          <a:custGeom>
            <a:avLst/>
            <a:gdLst>
              <a:gd name="connsiteX0" fmla="*/ 0 w 1368152"/>
              <a:gd name="connsiteY0" fmla="*/ 0 h 1368152"/>
              <a:gd name="connsiteX1" fmla="*/ 684076 w 1368152"/>
              <a:gd name="connsiteY1" fmla="*/ 0 h 1368152"/>
              <a:gd name="connsiteX2" fmla="*/ 1368152 w 1368152"/>
              <a:gd name="connsiteY2" fmla="*/ 684076 h 1368152"/>
              <a:gd name="connsiteX3" fmla="*/ 684076 w 1368152"/>
              <a:gd name="connsiteY3" fmla="*/ 1368152 h 1368152"/>
              <a:gd name="connsiteX4" fmla="*/ 0 w 1368152"/>
              <a:gd name="connsiteY4" fmla="*/ 1368152 h 1368152"/>
              <a:gd name="connsiteX5" fmla="*/ 684076 w 1368152"/>
              <a:gd name="connsiteY5" fmla="*/ 684076 h 1368152"/>
              <a:gd name="connsiteX6" fmla="*/ 0 w 1368152"/>
              <a:gd name="connsiteY6" fmla="*/ 0 h 1368152"/>
              <a:gd name="connsiteX0-1" fmla="*/ 0 w 1368152"/>
              <a:gd name="connsiteY0-2" fmla="*/ 0 h 1368152"/>
              <a:gd name="connsiteX1-3" fmla="*/ 1368152 w 1368152"/>
              <a:gd name="connsiteY1-4" fmla="*/ 684076 h 1368152"/>
              <a:gd name="connsiteX2-5" fmla="*/ 684076 w 1368152"/>
              <a:gd name="connsiteY2-6" fmla="*/ 1368152 h 1368152"/>
              <a:gd name="connsiteX3-7" fmla="*/ 0 w 1368152"/>
              <a:gd name="connsiteY3-8" fmla="*/ 1368152 h 1368152"/>
              <a:gd name="connsiteX4-9" fmla="*/ 684076 w 1368152"/>
              <a:gd name="connsiteY4-10" fmla="*/ 684076 h 1368152"/>
              <a:gd name="connsiteX5-11" fmla="*/ 0 w 1368152"/>
              <a:gd name="connsiteY5-12" fmla="*/ 0 h 1368152"/>
              <a:gd name="connsiteX0-13" fmla="*/ 0 w 1368152"/>
              <a:gd name="connsiteY0-14" fmla="*/ 0 h 1368152"/>
              <a:gd name="connsiteX1-15" fmla="*/ 1368152 w 1368152"/>
              <a:gd name="connsiteY1-16" fmla="*/ 684076 h 1368152"/>
              <a:gd name="connsiteX2-17" fmla="*/ 0 w 1368152"/>
              <a:gd name="connsiteY2-18" fmla="*/ 1368152 h 1368152"/>
              <a:gd name="connsiteX3-19" fmla="*/ 684076 w 1368152"/>
              <a:gd name="connsiteY3-20" fmla="*/ 684076 h 1368152"/>
              <a:gd name="connsiteX4-21" fmla="*/ 0 w 1368152"/>
              <a:gd name="connsiteY4-22" fmla="*/ 0 h 13681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8152" h="1368152">
                <a:moveTo>
                  <a:pt x="0" y="0"/>
                </a:moveTo>
                <a:lnTo>
                  <a:pt x="1368152" y="684076"/>
                </a:lnTo>
                <a:lnTo>
                  <a:pt x="0" y="1368152"/>
                </a:lnTo>
                <a:lnTo>
                  <a:pt x="684076" y="684076"/>
                </a:lnTo>
                <a:lnTo>
                  <a:pt x="0" y="0"/>
                </a:lnTo>
                <a:close/>
              </a:path>
            </a:pathLst>
          </a:custGeom>
          <a:solidFill>
            <a:srgbClr val="74428D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燕尾形 3"/>
          <p:cNvSpPr/>
          <p:nvPr/>
        </p:nvSpPr>
        <p:spPr>
          <a:xfrm flipH="1">
            <a:off x="4742316" y="2995159"/>
            <a:ext cx="557212" cy="557212"/>
          </a:xfrm>
          <a:custGeom>
            <a:avLst/>
            <a:gdLst>
              <a:gd name="connsiteX0" fmla="*/ 0 w 1368152"/>
              <a:gd name="connsiteY0" fmla="*/ 0 h 1368152"/>
              <a:gd name="connsiteX1" fmla="*/ 684076 w 1368152"/>
              <a:gd name="connsiteY1" fmla="*/ 0 h 1368152"/>
              <a:gd name="connsiteX2" fmla="*/ 1368152 w 1368152"/>
              <a:gd name="connsiteY2" fmla="*/ 684076 h 1368152"/>
              <a:gd name="connsiteX3" fmla="*/ 684076 w 1368152"/>
              <a:gd name="connsiteY3" fmla="*/ 1368152 h 1368152"/>
              <a:gd name="connsiteX4" fmla="*/ 0 w 1368152"/>
              <a:gd name="connsiteY4" fmla="*/ 1368152 h 1368152"/>
              <a:gd name="connsiteX5" fmla="*/ 684076 w 1368152"/>
              <a:gd name="connsiteY5" fmla="*/ 684076 h 1368152"/>
              <a:gd name="connsiteX6" fmla="*/ 0 w 1368152"/>
              <a:gd name="connsiteY6" fmla="*/ 0 h 1368152"/>
              <a:gd name="connsiteX0-1" fmla="*/ 0 w 1368152"/>
              <a:gd name="connsiteY0-2" fmla="*/ 0 h 1368152"/>
              <a:gd name="connsiteX1-3" fmla="*/ 1368152 w 1368152"/>
              <a:gd name="connsiteY1-4" fmla="*/ 684076 h 1368152"/>
              <a:gd name="connsiteX2-5" fmla="*/ 684076 w 1368152"/>
              <a:gd name="connsiteY2-6" fmla="*/ 1368152 h 1368152"/>
              <a:gd name="connsiteX3-7" fmla="*/ 0 w 1368152"/>
              <a:gd name="connsiteY3-8" fmla="*/ 1368152 h 1368152"/>
              <a:gd name="connsiteX4-9" fmla="*/ 684076 w 1368152"/>
              <a:gd name="connsiteY4-10" fmla="*/ 684076 h 1368152"/>
              <a:gd name="connsiteX5-11" fmla="*/ 0 w 1368152"/>
              <a:gd name="connsiteY5-12" fmla="*/ 0 h 1368152"/>
              <a:gd name="connsiteX0-13" fmla="*/ 0 w 1368152"/>
              <a:gd name="connsiteY0-14" fmla="*/ 0 h 1368152"/>
              <a:gd name="connsiteX1-15" fmla="*/ 1368152 w 1368152"/>
              <a:gd name="connsiteY1-16" fmla="*/ 684076 h 1368152"/>
              <a:gd name="connsiteX2-17" fmla="*/ 0 w 1368152"/>
              <a:gd name="connsiteY2-18" fmla="*/ 1368152 h 1368152"/>
              <a:gd name="connsiteX3-19" fmla="*/ 684076 w 1368152"/>
              <a:gd name="connsiteY3-20" fmla="*/ 684076 h 1368152"/>
              <a:gd name="connsiteX4-21" fmla="*/ 0 w 1368152"/>
              <a:gd name="connsiteY4-22" fmla="*/ 0 h 13681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8152" h="1368152">
                <a:moveTo>
                  <a:pt x="0" y="0"/>
                </a:moveTo>
                <a:lnTo>
                  <a:pt x="1368152" y="684076"/>
                </a:lnTo>
                <a:lnTo>
                  <a:pt x="0" y="1368152"/>
                </a:lnTo>
                <a:lnTo>
                  <a:pt x="684076" y="684076"/>
                </a:lnTo>
                <a:lnTo>
                  <a:pt x="0" y="0"/>
                </a:lnTo>
                <a:close/>
              </a:path>
            </a:pathLst>
          </a:custGeom>
          <a:solidFill>
            <a:srgbClr val="3F94BF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燕尾形 3"/>
          <p:cNvSpPr/>
          <p:nvPr/>
        </p:nvSpPr>
        <p:spPr>
          <a:xfrm rot="13500000">
            <a:off x="5020922" y="2321265"/>
            <a:ext cx="555625" cy="557213"/>
          </a:xfrm>
          <a:custGeom>
            <a:avLst/>
            <a:gdLst>
              <a:gd name="connsiteX0" fmla="*/ 0 w 1368152"/>
              <a:gd name="connsiteY0" fmla="*/ 0 h 1368152"/>
              <a:gd name="connsiteX1" fmla="*/ 684076 w 1368152"/>
              <a:gd name="connsiteY1" fmla="*/ 0 h 1368152"/>
              <a:gd name="connsiteX2" fmla="*/ 1368152 w 1368152"/>
              <a:gd name="connsiteY2" fmla="*/ 684076 h 1368152"/>
              <a:gd name="connsiteX3" fmla="*/ 684076 w 1368152"/>
              <a:gd name="connsiteY3" fmla="*/ 1368152 h 1368152"/>
              <a:gd name="connsiteX4" fmla="*/ 0 w 1368152"/>
              <a:gd name="connsiteY4" fmla="*/ 1368152 h 1368152"/>
              <a:gd name="connsiteX5" fmla="*/ 684076 w 1368152"/>
              <a:gd name="connsiteY5" fmla="*/ 684076 h 1368152"/>
              <a:gd name="connsiteX6" fmla="*/ 0 w 1368152"/>
              <a:gd name="connsiteY6" fmla="*/ 0 h 1368152"/>
              <a:gd name="connsiteX0-1" fmla="*/ 0 w 1368152"/>
              <a:gd name="connsiteY0-2" fmla="*/ 0 h 1368152"/>
              <a:gd name="connsiteX1-3" fmla="*/ 1368152 w 1368152"/>
              <a:gd name="connsiteY1-4" fmla="*/ 684076 h 1368152"/>
              <a:gd name="connsiteX2-5" fmla="*/ 684076 w 1368152"/>
              <a:gd name="connsiteY2-6" fmla="*/ 1368152 h 1368152"/>
              <a:gd name="connsiteX3-7" fmla="*/ 0 w 1368152"/>
              <a:gd name="connsiteY3-8" fmla="*/ 1368152 h 1368152"/>
              <a:gd name="connsiteX4-9" fmla="*/ 684076 w 1368152"/>
              <a:gd name="connsiteY4-10" fmla="*/ 684076 h 1368152"/>
              <a:gd name="connsiteX5-11" fmla="*/ 0 w 1368152"/>
              <a:gd name="connsiteY5-12" fmla="*/ 0 h 1368152"/>
              <a:gd name="connsiteX0-13" fmla="*/ 0 w 1368152"/>
              <a:gd name="connsiteY0-14" fmla="*/ 0 h 1368152"/>
              <a:gd name="connsiteX1-15" fmla="*/ 1368152 w 1368152"/>
              <a:gd name="connsiteY1-16" fmla="*/ 684076 h 1368152"/>
              <a:gd name="connsiteX2-17" fmla="*/ 0 w 1368152"/>
              <a:gd name="connsiteY2-18" fmla="*/ 1368152 h 1368152"/>
              <a:gd name="connsiteX3-19" fmla="*/ 684076 w 1368152"/>
              <a:gd name="connsiteY3-20" fmla="*/ 684076 h 1368152"/>
              <a:gd name="connsiteX4-21" fmla="*/ 0 w 1368152"/>
              <a:gd name="connsiteY4-22" fmla="*/ 0 h 13681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8152" h="1368152">
                <a:moveTo>
                  <a:pt x="0" y="0"/>
                </a:moveTo>
                <a:lnTo>
                  <a:pt x="1368152" y="684076"/>
                </a:lnTo>
                <a:lnTo>
                  <a:pt x="0" y="1368152"/>
                </a:lnTo>
                <a:lnTo>
                  <a:pt x="684076" y="684076"/>
                </a:lnTo>
                <a:lnTo>
                  <a:pt x="0" y="0"/>
                </a:lnTo>
                <a:close/>
              </a:path>
            </a:pathLst>
          </a:custGeom>
          <a:solidFill>
            <a:srgbClr val="00779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燕尾形 3"/>
          <p:cNvSpPr/>
          <p:nvPr/>
        </p:nvSpPr>
        <p:spPr>
          <a:xfrm rot="8100000" flipH="1">
            <a:off x="6366329" y="2322058"/>
            <a:ext cx="557212" cy="557213"/>
          </a:xfrm>
          <a:custGeom>
            <a:avLst/>
            <a:gdLst>
              <a:gd name="connsiteX0" fmla="*/ 0 w 1368152"/>
              <a:gd name="connsiteY0" fmla="*/ 0 h 1368152"/>
              <a:gd name="connsiteX1" fmla="*/ 684076 w 1368152"/>
              <a:gd name="connsiteY1" fmla="*/ 0 h 1368152"/>
              <a:gd name="connsiteX2" fmla="*/ 1368152 w 1368152"/>
              <a:gd name="connsiteY2" fmla="*/ 684076 h 1368152"/>
              <a:gd name="connsiteX3" fmla="*/ 684076 w 1368152"/>
              <a:gd name="connsiteY3" fmla="*/ 1368152 h 1368152"/>
              <a:gd name="connsiteX4" fmla="*/ 0 w 1368152"/>
              <a:gd name="connsiteY4" fmla="*/ 1368152 h 1368152"/>
              <a:gd name="connsiteX5" fmla="*/ 684076 w 1368152"/>
              <a:gd name="connsiteY5" fmla="*/ 684076 h 1368152"/>
              <a:gd name="connsiteX6" fmla="*/ 0 w 1368152"/>
              <a:gd name="connsiteY6" fmla="*/ 0 h 1368152"/>
              <a:gd name="connsiteX0-1" fmla="*/ 0 w 1368152"/>
              <a:gd name="connsiteY0-2" fmla="*/ 0 h 1368152"/>
              <a:gd name="connsiteX1-3" fmla="*/ 1368152 w 1368152"/>
              <a:gd name="connsiteY1-4" fmla="*/ 684076 h 1368152"/>
              <a:gd name="connsiteX2-5" fmla="*/ 684076 w 1368152"/>
              <a:gd name="connsiteY2-6" fmla="*/ 1368152 h 1368152"/>
              <a:gd name="connsiteX3-7" fmla="*/ 0 w 1368152"/>
              <a:gd name="connsiteY3-8" fmla="*/ 1368152 h 1368152"/>
              <a:gd name="connsiteX4-9" fmla="*/ 684076 w 1368152"/>
              <a:gd name="connsiteY4-10" fmla="*/ 684076 h 1368152"/>
              <a:gd name="connsiteX5-11" fmla="*/ 0 w 1368152"/>
              <a:gd name="connsiteY5-12" fmla="*/ 0 h 1368152"/>
              <a:gd name="connsiteX0-13" fmla="*/ 0 w 1368152"/>
              <a:gd name="connsiteY0-14" fmla="*/ 0 h 1368152"/>
              <a:gd name="connsiteX1-15" fmla="*/ 1368152 w 1368152"/>
              <a:gd name="connsiteY1-16" fmla="*/ 684076 h 1368152"/>
              <a:gd name="connsiteX2-17" fmla="*/ 0 w 1368152"/>
              <a:gd name="connsiteY2-18" fmla="*/ 1368152 h 1368152"/>
              <a:gd name="connsiteX3-19" fmla="*/ 684076 w 1368152"/>
              <a:gd name="connsiteY3-20" fmla="*/ 684076 h 1368152"/>
              <a:gd name="connsiteX4-21" fmla="*/ 0 w 1368152"/>
              <a:gd name="connsiteY4-22" fmla="*/ 0 h 13681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8152" h="1368152">
                <a:moveTo>
                  <a:pt x="0" y="0"/>
                </a:moveTo>
                <a:lnTo>
                  <a:pt x="1368152" y="684076"/>
                </a:lnTo>
                <a:lnTo>
                  <a:pt x="0" y="1368152"/>
                </a:lnTo>
                <a:lnTo>
                  <a:pt x="684076" y="684076"/>
                </a:lnTo>
                <a:lnTo>
                  <a:pt x="0" y="0"/>
                </a:lnTo>
                <a:close/>
              </a:path>
            </a:pathLst>
          </a:custGeom>
          <a:solidFill>
            <a:srgbClr val="2C438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燕尾形 3"/>
          <p:cNvSpPr/>
          <p:nvPr/>
        </p:nvSpPr>
        <p:spPr>
          <a:xfrm rot="8100000" flipV="1">
            <a:off x="5020128" y="3669846"/>
            <a:ext cx="557213" cy="557213"/>
          </a:xfrm>
          <a:custGeom>
            <a:avLst/>
            <a:gdLst>
              <a:gd name="connsiteX0" fmla="*/ 0 w 1368152"/>
              <a:gd name="connsiteY0" fmla="*/ 0 h 1368152"/>
              <a:gd name="connsiteX1" fmla="*/ 684076 w 1368152"/>
              <a:gd name="connsiteY1" fmla="*/ 0 h 1368152"/>
              <a:gd name="connsiteX2" fmla="*/ 1368152 w 1368152"/>
              <a:gd name="connsiteY2" fmla="*/ 684076 h 1368152"/>
              <a:gd name="connsiteX3" fmla="*/ 684076 w 1368152"/>
              <a:gd name="connsiteY3" fmla="*/ 1368152 h 1368152"/>
              <a:gd name="connsiteX4" fmla="*/ 0 w 1368152"/>
              <a:gd name="connsiteY4" fmla="*/ 1368152 h 1368152"/>
              <a:gd name="connsiteX5" fmla="*/ 684076 w 1368152"/>
              <a:gd name="connsiteY5" fmla="*/ 684076 h 1368152"/>
              <a:gd name="connsiteX6" fmla="*/ 0 w 1368152"/>
              <a:gd name="connsiteY6" fmla="*/ 0 h 1368152"/>
              <a:gd name="connsiteX0-1" fmla="*/ 0 w 1368152"/>
              <a:gd name="connsiteY0-2" fmla="*/ 0 h 1368152"/>
              <a:gd name="connsiteX1-3" fmla="*/ 1368152 w 1368152"/>
              <a:gd name="connsiteY1-4" fmla="*/ 684076 h 1368152"/>
              <a:gd name="connsiteX2-5" fmla="*/ 684076 w 1368152"/>
              <a:gd name="connsiteY2-6" fmla="*/ 1368152 h 1368152"/>
              <a:gd name="connsiteX3-7" fmla="*/ 0 w 1368152"/>
              <a:gd name="connsiteY3-8" fmla="*/ 1368152 h 1368152"/>
              <a:gd name="connsiteX4-9" fmla="*/ 684076 w 1368152"/>
              <a:gd name="connsiteY4-10" fmla="*/ 684076 h 1368152"/>
              <a:gd name="connsiteX5-11" fmla="*/ 0 w 1368152"/>
              <a:gd name="connsiteY5-12" fmla="*/ 0 h 1368152"/>
              <a:gd name="connsiteX0-13" fmla="*/ 0 w 1368152"/>
              <a:gd name="connsiteY0-14" fmla="*/ 0 h 1368152"/>
              <a:gd name="connsiteX1-15" fmla="*/ 1368152 w 1368152"/>
              <a:gd name="connsiteY1-16" fmla="*/ 684076 h 1368152"/>
              <a:gd name="connsiteX2-17" fmla="*/ 0 w 1368152"/>
              <a:gd name="connsiteY2-18" fmla="*/ 1368152 h 1368152"/>
              <a:gd name="connsiteX3-19" fmla="*/ 684076 w 1368152"/>
              <a:gd name="connsiteY3-20" fmla="*/ 684076 h 1368152"/>
              <a:gd name="connsiteX4-21" fmla="*/ 0 w 1368152"/>
              <a:gd name="connsiteY4-22" fmla="*/ 0 h 13681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8152" h="1368152">
                <a:moveTo>
                  <a:pt x="0" y="0"/>
                </a:moveTo>
                <a:lnTo>
                  <a:pt x="1368152" y="684076"/>
                </a:lnTo>
                <a:lnTo>
                  <a:pt x="0" y="1368152"/>
                </a:lnTo>
                <a:lnTo>
                  <a:pt x="684076" y="684076"/>
                </a:lnTo>
                <a:lnTo>
                  <a:pt x="0" y="0"/>
                </a:lnTo>
                <a:close/>
              </a:path>
            </a:pathLst>
          </a:custGeom>
          <a:solidFill>
            <a:srgbClr val="2C4384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" name="燕尾形 3"/>
          <p:cNvSpPr/>
          <p:nvPr/>
        </p:nvSpPr>
        <p:spPr>
          <a:xfrm rot="13500000" flipH="1" flipV="1">
            <a:off x="6366328" y="3669846"/>
            <a:ext cx="557213" cy="557213"/>
          </a:xfrm>
          <a:custGeom>
            <a:avLst/>
            <a:gdLst>
              <a:gd name="connsiteX0" fmla="*/ 0 w 1368152"/>
              <a:gd name="connsiteY0" fmla="*/ 0 h 1368152"/>
              <a:gd name="connsiteX1" fmla="*/ 684076 w 1368152"/>
              <a:gd name="connsiteY1" fmla="*/ 0 h 1368152"/>
              <a:gd name="connsiteX2" fmla="*/ 1368152 w 1368152"/>
              <a:gd name="connsiteY2" fmla="*/ 684076 h 1368152"/>
              <a:gd name="connsiteX3" fmla="*/ 684076 w 1368152"/>
              <a:gd name="connsiteY3" fmla="*/ 1368152 h 1368152"/>
              <a:gd name="connsiteX4" fmla="*/ 0 w 1368152"/>
              <a:gd name="connsiteY4" fmla="*/ 1368152 h 1368152"/>
              <a:gd name="connsiteX5" fmla="*/ 684076 w 1368152"/>
              <a:gd name="connsiteY5" fmla="*/ 684076 h 1368152"/>
              <a:gd name="connsiteX6" fmla="*/ 0 w 1368152"/>
              <a:gd name="connsiteY6" fmla="*/ 0 h 1368152"/>
              <a:gd name="connsiteX0-1" fmla="*/ 0 w 1368152"/>
              <a:gd name="connsiteY0-2" fmla="*/ 0 h 1368152"/>
              <a:gd name="connsiteX1-3" fmla="*/ 1368152 w 1368152"/>
              <a:gd name="connsiteY1-4" fmla="*/ 684076 h 1368152"/>
              <a:gd name="connsiteX2-5" fmla="*/ 684076 w 1368152"/>
              <a:gd name="connsiteY2-6" fmla="*/ 1368152 h 1368152"/>
              <a:gd name="connsiteX3-7" fmla="*/ 0 w 1368152"/>
              <a:gd name="connsiteY3-8" fmla="*/ 1368152 h 1368152"/>
              <a:gd name="connsiteX4-9" fmla="*/ 684076 w 1368152"/>
              <a:gd name="connsiteY4-10" fmla="*/ 684076 h 1368152"/>
              <a:gd name="connsiteX5-11" fmla="*/ 0 w 1368152"/>
              <a:gd name="connsiteY5-12" fmla="*/ 0 h 1368152"/>
              <a:gd name="connsiteX0-13" fmla="*/ 0 w 1368152"/>
              <a:gd name="connsiteY0-14" fmla="*/ 0 h 1368152"/>
              <a:gd name="connsiteX1-15" fmla="*/ 1368152 w 1368152"/>
              <a:gd name="connsiteY1-16" fmla="*/ 684076 h 1368152"/>
              <a:gd name="connsiteX2-17" fmla="*/ 0 w 1368152"/>
              <a:gd name="connsiteY2-18" fmla="*/ 1368152 h 1368152"/>
              <a:gd name="connsiteX3-19" fmla="*/ 684076 w 1368152"/>
              <a:gd name="connsiteY3-20" fmla="*/ 684076 h 1368152"/>
              <a:gd name="connsiteX4-21" fmla="*/ 0 w 1368152"/>
              <a:gd name="connsiteY4-22" fmla="*/ 0 h 13681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8152" h="1368152">
                <a:moveTo>
                  <a:pt x="0" y="0"/>
                </a:moveTo>
                <a:lnTo>
                  <a:pt x="1368152" y="684076"/>
                </a:lnTo>
                <a:lnTo>
                  <a:pt x="0" y="1368152"/>
                </a:lnTo>
                <a:lnTo>
                  <a:pt x="684076" y="684076"/>
                </a:lnTo>
                <a:lnTo>
                  <a:pt x="0" y="0"/>
                </a:lnTo>
                <a:close/>
              </a:path>
            </a:pathLst>
          </a:custGeom>
          <a:solidFill>
            <a:srgbClr val="00779D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矩形 56"/>
          <p:cNvSpPr>
            <a:spLocks noChangeArrowheads="1"/>
          </p:cNvSpPr>
          <p:nvPr/>
        </p:nvSpPr>
        <p:spPr bwMode="auto">
          <a:xfrm>
            <a:off x="5452881" y="3011594"/>
            <a:ext cx="10373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93078" y="1224378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27169" y="1622094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444801" y="2813707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08137" y="4226264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02294" y="4679213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86908" y="3973130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045979" y="2813707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605750" y="1594051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 bwMode="auto">
          <a:xfrm>
            <a:off x="2677002" y="3954550"/>
            <a:ext cx="5638323" cy="3858668"/>
            <a:chOff x="2230438" y="938213"/>
            <a:chExt cx="7051675" cy="4826000"/>
          </a:xfrm>
        </p:grpSpPr>
        <p:sp>
          <p:nvSpPr>
            <p:cNvPr id="3" name="Freeform 64"/>
            <p:cNvSpPr>
              <a:spLocks noChangeArrowheads="1"/>
            </p:cNvSpPr>
            <p:nvPr/>
          </p:nvSpPr>
          <p:spPr bwMode="auto">
            <a:xfrm>
              <a:off x="7764463" y="2760663"/>
              <a:ext cx="171450" cy="577850"/>
            </a:xfrm>
            <a:custGeom>
              <a:avLst/>
              <a:gdLst>
                <a:gd name="T0" fmla="*/ 13630 w 478"/>
                <a:gd name="T1" fmla="*/ 577490 h 1605"/>
                <a:gd name="T2" fmla="*/ 171091 w 478"/>
                <a:gd name="T3" fmla="*/ 577490 h 1605"/>
                <a:gd name="T4" fmla="*/ 164276 w 478"/>
                <a:gd name="T5" fmla="*/ 0 h 1605"/>
                <a:gd name="T6" fmla="*/ 0 w 478"/>
                <a:gd name="T7" fmla="*/ 0 h 1605"/>
                <a:gd name="T8" fmla="*/ 13630 w 478"/>
                <a:gd name="T9" fmla="*/ 577490 h 16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8" h="1605">
                  <a:moveTo>
                    <a:pt x="38" y="1604"/>
                  </a:moveTo>
                  <a:lnTo>
                    <a:pt x="477" y="1604"/>
                  </a:lnTo>
                  <a:lnTo>
                    <a:pt x="458" y="0"/>
                  </a:lnTo>
                  <a:lnTo>
                    <a:pt x="0" y="0"/>
                  </a:lnTo>
                  <a:lnTo>
                    <a:pt x="38" y="1604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" name="Freeform 65"/>
            <p:cNvSpPr>
              <a:spLocks noChangeArrowheads="1"/>
            </p:cNvSpPr>
            <p:nvPr/>
          </p:nvSpPr>
          <p:spPr bwMode="auto">
            <a:xfrm>
              <a:off x="7764463" y="2678113"/>
              <a:ext cx="165100" cy="171450"/>
            </a:xfrm>
            <a:custGeom>
              <a:avLst/>
              <a:gdLst>
                <a:gd name="T0" fmla="*/ 0 w 459"/>
                <a:gd name="T1" fmla="*/ 88953 h 478"/>
                <a:gd name="T2" fmla="*/ 0 w 459"/>
                <a:gd name="T3" fmla="*/ 88953 h 478"/>
                <a:gd name="T4" fmla="*/ 82370 w 459"/>
                <a:gd name="T5" fmla="*/ 171091 h 478"/>
                <a:gd name="T6" fmla="*/ 157906 w 459"/>
                <a:gd name="T7" fmla="*/ 82138 h 478"/>
                <a:gd name="T8" fmla="*/ 82370 w 459"/>
                <a:gd name="T9" fmla="*/ 0 h 478"/>
                <a:gd name="T10" fmla="*/ 0 w 459"/>
                <a:gd name="T11" fmla="*/ 88953 h 4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9" h="478">
                  <a:moveTo>
                    <a:pt x="0" y="248"/>
                  </a:moveTo>
                  <a:lnTo>
                    <a:pt x="0" y="248"/>
                  </a:lnTo>
                  <a:cubicBezTo>
                    <a:pt x="19" y="363"/>
                    <a:pt x="114" y="477"/>
                    <a:pt x="229" y="477"/>
                  </a:cubicBezTo>
                  <a:cubicBezTo>
                    <a:pt x="363" y="477"/>
                    <a:pt x="458" y="363"/>
                    <a:pt x="439" y="229"/>
                  </a:cubicBezTo>
                  <a:cubicBezTo>
                    <a:pt x="439" y="114"/>
                    <a:pt x="343" y="0"/>
                    <a:pt x="229" y="0"/>
                  </a:cubicBezTo>
                  <a:cubicBezTo>
                    <a:pt x="95" y="0"/>
                    <a:pt x="0" y="114"/>
                    <a:pt x="0" y="248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" name="Freeform 66"/>
            <p:cNvSpPr>
              <a:spLocks noChangeArrowheads="1"/>
            </p:cNvSpPr>
            <p:nvPr/>
          </p:nvSpPr>
          <p:spPr bwMode="auto">
            <a:xfrm>
              <a:off x="7783513" y="2692400"/>
              <a:ext cx="123825" cy="103188"/>
            </a:xfrm>
            <a:custGeom>
              <a:avLst/>
              <a:gdLst>
                <a:gd name="T0" fmla="*/ 61733 w 345"/>
                <a:gd name="T1" fmla="*/ 102830 h 288"/>
                <a:gd name="T2" fmla="*/ 61733 w 345"/>
                <a:gd name="T3" fmla="*/ 102830 h 288"/>
                <a:gd name="T4" fmla="*/ 123466 w 345"/>
                <a:gd name="T5" fmla="*/ 48011 h 288"/>
                <a:gd name="T6" fmla="*/ 61733 w 345"/>
                <a:gd name="T7" fmla="*/ 0 h 288"/>
                <a:gd name="T8" fmla="*/ 0 w 345"/>
                <a:gd name="T9" fmla="*/ 48011 h 288"/>
                <a:gd name="T10" fmla="*/ 61733 w 345"/>
                <a:gd name="T11" fmla="*/ 102830 h 2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5" h="288">
                  <a:moveTo>
                    <a:pt x="172" y="287"/>
                  </a:moveTo>
                  <a:lnTo>
                    <a:pt x="172" y="287"/>
                  </a:lnTo>
                  <a:cubicBezTo>
                    <a:pt x="267" y="287"/>
                    <a:pt x="344" y="210"/>
                    <a:pt x="344" y="134"/>
                  </a:cubicBezTo>
                  <a:cubicBezTo>
                    <a:pt x="344" y="57"/>
                    <a:pt x="267" y="0"/>
                    <a:pt x="172" y="0"/>
                  </a:cubicBezTo>
                  <a:cubicBezTo>
                    <a:pt x="77" y="0"/>
                    <a:pt x="0" y="57"/>
                    <a:pt x="0" y="134"/>
                  </a:cubicBezTo>
                  <a:cubicBezTo>
                    <a:pt x="0" y="210"/>
                    <a:pt x="77" y="287"/>
                    <a:pt x="172" y="287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" name="Freeform 67"/>
            <p:cNvSpPr>
              <a:spLocks noChangeArrowheads="1"/>
            </p:cNvSpPr>
            <p:nvPr/>
          </p:nvSpPr>
          <p:spPr bwMode="auto">
            <a:xfrm>
              <a:off x="7591425" y="2692400"/>
              <a:ext cx="185738" cy="701675"/>
            </a:xfrm>
            <a:custGeom>
              <a:avLst/>
              <a:gdLst>
                <a:gd name="T0" fmla="*/ 13678 w 516"/>
                <a:gd name="T1" fmla="*/ 701315 h 1948"/>
                <a:gd name="T2" fmla="*/ 185378 w 516"/>
                <a:gd name="T3" fmla="*/ 694471 h 1948"/>
                <a:gd name="T4" fmla="*/ 171700 w 516"/>
                <a:gd name="T5" fmla="*/ 0 h 1948"/>
                <a:gd name="T6" fmla="*/ 0 w 516"/>
                <a:gd name="T7" fmla="*/ 7204 h 1948"/>
                <a:gd name="T8" fmla="*/ 13678 w 516"/>
                <a:gd name="T9" fmla="*/ 701315 h 19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6" h="1948">
                  <a:moveTo>
                    <a:pt x="38" y="1947"/>
                  </a:moveTo>
                  <a:lnTo>
                    <a:pt x="515" y="1928"/>
                  </a:lnTo>
                  <a:lnTo>
                    <a:pt x="477" y="0"/>
                  </a:lnTo>
                  <a:lnTo>
                    <a:pt x="0" y="20"/>
                  </a:lnTo>
                  <a:lnTo>
                    <a:pt x="38" y="1947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" name="Freeform 68"/>
            <p:cNvSpPr>
              <a:spLocks noChangeArrowheads="1"/>
            </p:cNvSpPr>
            <p:nvPr/>
          </p:nvSpPr>
          <p:spPr bwMode="auto">
            <a:xfrm>
              <a:off x="7591425" y="2609850"/>
              <a:ext cx="179388" cy="173038"/>
            </a:xfrm>
            <a:custGeom>
              <a:avLst/>
              <a:gdLst>
                <a:gd name="T0" fmla="*/ 0 w 497"/>
                <a:gd name="T1" fmla="*/ 89951 h 479"/>
                <a:gd name="T2" fmla="*/ 0 w 497"/>
                <a:gd name="T3" fmla="*/ 89951 h 479"/>
                <a:gd name="T4" fmla="*/ 89514 w 497"/>
                <a:gd name="T5" fmla="*/ 172677 h 479"/>
                <a:gd name="T6" fmla="*/ 172169 w 497"/>
                <a:gd name="T7" fmla="*/ 82726 h 479"/>
                <a:gd name="T8" fmla="*/ 82656 w 497"/>
                <a:gd name="T9" fmla="*/ 0 h 479"/>
                <a:gd name="T10" fmla="*/ 0 w 497"/>
                <a:gd name="T11" fmla="*/ 89951 h 4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7" h="479">
                  <a:moveTo>
                    <a:pt x="0" y="249"/>
                  </a:moveTo>
                  <a:lnTo>
                    <a:pt x="0" y="249"/>
                  </a:lnTo>
                  <a:cubicBezTo>
                    <a:pt x="0" y="382"/>
                    <a:pt x="114" y="478"/>
                    <a:pt x="248" y="478"/>
                  </a:cubicBezTo>
                  <a:cubicBezTo>
                    <a:pt x="382" y="478"/>
                    <a:pt x="496" y="363"/>
                    <a:pt x="477" y="229"/>
                  </a:cubicBezTo>
                  <a:cubicBezTo>
                    <a:pt x="477" y="96"/>
                    <a:pt x="362" y="0"/>
                    <a:pt x="229" y="0"/>
                  </a:cubicBezTo>
                  <a:cubicBezTo>
                    <a:pt x="95" y="0"/>
                    <a:pt x="0" y="115"/>
                    <a:pt x="0" y="249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" name="Freeform 69"/>
            <p:cNvSpPr>
              <a:spLocks noChangeArrowheads="1"/>
            </p:cNvSpPr>
            <p:nvPr/>
          </p:nvSpPr>
          <p:spPr bwMode="auto">
            <a:xfrm>
              <a:off x="7434263" y="2746375"/>
              <a:ext cx="173037" cy="646113"/>
            </a:xfrm>
            <a:custGeom>
              <a:avLst/>
              <a:gdLst>
                <a:gd name="T0" fmla="*/ 13727 w 479"/>
                <a:gd name="T1" fmla="*/ 645753 h 1795"/>
                <a:gd name="T2" fmla="*/ 172676 w 479"/>
                <a:gd name="T3" fmla="*/ 645753 h 1795"/>
                <a:gd name="T4" fmla="*/ 158948 w 479"/>
                <a:gd name="T5" fmla="*/ 0 h 1795"/>
                <a:gd name="T6" fmla="*/ 0 w 479"/>
                <a:gd name="T7" fmla="*/ 6839 h 1795"/>
                <a:gd name="T8" fmla="*/ 13727 w 479"/>
                <a:gd name="T9" fmla="*/ 645753 h 17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9" h="1795">
                  <a:moveTo>
                    <a:pt x="38" y="1794"/>
                  </a:moveTo>
                  <a:lnTo>
                    <a:pt x="478" y="1794"/>
                  </a:lnTo>
                  <a:lnTo>
                    <a:pt x="440" y="0"/>
                  </a:lnTo>
                  <a:lnTo>
                    <a:pt x="0" y="19"/>
                  </a:lnTo>
                  <a:lnTo>
                    <a:pt x="38" y="1794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" name="Freeform 70"/>
            <p:cNvSpPr>
              <a:spLocks noChangeArrowheads="1"/>
            </p:cNvSpPr>
            <p:nvPr/>
          </p:nvSpPr>
          <p:spPr bwMode="auto">
            <a:xfrm>
              <a:off x="7434263" y="2671763"/>
              <a:ext cx="158750" cy="158750"/>
            </a:xfrm>
            <a:custGeom>
              <a:avLst/>
              <a:gdLst>
                <a:gd name="T0" fmla="*/ 0 w 441"/>
                <a:gd name="T1" fmla="*/ 82622 h 440"/>
                <a:gd name="T2" fmla="*/ 0 w 441"/>
                <a:gd name="T3" fmla="*/ 82622 h 440"/>
                <a:gd name="T4" fmla="*/ 82795 w 441"/>
                <a:gd name="T5" fmla="*/ 158389 h 440"/>
                <a:gd name="T6" fmla="*/ 158390 w 441"/>
                <a:gd name="T7" fmla="*/ 75767 h 440"/>
                <a:gd name="T8" fmla="*/ 82795 w 441"/>
                <a:gd name="T9" fmla="*/ 0 h 440"/>
                <a:gd name="T10" fmla="*/ 0 w 441"/>
                <a:gd name="T11" fmla="*/ 82622 h 4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41" h="440">
                  <a:moveTo>
                    <a:pt x="0" y="229"/>
                  </a:moveTo>
                  <a:lnTo>
                    <a:pt x="0" y="229"/>
                  </a:lnTo>
                  <a:cubicBezTo>
                    <a:pt x="0" y="344"/>
                    <a:pt x="96" y="439"/>
                    <a:pt x="230" y="439"/>
                  </a:cubicBezTo>
                  <a:cubicBezTo>
                    <a:pt x="344" y="439"/>
                    <a:pt x="440" y="344"/>
                    <a:pt x="440" y="210"/>
                  </a:cubicBezTo>
                  <a:cubicBezTo>
                    <a:pt x="440" y="96"/>
                    <a:pt x="344" y="0"/>
                    <a:pt x="230" y="0"/>
                  </a:cubicBezTo>
                  <a:cubicBezTo>
                    <a:pt x="96" y="0"/>
                    <a:pt x="0" y="96"/>
                    <a:pt x="0" y="229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" name="Freeform 71"/>
            <p:cNvSpPr>
              <a:spLocks noChangeArrowheads="1"/>
            </p:cNvSpPr>
            <p:nvPr/>
          </p:nvSpPr>
          <p:spPr bwMode="auto">
            <a:xfrm>
              <a:off x="7296150" y="2905125"/>
              <a:ext cx="150813" cy="495300"/>
            </a:xfrm>
            <a:custGeom>
              <a:avLst/>
              <a:gdLst>
                <a:gd name="T0" fmla="*/ 6822 w 420"/>
                <a:gd name="T1" fmla="*/ 494940 h 1375"/>
                <a:gd name="T2" fmla="*/ 150454 w 420"/>
                <a:gd name="T3" fmla="*/ 488096 h 1375"/>
                <a:gd name="T4" fmla="*/ 143631 w 420"/>
                <a:gd name="T5" fmla="*/ 0 h 1375"/>
                <a:gd name="T6" fmla="*/ 0 w 420"/>
                <a:gd name="T7" fmla="*/ 0 h 1375"/>
                <a:gd name="T8" fmla="*/ 6822 w 420"/>
                <a:gd name="T9" fmla="*/ 494940 h 13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0" h="1375">
                  <a:moveTo>
                    <a:pt x="19" y="1374"/>
                  </a:moveTo>
                  <a:lnTo>
                    <a:pt x="419" y="1355"/>
                  </a:lnTo>
                  <a:lnTo>
                    <a:pt x="400" y="0"/>
                  </a:lnTo>
                  <a:lnTo>
                    <a:pt x="0" y="0"/>
                  </a:lnTo>
                  <a:lnTo>
                    <a:pt x="19" y="1374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1" name="Freeform 72"/>
            <p:cNvSpPr>
              <a:spLocks noChangeArrowheads="1"/>
            </p:cNvSpPr>
            <p:nvPr/>
          </p:nvSpPr>
          <p:spPr bwMode="auto">
            <a:xfrm>
              <a:off x="7296150" y="2828925"/>
              <a:ext cx="144463" cy="144463"/>
            </a:xfrm>
            <a:custGeom>
              <a:avLst/>
              <a:gdLst>
                <a:gd name="T0" fmla="*/ 0 w 401"/>
                <a:gd name="T1" fmla="*/ 75466 h 402"/>
                <a:gd name="T2" fmla="*/ 0 w 401"/>
                <a:gd name="T3" fmla="*/ 75466 h 402"/>
                <a:gd name="T4" fmla="*/ 75654 w 401"/>
                <a:gd name="T5" fmla="*/ 144104 h 402"/>
                <a:gd name="T6" fmla="*/ 144103 w 401"/>
                <a:gd name="T7" fmla="*/ 75466 h 402"/>
                <a:gd name="T8" fmla="*/ 68449 w 401"/>
                <a:gd name="T9" fmla="*/ 0 h 402"/>
                <a:gd name="T10" fmla="*/ 0 w 401"/>
                <a:gd name="T11" fmla="*/ 75466 h 4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1" h="402">
                  <a:moveTo>
                    <a:pt x="0" y="210"/>
                  </a:moveTo>
                  <a:lnTo>
                    <a:pt x="0" y="210"/>
                  </a:lnTo>
                  <a:cubicBezTo>
                    <a:pt x="0" y="325"/>
                    <a:pt x="95" y="401"/>
                    <a:pt x="210" y="401"/>
                  </a:cubicBezTo>
                  <a:cubicBezTo>
                    <a:pt x="305" y="401"/>
                    <a:pt x="400" y="305"/>
                    <a:pt x="400" y="210"/>
                  </a:cubicBezTo>
                  <a:cubicBezTo>
                    <a:pt x="400" y="96"/>
                    <a:pt x="305" y="0"/>
                    <a:pt x="190" y="0"/>
                  </a:cubicBezTo>
                  <a:cubicBezTo>
                    <a:pt x="76" y="0"/>
                    <a:pt x="0" y="96"/>
                    <a:pt x="0" y="210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2" name="Freeform 73"/>
            <p:cNvSpPr>
              <a:spLocks noChangeArrowheads="1"/>
            </p:cNvSpPr>
            <p:nvPr/>
          </p:nvSpPr>
          <p:spPr bwMode="auto">
            <a:xfrm>
              <a:off x="7907338" y="3276600"/>
              <a:ext cx="61912" cy="69850"/>
            </a:xfrm>
            <a:custGeom>
              <a:avLst/>
              <a:gdLst>
                <a:gd name="T0" fmla="*/ 41395 w 172"/>
                <a:gd name="T1" fmla="*/ 0 h 192"/>
                <a:gd name="T2" fmla="*/ 0 w 172"/>
                <a:gd name="T3" fmla="*/ 62574 h 192"/>
                <a:gd name="T4" fmla="*/ 27356 w 172"/>
                <a:gd name="T5" fmla="*/ 69486 h 192"/>
                <a:gd name="T6" fmla="*/ 61552 w 172"/>
                <a:gd name="T7" fmla="*/ 69486 h 192"/>
                <a:gd name="T8" fmla="*/ 61552 w 172"/>
                <a:gd name="T9" fmla="*/ 41837 h 192"/>
                <a:gd name="T10" fmla="*/ 41395 w 172"/>
                <a:gd name="T11" fmla="*/ 0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" h="192">
                  <a:moveTo>
                    <a:pt x="115" y="0"/>
                  </a:moveTo>
                  <a:lnTo>
                    <a:pt x="0" y="172"/>
                  </a:lnTo>
                  <a:lnTo>
                    <a:pt x="76" y="191"/>
                  </a:lnTo>
                  <a:lnTo>
                    <a:pt x="171" y="191"/>
                  </a:lnTo>
                  <a:lnTo>
                    <a:pt x="171" y="115"/>
                  </a:lnTo>
                  <a:lnTo>
                    <a:pt x="115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3" name="Freeform 74"/>
            <p:cNvSpPr>
              <a:spLocks noChangeArrowheads="1"/>
            </p:cNvSpPr>
            <p:nvPr/>
          </p:nvSpPr>
          <p:spPr bwMode="auto">
            <a:xfrm>
              <a:off x="7942263" y="3097213"/>
              <a:ext cx="241300" cy="522287"/>
            </a:xfrm>
            <a:custGeom>
              <a:avLst/>
              <a:gdLst>
                <a:gd name="T0" fmla="*/ 186115 w 669"/>
                <a:gd name="T1" fmla="*/ 178535 h 1451"/>
                <a:gd name="T2" fmla="*/ 186115 w 669"/>
                <a:gd name="T3" fmla="*/ 178535 h 1451"/>
                <a:gd name="T4" fmla="*/ 227594 w 669"/>
                <a:gd name="T5" fmla="*/ 89268 h 1451"/>
                <a:gd name="T6" fmla="*/ 179262 w 669"/>
                <a:gd name="T7" fmla="*/ 13678 h 1451"/>
                <a:gd name="T8" fmla="*/ 82597 w 669"/>
                <a:gd name="T9" fmla="*/ 54712 h 1451"/>
                <a:gd name="T10" fmla="*/ 0 w 669"/>
                <a:gd name="T11" fmla="*/ 185374 h 1451"/>
                <a:gd name="T12" fmla="*/ 0 w 669"/>
                <a:gd name="T13" fmla="*/ 521927 h 1451"/>
                <a:gd name="T14" fmla="*/ 186115 w 669"/>
                <a:gd name="T15" fmla="*/ 178535 h 145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69" h="1451">
                  <a:moveTo>
                    <a:pt x="516" y="496"/>
                  </a:moveTo>
                  <a:lnTo>
                    <a:pt x="516" y="496"/>
                  </a:lnTo>
                  <a:cubicBezTo>
                    <a:pt x="631" y="248"/>
                    <a:pt x="631" y="248"/>
                    <a:pt x="631" y="248"/>
                  </a:cubicBezTo>
                  <a:cubicBezTo>
                    <a:pt x="631" y="248"/>
                    <a:pt x="668" y="114"/>
                    <a:pt x="497" y="38"/>
                  </a:cubicBezTo>
                  <a:cubicBezTo>
                    <a:pt x="497" y="38"/>
                    <a:pt x="344" y="0"/>
                    <a:pt x="229" y="152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1450"/>
                    <a:pt x="0" y="1450"/>
                    <a:pt x="0" y="1450"/>
                  </a:cubicBezTo>
                  <a:lnTo>
                    <a:pt x="516" y="496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4" name="Freeform 75"/>
            <p:cNvSpPr>
              <a:spLocks noChangeArrowheads="1"/>
            </p:cNvSpPr>
            <p:nvPr/>
          </p:nvSpPr>
          <p:spPr bwMode="auto">
            <a:xfrm>
              <a:off x="8059738" y="3138488"/>
              <a:ext cx="103187" cy="138112"/>
            </a:xfrm>
            <a:custGeom>
              <a:avLst/>
              <a:gdLst>
                <a:gd name="T0" fmla="*/ 102827 w 287"/>
                <a:gd name="T1" fmla="*/ 48321 h 383"/>
                <a:gd name="T2" fmla="*/ 102827 w 287"/>
                <a:gd name="T3" fmla="*/ 48321 h 383"/>
                <a:gd name="T4" fmla="*/ 68671 w 287"/>
                <a:gd name="T5" fmla="*/ 0 h 383"/>
                <a:gd name="T6" fmla="*/ 13662 w 287"/>
                <a:gd name="T7" fmla="*/ 82939 h 383"/>
                <a:gd name="T8" fmla="*/ 40987 w 287"/>
                <a:gd name="T9" fmla="*/ 137751 h 383"/>
                <a:gd name="T10" fmla="*/ 55009 w 287"/>
                <a:gd name="T11" fmla="*/ 137751 h 383"/>
                <a:gd name="T12" fmla="*/ 102827 w 287"/>
                <a:gd name="T13" fmla="*/ 48321 h 3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7" h="383">
                  <a:moveTo>
                    <a:pt x="286" y="134"/>
                  </a:moveTo>
                  <a:lnTo>
                    <a:pt x="286" y="134"/>
                  </a:lnTo>
                  <a:cubicBezTo>
                    <a:pt x="286" y="134"/>
                    <a:pt x="286" y="0"/>
                    <a:pt x="191" y="0"/>
                  </a:cubicBezTo>
                  <a:cubicBezTo>
                    <a:pt x="191" y="0"/>
                    <a:pt x="133" y="19"/>
                    <a:pt x="38" y="230"/>
                  </a:cubicBezTo>
                  <a:cubicBezTo>
                    <a:pt x="38" y="230"/>
                    <a:pt x="0" y="344"/>
                    <a:pt x="114" y="382"/>
                  </a:cubicBezTo>
                  <a:cubicBezTo>
                    <a:pt x="153" y="382"/>
                    <a:pt x="153" y="382"/>
                    <a:pt x="153" y="382"/>
                  </a:cubicBezTo>
                  <a:lnTo>
                    <a:pt x="286" y="134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5" name="Freeform 76"/>
            <p:cNvSpPr>
              <a:spLocks noChangeArrowheads="1"/>
            </p:cNvSpPr>
            <p:nvPr/>
          </p:nvSpPr>
          <p:spPr bwMode="auto">
            <a:xfrm>
              <a:off x="7304088" y="3324225"/>
              <a:ext cx="681037" cy="392113"/>
            </a:xfrm>
            <a:custGeom>
              <a:avLst/>
              <a:gdLst>
                <a:gd name="T0" fmla="*/ 646463 w 1891"/>
                <a:gd name="T1" fmla="*/ 0 h 1088"/>
                <a:gd name="T2" fmla="*/ 646463 w 1891"/>
                <a:gd name="T3" fmla="*/ 0 h 1088"/>
                <a:gd name="T4" fmla="*/ 653306 w 1891"/>
                <a:gd name="T5" fmla="*/ 206148 h 1088"/>
                <a:gd name="T6" fmla="*/ 680677 w 1891"/>
                <a:gd name="T7" fmla="*/ 206148 h 1088"/>
                <a:gd name="T8" fmla="*/ 646463 w 1891"/>
                <a:gd name="T9" fmla="*/ 254081 h 1088"/>
                <a:gd name="T10" fmla="*/ 639260 w 1891"/>
                <a:gd name="T11" fmla="*/ 281831 h 1088"/>
                <a:gd name="T12" fmla="*/ 460627 w 1891"/>
                <a:gd name="T13" fmla="*/ 378057 h 1088"/>
                <a:gd name="T14" fmla="*/ 460627 w 1891"/>
                <a:gd name="T15" fmla="*/ 378057 h 1088"/>
                <a:gd name="T16" fmla="*/ 419211 w 1891"/>
                <a:gd name="T17" fmla="*/ 384905 h 1088"/>
                <a:gd name="T18" fmla="*/ 199161 w 1891"/>
                <a:gd name="T19" fmla="*/ 391753 h 1088"/>
                <a:gd name="T20" fmla="*/ 6483 w 1891"/>
                <a:gd name="T21" fmla="*/ 247233 h 1088"/>
                <a:gd name="T22" fmla="*/ 6483 w 1891"/>
                <a:gd name="T23" fmla="*/ 226690 h 1088"/>
                <a:gd name="T24" fmla="*/ 0 w 1891"/>
                <a:gd name="T25" fmla="*/ 6848 h 1088"/>
                <a:gd name="T26" fmla="*/ 646463 w 1891"/>
                <a:gd name="T27" fmla="*/ 0 h 108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91" h="1088">
                  <a:moveTo>
                    <a:pt x="1795" y="0"/>
                  </a:moveTo>
                  <a:lnTo>
                    <a:pt x="1795" y="0"/>
                  </a:lnTo>
                  <a:cubicBezTo>
                    <a:pt x="1814" y="572"/>
                    <a:pt x="1814" y="572"/>
                    <a:pt x="1814" y="572"/>
                  </a:cubicBezTo>
                  <a:cubicBezTo>
                    <a:pt x="1890" y="572"/>
                    <a:pt x="1890" y="572"/>
                    <a:pt x="1890" y="572"/>
                  </a:cubicBezTo>
                  <a:cubicBezTo>
                    <a:pt x="1890" y="572"/>
                    <a:pt x="1851" y="629"/>
                    <a:pt x="1795" y="705"/>
                  </a:cubicBezTo>
                  <a:cubicBezTo>
                    <a:pt x="1775" y="782"/>
                    <a:pt x="1775" y="782"/>
                    <a:pt x="1775" y="782"/>
                  </a:cubicBezTo>
                  <a:cubicBezTo>
                    <a:pt x="1775" y="782"/>
                    <a:pt x="1680" y="1030"/>
                    <a:pt x="1279" y="1049"/>
                  </a:cubicBezTo>
                  <a:cubicBezTo>
                    <a:pt x="1240" y="1068"/>
                    <a:pt x="1203" y="1068"/>
                    <a:pt x="1164" y="1068"/>
                  </a:cubicBezTo>
                  <a:cubicBezTo>
                    <a:pt x="553" y="1087"/>
                    <a:pt x="553" y="1087"/>
                    <a:pt x="553" y="1087"/>
                  </a:cubicBezTo>
                  <a:cubicBezTo>
                    <a:pt x="553" y="1087"/>
                    <a:pt x="114" y="1087"/>
                    <a:pt x="18" y="686"/>
                  </a:cubicBezTo>
                  <a:cubicBezTo>
                    <a:pt x="18" y="629"/>
                    <a:pt x="18" y="629"/>
                    <a:pt x="18" y="629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1795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6" name="Freeform 77"/>
            <p:cNvSpPr>
              <a:spLocks noChangeArrowheads="1"/>
            </p:cNvSpPr>
            <p:nvPr/>
          </p:nvSpPr>
          <p:spPr bwMode="auto">
            <a:xfrm>
              <a:off x="7427913" y="3625850"/>
              <a:ext cx="406400" cy="612775"/>
            </a:xfrm>
            <a:custGeom>
              <a:avLst/>
              <a:gdLst>
                <a:gd name="T0" fmla="*/ 13342 w 1127"/>
                <a:gd name="T1" fmla="*/ 612415 h 1700"/>
                <a:gd name="T2" fmla="*/ 406039 w 1127"/>
                <a:gd name="T3" fmla="*/ 605566 h 1700"/>
                <a:gd name="T4" fmla="*/ 399188 w 1127"/>
                <a:gd name="T5" fmla="*/ 0 h 1700"/>
                <a:gd name="T6" fmla="*/ 0 w 1127"/>
                <a:gd name="T7" fmla="*/ 6849 h 1700"/>
                <a:gd name="T8" fmla="*/ 13342 w 1127"/>
                <a:gd name="T9" fmla="*/ 612415 h 17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27" h="1700">
                  <a:moveTo>
                    <a:pt x="37" y="1699"/>
                  </a:moveTo>
                  <a:lnTo>
                    <a:pt x="1126" y="1680"/>
                  </a:lnTo>
                  <a:lnTo>
                    <a:pt x="1107" y="0"/>
                  </a:lnTo>
                  <a:lnTo>
                    <a:pt x="0" y="19"/>
                  </a:lnTo>
                  <a:lnTo>
                    <a:pt x="37" y="1699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7" name="Freeform 78"/>
            <p:cNvSpPr>
              <a:spLocks noChangeArrowheads="1"/>
            </p:cNvSpPr>
            <p:nvPr/>
          </p:nvSpPr>
          <p:spPr bwMode="auto">
            <a:xfrm>
              <a:off x="7620000" y="2622550"/>
              <a:ext cx="123825" cy="103188"/>
            </a:xfrm>
            <a:custGeom>
              <a:avLst/>
              <a:gdLst>
                <a:gd name="T0" fmla="*/ 61913 w 344"/>
                <a:gd name="T1" fmla="*/ 102830 h 288"/>
                <a:gd name="T2" fmla="*/ 61913 w 344"/>
                <a:gd name="T3" fmla="*/ 102830 h 288"/>
                <a:gd name="T4" fmla="*/ 123465 w 344"/>
                <a:gd name="T5" fmla="*/ 48011 h 288"/>
                <a:gd name="T6" fmla="*/ 61913 w 344"/>
                <a:gd name="T7" fmla="*/ 0 h 288"/>
                <a:gd name="T8" fmla="*/ 0 w 344"/>
                <a:gd name="T9" fmla="*/ 48011 h 288"/>
                <a:gd name="T10" fmla="*/ 61913 w 344"/>
                <a:gd name="T11" fmla="*/ 102830 h 2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4" h="288">
                  <a:moveTo>
                    <a:pt x="172" y="287"/>
                  </a:moveTo>
                  <a:lnTo>
                    <a:pt x="172" y="287"/>
                  </a:lnTo>
                  <a:cubicBezTo>
                    <a:pt x="267" y="287"/>
                    <a:pt x="343" y="211"/>
                    <a:pt x="343" y="134"/>
                  </a:cubicBezTo>
                  <a:cubicBezTo>
                    <a:pt x="343" y="58"/>
                    <a:pt x="267" y="0"/>
                    <a:pt x="172" y="0"/>
                  </a:cubicBezTo>
                  <a:cubicBezTo>
                    <a:pt x="76" y="0"/>
                    <a:pt x="0" y="58"/>
                    <a:pt x="0" y="134"/>
                  </a:cubicBezTo>
                  <a:cubicBezTo>
                    <a:pt x="0" y="211"/>
                    <a:pt x="76" y="287"/>
                    <a:pt x="172" y="287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8" name="Freeform 79"/>
            <p:cNvSpPr>
              <a:spLocks noChangeArrowheads="1"/>
            </p:cNvSpPr>
            <p:nvPr/>
          </p:nvSpPr>
          <p:spPr bwMode="auto">
            <a:xfrm>
              <a:off x="7446963" y="2692400"/>
              <a:ext cx="131762" cy="103188"/>
            </a:xfrm>
            <a:custGeom>
              <a:avLst/>
              <a:gdLst>
                <a:gd name="T0" fmla="*/ 69501 w 364"/>
                <a:gd name="T1" fmla="*/ 102830 h 288"/>
                <a:gd name="T2" fmla="*/ 69501 w 364"/>
                <a:gd name="T3" fmla="*/ 102830 h 288"/>
                <a:gd name="T4" fmla="*/ 131400 w 364"/>
                <a:gd name="T5" fmla="*/ 48011 h 288"/>
                <a:gd name="T6" fmla="*/ 69501 w 364"/>
                <a:gd name="T7" fmla="*/ 0 h 288"/>
                <a:gd name="T8" fmla="*/ 0 w 364"/>
                <a:gd name="T9" fmla="*/ 48011 h 288"/>
                <a:gd name="T10" fmla="*/ 69501 w 364"/>
                <a:gd name="T11" fmla="*/ 102830 h 2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4" h="288">
                  <a:moveTo>
                    <a:pt x="192" y="287"/>
                  </a:moveTo>
                  <a:lnTo>
                    <a:pt x="192" y="287"/>
                  </a:lnTo>
                  <a:cubicBezTo>
                    <a:pt x="287" y="287"/>
                    <a:pt x="363" y="229"/>
                    <a:pt x="363" y="134"/>
                  </a:cubicBezTo>
                  <a:cubicBezTo>
                    <a:pt x="363" y="57"/>
                    <a:pt x="287" y="0"/>
                    <a:pt x="192" y="0"/>
                  </a:cubicBezTo>
                  <a:cubicBezTo>
                    <a:pt x="96" y="0"/>
                    <a:pt x="0" y="57"/>
                    <a:pt x="0" y="134"/>
                  </a:cubicBezTo>
                  <a:cubicBezTo>
                    <a:pt x="0" y="229"/>
                    <a:pt x="96" y="287"/>
                    <a:pt x="192" y="287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9" name="Freeform 80"/>
            <p:cNvSpPr>
              <a:spLocks noChangeArrowheads="1"/>
            </p:cNvSpPr>
            <p:nvPr/>
          </p:nvSpPr>
          <p:spPr bwMode="auto">
            <a:xfrm>
              <a:off x="7310438" y="2849563"/>
              <a:ext cx="111125" cy="88900"/>
            </a:xfrm>
            <a:custGeom>
              <a:avLst/>
              <a:gdLst>
                <a:gd name="T0" fmla="*/ 55382 w 307"/>
                <a:gd name="T1" fmla="*/ 88543 h 249"/>
                <a:gd name="T2" fmla="*/ 55382 w 307"/>
                <a:gd name="T3" fmla="*/ 88543 h 249"/>
                <a:gd name="T4" fmla="*/ 110763 w 307"/>
                <a:gd name="T5" fmla="*/ 47842 h 249"/>
                <a:gd name="T6" fmla="*/ 55382 w 307"/>
                <a:gd name="T7" fmla="*/ 0 h 249"/>
                <a:gd name="T8" fmla="*/ 0 w 307"/>
                <a:gd name="T9" fmla="*/ 47842 h 249"/>
                <a:gd name="T10" fmla="*/ 55382 w 307"/>
                <a:gd name="T11" fmla="*/ 88543 h 2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7" h="249">
                  <a:moveTo>
                    <a:pt x="153" y="248"/>
                  </a:moveTo>
                  <a:lnTo>
                    <a:pt x="153" y="248"/>
                  </a:lnTo>
                  <a:cubicBezTo>
                    <a:pt x="249" y="248"/>
                    <a:pt x="306" y="192"/>
                    <a:pt x="306" y="134"/>
                  </a:cubicBezTo>
                  <a:cubicBezTo>
                    <a:pt x="306" y="58"/>
                    <a:pt x="249" y="0"/>
                    <a:pt x="153" y="0"/>
                  </a:cubicBezTo>
                  <a:cubicBezTo>
                    <a:pt x="77" y="0"/>
                    <a:pt x="0" y="58"/>
                    <a:pt x="0" y="134"/>
                  </a:cubicBezTo>
                  <a:cubicBezTo>
                    <a:pt x="0" y="192"/>
                    <a:pt x="77" y="248"/>
                    <a:pt x="153" y="248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0" name="Freeform 81"/>
            <p:cNvSpPr>
              <a:spLocks noChangeArrowheads="1"/>
            </p:cNvSpPr>
            <p:nvPr/>
          </p:nvSpPr>
          <p:spPr bwMode="auto">
            <a:xfrm>
              <a:off x="7812088" y="3070225"/>
              <a:ext cx="103187" cy="14288"/>
            </a:xfrm>
            <a:custGeom>
              <a:avLst/>
              <a:gdLst>
                <a:gd name="T0" fmla="*/ 0 w 287"/>
                <a:gd name="T1" fmla="*/ 6787 h 40"/>
                <a:gd name="T2" fmla="*/ 0 w 287"/>
                <a:gd name="T3" fmla="*/ 6787 h 40"/>
                <a:gd name="T4" fmla="*/ 13662 w 287"/>
                <a:gd name="T5" fmla="*/ 6787 h 40"/>
                <a:gd name="T6" fmla="*/ 47818 w 287"/>
                <a:gd name="T7" fmla="*/ 0 h 40"/>
                <a:gd name="T8" fmla="*/ 82334 w 287"/>
                <a:gd name="T9" fmla="*/ 6787 h 40"/>
                <a:gd name="T10" fmla="*/ 102827 w 287"/>
                <a:gd name="T11" fmla="*/ 6787 h 40"/>
                <a:gd name="T12" fmla="*/ 82334 w 287"/>
                <a:gd name="T13" fmla="*/ 6787 h 40"/>
                <a:gd name="T14" fmla="*/ 47818 w 287"/>
                <a:gd name="T15" fmla="*/ 6787 h 40"/>
                <a:gd name="T16" fmla="*/ 13662 w 287"/>
                <a:gd name="T17" fmla="*/ 6787 h 40"/>
                <a:gd name="T18" fmla="*/ 0 w 287"/>
                <a:gd name="T19" fmla="*/ 6787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7" h="4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19" y="19"/>
                    <a:pt x="38" y="19"/>
                  </a:cubicBezTo>
                  <a:cubicBezTo>
                    <a:pt x="76" y="0"/>
                    <a:pt x="95" y="0"/>
                    <a:pt x="133" y="0"/>
                  </a:cubicBezTo>
                  <a:cubicBezTo>
                    <a:pt x="171" y="0"/>
                    <a:pt x="209" y="19"/>
                    <a:pt x="229" y="19"/>
                  </a:cubicBezTo>
                  <a:cubicBezTo>
                    <a:pt x="267" y="19"/>
                    <a:pt x="286" y="19"/>
                    <a:pt x="286" y="19"/>
                  </a:cubicBezTo>
                  <a:cubicBezTo>
                    <a:pt x="286" y="19"/>
                    <a:pt x="267" y="19"/>
                    <a:pt x="229" y="19"/>
                  </a:cubicBezTo>
                  <a:cubicBezTo>
                    <a:pt x="209" y="19"/>
                    <a:pt x="171" y="39"/>
                    <a:pt x="133" y="19"/>
                  </a:cubicBezTo>
                  <a:cubicBezTo>
                    <a:pt x="95" y="19"/>
                    <a:pt x="76" y="19"/>
                    <a:pt x="38" y="19"/>
                  </a:cubicBezTo>
                  <a:cubicBezTo>
                    <a:pt x="19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1" name="Freeform 82"/>
            <p:cNvSpPr>
              <a:spLocks noChangeArrowheads="1"/>
            </p:cNvSpPr>
            <p:nvPr/>
          </p:nvSpPr>
          <p:spPr bwMode="auto">
            <a:xfrm>
              <a:off x="7818438" y="3062288"/>
              <a:ext cx="82550" cy="7937"/>
            </a:xfrm>
            <a:custGeom>
              <a:avLst/>
              <a:gdLst>
                <a:gd name="T0" fmla="*/ 0 w 230"/>
                <a:gd name="T1" fmla="*/ 0 h 20"/>
                <a:gd name="T2" fmla="*/ 0 w 230"/>
                <a:gd name="T3" fmla="*/ 0 h 20"/>
                <a:gd name="T4" fmla="*/ 13639 w 230"/>
                <a:gd name="T5" fmla="*/ 0 h 20"/>
                <a:gd name="T6" fmla="*/ 40916 w 230"/>
                <a:gd name="T7" fmla="*/ 0 h 20"/>
                <a:gd name="T8" fmla="*/ 68193 w 230"/>
                <a:gd name="T9" fmla="*/ 0 h 20"/>
                <a:gd name="T10" fmla="*/ 82191 w 230"/>
                <a:gd name="T11" fmla="*/ 0 h 20"/>
                <a:gd name="T12" fmla="*/ 68193 w 230"/>
                <a:gd name="T13" fmla="*/ 7540 h 20"/>
                <a:gd name="T14" fmla="*/ 40916 w 230"/>
                <a:gd name="T15" fmla="*/ 7540 h 20"/>
                <a:gd name="T16" fmla="*/ 13639 w 230"/>
                <a:gd name="T17" fmla="*/ 7540 h 20"/>
                <a:gd name="T18" fmla="*/ 0 w 230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8" y="0"/>
                  </a:cubicBezTo>
                  <a:cubicBezTo>
                    <a:pt x="57" y="0"/>
                    <a:pt x="76" y="0"/>
                    <a:pt x="114" y="0"/>
                  </a:cubicBezTo>
                  <a:cubicBezTo>
                    <a:pt x="133" y="0"/>
                    <a:pt x="171" y="0"/>
                    <a:pt x="190" y="0"/>
                  </a:cubicBezTo>
                  <a:cubicBezTo>
                    <a:pt x="210" y="0"/>
                    <a:pt x="229" y="0"/>
                    <a:pt x="229" y="0"/>
                  </a:cubicBezTo>
                  <a:cubicBezTo>
                    <a:pt x="229" y="0"/>
                    <a:pt x="210" y="19"/>
                    <a:pt x="190" y="19"/>
                  </a:cubicBezTo>
                  <a:cubicBezTo>
                    <a:pt x="171" y="19"/>
                    <a:pt x="133" y="19"/>
                    <a:pt x="114" y="19"/>
                  </a:cubicBezTo>
                  <a:cubicBezTo>
                    <a:pt x="76" y="19"/>
                    <a:pt x="57" y="19"/>
                    <a:pt x="38" y="19"/>
                  </a:cubicBezTo>
                  <a:cubicBezTo>
                    <a:pt x="19" y="19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2" name="Freeform 83"/>
            <p:cNvSpPr>
              <a:spLocks noChangeArrowheads="1"/>
            </p:cNvSpPr>
            <p:nvPr/>
          </p:nvSpPr>
          <p:spPr bwMode="auto">
            <a:xfrm>
              <a:off x="7646988" y="3041650"/>
              <a:ext cx="96837" cy="14288"/>
            </a:xfrm>
            <a:custGeom>
              <a:avLst/>
              <a:gdLst>
                <a:gd name="T0" fmla="*/ 0 w 268"/>
                <a:gd name="T1" fmla="*/ 6961 h 39"/>
                <a:gd name="T2" fmla="*/ 0 w 268"/>
                <a:gd name="T3" fmla="*/ 6961 h 39"/>
                <a:gd name="T4" fmla="*/ 13731 w 268"/>
                <a:gd name="T5" fmla="*/ 6961 h 39"/>
                <a:gd name="T6" fmla="*/ 48419 w 268"/>
                <a:gd name="T7" fmla="*/ 0 h 39"/>
                <a:gd name="T8" fmla="*/ 83106 w 268"/>
                <a:gd name="T9" fmla="*/ 6961 h 39"/>
                <a:gd name="T10" fmla="*/ 96476 w 268"/>
                <a:gd name="T11" fmla="*/ 6961 h 39"/>
                <a:gd name="T12" fmla="*/ 83106 w 268"/>
                <a:gd name="T13" fmla="*/ 6961 h 39"/>
                <a:gd name="T14" fmla="*/ 48419 w 268"/>
                <a:gd name="T15" fmla="*/ 13922 h 39"/>
                <a:gd name="T16" fmla="*/ 13731 w 268"/>
                <a:gd name="T17" fmla="*/ 6961 h 39"/>
                <a:gd name="T18" fmla="*/ 0 w 268"/>
                <a:gd name="T19" fmla="*/ 6961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8" h="39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19" y="19"/>
                    <a:pt x="38" y="19"/>
                  </a:cubicBezTo>
                  <a:cubicBezTo>
                    <a:pt x="57" y="19"/>
                    <a:pt x="96" y="0"/>
                    <a:pt x="134" y="0"/>
                  </a:cubicBezTo>
                  <a:cubicBezTo>
                    <a:pt x="172" y="0"/>
                    <a:pt x="210" y="19"/>
                    <a:pt x="230" y="19"/>
                  </a:cubicBezTo>
                  <a:cubicBezTo>
                    <a:pt x="249" y="19"/>
                    <a:pt x="267" y="19"/>
                    <a:pt x="267" y="19"/>
                  </a:cubicBezTo>
                  <a:cubicBezTo>
                    <a:pt x="267" y="19"/>
                    <a:pt x="249" y="19"/>
                    <a:pt x="230" y="19"/>
                  </a:cubicBezTo>
                  <a:cubicBezTo>
                    <a:pt x="210" y="19"/>
                    <a:pt x="172" y="38"/>
                    <a:pt x="134" y="38"/>
                  </a:cubicBezTo>
                  <a:cubicBezTo>
                    <a:pt x="96" y="38"/>
                    <a:pt x="57" y="19"/>
                    <a:pt x="38" y="19"/>
                  </a:cubicBezTo>
                  <a:cubicBezTo>
                    <a:pt x="19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7653338" y="3035300"/>
              <a:ext cx="82550" cy="7938"/>
            </a:xfrm>
            <a:custGeom>
              <a:avLst/>
              <a:gdLst>
                <a:gd name="T0" fmla="*/ 0 w 231"/>
                <a:gd name="T1" fmla="*/ 7541 h 20"/>
                <a:gd name="T2" fmla="*/ 0 w 231"/>
                <a:gd name="T3" fmla="*/ 7541 h 20"/>
                <a:gd name="T4" fmla="*/ 13580 w 231"/>
                <a:gd name="T5" fmla="*/ 0 h 20"/>
                <a:gd name="T6" fmla="*/ 41096 w 231"/>
                <a:gd name="T7" fmla="*/ 0 h 20"/>
                <a:gd name="T8" fmla="*/ 68256 w 231"/>
                <a:gd name="T9" fmla="*/ 0 h 20"/>
                <a:gd name="T10" fmla="*/ 82193 w 231"/>
                <a:gd name="T11" fmla="*/ 7541 h 20"/>
                <a:gd name="T12" fmla="*/ 68256 w 231"/>
                <a:gd name="T13" fmla="*/ 7541 h 20"/>
                <a:gd name="T14" fmla="*/ 41096 w 231"/>
                <a:gd name="T15" fmla="*/ 7541 h 20"/>
                <a:gd name="T16" fmla="*/ 13580 w 231"/>
                <a:gd name="T17" fmla="*/ 7541 h 20"/>
                <a:gd name="T18" fmla="*/ 0 w 231"/>
                <a:gd name="T19" fmla="*/ 7541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1" h="2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0" y="0"/>
                    <a:pt x="38" y="0"/>
                  </a:cubicBezTo>
                  <a:cubicBezTo>
                    <a:pt x="58" y="0"/>
                    <a:pt x="77" y="0"/>
                    <a:pt x="115" y="0"/>
                  </a:cubicBezTo>
                  <a:cubicBezTo>
                    <a:pt x="134" y="0"/>
                    <a:pt x="172" y="0"/>
                    <a:pt x="191" y="0"/>
                  </a:cubicBezTo>
                  <a:cubicBezTo>
                    <a:pt x="211" y="0"/>
                    <a:pt x="230" y="19"/>
                    <a:pt x="230" y="19"/>
                  </a:cubicBezTo>
                  <a:cubicBezTo>
                    <a:pt x="230" y="19"/>
                    <a:pt x="211" y="19"/>
                    <a:pt x="191" y="19"/>
                  </a:cubicBezTo>
                  <a:cubicBezTo>
                    <a:pt x="172" y="19"/>
                    <a:pt x="134" y="19"/>
                    <a:pt x="115" y="19"/>
                  </a:cubicBezTo>
                  <a:cubicBezTo>
                    <a:pt x="77" y="19"/>
                    <a:pt x="58" y="19"/>
                    <a:pt x="38" y="19"/>
                  </a:cubicBezTo>
                  <a:cubicBezTo>
                    <a:pt x="0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4" name="Freeform 85"/>
            <p:cNvSpPr>
              <a:spLocks noChangeArrowheads="1"/>
            </p:cNvSpPr>
            <p:nvPr/>
          </p:nvSpPr>
          <p:spPr bwMode="auto">
            <a:xfrm>
              <a:off x="7467600" y="3055938"/>
              <a:ext cx="103188" cy="7937"/>
            </a:xfrm>
            <a:custGeom>
              <a:avLst/>
              <a:gdLst>
                <a:gd name="T0" fmla="*/ 0 w 287"/>
                <a:gd name="T1" fmla="*/ 7540 h 20"/>
                <a:gd name="T2" fmla="*/ 0 w 287"/>
                <a:gd name="T3" fmla="*/ 7540 h 20"/>
                <a:gd name="T4" fmla="*/ 13663 w 287"/>
                <a:gd name="T5" fmla="*/ 0 h 20"/>
                <a:gd name="T6" fmla="*/ 48178 w 287"/>
                <a:gd name="T7" fmla="*/ 0 h 20"/>
                <a:gd name="T8" fmla="*/ 89166 w 287"/>
                <a:gd name="T9" fmla="*/ 0 h 20"/>
                <a:gd name="T10" fmla="*/ 102828 w 287"/>
                <a:gd name="T11" fmla="*/ 7540 h 20"/>
                <a:gd name="T12" fmla="*/ 89166 w 287"/>
                <a:gd name="T13" fmla="*/ 7540 h 20"/>
                <a:gd name="T14" fmla="*/ 48178 w 287"/>
                <a:gd name="T15" fmla="*/ 7540 h 20"/>
                <a:gd name="T16" fmla="*/ 13663 w 287"/>
                <a:gd name="T17" fmla="*/ 7540 h 20"/>
                <a:gd name="T18" fmla="*/ 0 w 287"/>
                <a:gd name="T19" fmla="*/ 754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7" h="2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19" y="0"/>
                    <a:pt x="38" y="0"/>
                  </a:cubicBezTo>
                  <a:cubicBezTo>
                    <a:pt x="76" y="0"/>
                    <a:pt x="115" y="0"/>
                    <a:pt x="134" y="0"/>
                  </a:cubicBezTo>
                  <a:cubicBezTo>
                    <a:pt x="171" y="0"/>
                    <a:pt x="210" y="0"/>
                    <a:pt x="248" y="0"/>
                  </a:cubicBezTo>
                  <a:cubicBezTo>
                    <a:pt x="267" y="0"/>
                    <a:pt x="286" y="19"/>
                    <a:pt x="286" y="19"/>
                  </a:cubicBezTo>
                  <a:cubicBezTo>
                    <a:pt x="286" y="19"/>
                    <a:pt x="267" y="19"/>
                    <a:pt x="248" y="19"/>
                  </a:cubicBezTo>
                  <a:cubicBezTo>
                    <a:pt x="210" y="19"/>
                    <a:pt x="171" y="19"/>
                    <a:pt x="134" y="19"/>
                  </a:cubicBezTo>
                  <a:cubicBezTo>
                    <a:pt x="115" y="19"/>
                    <a:pt x="76" y="19"/>
                    <a:pt x="38" y="19"/>
                  </a:cubicBezTo>
                  <a:cubicBezTo>
                    <a:pt x="19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5" name="Freeform 86"/>
            <p:cNvSpPr>
              <a:spLocks noChangeArrowheads="1"/>
            </p:cNvSpPr>
            <p:nvPr/>
          </p:nvSpPr>
          <p:spPr bwMode="auto">
            <a:xfrm>
              <a:off x="7475538" y="3049588"/>
              <a:ext cx="82550" cy="7937"/>
            </a:xfrm>
            <a:custGeom>
              <a:avLst/>
              <a:gdLst>
                <a:gd name="T0" fmla="*/ 0 w 230"/>
                <a:gd name="T1" fmla="*/ 0 h 20"/>
                <a:gd name="T2" fmla="*/ 0 w 230"/>
                <a:gd name="T3" fmla="*/ 0 h 20"/>
                <a:gd name="T4" fmla="*/ 13639 w 230"/>
                <a:gd name="T5" fmla="*/ 0 h 20"/>
                <a:gd name="T6" fmla="*/ 41275 w 230"/>
                <a:gd name="T7" fmla="*/ 0 h 20"/>
                <a:gd name="T8" fmla="*/ 68552 w 230"/>
                <a:gd name="T9" fmla="*/ 0 h 20"/>
                <a:gd name="T10" fmla="*/ 82191 w 230"/>
                <a:gd name="T11" fmla="*/ 0 h 20"/>
                <a:gd name="T12" fmla="*/ 68552 w 230"/>
                <a:gd name="T13" fmla="*/ 0 h 20"/>
                <a:gd name="T14" fmla="*/ 41275 w 230"/>
                <a:gd name="T15" fmla="*/ 7540 h 20"/>
                <a:gd name="T16" fmla="*/ 13639 w 230"/>
                <a:gd name="T17" fmla="*/ 0 h 20"/>
                <a:gd name="T18" fmla="*/ 0 w 230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8" y="0"/>
                  </a:cubicBezTo>
                  <a:cubicBezTo>
                    <a:pt x="57" y="0"/>
                    <a:pt x="96" y="0"/>
                    <a:pt x="115" y="0"/>
                  </a:cubicBezTo>
                  <a:cubicBezTo>
                    <a:pt x="152" y="0"/>
                    <a:pt x="172" y="0"/>
                    <a:pt x="191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0"/>
                    <a:pt x="229" y="0"/>
                    <a:pt x="191" y="0"/>
                  </a:cubicBezTo>
                  <a:cubicBezTo>
                    <a:pt x="172" y="19"/>
                    <a:pt x="152" y="19"/>
                    <a:pt x="115" y="19"/>
                  </a:cubicBezTo>
                  <a:cubicBezTo>
                    <a:pt x="96" y="19"/>
                    <a:pt x="57" y="19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6" name="Freeform 87"/>
            <p:cNvSpPr>
              <a:spLocks noChangeArrowheads="1"/>
            </p:cNvSpPr>
            <p:nvPr/>
          </p:nvSpPr>
          <p:spPr bwMode="auto">
            <a:xfrm>
              <a:off x="7323138" y="3124200"/>
              <a:ext cx="88900" cy="7938"/>
            </a:xfrm>
            <a:custGeom>
              <a:avLst/>
              <a:gdLst>
                <a:gd name="T0" fmla="*/ 0 w 249"/>
                <a:gd name="T1" fmla="*/ 0 h 20"/>
                <a:gd name="T2" fmla="*/ 0 w 249"/>
                <a:gd name="T3" fmla="*/ 0 h 20"/>
                <a:gd name="T4" fmla="*/ 13567 w 249"/>
                <a:gd name="T5" fmla="*/ 0 h 20"/>
                <a:gd name="T6" fmla="*/ 40701 w 249"/>
                <a:gd name="T7" fmla="*/ 0 h 20"/>
                <a:gd name="T8" fmla="*/ 74976 w 249"/>
                <a:gd name="T9" fmla="*/ 0 h 20"/>
                <a:gd name="T10" fmla="*/ 88543 w 249"/>
                <a:gd name="T11" fmla="*/ 0 h 20"/>
                <a:gd name="T12" fmla="*/ 74976 w 249"/>
                <a:gd name="T13" fmla="*/ 7541 h 20"/>
                <a:gd name="T14" fmla="*/ 40701 w 249"/>
                <a:gd name="T15" fmla="*/ 7541 h 20"/>
                <a:gd name="T16" fmla="*/ 13567 w 249"/>
                <a:gd name="T17" fmla="*/ 7541 h 20"/>
                <a:gd name="T18" fmla="*/ 0 w 249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9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8" y="0"/>
                  </a:cubicBezTo>
                  <a:cubicBezTo>
                    <a:pt x="57" y="0"/>
                    <a:pt x="95" y="0"/>
                    <a:pt x="114" y="0"/>
                  </a:cubicBezTo>
                  <a:cubicBezTo>
                    <a:pt x="153" y="0"/>
                    <a:pt x="191" y="0"/>
                    <a:pt x="210" y="0"/>
                  </a:cubicBezTo>
                  <a:cubicBezTo>
                    <a:pt x="229" y="0"/>
                    <a:pt x="248" y="0"/>
                    <a:pt x="248" y="0"/>
                  </a:cubicBezTo>
                  <a:cubicBezTo>
                    <a:pt x="248" y="0"/>
                    <a:pt x="229" y="19"/>
                    <a:pt x="210" y="19"/>
                  </a:cubicBezTo>
                  <a:cubicBezTo>
                    <a:pt x="191" y="19"/>
                    <a:pt x="153" y="19"/>
                    <a:pt x="114" y="19"/>
                  </a:cubicBezTo>
                  <a:cubicBezTo>
                    <a:pt x="95" y="19"/>
                    <a:pt x="57" y="19"/>
                    <a:pt x="38" y="19"/>
                  </a:cubicBezTo>
                  <a:cubicBezTo>
                    <a:pt x="19" y="0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7" name="Freeform 88"/>
            <p:cNvSpPr>
              <a:spLocks noChangeArrowheads="1"/>
            </p:cNvSpPr>
            <p:nvPr/>
          </p:nvSpPr>
          <p:spPr bwMode="auto">
            <a:xfrm>
              <a:off x="7331075" y="3117850"/>
              <a:ext cx="76200" cy="7938"/>
            </a:xfrm>
            <a:custGeom>
              <a:avLst/>
              <a:gdLst>
                <a:gd name="T0" fmla="*/ 0 w 211"/>
                <a:gd name="T1" fmla="*/ 0 h 20"/>
                <a:gd name="T2" fmla="*/ 0 w 211"/>
                <a:gd name="T3" fmla="*/ 0 h 20"/>
                <a:gd name="T4" fmla="*/ 6862 w 211"/>
                <a:gd name="T5" fmla="*/ 0 h 20"/>
                <a:gd name="T6" fmla="*/ 34308 w 211"/>
                <a:gd name="T7" fmla="*/ 0 h 20"/>
                <a:gd name="T8" fmla="*/ 62116 w 211"/>
                <a:gd name="T9" fmla="*/ 0 h 20"/>
                <a:gd name="T10" fmla="*/ 75839 w 211"/>
                <a:gd name="T11" fmla="*/ 0 h 20"/>
                <a:gd name="T12" fmla="*/ 62116 w 211"/>
                <a:gd name="T13" fmla="*/ 0 h 20"/>
                <a:gd name="T14" fmla="*/ 34308 w 211"/>
                <a:gd name="T15" fmla="*/ 7541 h 20"/>
                <a:gd name="T16" fmla="*/ 6862 w 211"/>
                <a:gd name="T17" fmla="*/ 0 h 20"/>
                <a:gd name="T18" fmla="*/ 0 w 211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1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9" y="0"/>
                  </a:cubicBezTo>
                  <a:cubicBezTo>
                    <a:pt x="38" y="0"/>
                    <a:pt x="76" y="0"/>
                    <a:pt x="95" y="0"/>
                  </a:cubicBezTo>
                  <a:cubicBezTo>
                    <a:pt x="115" y="0"/>
                    <a:pt x="153" y="0"/>
                    <a:pt x="172" y="0"/>
                  </a:cubicBezTo>
                  <a:cubicBezTo>
                    <a:pt x="191" y="0"/>
                    <a:pt x="210" y="0"/>
                    <a:pt x="210" y="0"/>
                  </a:cubicBezTo>
                  <a:cubicBezTo>
                    <a:pt x="210" y="0"/>
                    <a:pt x="191" y="0"/>
                    <a:pt x="172" y="0"/>
                  </a:cubicBezTo>
                  <a:cubicBezTo>
                    <a:pt x="153" y="0"/>
                    <a:pt x="115" y="19"/>
                    <a:pt x="95" y="19"/>
                  </a:cubicBezTo>
                  <a:cubicBezTo>
                    <a:pt x="76" y="19"/>
                    <a:pt x="38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8" name="Freeform 89"/>
            <p:cNvSpPr>
              <a:spLocks noChangeArrowheads="1"/>
            </p:cNvSpPr>
            <p:nvPr/>
          </p:nvSpPr>
          <p:spPr bwMode="auto">
            <a:xfrm>
              <a:off x="7797800" y="2849563"/>
              <a:ext cx="96838" cy="7937"/>
            </a:xfrm>
            <a:custGeom>
              <a:avLst/>
              <a:gdLst>
                <a:gd name="T0" fmla="*/ 0 w 269"/>
                <a:gd name="T1" fmla="*/ 0 h 20"/>
                <a:gd name="T2" fmla="*/ 0 w 269"/>
                <a:gd name="T3" fmla="*/ 0 h 20"/>
                <a:gd name="T4" fmla="*/ 14040 w 269"/>
                <a:gd name="T5" fmla="*/ 0 h 20"/>
                <a:gd name="T6" fmla="*/ 48239 w 269"/>
                <a:gd name="T7" fmla="*/ 0 h 20"/>
                <a:gd name="T8" fmla="*/ 82438 w 269"/>
                <a:gd name="T9" fmla="*/ 0 h 20"/>
                <a:gd name="T10" fmla="*/ 96478 w 269"/>
                <a:gd name="T11" fmla="*/ 0 h 20"/>
                <a:gd name="T12" fmla="*/ 82438 w 269"/>
                <a:gd name="T13" fmla="*/ 7540 h 20"/>
                <a:gd name="T14" fmla="*/ 48239 w 269"/>
                <a:gd name="T15" fmla="*/ 7540 h 20"/>
                <a:gd name="T16" fmla="*/ 14040 w 269"/>
                <a:gd name="T17" fmla="*/ 0 h 20"/>
                <a:gd name="T18" fmla="*/ 0 w 269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9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9" y="0"/>
                  </a:cubicBezTo>
                  <a:cubicBezTo>
                    <a:pt x="58" y="0"/>
                    <a:pt x="96" y="0"/>
                    <a:pt x="134" y="0"/>
                  </a:cubicBezTo>
                  <a:cubicBezTo>
                    <a:pt x="172" y="0"/>
                    <a:pt x="210" y="0"/>
                    <a:pt x="229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268" y="0"/>
                    <a:pt x="268" y="0"/>
                    <a:pt x="229" y="19"/>
                  </a:cubicBezTo>
                  <a:cubicBezTo>
                    <a:pt x="210" y="19"/>
                    <a:pt x="172" y="19"/>
                    <a:pt x="134" y="19"/>
                  </a:cubicBezTo>
                  <a:cubicBezTo>
                    <a:pt x="96" y="19"/>
                    <a:pt x="58" y="19"/>
                    <a:pt x="39" y="0"/>
                  </a:cubicBezTo>
                  <a:cubicBezTo>
                    <a:pt x="19" y="0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9" name="Freeform 90"/>
            <p:cNvSpPr>
              <a:spLocks noChangeArrowheads="1"/>
            </p:cNvSpPr>
            <p:nvPr/>
          </p:nvSpPr>
          <p:spPr bwMode="auto">
            <a:xfrm>
              <a:off x="7804150" y="2836863"/>
              <a:ext cx="82550" cy="7937"/>
            </a:xfrm>
            <a:custGeom>
              <a:avLst/>
              <a:gdLst>
                <a:gd name="T0" fmla="*/ 0 w 230"/>
                <a:gd name="T1" fmla="*/ 7540 h 20"/>
                <a:gd name="T2" fmla="*/ 0 w 230"/>
                <a:gd name="T3" fmla="*/ 7540 h 20"/>
                <a:gd name="T4" fmla="*/ 13998 w 230"/>
                <a:gd name="T5" fmla="*/ 0 h 20"/>
                <a:gd name="T6" fmla="*/ 41275 w 230"/>
                <a:gd name="T7" fmla="*/ 0 h 20"/>
                <a:gd name="T8" fmla="*/ 68552 w 230"/>
                <a:gd name="T9" fmla="*/ 0 h 20"/>
                <a:gd name="T10" fmla="*/ 82191 w 230"/>
                <a:gd name="T11" fmla="*/ 7540 h 20"/>
                <a:gd name="T12" fmla="*/ 68552 w 230"/>
                <a:gd name="T13" fmla="*/ 7540 h 20"/>
                <a:gd name="T14" fmla="*/ 41275 w 230"/>
                <a:gd name="T15" fmla="*/ 7540 h 20"/>
                <a:gd name="T16" fmla="*/ 13998 w 230"/>
                <a:gd name="T17" fmla="*/ 7540 h 20"/>
                <a:gd name="T18" fmla="*/ 0 w 230"/>
                <a:gd name="T19" fmla="*/ 754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2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20" y="19"/>
                    <a:pt x="39" y="0"/>
                  </a:cubicBezTo>
                  <a:cubicBezTo>
                    <a:pt x="58" y="0"/>
                    <a:pt x="77" y="0"/>
                    <a:pt x="115" y="0"/>
                  </a:cubicBezTo>
                  <a:cubicBezTo>
                    <a:pt x="134" y="0"/>
                    <a:pt x="172" y="0"/>
                    <a:pt x="191" y="0"/>
                  </a:cubicBezTo>
                  <a:cubicBezTo>
                    <a:pt x="210" y="19"/>
                    <a:pt x="229" y="19"/>
                    <a:pt x="229" y="19"/>
                  </a:cubicBezTo>
                  <a:cubicBezTo>
                    <a:pt x="229" y="19"/>
                    <a:pt x="210" y="19"/>
                    <a:pt x="191" y="19"/>
                  </a:cubicBezTo>
                  <a:cubicBezTo>
                    <a:pt x="172" y="19"/>
                    <a:pt x="134" y="19"/>
                    <a:pt x="115" y="19"/>
                  </a:cubicBezTo>
                  <a:cubicBezTo>
                    <a:pt x="77" y="19"/>
                    <a:pt x="58" y="19"/>
                    <a:pt x="39" y="19"/>
                  </a:cubicBezTo>
                  <a:cubicBezTo>
                    <a:pt x="20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0" name="Freeform 91"/>
            <p:cNvSpPr>
              <a:spLocks noChangeArrowheads="1"/>
            </p:cNvSpPr>
            <p:nvPr/>
          </p:nvSpPr>
          <p:spPr bwMode="auto">
            <a:xfrm>
              <a:off x="7640638" y="2795588"/>
              <a:ext cx="103187" cy="7937"/>
            </a:xfrm>
            <a:custGeom>
              <a:avLst/>
              <a:gdLst>
                <a:gd name="T0" fmla="*/ 0 w 287"/>
                <a:gd name="T1" fmla="*/ 0 h 20"/>
                <a:gd name="T2" fmla="*/ 0 w 287"/>
                <a:gd name="T3" fmla="*/ 0 h 20"/>
                <a:gd name="T4" fmla="*/ 13662 w 287"/>
                <a:gd name="T5" fmla="*/ 0 h 20"/>
                <a:gd name="T6" fmla="*/ 48178 w 287"/>
                <a:gd name="T7" fmla="*/ 0 h 20"/>
                <a:gd name="T8" fmla="*/ 82334 w 287"/>
                <a:gd name="T9" fmla="*/ 0 h 20"/>
                <a:gd name="T10" fmla="*/ 102827 w 287"/>
                <a:gd name="T11" fmla="*/ 7540 h 20"/>
                <a:gd name="T12" fmla="*/ 82334 w 287"/>
                <a:gd name="T13" fmla="*/ 7540 h 20"/>
                <a:gd name="T14" fmla="*/ 48178 w 287"/>
                <a:gd name="T15" fmla="*/ 7540 h 20"/>
                <a:gd name="T16" fmla="*/ 13662 w 287"/>
                <a:gd name="T17" fmla="*/ 7540 h 20"/>
                <a:gd name="T18" fmla="*/ 0 w 287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7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8" y="0"/>
                  </a:cubicBezTo>
                  <a:cubicBezTo>
                    <a:pt x="76" y="0"/>
                    <a:pt x="115" y="0"/>
                    <a:pt x="134" y="0"/>
                  </a:cubicBezTo>
                  <a:cubicBezTo>
                    <a:pt x="172" y="0"/>
                    <a:pt x="210" y="0"/>
                    <a:pt x="229" y="0"/>
                  </a:cubicBezTo>
                  <a:cubicBezTo>
                    <a:pt x="268" y="0"/>
                    <a:pt x="286" y="19"/>
                    <a:pt x="286" y="19"/>
                  </a:cubicBezTo>
                  <a:cubicBezTo>
                    <a:pt x="286" y="19"/>
                    <a:pt x="268" y="19"/>
                    <a:pt x="229" y="19"/>
                  </a:cubicBezTo>
                  <a:cubicBezTo>
                    <a:pt x="210" y="19"/>
                    <a:pt x="172" y="19"/>
                    <a:pt x="134" y="19"/>
                  </a:cubicBezTo>
                  <a:cubicBezTo>
                    <a:pt x="115" y="19"/>
                    <a:pt x="76" y="19"/>
                    <a:pt x="38" y="19"/>
                  </a:cubicBezTo>
                  <a:cubicBezTo>
                    <a:pt x="19" y="19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1" name="Freeform 92"/>
            <p:cNvSpPr>
              <a:spLocks noChangeArrowheads="1"/>
            </p:cNvSpPr>
            <p:nvPr/>
          </p:nvSpPr>
          <p:spPr bwMode="auto">
            <a:xfrm>
              <a:off x="7646988" y="2787650"/>
              <a:ext cx="82550" cy="7938"/>
            </a:xfrm>
            <a:custGeom>
              <a:avLst/>
              <a:gdLst>
                <a:gd name="T0" fmla="*/ 0 w 231"/>
                <a:gd name="T1" fmla="*/ 0 h 20"/>
                <a:gd name="T2" fmla="*/ 0 w 231"/>
                <a:gd name="T3" fmla="*/ 0 h 20"/>
                <a:gd name="T4" fmla="*/ 13580 w 231"/>
                <a:gd name="T5" fmla="*/ 0 h 20"/>
                <a:gd name="T6" fmla="*/ 41096 w 231"/>
                <a:gd name="T7" fmla="*/ 0 h 20"/>
                <a:gd name="T8" fmla="*/ 68256 w 231"/>
                <a:gd name="T9" fmla="*/ 0 h 20"/>
                <a:gd name="T10" fmla="*/ 82193 w 231"/>
                <a:gd name="T11" fmla="*/ 0 h 20"/>
                <a:gd name="T12" fmla="*/ 68256 w 231"/>
                <a:gd name="T13" fmla="*/ 0 h 20"/>
                <a:gd name="T14" fmla="*/ 41096 w 231"/>
                <a:gd name="T15" fmla="*/ 7541 h 20"/>
                <a:gd name="T16" fmla="*/ 13580 w 231"/>
                <a:gd name="T17" fmla="*/ 0 h 20"/>
                <a:gd name="T18" fmla="*/ 0 w 231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1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8" y="0"/>
                  </a:cubicBezTo>
                  <a:cubicBezTo>
                    <a:pt x="57" y="0"/>
                    <a:pt x="96" y="0"/>
                    <a:pt x="115" y="0"/>
                  </a:cubicBezTo>
                  <a:cubicBezTo>
                    <a:pt x="153" y="0"/>
                    <a:pt x="172" y="0"/>
                    <a:pt x="191" y="0"/>
                  </a:cubicBezTo>
                  <a:cubicBezTo>
                    <a:pt x="210" y="0"/>
                    <a:pt x="230" y="0"/>
                    <a:pt x="230" y="0"/>
                  </a:cubicBezTo>
                  <a:cubicBezTo>
                    <a:pt x="230" y="0"/>
                    <a:pt x="210" y="0"/>
                    <a:pt x="191" y="0"/>
                  </a:cubicBezTo>
                  <a:cubicBezTo>
                    <a:pt x="172" y="19"/>
                    <a:pt x="153" y="19"/>
                    <a:pt x="115" y="19"/>
                  </a:cubicBezTo>
                  <a:cubicBezTo>
                    <a:pt x="96" y="19"/>
                    <a:pt x="57" y="19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2" name="Freeform 93"/>
            <p:cNvSpPr>
              <a:spLocks noChangeArrowheads="1"/>
            </p:cNvSpPr>
            <p:nvPr/>
          </p:nvSpPr>
          <p:spPr bwMode="auto">
            <a:xfrm>
              <a:off x="7461250" y="2828925"/>
              <a:ext cx="103188" cy="7938"/>
            </a:xfrm>
            <a:custGeom>
              <a:avLst/>
              <a:gdLst>
                <a:gd name="T0" fmla="*/ 0 w 287"/>
                <a:gd name="T1" fmla="*/ 7541 h 20"/>
                <a:gd name="T2" fmla="*/ 0 w 287"/>
                <a:gd name="T3" fmla="*/ 7541 h 20"/>
                <a:gd name="T4" fmla="*/ 20494 w 287"/>
                <a:gd name="T5" fmla="*/ 0 h 20"/>
                <a:gd name="T6" fmla="*/ 55010 w 287"/>
                <a:gd name="T7" fmla="*/ 0 h 20"/>
                <a:gd name="T8" fmla="*/ 89166 w 287"/>
                <a:gd name="T9" fmla="*/ 7541 h 20"/>
                <a:gd name="T10" fmla="*/ 102828 w 287"/>
                <a:gd name="T11" fmla="*/ 7541 h 20"/>
                <a:gd name="T12" fmla="*/ 89166 w 287"/>
                <a:gd name="T13" fmla="*/ 7541 h 20"/>
                <a:gd name="T14" fmla="*/ 55010 w 287"/>
                <a:gd name="T15" fmla="*/ 7541 h 20"/>
                <a:gd name="T16" fmla="*/ 20494 w 287"/>
                <a:gd name="T17" fmla="*/ 7541 h 20"/>
                <a:gd name="T18" fmla="*/ 0 w 287"/>
                <a:gd name="T19" fmla="*/ 7541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7" h="2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19" y="19"/>
                    <a:pt x="57" y="0"/>
                  </a:cubicBezTo>
                  <a:cubicBezTo>
                    <a:pt x="76" y="0"/>
                    <a:pt x="114" y="0"/>
                    <a:pt x="153" y="0"/>
                  </a:cubicBezTo>
                  <a:cubicBezTo>
                    <a:pt x="190" y="0"/>
                    <a:pt x="210" y="0"/>
                    <a:pt x="248" y="19"/>
                  </a:cubicBezTo>
                  <a:cubicBezTo>
                    <a:pt x="267" y="19"/>
                    <a:pt x="286" y="19"/>
                    <a:pt x="286" y="19"/>
                  </a:cubicBezTo>
                  <a:cubicBezTo>
                    <a:pt x="286" y="19"/>
                    <a:pt x="267" y="19"/>
                    <a:pt x="248" y="19"/>
                  </a:cubicBezTo>
                  <a:cubicBezTo>
                    <a:pt x="210" y="19"/>
                    <a:pt x="190" y="19"/>
                    <a:pt x="153" y="19"/>
                  </a:cubicBezTo>
                  <a:cubicBezTo>
                    <a:pt x="114" y="19"/>
                    <a:pt x="76" y="19"/>
                    <a:pt x="57" y="19"/>
                  </a:cubicBezTo>
                  <a:cubicBezTo>
                    <a:pt x="19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3" name="Freeform 94"/>
            <p:cNvSpPr>
              <a:spLocks noChangeArrowheads="1"/>
            </p:cNvSpPr>
            <p:nvPr/>
          </p:nvSpPr>
          <p:spPr bwMode="auto">
            <a:xfrm>
              <a:off x="7467600" y="2822575"/>
              <a:ext cx="88900" cy="7938"/>
            </a:xfrm>
            <a:custGeom>
              <a:avLst/>
              <a:gdLst>
                <a:gd name="T0" fmla="*/ 0 w 249"/>
                <a:gd name="T1" fmla="*/ 0 h 20"/>
                <a:gd name="T2" fmla="*/ 0 w 249"/>
                <a:gd name="T3" fmla="*/ 0 h 20"/>
                <a:gd name="T4" fmla="*/ 13567 w 249"/>
                <a:gd name="T5" fmla="*/ 0 h 20"/>
                <a:gd name="T6" fmla="*/ 47842 w 249"/>
                <a:gd name="T7" fmla="*/ 0 h 20"/>
                <a:gd name="T8" fmla="*/ 74976 w 249"/>
                <a:gd name="T9" fmla="*/ 0 h 20"/>
                <a:gd name="T10" fmla="*/ 88543 w 249"/>
                <a:gd name="T11" fmla="*/ 0 h 20"/>
                <a:gd name="T12" fmla="*/ 74976 w 249"/>
                <a:gd name="T13" fmla="*/ 7541 h 20"/>
                <a:gd name="T14" fmla="*/ 41058 w 249"/>
                <a:gd name="T15" fmla="*/ 7541 h 20"/>
                <a:gd name="T16" fmla="*/ 13567 w 249"/>
                <a:gd name="T17" fmla="*/ 7541 h 20"/>
                <a:gd name="T18" fmla="*/ 0 w 249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9" h="2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0"/>
                    <a:pt x="38" y="0"/>
                  </a:cubicBezTo>
                  <a:cubicBezTo>
                    <a:pt x="57" y="0"/>
                    <a:pt x="95" y="0"/>
                    <a:pt x="134" y="0"/>
                  </a:cubicBezTo>
                  <a:cubicBezTo>
                    <a:pt x="153" y="0"/>
                    <a:pt x="191" y="0"/>
                    <a:pt x="210" y="0"/>
                  </a:cubicBezTo>
                  <a:cubicBezTo>
                    <a:pt x="229" y="0"/>
                    <a:pt x="248" y="0"/>
                    <a:pt x="248" y="0"/>
                  </a:cubicBezTo>
                  <a:cubicBezTo>
                    <a:pt x="248" y="0"/>
                    <a:pt x="229" y="19"/>
                    <a:pt x="210" y="19"/>
                  </a:cubicBezTo>
                  <a:cubicBezTo>
                    <a:pt x="191" y="19"/>
                    <a:pt x="153" y="19"/>
                    <a:pt x="115" y="19"/>
                  </a:cubicBezTo>
                  <a:cubicBezTo>
                    <a:pt x="95" y="19"/>
                    <a:pt x="57" y="19"/>
                    <a:pt x="38" y="19"/>
                  </a:cubicBezTo>
                  <a:cubicBezTo>
                    <a:pt x="19" y="0"/>
                    <a:pt x="0" y="0"/>
                    <a:pt x="0" y="0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4" name="Freeform 95"/>
            <p:cNvSpPr>
              <a:spLocks noChangeArrowheads="1"/>
            </p:cNvSpPr>
            <p:nvPr/>
          </p:nvSpPr>
          <p:spPr bwMode="auto">
            <a:xfrm>
              <a:off x="7331075" y="2960688"/>
              <a:ext cx="82550" cy="7937"/>
            </a:xfrm>
            <a:custGeom>
              <a:avLst/>
              <a:gdLst>
                <a:gd name="T0" fmla="*/ 0 w 230"/>
                <a:gd name="T1" fmla="*/ 7540 h 20"/>
                <a:gd name="T2" fmla="*/ 0 w 230"/>
                <a:gd name="T3" fmla="*/ 7540 h 20"/>
                <a:gd name="T4" fmla="*/ 13639 w 230"/>
                <a:gd name="T5" fmla="*/ 7540 h 20"/>
                <a:gd name="T6" fmla="*/ 41275 w 230"/>
                <a:gd name="T7" fmla="*/ 0 h 20"/>
                <a:gd name="T8" fmla="*/ 68552 w 230"/>
                <a:gd name="T9" fmla="*/ 7540 h 20"/>
                <a:gd name="T10" fmla="*/ 82191 w 230"/>
                <a:gd name="T11" fmla="*/ 7540 h 20"/>
                <a:gd name="T12" fmla="*/ 68552 w 230"/>
                <a:gd name="T13" fmla="*/ 7540 h 20"/>
                <a:gd name="T14" fmla="*/ 41275 w 230"/>
                <a:gd name="T15" fmla="*/ 7540 h 20"/>
                <a:gd name="T16" fmla="*/ 13639 w 230"/>
                <a:gd name="T17" fmla="*/ 7540 h 20"/>
                <a:gd name="T18" fmla="*/ 0 w 230"/>
                <a:gd name="T19" fmla="*/ 754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2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0" y="19"/>
                    <a:pt x="38" y="19"/>
                  </a:cubicBezTo>
                  <a:cubicBezTo>
                    <a:pt x="57" y="0"/>
                    <a:pt x="76" y="0"/>
                    <a:pt x="115" y="0"/>
                  </a:cubicBezTo>
                  <a:cubicBezTo>
                    <a:pt x="134" y="0"/>
                    <a:pt x="172" y="19"/>
                    <a:pt x="191" y="19"/>
                  </a:cubicBezTo>
                  <a:cubicBezTo>
                    <a:pt x="210" y="19"/>
                    <a:pt x="229" y="19"/>
                    <a:pt x="229" y="19"/>
                  </a:cubicBezTo>
                  <a:cubicBezTo>
                    <a:pt x="229" y="19"/>
                    <a:pt x="210" y="19"/>
                    <a:pt x="191" y="19"/>
                  </a:cubicBezTo>
                  <a:cubicBezTo>
                    <a:pt x="172" y="19"/>
                    <a:pt x="134" y="19"/>
                    <a:pt x="115" y="19"/>
                  </a:cubicBezTo>
                  <a:cubicBezTo>
                    <a:pt x="76" y="19"/>
                    <a:pt x="57" y="19"/>
                    <a:pt x="38" y="19"/>
                  </a:cubicBezTo>
                  <a:cubicBezTo>
                    <a:pt x="0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5" name="Freeform 96"/>
            <p:cNvSpPr>
              <a:spLocks noChangeArrowheads="1"/>
            </p:cNvSpPr>
            <p:nvPr/>
          </p:nvSpPr>
          <p:spPr bwMode="auto">
            <a:xfrm>
              <a:off x="7331075" y="2952750"/>
              <a:ext cx="69850" cy="7938"/>
            </a:xfrm>
            <a:custGeom>
              <a:avLst/>
              <a:gdLst>
                <a:gd name="T0" fmla="*/ 0 w 192"/>
                <a:gd name="T1" fmla="*/ 7541 h 20"/>
                <a:gd name="T2" fmla="*/ 0 w 192"/>
                <a:gd name="T3" fmla="*/ 7541 h 20"/>
                <a:gd name="T4" fmla="*/ 13824 w 192"/>
                <a:gd name="T5" fmla="*/ 0 h 20"/>
                <a:gd name="T6" fmla="*/ 34561 w 192"/>
                <a:gd name="T7" fmla="*/ 0 h 20"/>
                <a:gd name="T8" fmla="*/ 62574 w 192"/>
                <a:gd name="T9" fmla="*/ 0 h 20"/>
                <a:gd name="T10" fmla="*/ 69486 w 192"/>
                <a:gd name="T11" fmla="*/ 7541 h 20"/>
                <a:gd name="T12" fmla="*/ 62574 w 192"/>
                <a:gd name="T13" fmla="*/ 7541 h 20"/>
                <a:gd name="T14" fmla="*/ 34561 w 192"/>
                <a:gd name="T15" fmla="*/ 7541 h 20"/>
                <a:gd name="T16" fmla="*/ 13824 w 192"/>
                <a:gd name="T17" fmla="*/ 7541 h 20"/>
                <a:gd name="T18" fmla="*/ 0 w 192"/>
                <a:gd name="T19" fmla="*/ 7541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2" h="20">
                  <a:moveTo>
                    <a:pt x="0" y="19"/>
                  </a:moveTo>
                  <a:lnTo>
                    <a:pt x="0" y="19"/>
                  </a:lnTo>
                  <a:cubicBezTo>
                    <a:pt x="0" y="19"/>
                    <a:pt x="19" y="19"/>
                    <a:pt x="38" y="0"/>
                  </a:cubicBezTo>
                  <a:cubicBezTo>
                    <a:pt x="57" y="0"/>
                    <a:pt x="76" y="0"/>
                    <a:pt x="95" y="0"/>
                  </a:cubicBezTo>
                  <a:cubicBezTo>
                    <a:pt x="134" y="0"/>
                    <a:pt x="153" y="0"/>
                    <a:pt x="172" y="0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91" y="19"/>
                    <a:pt x="191" y="19"/>
                    <a:pt x="172" y="19"/>
                  </a:cubicBezTo>
                  <a:cubicBezTo>
                    <a:pt x="153" y="19"/>
                    <a:pt x="134" y="19"/>
                    <a:pt x="95" y="19"/>
                  </a:cubicBezTo>
                  <a:cubicBezTo>
                    <a:pt x="76" y="19"/>
                    <a:pt x="57" y="19"/>
                    <a:pt x="38" y="19"/>
                  </a:cubicBezTo>
                  <a:cubicBezTo>
                    <a:pt x="19" y="19"/>
                    <a:pt x="0" y="19"/>
                    <a:pt x="0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6" name="Freeform 97"/>
            <p:cNvSpPr>
              <a:spLocks noChangeArrowheads="1"/>
            </p:cNvSpPr>
            <p:nvPr/>
          </p:nvSpPr>
          <p:spPr bwMode="auto">
            <a:xfrm>
              <a:off x="7764463" y="2754313"/>
              <a:ext cx="14287" cy="439737"/>
            </a:xfrm>
            <a:custGeom>
              <a:avLst/>
              <a:gdLst>
                <a:gd name="T0" fmla="*/ 0 w 39"/>
                <a:gd name="T1" fmla="*/ 0 h 1223"/>
                <a:gd name="T2" fmla="*/ 0 w 39"/>
                <a:gd name="T3" fmla="*/ 0 h 1223"/>
                <a:gd name="T4" fmla="*/ 6960 w 39"/>
                <a:gd name="T5" fmla="*/ 20495 h 1223"/>
                <a:gd name="T6" fmla="*/ 6960 w 39"/>
                <a:gd name="T7" fmla="*/ 68675 h 1223"/>
                <a:gd name="T8" fmla="*/ 6960 w 39"/>
                <a:gd name="T9" fmla="*/ 137350 h 1223"/>
                <a:gd name="T10" fmla="*/ 13921 w 39"/>
                <a:gd name="T11" fmla="*/ 219689 h 1223"/>
                <a:gd name="T12" fmla="*/ 13921 w 39"/>
                <a:gd name="T13" fmla="*/ 302027 h 1223"/>
                <a:gd name="T14" fmla="*/ 13921 w 39"/>
                <a:gd name="T15" fmla="*/ 370702 h 1223"/>
                <a:gd name="T16" fmla="*/ 6960 w 39"/>
                <a:gd name="T17" fmla="*/ 418883 h 1223"/>
                <a:gd name="T18" fmla="*/ 6960 w 39"/>
                <a:gd name="T19" fmla="*/ 439377 h 1223"/>
                <a:gd name="T20" fmla="*/ 6960 w 39"/>
                <a:gd name="T21" fmla="*/ 418883 h 1223"/>
                <a:gd name="T22" fmla="*/ 6960 w 39"/>
                <a:gd name="T23" fmla="*/ 370702 h 1223"/>
                <a:gd name="T24" fmla="*/ 0 w 39"/>
                <a:gd name="T25" fmla="*/ 302027 h 1223"/>
                <a:gd name="T26" fmla="*/ 0 w 39"/>
                <a:gd name="T27" fmla="*/ 219689 h 1223"/>
                <a:gd name="T28" fmla="*/ 0 w 39"/>
                <a:gd name="T29" fmla="*/ 137350 h 1223"/>
                <a:gd name="T30" fmla="*/ 0 w 39"/>
                <a:gd name="T31" fmla="*/ 68675 h 1223"/>
                <a:gd name="T32" fmla="*/ 0 w 39"/>
                <a:gd name="T33" fmla="*/ 20495 h 1223"/>
                <a:gd name="T34" fmla="*/ 0 w 39"/>
                <a:gd name="T35" fmla="*/ 0 h 122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" h="1223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19"/>
                    <a:pt x="19" y="57"/>
                  </a:cubicBezTo>
                  <a:cubicBezTo>
                    <a:pt x="19" y="96"/>
                    <a:pt x="19" y="134"/>
                    <a:pt x="19" y="191"/>
                  </a:cubicBezTo>
                  <a:cubicBezTo>
                    <a:pt x="19" y="248"/>
                    <a:pt x="19" y="325"/>
                    <a:pt x="19" y="382"/>
                  </a:cubicBezTo>
                  <a:cubicBezTo>
                    <a:pt x="38" y="459"/>
                    <a:pt x="38" y="535"/>
                    <a:pt x="38" y="611"/>
                  </a:cubicBezTo>
                  <a:cubicBezTo>
                    <a:pt x="38" y="688"/>
                    <a:pt x="38" y="764"/>
                    <a:pt x="38" y="840"/>
                  </a:cubicBezTo>
                  <a:cubicBezTo>
                    <a:pt x="38" y="897"/>
                    <a:pt x="38" y="974"/>
                    <a:pt x="38" y="1031"/>
                  </a:cubicBezTo>
                  <a:cubicBezTo>
                    <a:pt x="38" y="1088"/>
                    <a:pt x="38" y="1126"/>
                    <a:pt x="19" y="1165"/>
                  </a:cubicBezTo>
                  <a:cubicBezTo>
                    <a:pt x="19" y="1203"/>
                    <a:pt x="19" y="1222"/>
                    <a:pt x="19" y="1222"/>
                  </a:cubicBezTo>
                  <a:cubicBezTo>
                    <a:pt x="19" y="1222"/>
                    <a:pt x="19" y="1203"/>
                    <a:pt x="19" y="1165"/>
                  </a:cubicBezTo>
                  <a:cubicBezTo>
                    <a:pt x="19" y="1126"/>
                    <a:pt x="19" y="1088"/>
                    <a:pt x="19" y="1031"/>
                  </a:cubicBezTo>
                  <a:cubicBezTo>
                    <a:pt x="19" y="974"/>
                    <a:pt x="19" y="897"/>
                    <a:pt x="0" y="840"/>
                  </a:cubicBezTo>
                  <a:cubicBezTo>
                    <a:pt x="0" y="764"/>
                    <a:pt x="0" y="688"/>
                    <a:pt x="0" y="611"/>
                  </a:cubicBezTo>
                  <a:cubicBezTo>
                    <a:pt x="0" y="535"/>
                    <a:pt x="0" y="459"/>
                    <a:pt x="0" y="382"/>
                  </a:cubicBezTo>
                  <a:cubicBezTo>
                    <a:pt x="0" y="325"/>
                    <a:pt x="0" y="248"/>
                    <a:pt x="0" y="191"/>
                  </a:cubicBezTo>
                  <a:cubicBezTo>
                    <a:pt x="0" y="134"/>
                    <a:pt x="0" y="96"/>
                    <a:pt x="0" y="57"/>
                  </a:cubicBezTo>
                  <a:cubicBezTo>
                    <a:pt x="0" y="19"/>
                    <a:pt x="0" y="0"/>
                    <a:pt x="0" y="0"/>
                  </a:cubicBezTo>
                </a:path>
              </a:pathLst>
            </a:custGeom>
            <a:solidFill>
              <a:srgbClr val="F6C29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7" name="Freeform 98"/>
            <p:cNvSpPr>
              <a:spLocks noChangeArrowheads="1"/>
            </p:cNvSpPr>
            <p:nvPr/>
          </p:nvSpPr>
          <p:spPr bwMode="auto">
            <a:xfrm>
              <a:off x="7591425" y="2740025"/>
              <a:ext cx="14288" cy="433388"/>
            </a:xfrm>
            <a:custGeom>
              <a:avLst/>
              <a:gdLst>
                <a:gd name="T0" fmla="*/ 0 w 39"/>
                <a:gd name="T1" fmla="*/ 0 h 1204"/>
                <a:gd name="T2" fmla="*/ 0 w 39"/>
                <a:gd name="T3" fmla="*/ 0 h 1204"/>
                <a:gd name="T4" fmla="*/ 0 w 39"/>
                <a:gd name="T5" fmla="*/ 13678 h 1204"/>
                <a:gd name="T6" fmla="*/ 6961 w 39"/>
                <a:gd name="T7" fmla="*/ 68752 h 1204"/>
                <a:gd name="T8" fmla="*/ 6961 w 39"/>
                <a:gd name="T9" fmla="*/ 137504 h 1204"/>
                <a:gd name="T10" fmla="*/ 6961 w 39"/>
                <a:gd name="T11" fmla="*/ 213094 h 1204"/>
                <a:gd name="T12" fmla="*/ 13922 w 39"/>
                <a:gd name="T13" fmla="*/ 295525 h 1204"/>
                <a:gd name="T14" fmla="*/ 6961 w 39"/>
                <a:gd name="T15" fmla="*/ 364276 h 1204"/>
                <a:gd name="T16" fmla="*/ 6961 w 39"/>
                <a:gd name="T17" fmla="*/ 412151 h 1204"/>
                <a:gd name="T18" fmla="*/ 6961 w 39"/>
                <a:gd name="T19" fmla="*/ 433028 h 1204"/>
                <a:gd name="T20" fmla="*/ 6961 w 39"/>
                <a:gd name="T21" fmla="*/ 412151 h 1204"/>
                <a:gd name="T22" fmla="*/ 6961 w 39"/>
                <a:gd name="T23" fmla="*/ 364276 h 1204"/>
                <a:gd name="T24" fmla="*/ 0 w 39"/>
                <a:gd name="T25" fmla="*/ 295525 h 1204"/>
                <a:gd name="T26" fmla="*/ 0 w 39"/>
                <a:gd name="T27" fmla="*/ 213094 h 1204"/>
                <a:gd name="T28" fmla="*/ 0 w 39"/>
                <a:gd name="T29" fmla="*/ 137504 h 1204"/>
                <a:gd name="T30" fmla="*/ 0 w 39"/>
                <a:gd name="T31" fmla="*/ 68752 h 1204"/>
                <a:gd name="T32" fmla="*/ 0 w 39"/>
                <a:gd name="T33" fmla="*/ 13678 h 1204"/>
                <a:gd name="T34" fmla="*/ 0 w 39"/>
                <a:gd name="T35" fmla="*/ 0 h 12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" h="120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9"/>
                    <a:pt x="0" y="38"/>
                  </a:cubicBezTo>
                  <a:cubicBezTo>
                    <a:pt x="19" y="76"/>
                    <a:pt x="19" y="134"/>
                    <a:pt x="19" y="191"/>
                  </a:cubicBezTo>
                  <a:cubicBezTo>
                    <a:pt x="19" y="229"/>
                    <a:pt x="19" y="305"/>
                    <a:pt x="19" y="382"/>
                  </a:cubicBezTo>
                  <a:cubicBezTo>
                    <a:pt x="19" y="439"/>
                    <a:pt x="19" y="515"/>
                    <a:pt x="19" y="592"/>
                  </a:cubicBezTo>
                  <a:cubicBezTo>
                    <a:pt x="38" y="668"/>
                    <a:pt x="38" y="745"/>
                    <a:pt x="38" y="821"/>
                  </a:cubicBezTo>
                  <a:cubicBezTo>
                    <a:pt x="38" y="897"/>
                    <a:pt x="19" y="955"/>
                    <a:pt x="19" y="1012"/>
                  </a:cubicBezTo>
                  <a:cubicBezTo>
                    <a:pt x="19" y="1069"/>
                    <a:pt x="19" y="1107"/>
                    <a:pt x="19" y="1145"/>
                  </a:cubicBezTo>
                  <a:cubicBezTo>
                    <a:pt x="19" y="1184"/>
                    <a:pt x="19" y="1203"/>
                    <a:pt x="19" y="1203"/>
                  </a:cubicBezTo>
                  <a:cubicBezTo>
                    <a:pt x="19" y="1203"/>
                    <a:pt x="19" y="1184"/>
                    <a:pt x="19" y="1145"/>
                  </a:cubicBezTo>
                  <a:cubicBezTo>
                    <a:pt x="19" y="1107"/>
                    <a:pt x="19" y="1069"/>
                    <a:pt x="19" y="1012"/>
                  </a:cubicBezTo>
                  <a:cubicBezTo>
                    <a:pt x="19" y="955"/>
                    <a:pt x="0" y="897"/>
                    <a:pt x="0" y="821"/>
                  </a:cubicBezTo>
                  <a:cubicBezTo>
                    <a:pt x="0" y="745"/>
                    <a:pt x="0" y="668"/>
                    <a:pt x="0" y="592"/>
                  </a:cubicBezTo>
                  <a:cubicBezTo>
                    <a:pt x="0" y="515"/>
                    <a:pt x="0" y="439"/>
                    <a:pt x="0" y="382"/>
                  </a:cubicBezTo>
                  <a:cubicBezTo>
                    <a:pt x="0" y="305"/>
                    <a:pt x="0" y="229"/>
                    <a:pt x="0" y="191"/>
                  </a:cubicBezTo>
                  <a:cubicBezTo>
                    <a:pt x="0" y="134"/>
                    <a:pt x="0" y="76"/>
                    <a:pt x="0" y="38"/>
                  </a:cubicBezTo>
                  <a:cubicBezTo>
                    <a:pt x="0" y="19"/>
                    <a:pt x="0" y="0"/>
                    <a:pt x="0" y="0"/>
                  </a:cubicBezTo>
                </a:path>
              </a:pathLst>
            </a:custGeom>
            <a:solidFill>
              <a:srgbClr val="F6C29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8" name="Freeform 99"/>
            <p:cNvSpPr>
              <a:spLocks noChangeArrowheads="1"/>
            </p:cNvSpPr>
            <p:nvPr/>
          </p:nvSpPr>
          <p:spPr bwMode="auto">
            <a:xfrm>
              <a:off x="7434263" y="2884488"/>
              <a:ext cx="7937" cy="309562"/>
            </a:xfrm>
            <a:custGeom>
              <a:avLst/>
              <a:gdLst>
                <a:gd name="T0" fmla="*/ 0 w 20"/>
                <a:gd name="T1" fmla="*/ 0 h 860"/>
                <a:gd name="T2" fmla="*/ 0 w 20"/>
                <a:gd name="T3" fmla="*/ 0 h 860"/>
                <a:gd name="T4" fmla="*/ 0 w 20"/>
                <a:gd name="T5" fmla="*/ 13678 h 860"/>
                <a:gd name="T6" fmla="*/ 7540 w 20"/>
                <a:gd name="T7" fmla="*/ 47874 h 860"/>
                <a:gd name="T8" fmla="*/ 7540 w 20"/>
                <a:gd name="T9" fmla="*/ 96108 h 860"/>
                <a:gd name="T10" fmla="*/ 7540 w 20"/>
                <a:gd name="T11" fmla="*/ 158021 h 860"/>
                <a:gd name="T12" fmla="*/ 7540 w 20"/>
                <a:gd name="T13" fmla="*/ 213094 h 860"/>
                <a:gd name="T14" fmla="*/ 7540 w 20"/>
                <a:gd name="T15" fmla="*/ 260968 h 860"/>
                <a:gd name="T16" fmla="*/ 7540 w 20"/>
                <a:gd name="T17" fmla="*/ 295524 h 860"/>
                <a:gd name="T18" fmla="*/ 7540 w 20"/>
                <a:gd name="T19" fmla="*/ 309202 h 860"/>
                <a:gd name="T20" fmla="*/ 7540 w 20"/>
                <a:gd name="T21" fmla="*/ 295524 h 860"/>
                <a:gd name="T22" fmla="*/ 0 w 20"/>
                <a:gd name="T23" fmla="*/ 260968 h 860"/>
                <a:gd name="T24" fmla="*/ 0 w 20"/>
                <a:gd name="T25" fmla="*/ 213094 h 860"/>
                <a:gd name="T26" fmla="*/ 0 w 20"/>
                <a:gd name="T27" fmla="*/ 158021 h 860"/>
                <a:gd name="T28" fmla="*/ 0 w 20"/>
                <a:gd name="T29" fmla="*/ 96108 h 860"/>
                <a:gd name="T30" fmla="*/ 0 w 20"/>
                <a:gd name="T31" fmla="*/ 47874 h 860"/>
                <a:gd name="T32" fmla="*/ 0 w 20"/>
                <a:gd name="T33" fmla="*/ 13678 h 860"/>
                <a:gd name="T34" fmla="*/ 0 w 20"/>
                <a:gd name="T35" fmla="*/ 0 h 8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" h="86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9"/>
                    <a:pt x="0" y="38"/>
                  </a:cubicBezTo>
                  <a:cubicBezTo>
                    <a:pt x="19" y="57"/>
                    <a:pt x="19" y="96"/>
                    <a:pt x="19" y="133"/>
                  </a:cubicBezTo>
                  <a:cubicBezTo>
                    <a:pt x="19" y="172"/>
                    <a:pt x="19" y="229"/>
                    <a:pt x="19" y="267"/>
                  </a:cubicBezTo>
                  <a:cubicBezTo>
                    <a:pt x="19" y="325"/>
                    <a:pt x="19" y="381"/>
                    <a:pt x="19" y="439"/>
                  </a:cubicBezTo>
                  <a:cubicBezTo>
                    <a:pt x="19" y="477"/>
                    <a:pt x="19" y="534"/>
                    <a:pt x="19" y="592"/>
                  </a:cubicBezTo>
                  <a:cubicBezTo>
                    <a:pt x="19" y="649"/>
                    <a:pt x="19" y="687"/>
                    <a:pt x="19" y="725"/>
                  </a:cubicBezTo>
                  <a:cubicBezTo>
                    <a:pt x="19" y="763"/>
                    <a:pt x="19" y="802"/>
                    <a:pt x="19" y="821"/>
                  </a:cubicBezTo>
                  <a:cubicBezTo>
                    <a:pt x="19" y="840"/>
                    <a:pt x="19" y="859"/>
                    <a:pt x="19" y="859"/>
                  </a:cubicBezTo>
                  <a:cubicBezTo>
                    <a:pt x="19" y="859"/>
                    <a:pt x="19" y="840"/>
                    <a:pt x="19" y="821"/>
                  </a:cubicBezTo>
                  <a:cubicBezTo>
                    <a:pt x="19" y="802"/>
                    <a:pt x="0" y="763"/>
                    <a:pt x="0" y="725"/>
                  </a:cubicBezTo>
                  <a:cubicBezTo>
                    <a:pt x="0" y="687"/>
                    <a:pt x="0" y="649"/>
                    <a:pt x="0" y="592"/>
                  </a:cubicBezTo>
                  <a:cubicBezTo>
                    <a:pt x="0" y="534"/>
                    <a:pt x="0" y="477"/>
                    <a:pt x="0" y="439"/>
                  </a:cubicBezTo>
                  <a:cubicBezTo>
                    <a:pt x="0" y="381"/>
                    <a:pt x="0" y="325"/>
                    <a:pt x="0" y="267"/>
                  </a:cubicBezTo>
                  <a:cubicBezTo>
                    <a:pt x="0" y="229"/>
                    <a:pt x="0" y="172"/>
                    <a:pt x="0" y="133"/>
                  </a:cubicBezTo>
                  <a:cubicBezTo>
                    <a:pt x="0" y="96"/>
                    <a:pt x="0" y="57"/>
                    <a:pt x="0" y="38"/>
                  </a:cubicBezTo>
                  <a:cubicBezTo>
                    <a:pt x="0" y="19"/>
                    <a:pt x="0" y="0"/>
                    <a:pt x="0" y="0"/>
                  </a:cubicBezTo>
                </a:path>
              </a:pathLst>
            </a:custGeom>
            <a:solidFill>
              <a:srgbClr val="F6C29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9" name="Freeform 100"/>
            <p:cNvSpPr>
              <a:spLocks noChangeArrowheads="1"/>
            </p:cNvSpPr>
            <p:nvPr/>
          </p:nvSpPr>
          <p:spPr bwMode="auto">
            <a:xfrm>
              <a:off x="7997825" y="3351213"/>
              <a:ext cx="61913" cy="34925"/>
            </a:xfrm>
            <a:custGeom>
              <a:avLst/>
              <a:gdLst>
                <a:gd name="T0" fmla="*/ 61555 w 173"/>
                <a:gd name="T1" fmla="*/ 34561 h 96"/>
                <a:gd name="T2" fmla="*/ 61555 w 173"/>
                <a:gd name="T3" fmla="*/ 34561 h 96"/>
                <a:gd name="T4" fmla="*/ 54755 w 173"/>
                <a:gd name="T5" fmla="*/ 27285 h 96"/>
                <a:gd name="T6" fmla="*/ 27199 w 173"/>
                <a:gd name="T7" fmla="*/ 20373 h 96"/>
                <a:gd name="T8" fmla="*/ 6800 w 173"/>
                <a:gd name="T9" fmla="*/ 6548 h 96"/>
                <a:gd name="T10" fmla="*/ 0 w 173"/>
                <a:gd name="T11" fmla="*/ 0 h 96"/>
                <a:gd name="T12" fmla="*/ 6800 w 173"/>
                <a:gd name="T13" fmla="*/ 0 h 96"/>
                <a:gd name="T14" fmla="*/ 34356 w 173"/>
                <a:gd name="T15" fmla="*/ 13461 h 96"/>
                <a:gd name="T16" fmla="*/ 54755 w 173"/>
                <a:gd name="T17" fmla="*/ 27285 h 96"/>
                <a:gd name="T18" fmla="*/ 61555 w 173"/>
                <a:gd name="T19" fmla="*/ 34561 h 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3" h="96">
                  <a:moveTo>
                    <a:pt x="172" y="95"/>
                  </a:moveTo>
                  <a:lnTo>
                    <a:pt x="172" y="95"/>
                  </a:lnTo>
                  <a:cubicBezTo>
                    <a:pt x="172" y="95"/>
                    <a:pt x="172" y="75"/>
                    <a:pt x="153" y="75"/>
                  </a:cubicBezTo>
                  <a:cubicBezTo>
                    <a:pt x="134" y="75"/>
                    <a:pt x="115" y="56"/>
                    <a:pt x="76" y="56"/>
                  </a:cubicBezTo>
                  <a:cubicBezTo>
                    <a:pt x="57" y="37"/>
                    <a:pt x="38" y="18"/>
                    <a:pt x="19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9" y="0"/>
                  </a:cubicBezTo>
                  <a:cubicBezTo>
                    <a:pt x="38" y="18"/>
                    <a:pt x="76" y="18"/>
                    <a:pt x="96" y="37"/>
                  </a:cubicBezTo>
                  <a:cubicBezTo>
                    <a:pt x="115" y="37"/>
                    <a:pt x="134" y="56"/>
                    <a:pt x="153" y="75"/>
                  </a:cubicBezTo>
                  <a:cubicBezTo>
                    <a:pt x="172" y="75"/>
                    <a:pt x="172" y="95"/>
                    <a:pt x="172" y="95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0" name="Freeform 101"/>
            <p:cNvSpPr>
              <a:spLocks noChangeArrowheads="1"/>
            </p:cNvSpPr>
            <p:nvPr/>
          </p:nvSpPr>
          <p:spPr bwMode="auto">
            <a:xfrm>
              <a:off x="7997825" y="3357563"/>
              <a:ext cx="55563" cy="28575"/>
            </a:xfrm>
            <a:custGeom>
              <a:avLst/>
              <a:gdLst>
                <a:gd name="T0" fmla="*/ 55202 w 154"/>
                <a:gd name="T1" fmla="*/ 28209 h 78"/>
                <a:gd name="T2" fmla="*/ 55202 w 154"/>
                <a:gd name="T3" fmla="*/ 28209 h 78"/>
                <a:gd name="T4" fmla="*/ 48347 w 154"/>
                <a:gd name="T5" fmla="*/ 28209 h 78"/>
                <a:gd name="T6" fmla="*/ 27421 w 154"/>
                <a:gd name="T7" fmla="*/ 20882 h 78"/>
                <a:gd name="T8" fmla="*/ 13710 w 154"/>
                <a:gd name="T9" fmla="*/ 6961 h 78"/>
                <a:gd name="T10" fmla="*/ 0 w 154"/>
                <a:gd name="T11" fmla="*/ 0 h 78"/>
                <a:gd name="T12" fmla="*/ 13710 w 154"/>
                <a:gd name="T13" fmla="*/ 6961 h 78"/>
                <a:gd name="T14" fmla="*/ 34637 w 154"/>
                <a:gd name="T15" fmla="*/ 13921 h 78"/>
                <a:gd name="T16" fmla="*/ 48347 w 154"/>
                <a:gd name="T17" fmla="*/ 28209 h 78"/>
                <a:gd name="T18" fmla="*/ 55202 w 154"/>
                <a:gd name="T19" fmla="*/ 28209 h 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4" h="78">
                  <a:moveTo>
                    <a:pt x="153" y="77"/>
                  </a:moveTo>
                  <a:lnTo>
                    <a:pt x="153" y="77"/>
                  </a:lnTo>
                  <a:cubicBezTo>
                    <a:pt x="153" y="77"/>
                    <a:pt x="153" y="77"/>
                    <a:pt x="134" y="77"/>
                  </a:cubicBezTo>
                  <a:cubicBezTo>
                    <a:pt x="115" y="77"/>
                    <a:pt x="96" y="57"/>
                    <a:pt x="76" y="57"/>
                  </a:cubicBezTo>
                  <a:cubicBezTo>
                    <a:pt x="57" y="38"/>
                    <a:pt x="38" y="38"/>
                    <a:pt x="38" y="19"/>
                  </a:cubicBezTo>
                  <a:cubicBezTo>
                    <a:pt x="19" y="19"/>
                    <a:pt x="0" y="0"/>
                    <a:pt x="0" y="0"/>
                  </a:cubicBezTo>
                  <a:cubicBezTo>
                    <a:pt x="0" y="0"/>
                    <a:pt x="19" y="19"/>
                    <a:pt x="38" y="19"/>
                  </a:cubicBezTo>
                  <a:cubicBezTo>
                    <a:pt x="38" y="19"/>
                    <a:pt x="76" y="19"/>
                    <a:pt x="96" y="38"/>
                  </a:cubicBezTo>
                  <a:cubicBezTo>
                    <a:pt x="115" y="38"/>
                    <a:pt x="115" y="57"/>
                    <a:pt x="134" y="77"/>
                  </a:cubicBezTo>
                  <a:cubicBezTo>
                    <a:pt x="153" y="77"/>
                    <a:pt x="153" y="77"/>
                    <a:pt x="153" y="77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1" name="Freeform 102"/>
            <p:cNvSpPr>
              <a:spLocks noChangeArrowheads="1"/>
            </p:cNvSpPr>
            <p:nvPr/>
          </p:nvSpPr>
          <p:spPr bwMode="auto">
            <a:xfrm>
              <a:off x="7413625" y="3756025"/>
              <a:ext cx="454025" cy="1966913"/>
            </a:xfrm>
            <a:custGeom>
              <a:avLst/>
              <a:gdLst>
                <a:gd name="T0" fmla="*/ 20523 w 1261"/>
                <a:gd name="T1" fmla="*/ 1966553 h 5462"/>
                <a:gd name="T2" fmla="*/ 453665 w 1261"/>
                <a:gd name="T3" fmla="*/ 1959711 h 5462"/>
                <a:gd name="T4" fmla="*/ 426301 w 1261"/>
                <a:gd name="T5" fmla="*/ 0 h 5462"/>
                <a:gd name="T6" fmla="*/ 0 w 1261"/>
                <a:gd name="T7" fmla="*/ 6842 h 5462"/>
                <a:gd name="T8" fmla="*/ 20523 w 1261"/>
                <a:gd name="T9" fmla="*/ 1966553 h 5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1" h="5462">
                  <a:moveTo>
                    <a:pt x="57" y="5461"/>
                  </a:moveTo>
                  <a:lnTo>
                    <a:pt x="1260" y="5442"/>
                  </a:lnTo>
                  <a:lnTo>
                    <a:pt x="1184" y="0"/>
                  </a:lnTo>
                  <a:lnTo>
                    <a:pt x="0" y="19"/>
                  </a:lnTo>
                  <a:lnTo>
                    <a:pt x="57" y="546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2" name="Freeform 103"/>
            <p:cNvSpPr>
              <a:spLocks noChangeArrowheads="1"/>
            </p:cNvSpPr>
            <p:nvPr/>
          </p:nvSpPr>
          <p:spPr bwMode="auto">
            <a:xfrm>
              <a:off x="3784600" y="2238375"/>
              <a:ext cx="323850" cy="206375"/>
            </a:xfrm>
            <a:custGeom>
              <a:avLst/>
              <a:gdLst>
                <a:gd name="T0" fmla="*/ 323489 w 898"/>
                <a:gd name="T1" fmla="*/ 13662 h 574"/>
                <a:gd name="T2" fmla="*/ 323489 w 898"/>
                <a:gd name="T3" fmla="*/ 13662 h 574"/>
                <a:gd name="T4" fmla="*/ 109994 w 898"/>
                <a:gd name="T5" fmla="*/ 0 h 574"/>
                <a:gd name="T6" fmla="*/ 75733 w 898"/>
                <a:gd name="T7" fmla="*/ 27684 h 574"/>
                <a:gd name="T8" fmla="*/ 0 w 898"/>
                <a:gd name="T9" fmla="*/ 206015 h 574"/>
                <a:gd name="T10" fmla="*/ 323489 w 898"/>
                <a:gd name="T11" fmla="*/ 13662 h 5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98" h="574">
                  <a:moveTo>
                    <a:pt x="897" y="38"/>
                  </a:moveTo>
                  <a:lnTo>
                    <a:pt x="897" y="38"/>
                  </a:lnTo>
                  <a:cubicBezTo>
                    <a:pt x="305" y="0"/>
                    <a:pt x="305" y="0"/>
                    <a:pt x="305" y="0"/>
                  </a:cubicBezTo>
                  <a:cubicBezTo>
                    <a:pt x="305" y="0"/>
                    <a:pt x="229" y="0"/>
                    <a:pt x="210" y="77"/>
                  </a:cubicBezTo>
                  <a:cubicBezTo>
                    <a:pt x="0" y="573"/>
                    <a:pt x="0" y="573"/>
                    <a:pt x="0" y="573"/>
                  </a:cubicBezTo>
                  <a:lnTo>
                    <a:pt x="897" y="38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3" name="Freeform 104"/>
            <p:cNvSpPr>
              <a:spLocks noChangeArrowheads="1"/>
            </p:cNvSpPr>
            <p:nvPr/>
          </p:nvSpPr>
          <p:spPr bwMode="auto">
            <a:xfrm>
              <a:off x="4162425" y="2079625"/>
              <a:ext cx="254000" cy="165100"/>
            </a:xfrm>
            <a:custGeom>
              <a:avLst/>
              <a:gdLst>
                <a:gd name="T0" fmla="*/ 150891 w 707"/>
                <a:gd name="T1" fmla="*/ 0 h 459"/>
                <a:gd name="T2" fmla="*/ 150891 w 707"/>
                <a:gd name="T3" fmla="*/ 0 h 459"/>
                <a:gd name="T4" fmla="*/ 239989 w 707"/>
                <a:gd name="T5" fmla="*/ 55033 h 459"/>
                <a:gd name="T6" fmla="*/ 157717 w 707"/>
                <a:gd name="T7" fmla="*/ 157906 h 459"/>
                <a:gd name="T8" fmla="*/ 0 w 707"/>
                <a:gd name="T9" fmla="*/ 164740 h 459"/>
                <a:gd name="T10" fmla="*/ 150891 w 707"/>
                <a:gd name="T11" fmla="*/ 0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07" h="459">
                  <a:moveTo>
                    <a:pt x="420" y="0"/>
                  </a:moveTo>
                  <a:lnTo>
                    <a:pt x="420" y="0"/>
                  </a:lnTo>
                  <a:cubicBezTo>
                    <a:pt x="420" y="0"/>
                    <a:pt x="706" y="0"/>
                    <a:pt x="668" y="153"/>
                  </a:cubicBezTo>
                  <a:cubicBezTo>
                    <a:pt x="668" y="153"/>
                    <a:pt x="630" y="420"/>
                    <a:pt x="439" y="439"/>
                  </a:cubicBezTo>
                  <a:cubicBezTo>
                    <a:pt x="0" y="458"/>
                    <a:pt x="0" y="458"/>
                    <a:pt x="0" y="458"/>
                  </a:cubicBezTo>
                  <a:lnTo>
                    <a:pt x="420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4" name="Freeform 105"/>
            <p:cNvSpPr>
              <a:spLocks noChangeArrowheads="1"/>
            </p:cNvSpPr>
            <p:nvPr/>
          </p:nvSpPr>
          <p:spPr bwMode="auto">
            <a:xfrm>
              <a:off x="3633788" y="2919413"/>
              <a:ext cx="398462" cy="233362"/>
            </a:xfrm>
            <a:custGeom>
              <a:avLst/>
              <a:gdLst>
                <a:gd name="T0" fmla="*/ 398102 w 1108"/>
                <a:gd name="T1" fmla="*/ 102478 h 649"/>
                <a:gd name="T2" fmla="*/ 349913 w 1108"/>
                <a:gd name="T3" fmla="*/ 233002 h 649"/>
                <a:gd name="T4" fmla="*/ 0 w 1108"/>
                <a:gd name="T5" fmla="*/ 109669 h 649"/>
                <a:gd name="T6" fmla="*/ 40997 w 1108"/>
                <a:gd name="T7" fmla="*/ 0 h 649"/>
                <a:gd name="T8" fmla="*/ 398102 w 1108"/>
                <a:gd name="T9" fmla="*/ 102478 h 6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08" h="649">
                  <a:moveTo>
                    <a:pt x="1107" y="285"/>
                  </a:moveTo>
                  <a:lnTo>
                    <a:pt x="973" y="648"/>
                  </a:lnTo>
                  <a:lnTo>
                    <a:pt x="0" y="305"/>
                  </a:lnTo>
                  <a:lnTo>
                    <a:pt x="114" y="0"/>
                  </a:lnTo>
                  <a:lnTo>
                    <a:pt x="1107" y="28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5" name="Freeform 106"/>
            <p:cNvSpPr>
              <a:spLocks noChangeArrowheads="1"/>
            </p:cNvSpPr>
            <p:nvPr/>
          </p:nvSpPr>
          <p:spPr bwMode="auto">
            <a:xfrm>
              <a:off x="3489325" y="2073275"/>
              <a:ext cx="681038" cy="1003300"/>
            </a:xfrm>
            <a:custGeom>
              <a:avLst/>
              <a:gdLst>
                <a:gd name="T0" fmla="*/ 41057 w 1891"/>
                <a:gd name="T1" fmla="*/ 371019 h 2788"/>
                <a:gd name="T2" fmla="*/ 41057 w 1891"/>
                <a:gd name="T3" fmla="*/ 371019 h 2788"/>
                <a:gd name="T4" fmla="*/ 267949 w 1891"/>
                <a:gd name="T5" fmla="*/ 41024 h 2788"/>
                <a:gd name="T6" fmla="*/ 350783 w 1891"/>
                <a:gd name="T7" fmla="*/ 0 h 2788"/>
                <a:gd name="T8" fmla="*/ 378154 w 1891"/>
                <a:gd name="T9" fmla="*/ 0 h 2788"/>
                <a:gd name="T10" fmla="*/ 378154 w 1891"/>
                <a:gd name="T11" fmla="*/ 0 h 2788"/>
                <a:gd name="T12" fmla="*/ 384997 w 1891"/>
                <a:gd name="T13" fmla="*/ 0 h 2788"/>
                <a:gd name="T14" fmla="*/ 384997 w 1891"/>
                <a:gd name="T15" fmla="*/ 309123 h 2788"/>
                <a:gd name="T16" fmla="*/ 384997 w 1891"/>
                <a:gd name="T17" fmla="*/ 309123 h 2788"/>
                <a:gd name="T18" fmla="*/ 371312 w 1891"/>
                <a:gd name="T19" fmla="*/ 288611 h 2788"/>
                <a:gd name="T20" fmla="*/ 364469 w 1891"/>
                <a:gd name="T21" fmla="*/ 295448 h 2788"/>
                <a:gd name="T22" fmla="*/ 295681 w 1891"/>
                <a:gd name="T23" fmla="*/ 371019 h 2788"/>
                <a:gd name="T24" fmla="*/ 384997 w 1891"/>
                <a:gd name="T25" fmla="*/ 570384 h 2788"/>
                <a:gd name="T26" fmla="*/ 384997 w 1891"/>
                <a:gd name="T27" fmla="*/ 597734 h 2788"/>
                <a:gd name="T28" fmla="*/ 467471 w 1891"/>
                <a:gd name="T29" fmla="*/ 604571 h 2788"/>
                <a:gd name="T30" fmla="*/ 591361 w 1891"/>
                <a:gd name="T31" fmla="*/ 673305 h 2788"/>
                <a:gd name="T32" fmla="*/ 680678 w 1891"/>
                <a:gd name="T33" fmla="*/ 714689 h 2788"/>
                <a:gd name="T34" fmla="*/ 680678 w 1891"/>
                <a:gd name="T35" fmla="*/ 748876 h 2788"/>
                <a:gd name="T36" fmla="*/ 666992 w 1891"/>
                <a:gd name="T37" fmla="*/ 769389 h 2788"/>
                <a:gd name="T38" fmla="*/ 666992 w 1891"/>
                <a:gd name="T39" fmla="*/ 769389 h 2788"/>
                <a:gd name="T40" fmla="*/ 522573 w 1891"/>
                <a:gd name="T41" fmla="*/ 1002940 h 2788"/>
                <a:gd name="T42" fmla="*/ 164947 w 1891"/>
                <a:gd name="T43" fmla="*/ 886344 h 2788"/>
                <a:gd name="T44" fmla="*/ 20528 w 1891"/>
                <a:gd name="T45" fmla="*/ 487975 h 2788"/>
                <a:gd name="T46" fmla="*/ 41057 w 1891"/>
                <a:gd name="T47" fmla="*/ 371019 h 27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891" h="2788">
                  <a:moveTo>
                    <a:pt x="114" y="1031"/>
                  </a:moveTo>
                  <a:lnTo>
                    <a:pt x="114" y="1031"/>
                  </a:lnTo>
                  <a:cubicBezTo>
                    <a:pt x="744" y="114"/>
                    <a:pt x="744" y="114"/>
                    <a:pt x="744" y="114"/>
                  </a:cubicBezTo>
                  <a:cubicBezTo>
                    <a:pt x="802" y="38"/>
                    <a:pt x="897" y="0"/>
                    <a:pt x="974" y="0"/>
                  </a:cubicBezTo>
                  <a:cubicBezTo>
                    <a:pt x="1050" y="0"/>
                    <a:pt x="1050" y="0"/>
                    <a:pt x="1050" y="0"/>
                  </a:cubicBezTo>
                  <a:cubicBezTo>
                    <a:pt x="1069" y="0"/>
                    <a:pt x="1069" y="0"/>
                    <a:pt x="1069" y="0"/>
                  </a:cubicBezTo>
                  <a:cubicBezTo>
                    <a:pt x="1069" y="859"/>
                    <a:pt x="1069" y="859"/>
                    <a:pt x="1069" y="859"/>
                  </a:cubicBezTo>
                  <a:cubicBezTo>
                    <a:pt x="1031" y="802"/>
                    <a:pt x="1031" y="802"/>
                    <a:pt x="1031" y="802"/>
                  </a:cubicBezTo>
                  <a:cubicBezTo>
                    <a:pt x="1012" y="821"/>
                    <a:pt x="1012" y="821"/>
                    <a:pt x="1012" y="821"/>
                  </a:cubicBezTo>
                  <a:cubicBezTo>
                    <a:pt x="1012" y="821"/>
                    <a:pt x="878" y="974"/>
                    <a:pt x="821" y="1031"/>
                  </a:cubicBezTo>
                  <a:cubicBezTo>
                    <a:pt x="783" y="1356"/>
                    <a:pt x="916" y="1527"/>
                    <a:pt x="1069" y="1585"/>
                  </a:cubicBezTo>
                  <a:cubicBezTo>
                    <a:pt x="1069" y="1661"/>
                    <a:pt x="1069" y="1661"/>
                    <a:pt x="1069" y="1661"/>
                  </a:cubicBezTo>
                  <a:cubicBezTo>
                    <a:pt x="1298" y="1680"/>
                    <a:pt x="1298" y="1680"/>
                    <a:pt x="1298" y="1680"/>
                  </a:cubicBezTo>
                  <a:cubicBezTo>
                    <a:pt x="1298" y="1680"/>
                    <a:pt x="1642" y="1852"/>
                    <a:pt x="1642" y="1871"/>
                  </a:cubicBezTo>
                  <a:cubicBezTo>
                    <a:pt x="1661" y="1871"/>
                    <a:pt x="1890" y="1986"/>
                    <a:pt x="1890" y="1986"/>
                  </a:cubicBezTo>
                  <a:cubicBezTo>
                    <a:pt x="1890" y="2081"/>
                    <a:pt x="1890" y="2081"/>
                    <a:pt x="1890" y="2081"/>
                  </a:cubicBezTo>
                  <a:cubicBezTo>
                    <a:pt x="1852" y="2138"/>
                    <a:pt x="1852" y="2138"/>
                    <a:pt x="1852" y="2138"/>
                  </a:cubicBezTo>
                  <a:cubicBezTo>
                    <a:pt x="1451" y="2787"/>
                    <a:pt x="1451" y="2787"/>
                    <a:pt x="1451" y="2787"/>
                  </a:cubicBezTo>
                  <a:cubicBezTo>
                    <a:pt x="458" y="2463"/>
                    <a:pt x="458" y="2463"/>
                    <a:pt x="458" y="2463"/>
                  </a:cubicBezTo>
                  <a:cubicBezTo>
                    <a:pt x="57" y="1356"/>
                    <a:pt x="57" y="1356"/>
                    <a:pt x="57" y="1356"/>
                  </a:cubicBezTo>
                  <a:cubicBezTo>
                    <a:pt x="0" y="1203"/>
                    <a:pt x="114" y="1031"/>
                    <a:pt x="114" y="1031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6" name="Freeform 107"/>
            <p:cNvSpPr>
              <a:spLocks noChangeArrowheads="1"/>
            </p:cNvSpPr>
            <p:nvPr/>
          </p:nvSpPr>
          <p:spPr bwMode="auto">
            <a:xfrm>
              <a:off x="3248025" y="1427163"/>
              <a:ext cx="1484313" cy="928687"/>
            </a:xfrm>
            <a:custGeom>
              <a:avLst/>
              <a:gdLst>
                <a:gd name="T0" fmla="*/ 1360170 w 4125"/>
                <a:gd name="T1" fmla="*/ 0 h 2579"/>
                <a:gd name="T2" fmla="*/ 1360170 w 4125"/>
                <a:gd name="T3" fmla="*/ 0 h 2579"/>
                <a:gd name="T4" fmla="*/ 418846 w 4125"/>
                <a:gd name="T5" fmla="*/ 0 h 2579"/>
                <a:gd name="T6" fmla="*/ 295063 w 4125"/>
                <a:gd name="T7" fmla="*/ 130715 h 2579"/>
                <a:gd name="T8" fmla="*/ 295063 w 4125"/>
                <a:gd name="T9" fmla="*/ 343891 h 2579"/>
                <a:gd name="T10" fmla="*/ 0 w 4125"/>
                <a:gd name="T11" fmla="*/ 447239 h 2579"/>
                <a:gd name="T12" fmla="*/ 295063 w 4125"/>
                <a:gd name="T13" fmla="*/ 515657 h 2579"/>
                <a:gd name="T14" fmla="*/ 295063 w 4125"/>
                <a:gd name="T15" fmla="*/ 804454 h 2579"/>
                <a:gd name="T16" fmla="*/ 418846 w 4125"/>
                <a:gd name="T17" fmla="*/ 928327 h 2579"/>
                <a:gd name="T18" fmla="*/ 1360170 w 4125"/>
                <a:gd name="T19" fmla="*/ 928327 h 2579"/>
                <a:gd name="T20" fmla="*/ 1483953 w 4125"/>
                <a:gd name="T21" fmla="*/ 804454 h 2579"/>
                <a:gd name="T22" fmla="*/ 1483953 w 4125"/>
                <a:gd name="T23" fmla="*/ 130715 h 2579"/>
                <a:gd name="T24" fmla="*/ 1360170 w 4125"/>
                <a:gd name="T25" fmla="*/ 0 h 25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25" h="2579">
                  <a:moveTo>
                    <a:pt x="3780" y="0"/>
                  </a:moveTo>
                  <a:lnTo>
                    <a:pt x="3780" y="0"/>
                  </a:lnTo>
                  <a:cubicBezTo>
                    <a:pt x="1164" y="0"/>
                    <a:pt x="1164" y="0"/>
                    <a:pt x="1164" y="0"/>
                  </a:cubicBezTo>
                  <a:cubicBezTo>
                    <a:pt x="973" y="0"/>
                    <a:pt x="820" y="172"/>
                    <a:pt x="820" y="363"/>
                  </a:cubicBezTo>
                  <a:cubicBezTo>
                    <a:pt x="820" y="955"/>
                    <a:pt x="820" y="955"/>
                    <a:pt x="820" y="955"/>
                  </a:cubicBezTo>
                  <a:cubicBezTo>
                    <a:pt x="496" y="1108"/>
                    <a:pt x="0" y="1242"/>
                    <a:pt x="0" y="1242"/>
                  </a:cubicBezTo>
                  <a:cubicBezTo>
                    <a:pt x="382" y="1394"/>
                    <a:pt x="649" y="1432"/>
                    <a:pt x="820" y="1432"/>
                  </a:cubicBezTo>
                  <a:cubicBezTo>
                    <a:pt x="820" y="2234"/>
                    <a:pt x="820" y="2234"/>
                    <a:pt x="820" y="2234"/>
                  </a:cubicBezTo>
                  <a:cubicBezTo>
                    <a:pt x="820" y="2425"/>
                    <a:pt x="973" y="2578"/>
                    <a:pt x="1164" y="2578"/>
                  </a:cubicBezTo>
                  <a:cubicBezTo>
                    <a:pt x="3780" y="2578"/>
                    <a:pt x="3780" y="2578"/>
                    <a:pt x="3780" y="2578"/>
                  </a:cubicBezTo>
                  <a:cubicBezTo>
                    <a:pt x="3971" y="2578"/>
                    <a:pt x="4124" y="2425"/>
                    <a:pt x="4124" y="2234"/>
                  </a:cubicBezTo>
                  <a:cubicBezTo>
                    <a:pt x="4124" y="363"/>
                    <a:pt x="4124" y="363"/>
                    <a:pt x="4124" y="363"/>
                  </a:cubicBezTo>
                  <a:cubicBezTo>
                    <a:pt x="4124" y="172"/>
                    <a:pt x="3971" y="0"/>
                    <a:pt x="378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7" name="Freeform 108"/>
            <p:cNvSpPr>
              <a:spLocks noChangeArrowheads="1"/>
            </p:cNvSpPr>
            <p:nvPr/>
          </p:nvSpPr>
          <p:spPr bwMode="auto">
            <a:xfrm>
              <a:off x="3846513" y="2170113"/>
              <a:ext cx="515937" cy="654050"/>
            </a:xfrm>
            <a:custGeom>
              <a:avLst/>
              <a:gdLst>
                <a:gd name="T0" fmla="*/ 0 w 1434"/>
                <a:gd name="T1" fmla="*/ 495492 h 1815"/>
                <a:gd name="T2" fmla="*/ 0 w 1434"/>
                <a:gd name="T3" fmla="*/ 495492 h 1815"/>
                <a:gd name="T4" fmla="*/ 0 w 1434"/>
                <a:gd name="T5" fmla="*/ 460898 h 1815"/>
                <a:gd name="T6" fmla="*/ 199683 w 1434"/>
                <a:gd name="T7" fmla="*/ 406124 h 1815"/>
                <a:gd name="T8" fmla="*/ 199683 w 1434"/>
                <a:gd name="T9" fmla="*/ 406124 h 1815"/>
                <a:gd name="T10" fmla="*/ 316254 w 1434"/>
                <a:gd name="T11" fmla="*/ 75675 h 1815"/>
                <a:gd name="T12" fmla="*/ 432826 w 1434"/>
                <a:gd name="T13" fmla="*/ 14054 h 1815"/>
                <a:gd name="T14" fmla="*/ 494709 w 1434"/>
                <a:gd name="T15" fmla="*/ 137657 h 1815"/>
                <a:gd name="T16" fmla="*/ 323090 w 1434"/>
                <a:gd name="T17" fmla="*/ 653690 h 1815"/>
                <a:gd name="T18" fmla="*/ 144635 w 1434"/>
                <a:gd name="T19" fmla="*/ 591708 h 1815"/>
                <a:gd name="T20" fmla="*/ 144635 w 1434"/>
                <a:gd name="T21" fmla="*/ 578014 h 1815"/>
                <a:gd name="T22" fmla="*/ 48212 w 1434"/>
                <a:gd name="T23" fmla="*/ 543420 h 1815"/>
                <a:gd name="T24" fmla="*/ 0 w 1434"/>
                <a:gd name="T25" fmla="*/ 495492 h 18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34" h="1815">
                  <a:moveTo>
                    <a:pt x="0" y="1375"/>
                  </a:moveTo>
                  <a:lnTo>
                    <a:pt x="0" y="1375"/>
                  </a:lnTo>
                  <a:cubicBezTo>
                    <a:pt x="0" y="1279"/>
                    <a:pt x="0" y="1279"/>
                    <a:pt x="0" y="1279"/>
                  </a:cubicBezTo>
                  <a:cubicBezTo>
                    <a:pt x="344" y="1471"/>
                    <a:pt x="555" y="1127"/>
                    <a:pt x="555" y="1127"/>
                  </a:cubicBezTo>
                  <a:cubicBezTo>
                    <a:pt x="879" y="210"/>
                    <a:pt x="879" y="210"/>
                    <a:pt x="879" y="210"/>
                  </a:cubicBezTo>
                  <a:cubicBezTo>
                    <a:pt x="917" y="76"/>
                    <a:pt x="1070" y="0"/>
                    <a:pt x="1203" y="39"/>
                  </a:cubicBezTo>
                  <a:cubicBezTo>
                    <a:pt x="1356" y="96"/>
                    <a:pt x="1433" y="249"/>
                    <a:pt x="1375" y="382"/>
                  </a:cubicBezTo>
                  <a:cubicBezTo>
                    <a:pt x="898" y="1814"/>
                    <a:pt x="898" y="1814"/>
                    <a:pt x="898" y="1814"/>
                  </a:cubicBezTo>
                  <a:cubicBezTo>
                    <a:pt x="402" y="1642"/>
                    <a:pt x="402" y="1642"/>
                    <a:pt x="402" y="1642"/>
                  </a:cubicBezTo>
                  <a:cubicBezTo>
                    <a:pt x="402" y="1604"/>
                    <a:pt x="402" y="1604"/>
                    <a:pt x="402" y="1604"/>
                  </a:cubicBezTo>
                  <a:cubicBezTo>
                    <a:pt x="287" y="1566"/>
                    <a:pt x="153" y="1527"/>
                    <a:pt x="134" y="1508"/>
                  </a:cubicBezTo>
                  <a:cubicBezTo>
                    <a:pt x="134" y="1490"/>
                    <a:pt x="0" y="1375"/>
                    <a:pt x="0" y="1375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8" name="Freeform 109"/>
            <p:cNvSpPr>
              <a:spLocks noChangeArrowheads="1"/>
            </p:cNvSpPr>
            <p:nvPr/>
          </p:nvSpPr>
          <p:spPr bwMode="auto">
            <a:xfrm>
              <a:off x="3970338" y="2822575"/>
              <a:ext cx="200025" cy="247650"/>
            </a:xfrm>
            <a:custGeom>
              <a:avLst/>
              <a:gdLst>
                <a:gd name="T0" fmla="*/ 41447 w 555"/>
                <a:gd name="T1" fmla="*/ 247290 h 688"/>
                <a:gd name="T2" fmla="*/ 41447 w 555"/>
                <a:gd name="T3" fmla="*/ 247290 h 688"/>
                <a:gd name="T4" fmla="*/ 0 w 555"/>
                <a:gd name="T5" fmla="*/ 178898 h 688"/>
                <a:gd name="T6" fmla="*/ 110284 w 555"/>
                <a:gd name="T7" fmla="*/ 48234 h 688"/>
                <a:gd name="T8" fmla="*/ 199665 w 555"/>
                <a:gd name="T9" fmla="*/ 0 h 688"/>
                <a:gd name="T10" fmla="*/ 41447 w 555"/>
                <a:gd name="T11" fmla="*/ 247290 h 6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5" h="688">
                  <a:moveTo>
                    <a:pt x="115" y="687"/>
                  </a:moveTo>
                  <a:lnTo>
                    <a:pt x="115" y="687"/>
                  </a:lnTo>
                  <a:cubicBezTo>
                    <a:pt x="0" y="497"/>
                    <a:pt x="0" y="497"/>
                    <a:pt x="0" y="497"/>
                  </a:cubicBezTo>
                  <a:cubicBezTo>
                    <a:pt x="306" y="134"/>
                    <a:pt x="306" y="134"/>
                    <a:pt x="306" y="134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0"/>
                    <a:pt x="401" y="363"/>
                    <a:pt x="115" y="687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9" name="Freeform 110"/>
            <p:cNvSpPr>
              <a:spLocks noChangeArrowheads="1"/>
            </p:cNvSpPr>
            <p:nvPr/>
          </p:nvSpPr>
          <p:spPr bwMode="auto">
            <a:xfrm>
              <a:off x="4176713" y="2203450"/>
              <a:ext cx="150812" cy="150813"/>
            </a:xfrm>
            <a:custGeom>
              <a:avLst/>
              <a:gdLst>
                <a:gd name="T0" fmla="*/ 61614 w 421"/>
                <a:gd name="T1" fmla="*/ 136842 h 421"/>
                <a:gd name="T2" fmla="*/ 61614 w 421"/>
                <a:gd name="T3" fmla="*/ 136842 h 421"/>
                <a:gd name="T4" fmla="*/ 143648 w 421"/>
                <a:gd name="T5" fmla="*/ 88840 h 421"/>
                <a:gd name="T6" fmla="*/ 89198 w 421"/>
                <a:gd name="T7" fmla="*/ 13613 h 421"/>
                <a:gd name="T8" fmla="*/ 6806 w 421"/>
                <a:gd name="T9" fmla="*/ 61615 h 421"/>
                <a:gd name="T10" fmla="*/ 61614 w 421"/>
                <a:gd name="T11" fmla="*/ 136842 h 4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1" h="421">
                  <a:moveTo>
                    <a:pt x="172" y="382"/>
                  </a:moveTo>
                  <a:lnTo>
                    <a:pt x="172" y="382"/>
                  </a:lnTo>
                  <a:cubicBezTo>
                    <a:pt x="268" y="420"/>
                    <a:pt x="382" y="343"/>
                    <a:pt x="401" y="248"/>
                  </a:cubicBezTo>
                  <a:cubicBezTo>
                    <a:pt x="420" y="153"/>
                    <a:pt x="363" y="57"/>
                    <a:pt x="249" y="38"/>
                  </a:cubicBezTo>
                  <a:cubicBezTo>
                    <a:pt x="153" y="0"/>
                    <a:pt x="38" y="57"/>
                    <a:pt x="19" y="172"/>
                  </a:cubicBezTo>
                  <a:cubicBezTo>
                    <a:pt x="0" y="267"/>
                    <a:pt x="57" y="362"/>
                    <a:pt x="172" y="382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0" name="Freeform 111"/>
            <p:cNvSpPr>
              <a:spLocks noChangeArrowheads="1"/>
            </p:cNvSpPr>
            <p:nvPr/>
          </p:nvSpPr>
          <p:spPr bwMode="auto">
            <a:xfrm>
              <a:off x="4162425" y="2251075"/>
              <a:ext cx="158750" cy="111125"/>
            </a:xfrm>
            <a:custGeom>
              <a:avLst/>
              <a:gdLst>
                <a:gd name="T0" fmla="*/ 158389 w 440"/>
                <a:gd name="T1" fmla="*/ 48504 h 307"/>
                <a:gd name="T2" fmla="*/ 137824 w 440"/>
                <a:gd name="T3" fmla="*/ 110763 h 307"/>
                <a:gd name="T4" fmla="*/ 0 w 440"/>
                <a:gd name="T5" fmla="*/ 69136 h 307"/>
                <a:gd name="T6" fmla="*/ 20565 w 440"/>
                <a:gd name="T7" fmla="*/ 0 h 307"/>
                <a:gd name="T8" fmla="*/ 158389 w 440"/>
                <a:gd name="T9" fmla="*/ 48504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0" h="307">
                  <a:moveTo>
                    <a:pt x="439" y="134"/>
                  </a:moveTo>
                  <a:lnTo>
                    <a:pt x="382" y="306"/>
                  </a:lnTo>
                  <a:lnTo>
                    <a:pt x="0" y="191"/>
                  </a:lnTo>
                  <a:lnTo>
                    <a:pt x="57" y="0"/>
                  </a:lnTo>
                  <a:lnTo>
                    <a:pt x="439" y="134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1" name="Freeform 112"/>
            <p:cNvSpPr>
              <a:spLocks noChangeArrowheads="1"/>
            </p:cNvSpPr>
            <p:nvPr/>
          </p:nvSpPr>
          <p:spPr bwMode="auto">
            <a:xfrm>
              <a:off x="2897188" y="2960688"/>
              <a:ext cx="1155700" cy="2033587"/>
            </a:xfrm>
            <a:custGeom>
              <a:avLst/>
              <a:gdLst>
                <a:gd name="T0" fmla="*/ 0 w 3209"/>
                <a:gd name="T1" fmla="*/ 1868410 h 5651"/>
                <a:gd name="T2" fmla="*/ 460623 w 3209"/>
                <a:gd name="T3" fmla="*/ 2033227 h 5651"/>
                <a:gd name="T4" fmla="*/ 1155340 w 3209"/>
                <a:gd name="T5" fmla="*/ 164817 h 5651"/>
                <a:gd name="T6" fmla="*/ 694356 w 3209"/>
                <a:gd name="T7" fmla="*/ 0 h 5651"/>
                <a:gd name="T8" fmla="*/ 0 w 3209"/>
                <a:gd name="T9" fmla="*/ 1868410 h 56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09" h="5651">
                  <a:moveTo>
                    <a:pt x="0" y="5192"/>
                  </a:moveTo>
                  <a:lnTo>
                    <a:pt x="1279" y="5650"/>
                  </a:lnTo>
                  <a:lnTo>
                    <a:pt x="3208" y="458"/>
                  </a:lnTo>
                  <a:lnTo>
                    <a:pt x="1928" y="0"/>
                  </a:lnTo>
                  <a:lnTo>
                    <a:pt x="0" y="5192"/>
                  </a:lnTo>
                </a:path>
              </a:pathLst>
            </a:custGeom>
            <a:solidFill>
              <a:srgbClr val="2C43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2" name="Freeform 113"/>
            <p:cNvSpPr>
              <a:spLocks noChangeArrowheads="1"/>
            </p:cNvSpPr>
            <p:nvPr/>
          </p:nvSpPr>
          <p:spPr bwMode="auto">
            <a:xfrm>
              <a:off x="4327525" y="2740025"/>
              <a:ext cx="412750" cy="701675"/>
            </a:xfrm>
            <a:custGeom>
              <a:avLst/>
              <a:gdLst>
                <a:gd name="T0" fmla="*/ 412390 w 1147"/>
                <a:gd name="T1" fmla="*/ 639000 h 1948"/>
                <a:gd name="T2" fmla="*/ 254415 w 1147"/>
                <a:gd name="T3" fmla="*/ 701315 h 1948"/>
                <a:gd name="T4" fmla="*/ 0 w 1147"/>
                <a:gd name="T5" fmla="*/ 61955 h 1948"/>
                <a:gd name="T6" fmla="*/ 158335 w 1147"/>
                <a:gd name="T7" fmla="*/ 0 h 1948"/>
                <a:gd name="T8" fmla="*/ 412390 w 1147"/>
                <a:gd name="T9" fmla="*/ 639000 h 19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7" h="1948">
                  <a:moveTo>
                    <a:pt x="1146" y="1774"/>
                  </a:moveTo>
                  <a:lnTo>
                    <a:pt x="707" y="1947"/>
                  </a:lnTo>
                  <a:lnTo>
                    <a:pt x="0" y="172"/>
                  </a:lnTo>
                  <a:lnTo>
                    <a:pt x="440" y="0"/>
                  </a:lnTo>
                  <a:lnTo>
                    <a:pt x="1146" y="1774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3" name="Freeform 114"/>
            <p:cNvSpPr>
              <a:spLocks noChangeArrowheads="1"/>
            </p:cNvSpPr>
            <p:nvPr/>
          </p:nvSpPr>
          <p:spPr bwMode="auto">
            <a:xfrm>
              <a:off x="4313238" y="2671763"/>
              <a:ext cx="185737" cy="200025"/>
            </a:xfrm>
            <a:custGeom>
              <a:avLst/>
              <a:gdLst>
                <a:gd name="T0" fmla="*/ 172059 w 516"/>
                <a:gd name="T1" fmla="*/ 68837 h 555"/>
                <a:gd name="T2" fmla="*/ 172059 w 516"/>
                <a:gd name="T3" fmla="*/ 68837 h 555"/>
                <a:gd name="T4" fmla="*/ 123825 w 516"/>
                <a:gd name="T5" fmla="*/ 178761 h 555"/>
                <a:gd name="T6" fmla="*/ 20517 w 516"/>
                <a:gd name="T7" fmla="*/ 130827 h 555"/>
                <a:gd name="T8" fmla="*/ 61912 w 516"/>
                <a:gd name="T9" fmla="*/ 20543 h 555"/>
                <a:gd name="T10" fmla="*/ 172059 w 516"/>
                <a:gd name="T11" fmla="*/ 68837 h 5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6" h="555">
                  <a:moveTo>
                    <a:pt x="478" y="191"/>
                  </a:moveTo>
                  <a:lnTo>
                    <a:pt x="478" y="191"/>
                  </a:lnTo>
                  <a:cubicBezTo>
                    <a:pt x="515" y="325"/>
                    <a:pt x="458" y="458"/>
                    <a:pt x="344" y="496"/>
                  </a:cubicBezTo>
                  <a:cubicBezTo>
                    <a:pt x="229" y="554"/>
                    <a:pt x="96" y="477"/>
                    <a:pt x="57" y="363"/>
                  </a:cubicBezTo>
                  <a:cubicBezTo>
                    <a:pt x="0" y="229"/>
                    <a:pt x="57" y="96"/>
                    <a:pt x="172" y="57"/>
                  </a:cubicBezTo>
                  <a:cubicBezTo>
                    <a:pt x="286" y="0"/>
                    <a:pt x="420" y="77"/>
                    <a:pt x="478" y="191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4" name="Freeform 115"/>
            <p:cNvSpPr>
              <a:spLocks noChangeArrowheads="1"/>
            </p:cNvSpPr>
            <p:nvPr/>
          </p:nvSpPr>
          <p:spPr bwMode="auto">
            <a:xfrm>
              <a:off x="4327525" y="2692400"/>
              <a:ext cx="150813" cy="138113"/>
            </a:xfrm>
            <a:custGeom>
              <a:avLst/>
              <a:gdLst>
                <a:gd name="T0" fmla="*/ 102811 w 421"/>
                <a:gd name="T1" fmla="*/ 124049 h 383"/>
                <a:gd name="T2" fmla="*/ 102811 w 421"/>
                <a:gd name="T3" fmla="*/ 124049 h 383"/>
                <a:gd name="T4" fmla="*/ 13613 w 421"/>
                <a:gd name="T5" fmla="*/ 96643 h 383"/>
                <a:gd name="T6" fmla="*/ 54809 w 421"/>
                <a:gd name="T7" fmla="*/ 14064 h 383"/>
                <a:gd name="T8" fmla="*/ 136842 w 421"/>
                <a:gd name="T9" fmla="*/ 41470 h 383"/>
                <a:gd name="T10" fmla="*/ 102811 w 421"/>
                <a:gd name="T11" fmla="*/ 124049 h 3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1" h="383">
                  <a:moveTo>
                    <a:pt x="287" y="344"/>
                  </a:moveTo>
                  <a:lnTo>
                    <a:pt x="287" y="344"/>
                  </a:lnTo>
                  <a:cubicBezTo>
                    <a:pt x="191" y="382"/>
                    <a:pt x="77" y="344"/>
                    <a:pt x="38" y="268"/>
                  </a:cubicBezTo>
                  <a:cubicBezTo>
                    <a:pt x="0" y="172"/>
                    <a:pt x="58" y="76"/>
                    <a:pt x="153" y="39"/>
                  </a:cubicBezTo>
                  <a:cubicBezTo>
                    <a:pt x="248" y="0"/>
                    <a:pt x="344" y="39"/>
                    <a:pt x="382" y="115"/>
                  </a:cubicBezTo>
                  <a:cubicBezTo>
                    <a:pt x="420" y="210"/>
                    <a:pt x="363" y="306"/>
                    <a:pt x="287" y="344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5" name="Freeform 116"/>
            <p:cNvSpPr>
              <a:spLocks noChangeArrowheads="1"/>
            </p:cNvSpPr>
            <p:nvPr/>
          </p:nvSpPr>
          <p:spPr bwMode="auto">
            <a:xfrm>
              <a:off x="4649788" y="3090863"/>
              <a:ext cx="274637" cy="336550"/>
            </a:xfrm>
            <a:custGeom>
              <a:avLst/>
              <a:gdLst>
                <a:gd name="T0" fmla="*/ 274278 w 765"/>
                <a:gd name="T1" fmla="*/ 267440 h 935"/>
                <a:gd name="T2" fmla="*/ 102675 w 765"/>
                <a:gd name="T3" fmla="*/ 336190 h 935"/>
                <a:gd name="T4" fmla="*/ 0 w 765"/>
                <a:gd name="T5" fmla="*/ 68390 h 935"/>
                <a:gd name="T6" fmla="*/ 171244 w 765"/>
                <a:gd name="T7" fmla="*/ 0 h 935"/>
                <a:gd name="T8" fmla="*/ 274278 w 765"/>
                <a:gd name="T9" fmla="*/ 267440 h 9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5" h="935">
                  <a:moveTo>
                    <a:pt x="764" y="743"/>
                  </a:moveTo>
                  <a:lnTo>
                    <a:pt x="286" y="934"/>
                  </a:lnTo>
                  <a:lnTo>
                    <a:pt x="0" y="190"/>
                  </a:lnTo>
                  <a:lnTo>
                    <a:pt x="477" y="0"/>
                  </a:lnTo>
                  <a:lnTo>
                    <a:pt x="764" y="743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6" name="Freeform 117"/>
            <p:cNvSpPr>
              <a:spLocks noChangeArrowheads="1"/>
            </p:cNvSpPr>
            <p:nvPr/>
          </p:nvSpPr>
          <p:spPr bwMode="auto">
            <a:xfrm>
              <a:off x="4629150" y="3028950"/>
              <a:ext cx="206375" cy="206375"/>
            </a:xfrm>
            <a:custGeom>
              <a:avLst/>
              <a:gdLst>
                <a:gd name="T0" fmla="*/ 192353 w 574"/>
                <a:gd name="T1" fmla="*/ 68792 h 573"/>
                <a:gd name="T2" fmla="*/ 192353 w 574"/>
                <a:gd name="T3" fmla="*/ 68792 h 573"/>
                <a:gd name="T4" fmla="*/ 137344 w 574"/>
                <a:gd name="T5" fmla="*/ 185485 h 573"/>
                <a:gd name="T6" fmla="*/ 20853 w 574"/>
                <a:gd name="T7" fmla="*/ 137583 h 573"/>
                <a:gd name="T8" fmla="*/ 68672 w 574"/>
                <a:gd name="T9" fmla="*/ 13686 h 573"/>
                <a:gd name="T10" fmla="*/ 192353 w 574"/>
                <a:gd name="T11" fmla="*/ 68792 h 5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" h="573">
                  <a:moveTo>
                    <a:pt x="535" y="191"/>
                  </a:moveTo>
                  <a:lnTo>
                    <a:pt x="535" y="191"/>
                  </a:lnTo>
                  <a:cubicBezTo>
                    <a:pt x="573" y="324"/>
                    <a:pt x="516" y="458"/>
                    <a:pt x="382" y="515"/>
                  </a:cubicBezTo>
                  <a:cubicBezTo>
                    <a:pt x="248" y="572"/>
                    <a:pt x="115" y="496"/>
                    <a:pt x="58" y="382"/>
                  </a:cubicBezTo>
                  <a:cubicBezTo>
                    <a:pt x="0" y="248"/>
                    <a:pt x="77" y="95"/>
                    <a:pt x="191" y="38"/>
                  </a:cubicBezTo>
                  <a:cubicBezTo>
                    <a:pt x="325" y="0"/>
                    <a:pt x="478" y="57"/>
                    <a:pt x="535" y="191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7" name="Freeform 118"/>
            <p:cNvSpPr>
              <a:spLocks noChangeArrowheads="1"/>
            </p:cNvSpPr>
            <p:nvPr/>
          </p:nvSpPr>
          <p:spPr bwMode="auto">
            <a:xfrm>
              <a:off x="4829175" y="3055938"/>
              <a:ext cx="247650" cy="301625"/>
            </a:xfrm>
            <a:custGeom>
              <a:avLst/>
              <a:gdLst>
                <a:gd name="T0" fmla="*/ 247290 w 688"/>
                <a:gd name="T1" fmla="*/ 239864 h 840"/>
                <a:gd name="T2" fmla="*/ 96468 w 688"/>
                <a:gd name="T3" fmla="*/ 301266 h 840"/>
                <a:gd name="T4" fmla="*/ 0 w 688"/>
                <a:gd name="T5" fmla="*/ 61761 h 840"/>
                <a:gd name="T6" fmla="*/ 151182 w 688"/>
                <a:gd name="T7" fmla="*/ 0 h 840"/>
                <a:gd name="T8" fmla="*/ 247290 w 688"/>
                <a:gd name="T9" fmla="*/ 239864 h 8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8" h="840">
                  <a:moveTo>
                    <a:pt x="687" y="668"/>
                  </a:moveTo>
                  <a:lnTo>
                    <a:pt x="268" y="839"/>
                  </a:lnTo>
                  <a:lnTo>
                    <a:pt x="0" y="172"/>
                  </a:lnTo>
                  <a:lnTo>
                    <a:pt x="420" y="0"/>
                  </a:lnTo>
                  <a:lnTo>
                    <a:pt x="687" y="668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8" name="Freeform 119"/>
            <p:cNvSpPr>
              <a:spLocks noChangeArrowheads="1"/>
            </p:cNvSpPr>
            <p:nvPr/>
          </p:nvSpPr>
          <p:spPr bwMode="auto">
            <a:xfrm>
              <a:off x="4808538" y="2994025"/>
              <a:ext cx="192087" cy="193675"/>
            </a:xfrm>
            <a:custGeom>
              <a:avLst/>
              <a:gdLst>
                <a:gd name="T0" fmla="*/ 171263 w 535"/>
                <a:gd name="T1" fmla="*/ 69015 h 536"/>
                <a:gd name="T2" fmla="*/ 171263 w 535"/>
                <a:gd name="T3" fmla="*/ 69015 h 536"/>
                <a:gd name="T4" fmla="*/ 129973 w 535"/>
                <a:gd name="T5" fmla="*/ 172718 h 536"/>
                <a:gd name="T6" fmla="*/ 20465 w 535"/>
                <a:gd name="T7" fmla="*/ 131164 h 536"/>
                <a:gd name="T8" fmla="*/ 68577 w 535"/>
                <a:gd name="T9" fmla="*/ 20957 h 536"/>
                <a:gd name="T10" fmla="*/ 171263 w 535"/>
                <a:gd name="T11" fmla="*/ 69015 h 5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35" h="536">
                  <a:moveTo>
                    <a:pt x="477" y="191"/>
                  </a:moveTo>
                  <a:lnTo>
                    <a:pt x="477" y="191"/>
                  </a:lnTo>
                  <a:cubicBezTo>
                    <a:pt x="534" y="306"/>
                    <a:pt x="477" y="439"/>
                    <a:pt x="362" y="478"/>
                  </a:cubicBezTo>
                  <a:cubicBezTo>
                    <a:pt x="229" y="535"/>
                    <a:pt x="95" y="478"/>
                    <a:pt x="57" y="363"/>
                  </a:cubicBezTo>
                  <a:cubicBezTo>
                    <a:pt x="0" y="229"/>
                    <a:pt x="57" y="96"/>
                    <a:pt x="191" y="58"/>
                  </a:cubicBezTo>
                  <a:cubicBezTo>
                    <a:pt x="305" y="0"/>
                    <a:pt x="439" y="58"/>
                    <a:pt x="477" y="191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9" name="Freeform 120"/>
            <p:cNvSpPr>
              <a:spLocks noChangeArrowheads="1"/>
            </p:cNvSpPr>
            <p:nvPr/>
          </p:nvSpPr>
          <p:spPr bwMode="auto">
            <a:xfrm>
              <a:off x="4986338" y="3028950"/>
              <a:ext cx="227012" cy="268288"/>
            </a:xfrm>
            <a:custGeom>
              <a:avLst/>
              <a:gdLst>
                <a:gd name="T0" fmla="*/ 226652 w 631"/>
                <a:gd name="T1" fmla="*/ 212830 h 745"/>
                <a:gd name="T2" fmla="*/ 89222 w 631"/>
                <a:gd name="T3" fmla="*/ 267928 h 745"/>
                <a:gd name="T4" fmla="*/ 0 w 631"/>
                <a:gd name="T5" fmla="*/ 55098 h 745"/>
                <a:gd name="T6" fmla="*/ 137430 w 631"/>
                <a:gd name="T7" fmla="*/ 0 h 745"/>
                <a:gd name="T8" fmla="*/ 226652 w 631"/>
                <a:gd name="T9" fmla="*/ 212830 h 7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1" h="745">
                  <a:moveTo>
                    <a:pt x="630" y="591"/>
                  </a:moveTo>
                  <a:lnTo>
                    <a:pt x="248" y="744"/>
                  </a:lnTo>
                  <a:lnTo>
                    <a:pt x="0" y="153"/>
                  </a:lnTo>
                  <a:lnTo>
                    <a:pt x="382" y="0"/>
                  </a:lnTo>
                  <a:lnTo>
                    <a:pt x="630" y="591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0" name="Freeform 121"/>
            <p:cNvSpPr>
              <a:spLocks noChangeArrowheads="1"/>
            </p:cNvSpPr>
            <p:nvPr/>
          </p:nvSpPr>
          <p:spPr bwMode="auto">
            <a:xfrm>
              <a:off x="4973638" y="2973388"/>
              <a:ext cx="173037" cy="171450"/>
            </a:xfrm>
            <a:custGeom>
              <a:avLst/>
              <a:gdLst>
                <a:gd name="T0" fmla="*/ 151723 w 479"/>
                <a:gd name="T1" fmla="*/ 54878 h 478"/>
                <a:gd name="T2" fmla="*/ 151723 w 479"/>
                <a:gd name="T3" fmla="*/ 54878 h 478"/>
                <a:gd name="T4" fmla="*/ 110180 w 479"/>
                <a:gd name="T5" fmla="*/ 150646 h 478"/>
                <a:gd name="T6" fmla="*/ 13727 w 479"/>
                <a:gd name="T7" fmla="*/ 109757 h 478"/>
                <a:gd name="T8" fmla="*/ 55271 w 479"/>
                <a:gd name="T9" fmla="*/ 13630 h 478"/>
                <a:gd name="T10" fmla="*/ 151723 w 479"/>
                <a:gd name="T11" fmla="*/ 54878 h 4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79" h="478">
                  <a:moveTo>
                    <a:pt x="420" y="153"/>
                  </a:moveTo>
                  <a:lnTo>
                    <a:pt x="420" y="153"/>
                  </a:lnTo>
                  <a:cubicBezTo>
                    <a:pt x="478" y="267"/>
                    <a:pt x="420" y="382"/>
                    <a:pt x="305" y="420"/>
                  </a:cubicBezTo>
                  <a:cubicBezTo>
                    <a:pt x="210" y="477"/>
                    <a:pt x="96" y="420"/>
                    <a:pt x="38" y="306"/>
                  </a:cubicBezTo>
                  <a:cubicBezTo>
                    <a:pt x="0" y="210"/>
                    <a:pt x="57" y="77"/>
                    <a:pt x="153" y="38"/>
                  </a:cubicBezTo>
                  <a:cubicBezTo>
                    <a:pt x="267" y="0"/>
                    <a:pt x="382" y="57"/>
                    <a:pt x="420" y="153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1" name="Freeform 122"/>
            <p:cNvSpPr>
              <a:spLocks noChangeArrowheads="1"/>
            </p:cNvSpPr>
            <p:nvPr/>
          </p:nvSpPr>
          <p:spPr bwMode="auto">
            <a:xfrm>
              <a:off x="4540250" y="3386138"/>
              <a:ext cx="69850" cy="68262"/>
            </a:xfrm>
            <a:custGeom>
              <a:avLst/>
              <a:gdLst>
                <a:gd name="T0" fmla="*/ 6912 w 192"/>
                <a:gd name="T1" fmla="*/ 0 h 191"/>
                <a:gd name="T2" fmla="*/ 69486 w 192"/>
                <a:gd name="T3" fmla="*/ 40743 h 191"/>
                <a:gd name="T4" fmla="*/ 48749 w 192"/>
                <a:gd name="T5" fmla="*/ 61114 h 191"/>
                <a:gd name="T6" fmla="*/ 13824 w 192"/>
                <a:gd name="T7" fmla="*/ 67905 h 191"/>
                <a:gd name="T8" fmla="*/ 0 w 192"/>
                <a:gd name="T9" fmla="*/ 47533 h 191"/>
                <a:gd name="T10" fmla="*/ 6912 w 192"/>
                <a:gd name="T11" fmla="*/ 0 h 1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191">
                  <a:moveTo>
                    <a:pt x="19" y="0"/>
                  </a:moveTo>
                  <a:lnTo>
                    <a:pt x="191" y="114"/>
                  </a:lnTo>
                  <a:lnTo>
                    <a:pt x="134" y="171"/>
                  </a:lnTo>
                  <a:lnTo>
                    <a:pt x="38" y="190"/>
                  </a:lnTo>
                  <a:lnTo>
                    <a:pt x="0" y="133"/>
                  </a:lnTo>
                  <a:lnTo>
                    <a:pt x="19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2" name="Freeform 123"/>
            <p:cNvSpPr>
              <a:spLocks noChangeArrowheads="1"/>
            </p:cNvSpPr>
            <p:nvPr/>
          </p:nvSpPr>
          <p:spPr bwMode="auto">
            <a:xfrm>
              <a:off x="4271963" y="3262313"/>
              <a:ext cx="419100" cy="446087"/>
            </a:xfrm>
            <a:custGeom>
              <a:avLst/>
              <a:gdLst>
                <a:gd name="T0" fmla="*/ 102886 w 1165"/>
                <a:gd name="T1" fmla="*/ 191591 h 1241"/>
                <a:gd name="T2" fmla="*/ 102886 w 1165"/>
                <a:gd name="T3" fmla="*/ 191591 h 1241"/>
                <a:gd name="T4" fmla="*/ 27340 w 1165"/>
                <a:gd name="T5" fmla="*/ 123294 h 1241"/>
                <a:gd name="T6" fmla="*/ 41011 w 1165"/>
                <a:gd name="T7" fmla="*/ 34148 h 1241"/>
                <a:gd name="T8" fmla="*/ 157927 w 1165"/>
                <a:gd name="T9" fmla="*/ 34148 h 1241"/>
                <a:gd name="T10" fmla="*/ 281319 w 1165"/>
                <a:gd name="T11" fmla="*/ 130124 h 1241"/>
                <a:gd name="T12" fmla="*/ 418740 w 1165"/>
                <a:gd name="T13" fmla="*/ 445728 h 1241"/>
                <a:gd name="T14" fmla="*/ 102886 w 1165"/>
                <a:gd name="T15" fmla="*/ 191591 h 1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5" h="1241">
                  <a:moveTo>
                    <a:pt x="286" y="533"/>
                  </a:moveTo>
                  <a:lnTo>
                    <a:pt x="286" y="533"/>
                  </a:lnTo>
                  <a:cubicBezTo>
                    <a:pt x="76" y="343"/>
                    <a:pt x="76" y="343"/>
                    <a:pt x="76" y="343"/>
                  </a:cubicBezTo>
                  <a:cubicBezTo>
                    <a:pt x="76" y="343"/>
                    <a:pt x="0" y="229"/>
                    <a:pt x="114" y="95"/>
                  </a:cubicBezTo>
                  <a:cubicBezTo>
                    <a:pt x="114" y="95"/>
                    <a:pt x="248" y="0"/>
                    <a:pt x="439" y="95"/>
                  </a:cubicBezTo>
                  <a:cubicBezTo>
                    <a:pt x="782" y="362"/>
                    <a:pt x="782" y="362"/>
                    <a:pt x="782" y="362"/>
                  </a:cubicBezTo>
                  <a:cubicBezTo>
                    <a:pt x="1164" y="1240"/>
                    <a:pt x="1164" y="1240"/>
                    <a:pt x="1164" y="1240"/>
                  </a:cubicBezTo>
                  <a:lnTo>
                    <a:pt x="286" y="533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3" name="Freeform 124"/>
            <p:cNvSpPr>
              <a:spLocks noChangeArrowheads="1"/>
            </p:cNvSpPr>
            <p:nvPr/>
          </p:nvSpPr>
          <p:spPr bwMode="auto">
            <a:xfrm>
              <a:off x="4286250" y="3324225"/>
              <a:ext cx="144463" cy="130175"/>
            </a:xfrm>
            <a:custGeom>
              <a:avLst/>
              <a:gdLst>
                <a:gd name="T0" fmla="*/ 20791 w 403"/>
                <a:gd name="T1" fmla="*/ 54300 h 362"/>
                <a:gd name="T2" fmla="*/ 20791 w 403"/>
                <a:gd name="T3" fmla="*/ 54300 h 362"/>
                <a:gd name="T4" fmla="*/ 34413 w 403"/>
                <a:gd name="T5" fmla="*/ 0 h 362"/>
                <a:gd name="T6" fmla="*/ 123313 w 403"/>
                <a:gd name="T7" fmla="*/ 54300 h 362"/>
                <a:gd name="T8" fmla="*/ 116502 w 403"/>
                <a:gd name="T9" fmla="*/ 122983 h 362"/>
                <a:gd name="T10" fmla="*/ 102881 w 403"/>
                <a:gd name="T11" fmla="*/ 129815 h 362"/>
                <a:gd name="T12" fmla="*/ 20791 w 403"/>
                <a:gd name="T13" fmla="*/ 54300 h 3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3" h="362">
                  <a:moveTo>
                    <a:pt x="58" y="151"/>
                  </a:moveTo>
                  <a:lnTo>
                    <a:pt x="58" y="151"/>
                  </a:lnTo>
                  <a:cubicBezTo>
                    <a:pt x="58" y="151"/>
                    <a:pt x="0" y="38"/>
                    <a:pt x="96" y="0"/>
                  </a:cubicBezTo>
                  <a:cubicBezTo>
                    <a:pt x="96" y="0"/>
                    <a:pt x="173" y="0"/>
                    <a:pt x="344" y="151"/>
                  </a:cubicBezTo>
                  <a:cubicBezTo>
                    <a:pt x="344" y="151"/>
                    <a:pt x="402" y="266"/>
                    <a:pt x="325" y="342"/>
                  </a:cubicBezTo>
                  <a:cubicBezTo>
                    <a:pt x="287" y="361"/>
                    <a:pt x="287" y="361"/>
                    <a:pt x="287" y="361"/>
                  </a:cubicBezTo>
                  <a:lnTo>
                    <a:pt x="58" y="151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4" name="Freeform 125"/>
            <p:cNvSpPr>
              <a:spLocks noChangeArrowheads="1"/>
            </p:cNvSpPr>
            <p:nvPr/>
          </p:nvSpPr>
          <p:spPr bwMode="auto">
            <a:xfrm>
              <a:off x="4560888" y="3179763"/>
              <a:ext cx="742950" cy="590550"/>
            </a:xfrm>
            <a:custGeom>
              <a:avLst/>
              <a:gdLst>
                <a:gd name="T0" fmla="*/ 0 w 2063"/>
                <a:gd name="T1" fmla="*/ 253555 h 1642"/>
                <a:gd name="T2" fmla="*/ 0 w 2063"/>
                <a:gd name="T3" fmla="*/ 253555 h 1642"/>
                <a:gd name="T4" fmla="*/ 82470 w 2063"/>
                <a:gd name="T5" fmla="*/ 452803 h 1642"/>
                <a:gd name="T6" fmla="*/ 55100 w 2063"/>
                <a:gd name="T7" fmla="*/ 459636 h 1642"/>
                <a:gd name="T8" fmla="*/ 110200 w 2063"/>
                <a:gd name="T9" fmla="*/ 493803 h 1642"/>
                <a:gd name="T10" fmla="*/ 123885 w 2063"/>
                <a:gd name="T11" fmla="*/ 521497 h 1642"/>
                <a:gd name="T12" fmla="*/ 330240 w 2063"/>
                <a:gd name="T13" fmla="*/ 541997 h 1642"/>
                <a:gd name="T14" fmla="*/ 330240 w 2063"/>
                <a:gd name="T15" fmla="*/ 541997 h 1642"/>
                <a:gd name="T16" fmla="*/ 378137 w 2063"/>
                <a:gd name="T17" fmla="*/ 528330 h 1642"/>
                <a:gd name="T18" fmla="*/ 584853 w 2063"/>
                <a:gd name="T19" fmla="*/ 445970 h 1642"/>
                <a:gd name="T20" fmla="*/ 715220 w 2063"/>
                <a:gd name="T21" fmla="*/ 226222 h 1642"/>
                <a:gd name="T22" fmla="*/ 708377 w 2063"/>
                <a:gd name="T23" fmla="*/ 212555 h 1642"/>
                <a:gd name="T24" fmla="*/ 625907 w 2063"/>
                <a:gd name="T25" fmla="*/ 0 h 1642"/>
                <a:gd name="T26" fmla="*/ 0 w 2063"/>
                <a:gd name="T27" fmla="*/ 253555 h 164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063" h="1642">
                  <a:moveTo>
                    <a:pt x="0" y="705"/>
                  </a:moveTo>
                  <a:lnTo>
                    <a:pt x="0" y="705"/>
                  </a:lnTo>
                  <a:cubicBezTo>
                    <a:pt x="229" y="1259"/>
                    <a:pt x="229" y="1259"/>
                    <a:pt x="229" y="1259"/>
                  </a:cubicBezTo>
                  <a:cubicBezTo>
                    <a:pt x="153" y="1278"/>
                    <a:pt x="153" y="1278"/>
                    <a:pt x="153" y="1278"/>
                  </a:cubicBezTo>
                  <a:cubicBezTo>
                    <a:pt x="153" y="1278"/>
                    <a:pt x="210" y="1316"/>
                    <a:pt x="306" y="1373"/>
                  </a:cubicBezTo>
                  <a:cubicBezTo>
                    <a:pt x="344" y="1450"/>
                    <a:pt x="344" y="1450"/>
                    <a:pt x="344" y="1450"/>
                  </a:cubicBezTo>
                  <a:cubicBezTo>
                    <a:pt x="344" y="1450"/>
                    <a:pt x="535" y="1641"/>
                    <a:pt x="917" y="1507"/>
                  </a:cubicBezTo>
                  <a:cubicBezTo>
                    <a:pt x="974" y="1507"/>
                    <a:pt x="1013" y="1488"/>
                    <a:pt x="1050" y="1469"/>
                  </a:cubicBezTo>
                  <a:cubicBezTo>
                    <a:pt x="1624" y="1240"/>
                    <a:pt x="1624" y="1240"/>
                    <a:pt x="1624" y="1240"/>
                  </a:cubicBezTo>
                  <a:cubicBezTo>
                    <a:pt x="1624" y="1240"/>
                    <a:pt x="2062" y="1068"/>
                    <a:pt x="1986" y="629"/>
                  </a:cubicBezTo>
                  <a:cubicBezTo>
                    <a:pt x="1967" y="591"/>
                    <a:pt x="1967" y="591"/>
                    <a:pt x="1967" y="591"/>
                  </a:cubicBezTo>
                  <a:cubicBezTo>
                    <a:pt x="1738" y="0"/>
                    <a:pt x="1738" y="0"/>
                    <a:pt x="1738" y="0"/>
                  </a:cubicBezTo>
                  <a:lnTo>
                    <a:pt x="0" y="705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5" name="Freeform 126"/>
            <p:cNvSpPr>
              <a:spLocks noChangeArrowheads="1"/>
            </p:cNvSpPr>
            <p:nvPr/>
          </p:nvSpPr>
          <p:spPr bwMode="auto">
            <a:xfrm>
              <a:off x="4808538" y="3516313"/>
              <a:ext cx="530225" cy="530225"/>
            </a:xfrm>
            <a:custGeom>
              <a:avLst/>
              <a:gdLst>
                <a:gd name="T0" fmla="*/ 529865 w 1471"/>
                <a:gd name="T1" fmla="*/ 378218 h 1472"/>
                <a:gd name="T2" fmla="*/ 151390 w 1471"/>
                <a:gd name="T3" fmla="*/ 529865 h 1472"/>
                <a:gd name="T4" fmla="*/ 0 w 1471"/>
                <a:gd name="T5" fmla="*/ 151287 h 1472"/>
                <a:gd name="T6" fmla="*/ 378475 w 1471"/>
                <a:gd name="T7" fmla="*/ 0 h 1472"/>
                <a:gd name="T8" fmla="*/ 529865 w 1471"/>
                <a:gd name="T9" fmla="*/ 378218 h 14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71" h="1472">
                  <a:moveTo>
                    <a:pt x="1470" y="1050"/>
                  </a:moveTo>
                  <a:lnTo>
                    <a:pt x="420" y="1471"/>
                  </a:lnTo>
                  <a:lnTo>
                    <a:pt x="0" y="420"/>
                  </a:lnTo>
                  <a:lnTo>
                    <a:pt x="1050" y="0"/>
                  </a:lnTo>
                  <a:lnTo>
                    <a:pt x="1470" y="105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6" name="Freeform 127"/>
            <p:cNvSpPr>
              <a:spLocks noChangeArrowheads="1"/>
            </p:cNvSpPr>
            <p:nvPr/>
          </p:nvSpPr>
          <p:spPr bwMode="auto">
            <a:xfrm>
              <a:off x="4643438" y="3144838"/>
              <a:ext cx="55562" cy="131762"/>
            </a:xfrm>
            <a:custGeom>
              <a:avLst/>
              <a:gdLst>
                <a:gd name="T0" fmla="*/ 0 w 154"/>
                <a:gd name="T1" fmla="*/ 0 h 364"/>
                <a:gd name="T2" fmla="*/ 55201 w 154"/>
                <a:gd name="T3" fmla="*/ 131400 h 364"/>
                <a:gd name="T4" fmla="*/ 0 w 154"/>
                <a:gd name="T5" fmla="*/ 0 h 3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4" h="364">
                  <a:moveTo>
                    <a:pt x="0" y="0"/>
                  </a:moveTo>
                  <a:lnTo>
                    <a:pt x="153" y="363"/>
                  </a:lnTo>
                  <a:lnTo>
                    <a:pt x="0" y="0"/>
                  </a:lnTo>
                </a:path>
              </a:pathLst>
            </a:custGeom>
            <a:solidFill>
              <a:srgbClr val="9B1F2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7" name="Line 128"/>
            <p:cNvSpPr>
              <a:spLocks noChangeShapeType="1"/>
            </p:cNvSpPr>
            <p:nvPr/>
          </p:nvSpPr>
          <p:spPr bwMode="auto">
            <a:xfrm>
              <a:off x="4643396" y="3144848"/>
              <a:ext cx="55276" cy="130453"/>
            </a:xfrm>
            <a:prstGeom prst="line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>
                <a:latin typeface="+mn-lt"/>
                <a:ea typeface="+mn-ea"/>
              </a:endParaRPr>
            </a:p>
          </p:txBody>
        </p:sp>
        <p:sp>
          <p:nvSpPr>
            <p:cNvPr id="68" name="Freeform 129"/>
            <p:cNvSpPr>
              <a:spLocks noChangeArrowheads="1"/>
            </p:cNvSpPr>
            <p:nvPr/>
          </p:nvSpPr>
          <p:spPr bwMode="auto">
            <a:xfrm>
              <a:off x="4643438" y="3144838"/>
              <a:ext cx="55562" cy="131762"/>
            </a:xfrm>
            <a:custGeom>
              <a:avLst/>
              <a:gdLst>
                <a:gd name="T0" fmla="*/ 0 w 154"/>
                <a:gd name="T1" fmla="*/ 0 h 364"/>
                <a:gd name="T2" fmla="*/ 0 w 154"/>
                <a:gd name="T3" fmla="*/ 0 h 364"/>
                <a:gd name="T4" fmla="*/ 14071 w 154"/>
                <a:gd name="T5" fmla="*/ 20995 h 364"/>
                <a:gd name="T6" fmla="*/ 20926 w 154"/>
                <a:gd name="T7" fmla="*/ 41628 h 364"/>
                <a:gd name="T8" fmla="*/ 34636 w 154"/>
                <a:gd name="T9" fmla="*/ 69139 h 364"/>
                <a:gd name="T10" fmla="*/ 41491 w 154"/>
                <a:gd name="T11" fmla="*/ 89772 h 364"/>
                <a:gd name="T12" fmla="*/ 48346 w 154"/>
                <a:gd name="T13" fmla="*/ 110767 h 364"/>
                <a:gd name="T14" fmla="*/ 55201 w 154"/>
                <a:gd name="T15" fmla="*/ 117645 h 364"/>
                <a:gd name="T16" fmla="*/ 55201 w 154"/>
                <a:gd name="T17" fmla="*/ 124522 h 364"/>
                <a:gd name="T18" fmla="*/ 55201 w 154"/>
                <a:gd name="T19" fmla="*/ 131400 h 364"/>
                <a:gd name="T20" fmla="*/ 55201 w 154"/>
                <a:gd name="T21" fmla="*/ 131400 h 364"/>
                <a:gd name="T22" fmla="*/ 55201 w 154"/>
                <a:gd name="T23" fmla="*/ 131400 h 364"/>
                <a:gd name="T24" fmla="*/ 48346 w 154"/>
                <a:gd name="T25" fmla="*/ 124522 h 364"/>
                <a:gd name="T26" fmla="*/ 48346 w 154"/>
                <a:gd name="T27" fmla="*/ 124522 h 364"/>
                <a:gd name="T28" fmla="*/ 41491 w 154"/>
                <a:gd name="T29" fmla="*/ 110767 h 364"/>
                <a:gd name="T30" fmla="*/ 34636 w 154"/>
                <a:gd name="T31" fmla="*/ 96650 h 364"/>
                <a:gd name="T32" fmla="*/ 20926 w 154"/>
                <a:gd name="T33" fmla="*/ 69139 h 364"/>
                <a:gd name="T34" fmla="*/ 14071 w 154"/>
                <a:gd name="T35" fmla="*/ 41628 h 364"/>
                <a:gd name="T36" fmla="*/ 7216 w 154"/>
                <a:gd name="T37" fmla="*/ 20995 h 364"/>
                <a:gd name="T38" fmla="*/ 0 w 154"/>
                <a:gd name="T39" fmla="*/ 0 h 36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54" h="36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0" y="19"/>
                    <a:pt x="39" y="58"/>
                  </a:cubicBezTo>
                  <a:cubicBezTo>
                    <a:pt x="39" y="77"/>
                    <a:pt x="58" y="96"/>
                    <a:pt x="58" y="115"/>
                  </a:cubicBezTo>
                  <a:cubicBezTo>
                    <a:pt x="77" y="134"/>
                    <a:pt x="77" y="153"/>
                    <a:pt x="96" y="191"/>
                  </a:cubicBezTo>
                  <a:cubicBezTo>
                    <a:pt x="96" y="211"/>
                    <a:pt x="115" y="230"/>
                    <a:pt x="115" y="248"/>
                  </a:cubicBezTo>
                  <a:cubicBezTo>
                    <a:pt x="134" y="267"/>
                    <a:pt x="134" y="287"/>
                    <a:pt x="134" y="306"/>
                  </a:cubicBezTo>
                  <a:cubicBezTo>
                    <a:pt x="134" y="306"/>
                    <a:pt x="134" y="325"/>
                    <a:pt x="153" y="325"/>
                  </a:cubicBezTo>
                  <a:cubicBezTo>
                    <a:pt x="153" y="344"/>
                    <a:pt x="153" y="344"/>
                    <a:pt x="153" y="344"/>
                  </a:cubicBezTo>
                  <a:cubicBezTo>
                    <a:pt x="153" y="363"/>
                    <a:pt x="153" y="363"/>
                    <a:pt x="153" y="363"/>
                  </a:cubicBezTo>
                  <a:cubicBezTo>
                    <a:pt x="153" y="363"/>
                    <a:pt x="153" y="363"/>
                    <a:pt x="134" y="344"/>
                  </a:cubicBezTo>
                  <a:cubicBezTo>
                    <a:pt x="115" y="325"/>
                    <a:pt x="115" y="325"/>
                    <a:pt x="115" y="306"/>
                  </a:cubicBezTo>
                  <a:cubicBezTo>
                    <a:pt x="115" y="306"/>
                    <a:pt x="96" y="287"/>
                    <a:pt x="96" y="267"/>
                  </a:cubicBezTo>
                  <a:cubicBezTo>
                    <a:pt x="77" y="230"/>
                    <a:pt x="77" y="211"/>
                    <a:pt x="58" y="191"/>
                  </a:cubicBezTo>
                  <a:cubicBezTo>
                    <a:pt x="58" y="172"/>
                    <a:pt x="58" y="153"/>
                    <a:pt x="39" y="115"/>
                  </a:cubicBezTo>
                  <a:cubicBezTo>
                    <a:pt x="39" y="96"/>
                    <a:pt x="20" y="77"/>
                    <a:pt x="20" y="58"/>
                  </a:cubicBezTo>
                  <a:cubicBezTo>
                    <a:pt x="0" y="38"/>
                    <a:pt x="0" y="0"/>
                    <a:pt x="0" y="0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9" name="Freeform 130"/>
            <p:cNvSpPr>
              <a:spLocks noChangeArrowheads="1"/>
            </p:cNvSpPr>
            <p:nvPr/>
          </p:nvSpPr>
          <p:spPr bwMode="auto">
            <a:xfrm>
              <a:off x="4822825" y="3097213"/>
              <a:ext cx="49213" cy="117475"/>
            </a:xfrm>
            <a:custGeom>
              <a:avLst/>
              <a:gdLst>
                <a:gd name="T0" fmla="*/ 0 w 135"/>
                <a:gd name="T1" fmla="*/ 0 h 325"/>
                <a:gd name="T2" fmla="*/ 48848 w 135"/>
                <a:gd name="T3" fmla="*/ 117114 h 325"/>
                <a:gd name="T4" fmla="*/ 0 w 135"/>
                <a:gd name="T5" fmla="*/ 0 h 32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5" h="325">
                  <a:moveTo>
                    <a:pt x="0" y="0"/>
                  </a:moveTo>
                  <a:lnTo>
                    <a:pt x="134" y="324"/>
                  </a:lnTo>
                  <a:lnTo>
                    <a:pt x="0" y="0"/>
                  </a:lnTo>
                </a:path>
              </a:pathLst>
            </a:custGeom>
            <a:solidFill>
              <a:srgbClr val="9B1F2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0" name="Line 131"/>
            <p:cNvSpPr>
              <a:spLocks noChangeShapeType="1"/>
            </p:cNvSpPr>
            <p:nvPr/>
          </p:nvSpPr>
          <p:spPr bwMode="auto">
            <a:xfrm>
              <a:off x="4822489" y="3096942"/>
              <a:ext cx="47905" cy="116449"/>
            </a:xfrm>
            <a:prstGeom prst="line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>
                <a:latin typeface="+mn-lt"/>
                <a:ea typeface="+mn-ea"/>
              </a:endParaRPr>
            </a:p>
          </p:txBody>
        </p:sp>
        <p:sp>
          <p:nvSpPr>
            <p:cNvPr id="71" name="Freeform 132"/>
            <p:cNvSpPr>
              <a:spLocks noChangeArrowheads="1"/>
            </p:cNvSpPr>
            <p:nvPr/>
          </p:nvSpPr>
          <p:spPr bwMode="auto">
            <a:xfrm>
              <a:off x="4822825" y="3097213"/>
              <a:ext cx="49213" cy="117475"/>
            </a:xfrm>
            <a:custGeom>
              <a:avLst/>
              <a:gdLst>
                <a:gd name="T0" fmla="*/ 0 w 135"/>
                <a:gd name="T1" fmla="*/ 0 h 325"/>
                <a:gd name="T2" fmla="*/ 0 w 135"/>
                <a:gd name="T3" fmla="*/ 0 h 325"/>
                <a:gd name="T4" fmla="*/ 6926 w 135"/>
                <a:gd name="T5" fmla="*/ 20603 h 325"/>
                <a:gd name="T6" fmla="*/ 13853 w 135"/>
                <a:gd name="T7" fmla="*/ 34339 h 325"/>
                <a:gd name="T8" fmla="*/ 27705 w 135"/>
                <a:gd name="T9" fmla="*/ 54942 h 325"/>
                <a:gd name="T10" fmla="*/ 34631 w 135"/>
                <a:gd name="T11" fmla="*/ 75907 h 325"/>
                <a:gd name="T12" fmla="*/ 41558 w 135"/>
                <a:gd name="T13" fmla="*/ 96510 h 325"/>
                <a:gd name="T14" fmla="*/ 41558 w 135"/>
                <a:gd name="T15" fmla="*/ 103378 h 325"/>
                <a:gd name="T16" fmla="*/ 48848 w 135"/>
                <a:gd name="T17" fmla="*/ 110246 h 325"/>
                <a:gd name="T18" fmla="*/ 48848 w 135"/>
                <a:gd name="T19" fmla="*/ 117114 h 325"/>
                <a:gd name="T20" fmla="*/ 48848 w 135"/>
                <a:gd name="T21" fmla="*/ 117114 h 325"/>
                <a:gd name="T22" fmla="*/ 48848 w 135"/>
                <a:gd name="T23" fmla="*/ 117114 h 325"/>
                <a:gd name="T24" fmla="*/ 41558 w 135"/>
                <a:gd name="T25" fmla="*/ 110246 h 325"/>
                <a:gd name="T26" fmla="*/ 41558 w 135"/>
                <a:gd name="T27" fmla="*/ 110246 h 325"/>
                <a:gd name="T28" fmla="*/ 34631 w 135"/>
                <a:gd name="T29" fmla="*/ 103378 h 325"/>
                <a:gd name="T30" fmla="*/ 27705 w 135"/>
                <a:gd name="T31" fmla="*/ 82775 h 325"/>
                <a:gd name="T32" fmla="*/ 20779 w 135"/>
                <a:gd name="T33" fmla="*/ 61810 h 325"/>
                <a:gd name="T34" fmla="*/ 13853 w 135"/>
                <a:gd name="T35" fmla="*/ 41207 h 325"/>
                <a:gd name="T36" fmla="*/ 6926 w 135"/>
                <a:gd name="T37" fmla="*/ 20603 h 325"/>
                <a:gd name="T38" fmla="*/ 0 w 135"/>
                <a:gd name="T39" fmla="*/ 0 h 3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35" h="325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9"/>
                    <a:pt x="19" y="57"/>
                  </a:cubicBezTo>
                  <a:cubicBezTo>
                    <a:pt x="38" y="76"/>
                    <a:pt x="38" y="76"/>
                    <a:pt x="38" y="95"/>
                  </a:cubicBezTo>
                  <a:cubicBezTo>
                    <a:pt x="57" y="114"/>
                    <a:pt x="57" y="133"/>
                    <a:pt x="76" y="152"/>
                  </a:cubicBezTo>
                  <a:cubicBezTo>
                    <a:pt x="76" y="171"/>
                    <a:pt x="95" y="191"/>
                    <a:pt x="95" y="210"/>
                  </a:cubicBezTo>
                  <a:cubicBezTo>
                    <a:pt x="114" y="229"/>
                    <a:pt x="114" y="248"/>
                    <a:pt x="114" y="267"/>
                  </a:cubicBezTo>
                  <a:cubicBezTo>
                    <a:pt x="114" y="286"/>
                    <a:pt x="114" y="286"/>
                    <a:pt x="114" y="286"/>
                  </a:cubicBezTo>
                  <a:cubicBezTo>
                    <a:pt x="134" y="305"/>
                    <a:pt x="134" y="305"/>
                    <a:pt x="134" y="305"/>
                  </a:cubicBezTo>
                  <a:cubicBezTo>
                    <a:pt x="134" y="324"/>
                    <a:pt x="134" y="324"/>
                    <a:pt x="134" y="324"/>
                  </a:cubicBezTo>
                  <a:cubicBezTo>
                    <a:pt x="134" y="324"/>
                    <a:pt x="114" y="324"/>
                    <a:pt x="114" y="305"/>
                  </a:cubicBezTo>
                  <a:cubicBezTo>
                    <a:pt x="95" y="286"/>
                    <a:pt x="95" y="286"/>
                    <a:pt x="95" y="286"/>
                  </a:cubicBezTo>
                  <a:cubicBezTo>
                    <a:pt x="95" y="267"/>
                    <a:pt x="76" y="248"/>
                    <a:pt x="76" y="229"/>
                  </a:cubicBezTo>
                  <a:cubicBezTo>
                    <a:pt x="57" y="210"/>
                    <a:pt x="57" y="191"/>
                    <a:pt x="57" y="171"/>
                  </a:cubicBezTo>
                  <a:cubicBezTo>
                    <a:pt x="38" y="152"/>
                    <a:pt x="38" y="133"/>
                    <a:pt x="38" y="114"/>
                  </a:cubicBezTo>
                  <a:cubicBezTo>
                    <a:pt x="19" y="95"/>
                    <a:pt x="19" y="76"/>
                    <a:pt x="19" y="57"/>
                  </a:cubicBezTo>
                  <a:cubicBezTo>
                    <a:pt x="0" y="19"/>
                    <a:pt x="0" y="0"/>
                    <a:pt x="0" y="0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2" name="Freeform 133"/>
            <p:cNvSpPr>
              <a:spLocks noChangeArrowheads="1"/>
            </p:cNvSpPr>
            <p:nvPr/>
          </p:nvSpPr>
          <p:spPr bwMode="auto">
            <a:xfrm>
              <a:off x="4979988" y="3062288"/>
              <a:ext cx="41275" cy="88900"/>
            </a:xfrm>
            <a:custGeom>
              <a:avLst/>
              <a:gdLst>
                <a:gd name="T0" fmla="*/ 0 w 116"/>
                <a:gd name="T1" fmla="*/ 0 h 249"/>
                <a:gd name="T2" fmla="*/ 40919 w 116"/>
                <a:gd name="T3" fmla="*/ 88543 h 249"/>
                <a:gd name="T4" fmla="*/ 0 w 116"/>
                <a:gd name="T5" fmla="*/ 0 h 24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6" h="249">
                  <a:moveTo>
                    <a:pt x="0" y="0"/>
                  </a:moveTo>
                  <a:lnTo>
                    <a:pt x="115" y="248"/>
                  </a:lnTo>
                  <a:lnTo>
                    <a:pt x="0" y="0"/>
                  </a:lnTo>
                </a:path>
              </a:pathLst>
            </a:custGeom>
            <a:solidFill>
              <a:srgbClr val="9B1F2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3" name="Line 134"/>
            <p:cNvSpPr>
              <a:spLocks noChangeShapeType="1"/>
            </p:cNvSpPr>
            <p:nvPr/>
          </p:nvSpPr>
          <p:spPr bwMode="auto">
            <a:xfrm>
              <a:off x="4980208" y="3062302"/>
              <a:ext cx="41272" cy="89180"/>
            </a:xfrm>
            <a:prstGeom prst="line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>
                <a:latin typeface="+mn-lt"/>
                <a:ea typeface="+mn-ea"/>
              </a:endParaRPr>
            </a:p>
          </p:txBody>
        </p:sp>
        <p:sp>
          <p:nvSpPr>
            <p:cNvPr id="74" name="Freeform 135"/>
            <p:cNvSpPr>
              <a:spLocks noChangeArrowheads="1"/>
            </p:cNvSpPr>
            <p:nvPr/>
          </p:nvSpPr>
          <p:spPr bwMode="auto">
            <a:xfrm>
              <a:off x="4979988" y="3062288"/>
              <a:ext cx="41275" cy="88900"/>
            </a:xfrm>
            <a:custGeom>
              <a:avLst/>
              <a:gdLst>
                <a:gd name="T0" fmla="*/ 0 w 116"/>
                <a:gd name="T1" fmla="*/ 0 h 249"/>
                <a:gd name="T2" fmla="*/ 0 w 116"/>
                <a:gd name="T3" fmla="*/ 0 h 249"/>
                <a:gd name="T4" fmla="*/ 6761 w 116"/>
                <a:gd name="T5" fmla="*/ 13567 h 249"/>
                <a:gd name="T6" fmla="*/ 13521 w 116"/>
                <a:gd name="T7" fmla="*/ 27491 h 249"/>
                <a:gd name="T8" fmla="*/ 27398 w 116"/>
                <a:gd name="T9" fmla="*/ 41058 h 249"/>
                <a:gd name="T10" fmla="*/ 34159 w 116"/>
                <a:gd name="T11" fmla="*/ 54625 h 249"/>
                <a:gd name="T12" fmla="*/ 34159 w 116"/>
                <a:gd name="T13" fmla="*/ 68192 h 249"/>
                <a:gd name="T14" fmla="*/ 34159 w 116"/>
                <a:gd name="T15" fmla="*/ 74976 h 249"/>
                <a:gd name="T16" fmla="*/ 40919 w 116"/>
                <a:gd name="T17" fmla="*/ 81759 h 249"/>
                <a:gd name="T18" fmla="*/ 40919 w 116"/>
                <a:gd name="T19" fmla="*/ 88543 h 249"/>
                <a:gd name="T20" fmla="*/ 40919 w 116"/>
                <a:gd name="T21" fmla="*/ 88543 h 249"/>
                <a:gd name="T22" fmla="*/ 34159 w 116"/>
                <a:gd name="T23" fmla="*/ 88543 h 249"/>
                <a:gd name="T24" fmla="*/ 34159 w 116"/>
                <a:gd name="T25" fmla="*/ 81759 h 249"/>
                <a:gd name="T26" fmla="*/ 34159 w 116"/>
                <a:gd name="T27" fmla="*/ 81759 h 249"/>
                <a:gd name="T28" fmla="*/ 27398 w 116"/>
                <a:gd name="T29" fmla="*/ 74976 h 249"/>
                <a:gd name="T30" fmla="*/ 20282 w 116"/>
                <a:gd name="T31" fmla="*/ 61409 h 249"/>
                <a:gd name="T32" fmla="*/ 13521 w 116"/>
                <a:gd name="T33" fmla="*/ 47842 h 249"/>
                <a:gd name="T34" fmla="*/ 13521 w 116"/>
                <a:gd name="T35" fmla="*/ 27491 h 249"/>
                <a:gd name="T36" fmla="*/ 6761 w 116"/>
                <a:gd name="T37" fmla="*/ 13567 h 249"/>
                <a:gd name="T38" fmla="*/ 0 w 116"/>
                <a:gd name="T39" fmla="*/ 0 h 24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16" h="24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9" y="19"/>
                    <a:pt x="19" y="38"/>
                  </a:cubicBezTo>
                  <a:cubicBezTo>
                    <a:pt x="38" y="58"/>
                    <a:pt x="38" y="58"/>
                    <a:pt x="38" y="77"/>
                  </a:cubicBezTo>
                  <a:cubicBezTo>
                    <a:pt x="57" y="96"/>
                    <a:pt x="57" y="96"/>
                    <a:pt x="77" y="115"/>
                  </a:cubicBezTo>
                  <a:cubicBezTo>
                    <a:pt x="77" y="134"/>
                    <a:pt x="77" y="153"/>
                    <a:pt x="96" y="153"/>
                  </a:cubicBezTo>
                  <a:cubicBezTo>
                    <a:pt x="96" y="172"/>
                    <a:pt x="96" y="191"/>
                    <a:pt x="96" y="191"/>
                  </a:cubicBezTo>
                  <a:cubicBezTo>
                    <a:pt x="96" y="210"/>
                    <a:pt x="96" y="210"/>
                    <a:pt x="96" y="210"/>
                  </a:cubicBezTo>
                  <a:cubicBezTo>
                    <a:pt x="115" y="210"/>
                    <a:pt x="115" y="229"/>
                    <a:pt x="115" y="229"/>
                  </a:cubicBezTo>
                  <a:lnTo>
                    <a:pt x="115" y="248"/>
                  </a:lnTo>
                  <a:cubicBezTo>
                    <a:pt x="96" y="248"/>
                    <a:pt x="96" y="248"/>
                    <a:pt x="96" y="248"/>
                  </a:cubicBezTo>
                  <a:lnTo>
                    <a:pt x="96" y="229"/>
                  </a:lnTo>
                  <a:cubicBezTo>
                    <a:pt x="77" y="210"/>
                    <a:pt x="77" y="210"/>
                    <a:pt x="77" y="210"/>
                  </a:cubicBezTo>
                  <a:cubicBezTo>
                    <a:pt x="77" y="191"/>
                    <a:pt x="57" y="191"/>
                    <a:pt x="57" y="172"/>
                  </a:cubicBezTo>
                  <a:cubicBezTo>
                    <a:pt x="57" y="153"/>
                    <a:pt x="57" y="134"/>
                    <a:pt x="38" y="134"/>
                  </a:cubicBezTo>
                  <a:cubicBezTo>
                    <a:pt x="38" y="115"/>
                    <a:pt x="38" y="96"/>
                    <a:pt x="38" y="77"/>
                  </a:cubicBezTo>
                  <a:cubicBezTo>
                    <a:pt x="19" y="58"/>
                    <a:pt x="19" y="58"/>
                    <a:pt x="19" y="38"/>
                  </a:cubicBezTo>
                  <a:cubicBezTo>
                    <a:pt x="19" y="19"/>
                    <a:pt x="0" y="0"/>
                    <a:pt x="0" y="0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5" name="Freeform 136"/>
            <p:cNvSpPr>
              <a:spLocks noChangeArrowheads="1"/>
            </p:cNvSpPr>
            <p:nvPr/>
          </p:nvSpPr>
          <p:spPr bwMode="auto">
            <a:xfrm>
              <a:off x="4829175" y="3613150"/>
              <a:ext cx="866775" cy="1265238"/>
            </a:xfrm>
            <a:custGeom>
              <a:avLst/>
              <a:gdLst>
                <a:gd name="T0" fmla="*/ 866415 w 2407"/>
                <a:gd name="T1" fmla="*/ 1085930 h 3514"/>
                <a:gd name="T2" fmla="*/ 433207 w 2407"/>
                <a:gd name="T3" fmla="*/ 1264878 h 3514"/>
                <a:gd name="T4" fmla="*/ 0 w 2407"/>
                <a:gd name="T5" fmla="*/ 171747 h 3514"/>
                <a:gd name="T6" fmla="*/ 433207 w 2407"/>
                <a:gd name="T7" fmla="*/ 0 h 3514"/>
                <a:gd name="T8" fmla="*/ 866415 w 2407"/>
                <a:gd name="T9" fmla="*/ 1085930 h 35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07" h="3514">
                  <a:moveTo>
                    <a:pt x="2406" y="3016"/>
                  </a:moveTo>
                  <a:lnTo>
                    <a:pt x="1203" y="3513"/>
                  </a:lnTo>
                  <a:lnTo>
                    <a:pt x="0" y="477"/>
                  </a:lnTo>
                  <a:lnTo>
                    <a:pt x="1203" y="0"/>
                  </a:lnTo>
                  <a:lnTo>
                    <a:pt x="2406" y="3016"/>
                  </a:lnTo>
                </a:path>
              </a:pathLst>
            </a:custGeom>
            <a:solidFill>
              <a:srgbClr val="7442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6" name="Freeform 137"/>
            <p:cNvSpPr>
              <a:spLocks noChangeArrowheads="1"/>
            </p:cNvSpPr>
            <p:nvPr/>
          </p:nvSpPr>
          <p:spPr bwMode="auto">
            <a:xfrm>
              <a:off x="5846763" y="2938463"/>
              <a:ext cx="212725" cy="336550"/>
            </a:xfrm>
            <a:custGeom>
              <a:avLst/>
              <a:gdLst>
                <a:gd name="T0" fmla="*/ 0 w 593"/>
                <a:gd name="T1" fmla="*/ 0 h 937"/>
                <a:gd name="T2" fmla="*/ 0 w 593"/>
                <a:gd name="T3" fmla="*/ 0 h 937"/>
                <a:gd name="T4" fmla="*/ 191560 w 593"/>
                <a:gd name="T5" fmla="*/ 103084 h 937"/>
                <a:gd name="T6" fmla="*/ 205550 w 593"/>
                <a:gd name="T7" fmla="*/ 144390 h 937"/>
                <a:gd name="T8" fmla="*/ 171113 w 593"/>
                <a:gd name="T9" fmla="*/ 336191 h 937"/>
                <a:gd name="T10" fmla="*/ 0 w 593"/>
                <a:gd name="T11" fmla="*/ 0 h 9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3" h="937">
                  <a:moveTo>
                    <a:pt x="0" y="0"/>
                  </a:moveTo>
                  <a:lnTo>
                    <a:pt x="0" y="0"/>
                  </a:lnTo>
                  <a:cubicBezTo>
                    <a:pt x="534" y="287"/>
                    <a:pt x="534" y="287"/>
                    <a:pt x="534" y="287"/>
                  </a:cubicBezTo>
                  <a:cubicBezTo>
                    <a:pt x="534" y="287"/>
                    <a:pt x="592" y="325"/>
                    <a:pt x="573" y="402"/>
                  </a:cubicBezTo>
                  <a:cubicBezTo>
                    <a:pt x="477" y="936"/>
                    <a:pt x="477" y="936"/>
                    <a:pt x="477" y="936"/>
                  </a:cubicBezTo>
                  <a:lnTo>
                    <a:pt x="0" y="0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7" name="Freeform 138"/>
            <p:cNvSpPr>
              <a:spLocks noChangeArrowheads="1"/>
            </p:cNvSpPr>
            <p:nvPr/>
          </p:nvSpPr>
          <p:spPr bwMode="auto">
            <a:xfrm>
              <a:off x="5619750" y="2630488"/>
              <a:ext cx="185738" cy="274637"/>
            </a:xfrm>
            <a:custGeom>
              <a:avLst/>
              <a:gdLst>
                <a:gd name="T0" fmla="*/ 150822 w 516"/>
                <a:gd name="T1" fmla="*/ 54927 h 765"/>
                <a:gd name="T2" fmla="*/ 150822 w 516"/>
                <a:gd name="T3" fmla="*/ 54927 h 765"/>
                <a:gd name="T4" fmla="*/ 41035 w 516"/>
                <a:gd name="T5" fmla="*/ 54927 h 765"/>
                <a:gd name="T6" fmla="*/ 55073 w 516"/>
                <a:gd name="T7" fmla="*/ 178424 h 765"/>
                <a:gd name="T8" fmla="*/ 185378 w 516"/>
                <a:gd name="T9" fmla="*/ 274278 h 765"/>
                <a:gd name="T10" fmla="*/ 150822 w 516"/>
                <a:gd name="T11" fmla="*/ 54927 h 7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6" h="765">
                  <a:moveTo>
                    <a:pt x="419" y="153"/>
                  </a:moveTo>
                  <a:lnTo>
                    <a:pt x="419" y="153"/>
                  </a:lnTo>
                  <a:cubicBezTo>
                    <a:pt x="419" y="153"/>
                    <a:pt x="172" y="0"/>
                    <a:pt x="114" y="153"/>
                  </a:cubicBezTo>
                  <a:cubicBezTo>
                    <a:pt x="114" y="153"/>
                    <a:pt x="0" y="401"/>
                    <a:pt x="153" y="497"/>
                  </a:cubicBezTo>
                  <a:cubicBezTo>
                    <a:pt x="515" y="764"/>
                    <a:pt x="515" y="764"/>
                    <a:pt x="515" y="764"/>
                  </a:cubicBezTo>
                  <a:lnTo>
                    <a:pt x="419" y="153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8" name="Freeform 139"/>
            <p:cNvSpPr>
              <a:spLocks noChangeArrowheads="1"/>
            </p:cNvSpPr>
            <p:nvPr/>
          </p:nvSpPr>
          <p:spPr bwMode="auto">
            <a:xfrm>
              <a:off x="5475288" y="3633788"/>
              <a:ext cx="384175" cy="220662"/>
            </a:xfrm>
            <a:custGeom>
              <a:avLst/>
              <a:gdLst>
                <a:gd name="T0" fmla="*/ 27313 w 1069"/>
                <a:gd name="T1" fmla="*/ 0 h 612"/>
                <a:gd name="T2" fmla="*/ 0 w 1069"/>
                <a:gd name="T3" fmla="*/ 130522 h 612"/>
                <a:gd name="T4" fmla="*/ 363331 w 1069"/>
                <a:gd name="T5" fmla="*/ 220301 h 612"/>
                <a:gd name="T6" fmla="*/ 383816 w 1069"/>
                <a:gd name="T7" fmla="*/ 103120 h 612"/>
                <a:gd name="T8" fmla="*/ 27313 w 1069"/>
                <a:gd name="T9" fmla="*/ 0 h 6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9" h="612">
                  <a:moveTo>
                    <a:pt x="76" y="0"/>
                  </a:moveTo>
                  <a:lnTo>
                    <a:pt x="0" y="362"/>
                  </a:lnTo>
                  <a:lnTo>
                    <a:pt x="1011" y="611"/>
                  </a:lnTo>
                  <a:lnTo>
                    <a:pt x="1068" y="286"/>
                  </a:lnTo>
                  <a:lnTo>
                    <a:pt x="76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9" name="Freeform 140"/>
            <p:cNvSpPr>
              <a:spLocks noChangeArrowheads="1"/>
            </p:cNvSpPr>
            <p:nvPr/>
          </p:nvSpPr>
          <p:spPr bwMode="auto">
            <a:xfrm>
              <a:off x="5489575" y="2919413"/>
              <a:ext cx="742950" cy="858837"/>
            </a:xfrm>
            <a:custGeom>
              <a:avLst/>
              <a:gdLst>
                <a:gd name="T0" fmla="*/ 742590 w 2062"/>
                <a:gd name="T1" fmla="*/ 494209 h 2386"/>
                <a:gd name="T2" fmla="*/ 742590 w 2062"/>
                <a:gd name="T3" fmla="*/ 494209 h 2386"/>
                <a:gd name="T4" fmla="*/ 728898 w 2062"/>
                <a:gd name="T5" fmla="*/ 96106 h 2386"/>
                <a:gd name="T6" fmla="*/ 680617 w 2062"/>
                <a:gd name="T7" fmla="*/ 13318 h 2386"/>
                <a:gd name="T8" fmla="*/ 660080 w 2062"/>
                <a:gd name="T9" fmla="*/ 0 h 2386"/>
                <a:gd name="T10" fmla="*/ 660080 w 2062"/>
                <a:gd name="T11" fmla="*/ 0 h 2386"/>
                <a:gd name="T12" fmla="*/ 653234 w 2062"/>
                <a:gd name="T13" fmla="*/ 0 h 2386"/>
                <a:gd name="T14" fmla="*/ 488214 w 2062"/>
                <a:gd name="T15" fmla="*/ 260963 h 2386"/>
                <a:gd name="T16" fmla="*/ 488214 w 2062"/>
                <a:gd name="T17" fmla="*/ 260963 h 2386"/>
                <a:gd name="T18" fmla="*/ 508751 w 2062"/>
                <a:gd name="T19" fmla="*/ 254124 h 2386"/>
                <a:gd name="T20" fmla="*/ 508751 w 2062"/>
                <a:gd name="T21" fmla="*/ 254124 h 2386"/>
                <a:gd name="T22" fmla="*/ 529289 w 2062"/>
                <a:gd name="T23" fmla="*/ 357069 h 2386"/>
                <a:gd name="T24" fmla="*/ 343731 w 2062"/>
                <a:gd name="T25" fmla="*/ 480531 h 2386"/>
                <a:gd name="T26" fmla="*/ 329680 w 2062"/>
                <a:gd name="T27" fmla="*/ 501048 h 2386"/>
                <a:gd name="T28" fmla="*/ 261582 w 2062"/>
                <a:gd name="T29" fmla="*/ 466853 h 2386"/>
                <a:gd name="T30" fmla="*/ 116739 w 2062"/>
                <a:gd name="T31" fmla="*/ 452815 h 2386"/>
                <a:gd name="T32" fmla="*/ 20537 w 2062"/>
                <a:gd name="T33" fmla="*/ 439137 h 2386"/>
                <a:gd name="T34" fmla="*/ 0 w 2062"/>
                <a:gd name="T35" fmla="*/ 466853 h 2386"/>
                <a:gd name="T36" fmla="*/ 0 w 2062"/>
                <a:gd name="T37" fmla="*/ 494209 h 2386"/>
                <a:gd name="T38" fmla="*/ 0 w 2062"/>
                <a:gd name="T39" fmla="*/ 494209 h 2386"/>
                <a:gd name="T40" fmla="*/ 0 w 2062"/>
                <a:gd name="T41" fmla="*/ 768850 h 2386"/>
                <a:gd name="T42" fmla="*/ 364269 w 2062"/>
                <a:gd name="T43" fmla="*/ 858477 h 2386"/>
                <a:gd name="T44" fmla="*/ 694309 w 2062"/>
                <a:gd name="T45" fmla="*/ 604353 h 2386"/>
                <a:gd name="T46" fmla="*/ 742590 w 2062"/>
                <a:gd name="T47" fmla="*/ 494209 h 238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062" h="2386">
                  <a:moveTo>
                    <a:pt x="2061" y="1373"/>
                  </a:moveTo>
                  <a:lnTo>
                    <a:pt x="2061" y="1373"/>
                  </a:lnTo>
                  <a:cubicBezTo>
                    <a:pt x="2023" y="267"/>
                    <a:pt x="2023" y="267"/>
                    <a:pt x="2023" y="267"/>
                  </a:cubicBezTo>
                  <a:cubicBezTo>
                    <a:pt x="2023" y="152"/>
                    <a:pt x="1947" y="95"/>
                    <a:pt x="1889" y="37"/>
                  </a:cubicBezTo>
                  <a:cubicBezTo>
                    <a:pt x="1832" y="0"/>
                    <a:pt x="1832" y="0"/>
                    <a:pt x="1832" y="0"/>
                  </a:cubicBezTo>
                  <a:cubicBezTo>
                    <a:pt x="1813" y="0"/>
                    <a:pt x="1813" y="0"/>
                    <a:pt x="1813" y="0"/>
                  </a:cubicBezTo>
                  <a:cubicBezTo>
                    <a:pt x="1355" y="725"/>
                    <a:pt x="1355" y="725"/>
                    <a:pt x="1355" y="725"/>
                  </a:cubicBezTo>
                  <a:cubicBezTo>
                    <a:pt x="1412" y="706"/>
                    <a:pt x="1412" y="706"/>
                    <a:pt x="1412" y="706"/>
                  </a:cubicBezTo>
                  <a:cubicBezTo>
                    <a:pt x="1412" y="706"/>
                    <a:pt x="1450" y="896"/>
                    <a:pt x="1469" y="992"/>
                  </a:cubicBezTo>
                  <a:cubicBezTo>
                    <a:pt x="1336" y="1297"/>
                    <a:pt x="1126" y="1354"/>
                    <a:pt x="954" y="1335"/>
                  </a:cubicBezTo>
                  <a:cubicBezTo>
                    <a:pt x="915" y="1392"/>
                    <a:pt x="915" y="1392"/>
                    <a:pt x="915" y="1392"/>
                  </a:cubicBezTo>
                  <a:cubicBezTo>
                    <a:pt x="726" y="1297"/>
                    <a:pt x="726" y="1297"/>
                    <a:pt x="726" y="1297"/>
                  </a:cubicBezTo>
                  <a:cubicBezTo>
                    <a:pt x="726" y="1297"/>
                    <a:pt x="344" y="1258"/>
                    <a:pt x="324" y="1258"/>
                  </a:cubicBezTo>
                  <a:lnTo>
                    <a:pt x="57" y="1220"/>
                  </a:lnTo>
                  <a:cubicBezTo>
                    <a:pt x="0" y="1297"/>
                    <a:pt x="0" y="1297"/>
                    <a:pt x="0" y="1297"/>
                  </a:cubicBezTo>
                  <a:cubicBezTo>
                    <a:pt x="0" y="1373"/>
                    <a:pt x="0" y="1373"/>
                    <a:pt x="0" y="1373"/>
                  </a:cubicBezTo>
                  <a:cubicBezTo>
                    <a:pt x="0" y="2136"/>
                    <a:pt x="0" y="2136"/>
                    <a:pt x="0" y="2136"/>
                  </a:cubicBezTo>
                  <a:cubicBezTo>
                    <a:pt x="1011" y="2385"/>
                    <a:pt x="1011" y="2385"/>
                    <a:pt x="1011" y="2385"/>
                  </a:cubicBezTo>
                  <a:cubicBezTo>
                    <a:pt x="1927" y="1679"/>
                    <a:pt x="1927" y="1679"/>
                    <a:pt x="1927" y="1679"/>
                  </a:cubicBezTo>
                  <a:cubicBezTo>
                    <a:pt x="2061" y="1564"/>
                    <a:pt x="2061" y="1373"/>
                    <a:pt x="2061" y="1373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0" name="Freeform 141"/>
            <p:cNvSpPr>
              <a:spLocks noChangeArrowheads="1"/>
            </p:cNvSpPr>
            <p:nvPr/>
          </p:nvSpPr>
          <p:spPr bwMode="auto">
            <a:xfrm>
              <a:off x="4932363" y="1633538"/>
              <a:ext cx="1828800" cy="1746250"/>
            </a:xfrm>
            <a:custGeom>
              <a:avLst/>
              <a:gdLst>
                <a:gd name="T0" fmla="*/ 914040 w 5078"/>
                <a:gd name="T1" fmla="*/ 0 h 4849"/>
                <a:gd name="T2" fmla="*/ 1195671 w 5078"/>
                <a:gd name="T3" fmla="*/ 577642 h 4849"/>
                <a:gd name="T4" fmla="*/ 1828440 w 5078"/>
                <a:gd name="T5" fmla="*/ 666953 h 4849"/>
                <a:gd name="T6" fmla="*/ 1374661 w 5078"/>
                <a:gd name="T7" fmla="*/ 1113869 h 4849"/>
                <a:gd name="T8" fmla="*/ 1478022 w 5078"/>
                <a:gd name="T9" fmla="*/ 1745890 h 4849"/>
                <a:gd name="T10" fmla="*/ 914040 w 5078"/>
                <a:gd name="T11" fmla="*/ 1443744 h 4849"/>
                <a:gd name="T12" fmla="*/ 350418 w 5078"/>
                <a:gd name="T13" fmla="*/ 1745890 h 4849"/>
                <a:gd name="T14" fmla="*/ 460621 w 5078"/>
                <a:gd name="T15" fmla="*/ 1113869 h 4849"/>
                <a:gd name="T16" fmla="*/ 0 w 5078"/>
                <a:gd name="T17" fmla="*/ 666953 h 4849"/>
                <a:gd name="T18" fmla="*/ 632409 w 5078"/>
                <a:gd name="T19" fmla="*/ 577642 h 4849"/>
                <a:gd name="T20" fmla="*/ 914040 w 5078"/>
                <a:gd name="T21" fmla="*/ 0 h 48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078" h="4849">
                  <a:moveTo>
                    <a:pt x="2538" y="0"/>
                  </a:moveTo>
                  <a:lnTo>
                    <a:pt x="3320" y="1604"/>
                  </a:lnTo>
                  <a:lnTo>
                    <a:pt x="5077" y="1852"/>
                  </a:lnTo>
                  <a:lnTo>
                    <a:pt x="3817" y="3093"/>
                  </a:lnTo>
                  <a:lnTo>
                    <a:pt x="4104" y="4848"/>
                  </a:lnTo>
                  <a:lnTo>
                    <a:pt x="2538" y="4009"/>
                  </a:lnTo>
                  <a:lnTo>
                    <a:pt x="973" y="4848"/>
                  </a:lnTo>
                  <a:lnTo>
                    <a:pt x="1279" y="3093"/>
                  </a:lnTo>
                  <a:lnTo>
                    <a:pt x="0" y="1852"/>
                  </a:lnTo>
                  <a:lnTo>
                    <a:pt x="1756" y="1604"/>
                  </a:lnTo>
                  <a:lnTo>
                    <a:pt x="2538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1" name="Freeform 142"/>
            <p:cNvSpPr>
              <a:spLocks noChangeArrowheads="1"/>
            </p:cNvSpPr>
            <p:nvPr/>
          </p:nvSpPr>
          <p:spPr bwMode="auto">
            <a:xfrm>
              <a:off x="5489575" y="2781300"/>
              <a:ext cx="377825" cy="660400"/>
            </a:xfrm>
            <a:custGeom>
              <a:avLst/>
              <a:gdLst>
                <a:gd name="T0" fmla="*/ 356955 w 1050"/>
                <a:gd name="T1" fmla="*/ 652834 h 1833"/>
                <a:gd name="T2" fmla="*/ 356955 w 1050"/>
                <a:gd name="T3" fmla="*/ 652834 h 1833"/>
                <a:gd name="T4" fmla="*/ 377465 w 1050"/>
                <a:gd name="T5" fmla="*/ 618607 h 1833"/>
                <a:gd name="T6" fmla="*/ 233532 w 1050"/>
                <a:gd name="T7" fmla="*/ 467648 h 1833"/>
                <a:gd name="T8" fmla="*/ 233532 w 1050"/>
                <a:gd name="T9" fmla="*/ 467648 h 1833"/>
                <a:gd name="T10" fmla="*/ 315934 w 1050"/>
                <a:gd name="T11" fmla="*/ 123577 h 1833"/>
                <a:gd name="T12" fmla="*/ 247206 w 1050"/>
                <a:gd name="T13" fmla="*/ 13691 h 1833"/>
                <a:gd name="T14" fmla="*/ 130620 w 1050"/>
                <a:gd name="T15" fmla="*/ 82505 h 1833"/>
                <a:gd name="T16" fmla="*/ 0 w 1050"/>
                <a:gd name="T17" fmla="*/ 604916 h 1833"/>
                <a:gd name="T18" fmla="*/ 185674 w 1050"/>
                <a:gd name="T19" fmla="*/ 652834 h 1833"/>
                <a:gd name="T20" fmla="*/ 192511 w 1050"/>
                <a:gd name="T21" fmla="*/ 639143 h 1833"/>
                <a:gd name="T22" fmla="*/ 288227 w 1050"/>
                <a:gd name="T23" fmla="*/ 660040 h 1833"/>
                <a:gd name="T24" fmla="*/ 356955 w 1050"/>
                <a:gd name="T25" fmla="*/ 652834 h 18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50" h="1833">
                  <a:moveTo>
                    <a:pt x="992" y="1812"/>
                  </a:moveTo>
                  <a:lnTo>
                    <a:pt x="992" y="1812"/>
                  </a:lnTo>
                  <a:cubicBezTo>
                    <a:pt x="1049" y="1717"/>
                    <a:pt x="1049" y="1717"/>
                    <a:pt x="1049" y="1717"/>
                  </a:cubicBezTo>
                  <a:cubicBezTo>
                    <a:pt x="649" y="1698"/>
                    <a:pt x="649" y="1298"/>
                    <a:pt x="649" y="1298"/>
                  </a:cubicBezTo>
                  <a:cubicBezTo>
                    <a:pt x="878" y="343"/>
                    <a:pt x="878" y="343"/>
                    <a:pt x="878" y="343"/>
                  </a:cubicBezTo>
                  <a:cubicBezTo>
                    <a:pt x="915" y="209"/>
                    <a:pt x="839" y="57"/>
                    <a:pt x="687" y="38"/>
                  </a:cubicBezTo>
                  <a:cubicBezTo>
                    <a:pt x="553" y="0"/>
                    <a:pt x="401" y="76"/>
                    <a:pt x="363" y="229"/>
                  </a:cubicBezTo>
                  <a:cubicBezTo>
                    <a:pt x="0" y="1679"/>
                    <a:pt x="0" y="1679"/>
                    <a:pt x="0" y="1679"/>
                  </a:cubicBezTo>
                  <a:cubicBezTo>
                    <a:pt x="516" y="1812"/>
                    <a:pt x="516" y="1812"/>
                    <a:pt x="516" y="1812"/>
                  </a:cubicBezTo>
                  <a:cubicBezTo>
                    <a:pt x="535" y="1774"/>
                    <a:pt x="535" y="1774"/>
                    <a:pt x="535" y="1774"/>
                  </a:cubicBezTo>
                  <a:cubicBezTo>
                    <a:pt x="649" y="1793"/>
                    <a:pt x="801" y="1832"/>
                    <a:pt x="801" y="1832"/>
                  </a:cubicBezTo>
                  <a:cubicBezTo>
                    <a:pt x="820" y="1832"/>
                    <a:pt x="992" y="1812"/>
                    <a:pt x="992" y="1812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2" name="Freeform 143"/>
            <p:cNvSpPr>
              <a:spLocks noChangeArrowheads="1"/>
            </p:cNvSpPr>
            <p:nvPr/>
          </p:nvSpPr>
          <p:spPr bwMode="auto">
            <a:xfrm>
              <a:off x="5467350" y="3386138"/>
              <a:ext cx="96838" cy="295275"/>
            </a:xfrm>
            <a:custGeom>
              <a:avLst/>
              <a:gdLst>
                <a:gd name="T0" fmla="*/ 20880 w 269"/>
                <a:gd name="T1" fmla="*/ 294915 h 821"/>
                <a:gd name="T2" fmla="*/ 20880 w 269"/>
                <a:gd name="T3" fmla="*/ 294915 h 821"/>
                <a:gd name="T4" fmla="*/ 96478 w 269"/>
                <a:gd name="T5" fmla="*/ 260748 h 821"/>
                <a:gd name="T6" fmla="*/ 75958 w 269"/>
                <a:gd name="T7" fmla="*/ 89194 h 821"/>
                <a:gd name="T8" fmla="*/ 20880 w 269"/>
                <a:gd name="T9" fmla="*/ 0 h 821"/>
                <a:gd name="T10" fmla="*/ 20880 w 269"/>
                <a:gd name="T11" fmla="*/ 294915 h 8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9" h="821">
                  <a:moveTo>
                    <a:pt x="58" y="820"/>
                  </a:moveTo>
                  <a:lnTo>
                    <a:pt x="58" y="820"/>
                  </a:lnTo>
                  <a:cubicBezTo>
                    <a:pt x="268" y="725"/>
                    <a:pt x="268" y="725"/>
                    <a:pt x="268" y="725"/>
                  </a:cubicBezTo>
                  <a:cubicBezTo>
                    <a:pt x="211" y="248"/>
                    <a:pt x="211" y="248"/>
                    <a:pt x="211" y="24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0" y="401"/>
                    <a:pt x="58" y="820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3" name="Freeform 144"/>
            <p:cNvSpPr>
              <a:spLocks noChangeArrowheads="1"/>
            </p:cNvSpPr>
            <p:nvPr/>
          </p:nvSpPr>
          <p:spPr bwMode="auto">
            <a:xfrm>
              <a:off x="5634038" y="2808288"/>
              <a:ext cx="158750" cy="150812"/>
            </a:xfrm>
            <a:custGeom>
              <a:avLst/>
              <a:gdLst>
                <a:gd name="T0" fmla="*/ 62198 w 439"/>
                <a:gd name="T1" fmla="*/ 136841 h 421"/>
                <a:gd name="T2" fmla="*/ 62198 w 439"/>
                <a:gd name="T3" fmla="*/ 136841 h 421"/>
                <a:gd name="T4" fmla="*/ 13741 w 439"/>
                <a:gd name="T5" fmla="*/ 54808 h 421"/>
                <a:gd name="T6" fmla="*/ 103423 w 439"/>
                <a:gd name="T7" fmla="*/ 13612 h 421"/>
                <a:gd name="T8" fmla="*/ 144647 w 439"/>
                <a:gd name="T9" fmla="*/ 102452 h 421"/>
                <a:gd name="T10" fmla="*/ 62198 w 439"/>
                <a:gd name="T11" fmla="*/ 136841 h 4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9" h="421">
                  <a:moveTo>
                    <a:pt x="172" y="382"/>
                  </a:moveTo>
                  <a:lnTo>
                    <a:pt x="172" y="382"/>
                  </a:lnTo>
                  <a:cubicBezTo>
                    <a:pt x="57" y="362"/>
                    <a:pt x="0" y="248"/>
                    <a:pt x="38" y="153"/>
                  </a:cubicBezTo>
                  <a:cubicBezTo>
                    <a:pt x="76" y="57"/>
                    <a:pt x="172" y="0"/>
                    <a:pt x="286" y="38"/>
                  </a:cubicBezTo>
                  <a:cubicBezTo>
                    <a:pt x="381" y="76"/>
                    <a:pt x="438" y="191"/>
                    <a:pt x="400" y="286"/>
                  </a:cubicBezTo>
                  <a:cubicBezTo>
                    <a:pt x="381" y="382"/>
                    <a:pt x="267" y="420"/>
                    <a:pt x="172" y="382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4" name="Freeform 145"/>
            <p:cNvSpPr>
              <a:spLocks noChangeArrowheads="1"/>
            </p:cNvSpPr>
            <p:nvPr/>
          </p:nvSpPr>
          <p:spPr bwMode="auto">
            <a:xfrm>
              <a:off x="5626100" y="2870200"/>
              <a:ext cx="158750" cy="103188"/>
            </a:xfrm>
            <a:custGeom>
              <a:avLst/>
              <a:gdLst>
                <a:gd name="T0" fmla="*/ 20612 w 439"/>
                <a:gd name="T1" fmla="*/ 0 h 287"/>
                <a:gd name="T2" fmla="*/ 0 w 439"/>
                <a:gd name="T3" fmla="*/ 61481 h 287"/>
                <a:gd name="T4" fmla="*/ 137776 w 439"/>
                <a:gd name="T5" fmla="*/ 102828 h 287"/>
                <a:gd name="T6" fmla="*/ 158388 w 439"/>
                <a:gd name="T7" fmla="*/ 27325 h 287"/>
                <a:gd name="T8" fmla="*/ 20612 w 439"/>
                <a:gd name="T9" fmla="*/ 0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9" h="287">
                  <a:moveTo>
                    <a:pt x="57" y="0"/>
                  </a:moveTo>
                  <a:lnTo>
                    <a:pt x="0" y="171"/>
                  </a:lnTo>
                  <a:lnTo>
                    <a:pt x="381" y="286"/>
                  </a:lnTo>
                  <a:lnTo>
                    <a:pt x="438" y="76"/>
                  </a:lnTo>
                  <a:lnTo>
                    <a:pt x="57" y="0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5" name="Freeform 146"/>
            <p:cNvSpPr>
              <a:spLocks noChangeArrowheads="1"/>
            </p:cNvSpPr>
            <p:nvPr/>
          </p:nvSpPr>
          <p:spPr bwMode="auto">
            <a:xfrm>
              <a:off x="5008563" y="3708400"/>
              <a:ext cx="893762" cy="2055813"/>
            </a:xfrm>
            <a:custGeom>
              <a:avLst/>
              <a:gdLst>
                <a:gd name="T0" fmla="*/ 474248 w 2482"/>
                <a:gd name="T1" fmla="*/ 2055453 h 5709"/>
                <a:gd name="T2" fmla="*/ 0 w 2482"/>
                <a:gd name="T3" fmla="*/ 1952464 h 5709"/>
                <a:gd name="T4" fmla="*/ 419153 w 2482"/>
                <a:gd name="T5" fmla="*/ 0 h 5709"/>
                <a:gd name="T6" fmla="*/ 893402 w 2482"/>
                <a:gd name="T7" fmla="*/ 102989 h 5709"/>
                <a:gd name="T8" fmla="*/ 474248 w 2482"/>
                <a:gd name="T9" fmla="*/ 2055453 h 57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82" h="5709">
                  <a:moveTo>
                    <a:pt x="1317" y="5708"/>
                  </a:moveTo>
                  <a:lnTo>
                    <a:pt x="0" y="5422"/>
                  </a:lnTo>
                  <a:lnTo>
                    <a:pt x="1164" y="0"/>
                  </a:lnTo>
                  <a:lnTo>
                    <a:pt x="2481" y="286"/>
                  </a:lnTo>
                  <a:lnTo>
                    <a:pt x="1317" y="5708"/>
                  </a:lnTo>
                </a:path>
              </a:pathLst>
            </a:custGeom>
            <a:solidFill>
              <a:srgbClr val="3F7C9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6" name="Freeform 147"/>
            <p:cNvSpPr>
              <a:spLocks noChangeArrowheads="1"/>
            </p:cNvSpPr>
            <p:nvPr/>
          </p:nvSpPr>
          <p:spPr bwMode="auto">
            <a:xfrm>
              <a:off x="2519363" y="2073275"/>
              <a:ext cx="254000" cy="592138"/>
            </a:xfrm>
            <a:custGeom>
              <a:avLst/>
              <a:gdLst>
                <a:gd name="T0" fmla="*/ 157717 w 707"/>
                <a:gd name="T1" fmla="*/ 591778 h 1643"/>
                <a:gd name="T2" fmla="*/ 0 w 707"/>
                <a:gd name="T3" fmla="*/ 571235 h 1643"/>
                <a:gd name="T4" fmla="*/ 102750 w 707"/>
                <a:gd name="T5" fmla="*/ 0 h 1643"/>
                <a:gd name="T6" fmla="*/ 253641 w 707"/>
                <a:gd name="T7" fmla="*/ 27390 h 1643"/>
                <a:gd name="T8" fmla="*/ 157717 w 707"/>
                <a:gd name="T9" fmla="*/ 591778 h 16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7" h="1643">
                  <a:moveTo>
                    <a:pt x="439" y="1642"/>
                  </a:moveTo>
                  <a:lnTo>
                    <a:pt x="0" y="1585"/>
                  </a:lnTo>
                  <a:lnTo>
                    <a:pt x="286" y="0"/>
                  </a:lnTo>
                  <a:lnTo>
                    <a:pt x="706" y="76"/>
                  </a:lnTo>
                  <a:lnTo>
                    <a:pt x="439" y="1642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7" name="Freeform 148"/>
            <p:cNvSpPr>
              <a:spLocks noChangeArrowheads="1"/>
            </p:cNvSpPr>
            <p:nvPr/>
          </p:nvSpPr>
          <p:spPr bwMode="auto">
            <a:xfrm>
              <a:off x="2616200" y="1997075"/>
              <a:ext cx="171450" cy="179388"/>
            </a:xfrm>
            <a:custGeom>
              <a:avLst/>
              <a:gdLst>
                <a:gd name="T0" fmla="*/ 157461 w 478"/>
                <a:gd name="T1" fmla="*/ 103022 h 498"/>
                <a:gd name="T2" fmla="*/ 157461 w 478"/>
                <a:gd name="T3" fmla="*/ 103022 h 498"/>
                <a:gd name="T4" fmla="*/ 68508 w 478"/>
                <a:gd name="T5" fmla="*/ 171823 h 498"/>
                <a:gd name="T6" fmla="*/ 6815 w 478"/>
                <a:gd name="T7" fmla="*/ 75646 h 498"/>
                <a:gd name="T8" fmla="*/ 95768 w 478"/>
                <a:gd name="T9" fmla="*/ 6844 h 498"/>
                <a:gd name="T10" fmla="*/ 157461 w 478"/>
                <a:gd name="T11" fmla="*/ 103022 h 4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78" h="498">
                  <a:moveTo>
                    <a:pt x="439" y="286"/>
                  </a:moveTo>
                  <a:lnTo>
                    <a:pt x="439" y="286"/>
                  </a:lnTo>
                  <a:cubicBezTo>
                    <a:pt x="420" y="420"/>
                    <a:pt x="306" y="497"/>
                    <a:pt x="191" y="477"/>
                  </a:cubicBezTo>
                  <a:cubicBezTo>
                    <a:pt x="77" y="458"/>
                    <a:pt x="0" y="343"/>
                    <a:pt x="19" y="210"/>
                  </a:cubicBezTo>
                  <a:cubicBezTo>
                    <a:pt x="38" y="95"/>
                    <a:pt x="153" y="0"/>
                    <a:pt x="267" y="19"/>
                  </a:cubicBezTo>
                  <a:cubicBezTo>
                    <a:pt x="382" y="38"/>
                    <a:pt x="477" y="153"/>
                    <a:pt x="439" y="286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8" name="Freeform 149"/>
            <p:cNvSpPr>
              <a:spLocks noChangeArrowheads="1"/>
            </p:cNvSpPr>
            <p:nvPr/>
          </p:nvSpPr>
          <p:spPr bwMode="auto">
            <a:xfrm>
              <a:off x="2636838" y="2011363"/>
              <a:ext cx="131762" cy="109537"/>
            </a:xfrm>
            <a:custGeom>
              <a:avLst/>
              <a:gdLst>
                <a:gd name="T0" fmla="*/ 55383 w 364"/>
                <a:gd name="T1" fmla="*/ 102378 h 306"/>
                <a:gd name="T2" fmla="*/ 55383 w 364"/>
                <a:gd name="T3" fmla="*/ 102378 h 306"/>
                <a:gd name="T4" fmla="*/ 0 w 364"/>
                <a:gd name="T5" fmla="*/ 47967 h 306"/>
                <a:gd name="T6" fmla="*/ 76017 w 364"/>
                <a:gd name="T7" fmla="*/ 6801 h 306"/>
                <a:gd name="T8" fmla="*/ 131400 w 364"/>
                <a:gd name="T9" fmla="*/ 68371 h 306"/>
                <a:gd name="T10" fmla="*/ 55383 w 364"/>
                <a:gd name="T11" fmla="*/ 102378 h 3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4" h="306">
                  <a:moveTo>
                    <a:pt x="153" y="286"/>
                  </a:moveTo>
                  <a:lnTo>
                    <a:pt x="153" y="286"/>
                  </a:lnTo>
                  <a:cubicBezTo>
                    <a:pt x="57" y="267"/>
                    <a:pt x="0" y="210"/>
                    <a:pt x="0" y="134"/>
                  </a:cubicBezTo>
                  <a:cubicBezTo>
                    <a:pt x="20" y="57"/>
                    <a:pt x="115" y="0"/>
                    <a:pt x="210" y="19"/>
                  </a:cubicBezTo>
                  <a:cubicBezTo>
                    <a:pt x="306" y="38"/>
                    <a:pt x="363" y="115"/>
                    <a:pt x="363" y="191"/>
                  </a:cubicBezTo>
                  <a:cubicBezTo>
                    <a:pt x="344" y="248"/>
                    <a:pt x="249" y="305"/>
                    <a:pt x="153" y="286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9" name="Freeform 150"/>
            <p:cNvSpPr>
              <a:spLocks noChangeArrowheads="1"/>
            </p:cNvSpPr>
            <p:nvPr/>
          </p:nvSpPr>
          <p:spPr bwMode="auto">
            <a:xfrm>
              <a:off x="2670175" y="2032000"/>
              <a:ext cx="288925" cy="715963"/>
            </a:xfrm>
            <a:custGeom>
              <a:avLst/>
              <a:gdLst>
                <a:gd name="T0" fmla="*/ 171628 w 803"/>
                <a:gd name="T1" fmla="*/ 715603 h 1987"/>
                <a:gd name="T2" fmla="*/ 0 w 803"/>
                <a:gd name="T3" fmla="*/ 687858 h 1987"/>
                <a:gd name="T4" fmla="*/ 116577 w 803"/>
                <a:gd name="T5" fmla="*/ 0 h 1987"/>
                <a:gd name="T6" fmla="*/ 288565 w 803"/>
                <a:gd name="T7" fmla="*/ 27745 h 1987"/>
                <a:gd name="T8" fmla="*/ 171628 w 803"/>
                <a:gd name="T9" fmla="*/ 715603 h 19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" h="1987">
                  <a:moveTo>
                    <a:pt x="477" y="1986"/>
                  </a:moveTo>
                  <a:lnTo>
                    <a:pt x="0" y="1909"/>
                  </a:lnTo>
                  <a:lnTo>
                    <a:pt x="324" y="0"/>
                  </a:lnTo>
                  <a:lnTo>
                    <a:pt x="802" y="77"/>
                  </a:lnTo>
                  <a:lnTo>
                    <a:pt x="477" y="1986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0" name="Freeform 151"/>
            <p:cNvSpPr>
              <a:spLocks noChangeArrowheads="1"/>
            </p:cNvSpPr>
            <p:nvPr/>
          </p:nvSpPr>
          <p:spPr bwMode="auto">
            <a:xfrm>
              <a:off x="2781300" y="1949450"/>
              <a:ext cx="185738" cy="193675"/>
            </a:xfrm>
            <a:custGeom>
              <a:avLst/>
              <a:gdLst>
                <a:gd name="T0" fmla="*/ 178553 w 517"/>
                <a:gd name="T1" fmla="*/ 110568 h 536"/>
                <a:gd name="T2" fmla="*/ 178553 w 517"/>
                <a:gd name="T3" fmla="*/ 110568 h 536"/>
                <a:gd name="T4" fmla="*/ 75445 w 517"/>
                <a:gd name="T5" fmla="*/ 186448 h 536"/>
                <a:gd name="T6" fmla="*/ 6826 w 517"/>
                <a:gd name="T7" fmla="*/ 82745 h 536"/>
                <a:gd name="T8" fmla="*/ 109934 w 517"/>
                <a:gd name="T9" fmla="*/ 7227 h 536"/>
                <a:gd name="T10" fmla="*/ 178553 w 517"/>
                <a:gd name="T11" fmla="*/ 110568 h 5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7" h="536">
                  <a:moveTo>
                    <a:pt x="497" y="306"/>
                  </a:moveTo>
                  <a:lnTo>
                    <a:pt x="497" y="306"/>
                  </a:lnTo>
                  <a:cubicBezTo>
                    <a:pt x="478" y="439"/>
                    <a:pt x="344" y="535"/>
                    <a:pt x="210" y="516"/>
                  </a:cubicBezTo>
                  <a:cubicBezTo>
                    <a:pt x="77" y="477"/>
                    <a:pt x="0" y="363"/>
                    <a:pt x="19" y="229"/>
                  </a:cubicBezTo>
                  <a:cubicBezTo>
                    <a:pt x="38" y="96"/>
                    <a:pt x="172" y="0"/>
                    <a:pt x="306" y="20"/>
                  </a:cubicBezTo>
                  <a:cubicBezTo>
                    <a:pt x="439" y="58"/>
                    <a:pt x="516" y="172"/>
                    <a:pt x="497" y="306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1" name="Freeform 152"/>
            <p:cNvSpPr>
              <a:spLocks noChangeArrowheads="1"/>
            </p:cNvSpPr>
            <p:nvPr/>
          </p:nvSpPr>
          <p:spPr bwMode="auto">
            <a:xfrm>
              <a:off x="2843213" y="2114550"/>
              <a:ext cx="261937" cy="660400"/>
            </a:xfrm>
            <a:custGeom>
              <a:avLst/>
              <a:gdLst>
                <a:gd name="T0" fmla="*/ 158389 w 726"/>
                <a:gd name="T1" fmla="*/ 660040 h 1834"/>
                <a:gd name="T2" fmla="*/ 0 w 726"/>
                <a:gd name="T3" fmla="*/ 632673 h 1834"/>
                <a:gd name="T4" fmla="*/ 110403 w 726"/>
                <a:gd name="T5" fmla="*/ 0 h 1834"/>
                <a:gd name="T6" fmla="*/ 261576 w 726"/>
                <a:gd name="T7" fmla="*/ 27727 h 1834"/>
                <a:gd name="T8" fmla="*/ 158389 w 726"/>
                <a:gd name="T9" fmla="*/ 660040 h 18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6" h="1834">
                  <a:moveTo>
                    <a:pt x="439" y="1833"/>
                  </a:moveTo>
                  <a:lnTo>
                    <a:pt x="0" y="1757"/>
                  </a:lnTo>
                  <a:lnTo>
                    <a:pt x="306" y="0"/>
                  </a:lnTo>
                  <a:lnTo>
                    <a:pt x="725" y="77"/>
                  </a:lnTo>
                  <a:lnTo>
                    <a:pt x="439" y="1833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2" name="Freeform 153"/>
            <p:cNvSpPr>
              <a:spLocks noChangeArrowheads="1"/>
            </p:cNvSpPr>
            <p:nvPr/>
          </p:nvSpPr>
          <p:spPr bwMode="auto">
            <a:xfrm>
              <a:off x="2938463" y="2038350"/>
              <a:ext cx="179387" cy="171450"/>
            </a:xfrm>
            <a:custGeom>
              <a:avLst/>
              <a:gdLst>
                <a:gd name="T0" fmla="*/ 164978 w 498"/>
                <a:gd name="T1" fmla="*/ 102583 h 478"/>
                <a:gd name="T2" fmla="*/ 164978 w 498"/>
                <a:gd name="T3" fmla="*/ 102583 h 478"/>
                <a:gd name="T4" fmla="*/ 75645 w 498"/>
                <a:gd name="T5" fmla="*/ 164276 h 478"/>
                <a:gd name="T6" fmla="*/ 14048 w 498"/>
                <a:gd name="T7" fmla="*/ 74965 h 478"/>
                <a:gd name="T8" fmla="*/ 103382 w 498"/>
                <a:gd name="T9" fmla="*/ 6815 h 478"/>
                <a:gd name="T10" fmla="*/ 164978 w 498"/>
                <a:gd name="T11" fmla="*/ 102583 h 4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8" h="478">
                  <a:moveTo>
                    <a:pt x="458" y="286"/>
                  </a:moveTo>
                  <a:lnTo>
                    <a:pt x="458" y="286"/>
                  </a:lnTo>
                  <a:cubicBezTo>
                    <a:pt x="439" y="401"/>
                    <a:pt x="325" y="477"/>
                    <a:pt x="210" y="458"/>
                  </a:cubicBezTo>
                  <a:cubicBezTo>
                    <a:pt x="96" y="438"/>
                    <a:pt x="0" y="324"/>
                    <a:pt x="39" y="209"/>
                  </a:cubicBezTo>
                  <a:cubicBezTo>
                    <a:pt x="58" y="76"/>
                    <a:pt x="172" y="0"/>
                    <a:pt x="287" y="19"/>
                  </a:cubicBezTo>
                  <a:cubicBezTo>
                    <a:pt x="402" y="38"/>
                    <a:pt x="497" y="152"/>
                    <a:pt x="458" y="286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3" name="Freeform 154"/>
            <p:cNvSpPr>
              <a:spLocks noChangeArrowheads="1"/>
            </p:cNvSpPr>
            <p:nvPr/>
          </p:nvSpPr>
          <p:spPr bwMode="auto">
            <a:xfrm>
              <a:off x="2994025" y="2286000"/>
              <a:ext cx="227013" cy="509588"/>
            </a:xfrm>
            <a:custGeom>
              <a:avLst/>
              <a:gdLst>
                <a:gd name="T0" fmla="*/ 144267 w 631"/>
                <a:gd name="T1" fmla="*/ 509228 h 1414"/>
                <a:gd name="T2" fmla="*/ 0 w 631"/>
                <a:gd name="T3" fmla="*/ 488325 h 1414"/>
                <a:gd name="T4" fmla="*/ 82387 w 631"/>
                <a:gd name="T5" fmla="*/ 0 h 1414"/>
                <a:gd name="T6" fmla="*/ 226653 w 631"/>
                <a:gd name="T7" fmla="*/ 27389 h 1414"/>
                <a:gd name="T8" fmla="*/ 144267 w 631"/>
                <a:gd name="T9" fmla="*/ 509228 h 14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1" h="1414">
                  <a:moveTo>
                    <a:pt x="401" y="1413"/>
                  </a:moveTo>
                  <a:lnTo>
                    <a:pt x="0" y="1355"/>
                  </a:lnTo>
                  <a:lnTo>
                    <a:pt x="229" y="0"/>
                  </a:lnTo>
                  <a:lnTo>
                    <a:pt x="630" y="76"/>
                  </a:lnTo>
                  <a:lnTo>
                    <a:pt x="401" y="1413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4" name="Freeform 155"/>
            <p:cNvSpPr>
              <a:spLocks noChangeArrowheads="1"/>
            </p:cNvSpPr>
            <p:nvPr/>
          </p:nvSpPr>
          <p:spPr bwMode="auto">
            <a:xfrm>
              <a:off x="3068638" y="2224088"/>
              <a:ext cx="158750" cy="150812"/>
            </a:xfrm>
            <a:custGeom>
              <a:avLst/>
              <a:gdLst>
                <a:gd name="T0" fmla="*/ 151534 w 440"/>
                <a:gd name="T1" fmla="*/ 88839 h 421"/>
                <a:gd name="T2" fmla="*/ 151534 w 440"/>
                <a:gd name="T3" fmla="*/ 88839 h 421"/>
                <a:gd name="T4" fmla="*/ 68912 w 440"/>
                <a:gd name="T5" fmla="*/ 143648 h 421"/>
                <a:gd name="T6" fmla="*/ 6855 w 440"/>
                <a:gd name="T7" fmla="*/ 61614 h 421"/>
                <a:gd name="T8" fmla="*/ 89477 w 440"/>
                <a:gd name="T9" fmla="*/ 6806 h 421"/>
                <a:gd name="T10" fmla="*/ 151534 w 440"/>
                <a:gd name="T11" fmla="*/ 88839 h 4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40" h="421">
                  <a:moveTo>
                    <a:pt x="420" y="248"/>
                  </a:moveTo>
                  <a:lnTo>
                    <a:pt x="420" y="248"/>
                  </a:lnTo>
                  <a:cubicBezTo>
                    <a:pt x="401" y="344"/>
                    <a:pt x="306" y="420"/>
                    <a:pt x="191" y="401"/>
                  </a:cubicBezTo>
                  <a:cubicBezTo>
                    <a:pt x="76" y="382"/>
                    <a:pt x="0" y="286"/>
                    <a:pt x="19" y="172"/>
                  </a:cubicBezTo>
                  <a:cubicBezTo>
                    <a:pt x="39" y="57"/>
                    <a:pt x="153" y="0"/>
                    <a:pt x="248" y="19"/>
                  </a:cubicBezTo>
                  <a:cubicBezTo>
                    <a:pt x="363" y="38"/>
                    <a:pt x="439" y="134"/>
                    <a:pt x="420" y="248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5" name="Freeform 156"/>
            <p:cNvSpPr>
              <a:spLocks noChangeArrowheads="1"/>
            </p:cNvSpPr>
            <p:nvPr/>
          </p:nvSpPr>
          <p:spPr bwMode="auto">
            <a:xfrm>
              <a:off x="2492375" y="2581275"/>
              <a:ext cx="55563" cy="69850"/>
            </a:xfrm>
            <a:custGeom>
              <a:avLst/>
              <a:gdLst>
                <a:gd name="T0" fmla="*/ 27782 w 154"/>
                <a:gd name="T1" fmla="*/ 0 h 192"/>
                <a:gd name="T2" fmla="*/ 55202 w 154"/>
                <a:gd name="T3" fmla="*/ 62574 h 192"/>
                <a:gd name="T4" fmla="*/ 27782 w 154"/>
                <a:gd name="T5" fmla="*/ 69486 h 192"/>
                <a:gd name="T6" fmla="*/ 0 w 154"/>
                <a:gd name="T7" fmla="*/ 62574 h 192"/>
                <a:gd name="T8" fmla="*/ 0 w 154"/>
                <a:gd name="T9" fmla="*/ 34561 h 192"/>
                <a:gd name="T10" fmla="*/ 27782 w 154"/>
                <a:gd name="T11" fmla="*/ 0 h 1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4" h="192">
                  <a:moveTo>
                    <a:pt x="77" y="0"/>
                  </a:moveTo>
                  <a:lnTo>
                    <a:pt x="153" y="172"/>
                  </a:lnTo>
                  <a:lnTo>
                    <a:pt x="77" y="191"/>
                  </a:lnTo>
                  <a:lnTo>
                    <a:pt x="0" y="172"/>
                  </a:lnTo>
                  <a:lnTo>
                    <a:pt x="0" y="95"/>
                  </a:lnTo>
                  <a:lnTo>
                    <a:pt x="77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6" name="Freeform 157"/>
            <p:cNvSpPr>
              <a:spLocks noChangeArrowheads="1"/>
            </p:cNvSpPr>
            <p:nvPr/>
          </p:nvSpPr>
          <p:spPr bwMode="auto">
            <a:xfrm>
              <a:off x="2312988" y="2382838"/>
              <a:ext cx="206375" cy="536575"/>
            </a:xfrm>
            <a:custGeom>
              <a:avLst/>
              <a:gdLst>
                <a:gd name="T0" fmla="*/ 34156 w 574"/>
                <a:gd name="T1" fmla="*/ 164823 h 1491"/>
                <a:gd name="T2" fmla="*/ 34156 w 574"/>
                <a:gd name="T3" fmla="*/ 164823 h 1491"/>
                <a:gd name="T4" fmla="*/ 0 w 574"/>
                <a:gd name="T5" fmla="*/ 75574 h 1491"/>
                <a:gd name="T6" fmla="*/ 61841 w 574"/>
                <a:gd name="T7" fmla="*/ 6838 h 1491"/>
                <a:gd name="T8" fmla="*/ 151006 w 574"/>
                <a:gd name="T9" fmla="*/ 61899 h 1491"/>
                <a:gd name="T10" fmla="*/ 206015 w 574"/>
                <a:gd name="T11" fmla="*/ 206209 h 1491"/>
                <a:gd name="T12" fmla="*/ 164669 w 574"/>
                <a:gd name="T13" fmla="*/ 536215 h 1491"/>
                <a:gd name="T14" fmla="*/ 34156 w 574"/>
                <a:gd name="T15" fmla="*/ 164823 h 149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4" h="1491">
                  <a:moveTo>
                    <a:pt x="95" y="458"/>
                  </a:moveTo>
                  <a:lnTo>
                    <a:pt x="95" y="458"/>
                  </a:ln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0" y="76"/>
                    <a:pt x="172" y="19"/>
                  </a:cubicBezTo>
                  <a:cubicBezTo>
                    <a:pt x="172" y="19"/>
                    <a:pt x="325" y="0"/>
                    <a:pt x="420" y="172"/>
                  </a:cubicBezTo>
                  <a:cubicBezTo>
                    <a:pt x="573" y="573"/>
                    <a:pt x="573" y="573"/>
                    <a:pt x="573" y="573"/>
                  </a:cubicBezTo>
                  <a:cubicBezTo>
                    <a:pt x="458" y="1490"/>
                    <a:pt x="458" y="1490"/>
                    <a:pt x="458" y="1490"/>
                  </a:cubicBezTo>
                  <a:lnTo>
                    <a:pt x="95" y="458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7" name="Freeform 158"/>
            <p:cNvSpPr>
              <a:spLocks noChangeArrowheads="1"/>
            </p:cNvSpPr>
            <p:nvPr/>
          </p:nvSpPr>
          <p:spPr bwMode="auto">
            <a:xfrm>
              <a:off x="2327275" y="2409825"/>
              <a:ext cx="82550" cy="144463"/>
            </a:xfrm>
            <a:custGeom>
              <a:avLst/>
              <a:gdLst>
                <a:gd name="T0" fmla="*/ 0 w 230"/>
                <a:gd name="T1" fmla="*/ 48154 h 402"/>
                <a:gd name="T2" fmla="*/ 0 w 230"/>
                <a:gd name="T3" fmla="*/ 48154 h 402"/>
                <a:gd name="T4" fmla="*/ 34097 w 230"/>
                <a:gd name="T5" fmla="*/ 6828 h 402"/>
                <a:gd name="T6" fmla="*/ 82191 w 230"/>
                <a:gd name="T7" fmla="*/ 96309 h 402"/>
                <a:gd name="T8" fmla="*/ 41275 w 230"/>
                <a:gd name="T9" fmla="*/ 144104 h 402"/>
                <a:gd name="T10" fmla="*/ 27277 w 230"/>
                <a:gd name="T11" fmla="*/ 144104 h 402"/>
                <a:gd name="T12" fmla="*/ 0 w 230"/>
                <a:gd name="T13" fmla="*/ 48154 h 40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0" h="402">
                  <a:moveTo>
                    <a:pt x="0" y="134"/>
                  </a:moveTo>
                  <a:lnTo>
                    <a:pt x="0" y="134"/>
                  </a:lnTo>
                  <a:cubicBezTo>
                    <a:pt x="0" y="134"/>
                    <a:pt x="0" y="0"/>
                    <a:pt x="95" y="19"/>
                  </a:cubicBezTo>
                  <a:cubicBezTo>
                    <a:pt x="95" y="19"/>
                    <a:pt x="153" y="39"/>
                    <a:pt x="229" y="268"/>
                  </a:cubicBezTo>
                  <a:cubicBezTo>
                    <a:pt x="229" y="268"/>
                    <a:pt x="229" y="382"/>
                    <a:pt x="115" y="401"/>
                  </a:cubicBezTo>
                  <a:cubicBezTo>
                    <a:pt x="76" y="401"/>
                    <a:pt x="76" y="401"/>
                    <a:pt x="76" y="401"/>
                  </a:cubicBezTo>
                  <a:lnTo>
                    <a:pt x="0" y="134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8" name="Freeform 159"/>
            <p:cNvSpPr>
              <a:spLocks noChangeArrowheads="1"/>
            </p:cNvSpPr>
            <p:nvPr/>
          </p:nvSpPr>
          <p:spPr bwMode="auto">
            <a:xfrm>
              <a:off x="2443163" y="2622550"/>
              <a:ext cx="701675" cy="481013"/>
            </a:xfrm>
            <a:custGeom>
              <a:avLst/>
              <a:gdLst>
                <a:gd name="T0" fmla="*/ 62283 w 1949"/>
                <a:gd name="T1" fmla="*/ 0 h 1338"/>
                <a:gd name="T2" fmla="*/ 62283 w 1949"/>
                <a:gd name="T3" fmla="*/ 0 h 1338"/>
                <a:gd name="T4" fmla="*/ 27721 w 1949"/>
                <a:gd name="T5" fmla="*/ 205994 h 1338"/>
                <a:gd name="T6" fmla="*/ 0 w 1949"/>
                <a:gd name="T7" fmla="*/ 199164 h 1338"/>
                <a:gd name="T8" fmla="*/ 27721 w 1949"/>
                <a:gd name="T9" fmla="*/ 254168 h 1338"/>
                <a:gd name="T10" fmla="*/ 27721 w 1949"/>
                <a:gd name="T11" fmla="*/ 281490 h 1338"/>
                <a:gd name="T12" fmla="*/ 192610 w 1949"/>
                <a:gd name="T13" fmla="*/ 405158 h 1338"/>
                <a:gd name="T14" fmla="*/ 192610 w 1949"/>
                <a:gd name="T15" fmla="*/ 405158 h 1338"/>
                <a:gd name="T16" fmla="*/ 234012 w 1949"/>
                <a:gd name="T17" fmla="*/ 418819 h 1338"/>
                <a:gd name="T18" fmla="*/ 447142 w 1949"/>
                <a:gd name="T19" fmla="*/ 452972 h 1338"/>
                <a:gd name="T20" fmla="*/ 667113 w 1949"/>
                <a:gd name="T21" fmla="*/ 343324 h 1338"/>
                <a:gd name="T22" fmla="*/ 667113 w 1949"/>
                <a:gd name="T23" fmla="*/ 322832 h 1338"/>
                <a:gd name="T24" fmla="*/ 701315 w 1949"/>
                <a:gd name="T25" fmla="*/ 110007 h 1338"/>
                <a:gd name="T26" fmla="*/ 62283 w 1949"/>
                <a:gd name="T27" fmla="*/ 0 h 13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949" h="1338">
                  <a:moveTo>
                    <a:pt x="173" y="0"/>
                  </a:moveTo>
                  <a:lnTo>
                    <a:pt x="173" y="0"/>
                  </a:lnTo>
                  <a:cubicBezTo>
                    <a:pt x="77" y="573"/>
                    <a:pt x="77" y="573"/>
                    <a:pt x="77" y="573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0" y="554"/>
                    <a:pt x="39" y="611"/>
                    <a:pt x="77" y="707"/>
                  </a:cubicBezTo>
                  <a:cubicBezTo>
                    <a:pt x="77" y="783"/>
                    <a:pt x="77" y="783"/>
                    <a:pt x="77" y="783"/>
                  </a:cubicBezTo>
                  <a:cubicBezTo>
                    <a:pt x="77" y="783"/>
                    <a:pt x="134" y="1051"/>
                    <a:pt x="535" y="1127"/>
                  </a:cubicBezTo>
                  <a:cubicBezTo>
                    <a:pt x="574" y="1146"/>
                    <a:pt x="611" y="1165"/>
                    <a:pt x="650" y="1165"/>
                  </a:cubicBezTo>
                  <a:cubicBezTo>
                    <a:pt x="1242" y="1260"/>
                    <a:pt x="1242" y="1260"/>
                    <a:pt x="1242" y="1260"/>
                  </a:cubicBezTo>
                  <a:cubicBezTo>
                    <a:pt x="1242" y="1260"/>
                    <a:pt x="1681" y="1337"/>
                    <a:pt x="1853" y="955"/>
                  </a:cubicBezTo>
                  <a:cubicBezTo>
                    <a:pt x="1853" y="898"/>
                    <a:pt x="1853" y="898"/>
                    <a:pt x="1853" y="898"/>
                  </a:cubicBezTo>
                  <a:cubicBezTo>
                    <a:pt x="1948" y="306"/>
                    <a:pt x="1948" y="306"/>
                    <a:pt x="1948" y="306"/>
                  </a:cubicBezTo>
                  <a:lnTo>
                    <a:pt x="173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9" name="Freeform 160"/>
            <p:cNvSpPr>
              <a:spLocks noChangeArrowheads="1"/>
            </p:cNvSpPr>
            <p:nvPr/>
          </p:nvSpPr>
          <p:spPr bwMode="auto">
            <a:xfrm>
              <a:off x="2484438" y="2938463"/>
              <a:ext cx="495300" cy="666750"/>
            </a:xfrm>
            <a:custGeom>
              <a:avLst/>
              <a:gdLst>
                <a:gd name="T0" fmla="*/ 391633 w 1376"/>
                <a:gd name="T1" fmla="*/ 666390 h 1853"/>
                <a:gd name="T2" fmla="*/ 0 w 1376"/>
                <a:gd name="T3" fmla="*/ 604141 h 1853"/>
                <a:gd name="T4" fmla="*/ 103307 w 1376"/>
                <a:gd name="T5" fmla="*/ 0 h 1853"/>
                <a:gd name="T6" fmla="*/ 494940 w 1376"/>
                <a:gd name="T7" fmla="*/ 69086 h 1853"/>
                <a:gd name="T8" fmla="*/ 391633 w 1376"/>
                <a:gd name="T9" fmla="*/ 666390 h 18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76" h="1853">
                  <a:moveTo>
                    <a:pt x="1088" y="1852"/>
                  </a:moveTo>
                  <a:lnTo>
                    <a:pt x="0" y="1679"/>
                  </a:lnTo>
                  <a:lnTo>
                    <a:pt x="287" y="0"/>
                  </a:lnTo>
                  <a:lnTo>
                    <a:pt x="1375" y="192"/>
                  </a:lnTo>
                  <a:lnTo>
                    <a:pt x="1088" y="1852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0" name="Freeform 161"/>
            <p:cNvSpPr>
              <a:spLocks noChangeArrowheads="1"/>
            </p:cNvSpPr>
            <p:nvPr/>
          </p:nvSpPr>
          <p:spPr bwMode="auto">
            <a:xfrm>
              <a:off x="2808288" y="1970088"/>
              <a:ext cx="138112" cy="109537"/>
            </a:xfrm>
            <a:custGeom>
              <a:avLst/>
              <a:gdLst>
                <a:gd name="T0" fmla="*/ 62024 w 383"/>
                <a:gd name="T1" fmla="*/ 102378 h 306"/>
                <a:gd name="T2" fmla="*/ 62024 w 383"/>
                <a:gd name="T3" fmla="*/ 102378 h 306"/>
                <a:gd name="T4" fmla="*/ 6852 w 383"/>
                <a:gd name="T5" fmla="*/ 40808 h 306"/>
                <a:gd name="T6" fmla="*/ 75367 w 383"/>
                <a:gd name="T7" fmla="*/ 6443 h 306"/>
                <a:gd name="T8" fmla="*/ 130539 w 383"/>
                <a:gd name="T9" fmla="*/ 61212 h 306"/>
                <a:gd name="T10" fmla="*/ 62024 w 383"/>
                <a:gd name="T11" fmla="*/ 102378 h 3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3" h="306">
                  <a:moveTo>
                    <a:pt x="172" y="286"/>
                  </a:moveTo>
                  <a:lnTo>
                    <a:pt x="172" y="286"/>
                  </a:lnTo>
                  <a:cubicBezTo>
                    <a:pt x="76" y="267"/>
                    <a:pt x="0" y="191"/>
                    <a:pt x="19" y="114"/>
                  </a:cubicBezTo>
                  <a:cubicBezTo>
                    <a:pt x="19" y="38"/>
                    <a:pt x="114" y="0"/>
                    <a:pt x="209" y="18"/>
                  </a:cubicBezTo>
                  <a:cubicBezTo>
                    <a:pt x="305" y="18"/>
                    <a:pt x="382" y="95"/>
                    <a:pt x="362" y="171"/>
                  </a:cubicBezTo>
                  <a:cubicBezTo>
                    <a:pt x="343" y="248"/>
                    <a:pt x="267" y="305"/>
                    <a:pt x="172" y="286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1" name="Freeform 162"/>
            <p:cNvSpPr>
              <a:spLocks noChangeArrowheads="1"/>
            </p:cNvSpPr>
            <p:nvPr/>
          </p:nvSpPr>
          <p:spPr bwMode="auto">
            <a:xfrm>
              <a:off x="2959100" y="2058988"/>
              <a:ext cx="138113" cy="117475"/>
            </a:xfrm>
            <a:custGeom>
              <a:avLst/>
              <a:gdLst>
                <a:gd name="T0" fmla="*/ 61825 w 382"/>
                <a:gd name="T1" fmla="*/ 109908 h 326"/>
                <a:gd name="T2" fmla="*/ 61825 w 382"/>
                <a:gd name="T3" fmla="*/ 109908 h 326"/>
                <a:gd name="T4" fmla="*/ 6869 w 382"/>
                <a:gd name="T5" fmla="*/ 47927 h 326"/>
                <a:gd name="T6" fmla="*/ 75926 w 382"/>
                <a:gd name="T7" fmla="*/ 6847 h 326"/>
                <a:gd name="T8" fmla="*/ 131244 w 382"/>
                <a:gd name="T9" fmla="*/ 68827 h 326"/>
                <a:gd name="T10" fmla="*/ 61825 w 382"/>
                <a:gd name="T11" fmla="*/ 109908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2" h="326">
                  <a:moveTo>
                    <a:pt x="171" y="305"/>
                  </a:moveTo>
                  <a:lnTo>
                    <a:pt x="171" y="305"/>
                  </a:lnTo>
                  <a:cubicBezTo>
                    <a:pt x="76" y="286"/>
                    <a:pt x="0" y="210"/>
                    <a:pt x="19" y="133"/>
                  </a:cubicBezTo>
                  <a:cubicBezTo>
                    <a:pt x="38" y="57"/>
                    <a:pt x="114" y="0"/>
                    <a:pt x="210" y="19"/>
                  </a:cubicBezTo>
                  <a:cubicBezTo>
                    <a:pt x="305" y="38"/>
                    <a:pt x="381" y="114"/>
                    <a:pt x="363" y="191"/>
                  </a:cubicBezTo>
                  <a:cubicBezTo>
                    <a:pt x="363" y="267"/>
                    <a:pt x="267" y="325"/>
                    <a:pt x="171" y="305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2" name="Freeform 163"/>
            <p:cNvSpPr>
              <a:spLocks noChangeArrowheads="1"/>
            </p:cNvSpPr>
            <p:nvPr/>
          </p:nvSpPr>
          <p:spPr bwMode="auto">
            <a:xfrm>
              <a:off x="3097213" y="2244725"/>
              <a:ext cx="111125" cy="88900"/>
            </a:xfrm>
            <a:custGeom>
              <a:avLst/>
              <a:gdLst>
                <a:gd name="T0" fmla="*/ 48504 w 307"/>
                <a:gd name="T1" fmla="*/ 88543 h 249"/>
                <a:gd name="T2" fmla="*/ 48504 w 307"/>
                <a:gd name="T3" fmla="*/ 88543 h 249"/>
                <a:gd name="T4" fmla="*/ 0 w 307"/>
                <a:gd name="T5" fmla="*/ 34275 h 249"/>
                <a:gd name="T6" fmla="*/ 62259 w 307"/>
                <a:gd name="T7" fmla="*/ 6784 h 249"/>
                <a:gd name="T8" fmla="*/ 110763 w 307"/>
                <a:gd name="T9" fmla="*/ 54625 h 249"/>
                <a:gd name="T10" fmla="*/ 48504 w 307"/>
                <a:gd name="T11" fmla="*/ 88543 h 2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7" h="249">
                  <a:moveTo>
                    <a:pt x="134" y="248"/>
                  </a:moveTo>
                  <a:lnTo>
                    <a:pt x="134" y="248"/>
                  </a:lnTo>
                  <a:cubicBezTo>
                    <a:pt x="58" y="229"/>
                    <a:pt x="0" y="172"/>
                    <a:pt x="0" y="96"/>
                  </a:cubicBezTo>
                  <a:cubicBezTo>
                    <a:pt x="19" y="39"/>
                    <a:pt x="96" y="0"/>
                    <a:pt x="172" y="19"/>
                  </a:cubicBezTo>
                  <a:cubicBezTo>
                    <a:pt x="249" y="19"/>
                    <a:pt x="306" y="77"/>
                    <a:pt x="306" y="153"/>
                  </a:cubicBezTo>
                  <a:cubicBezTo>
                    <a:pt x="287" y="210"/>
                    <a:pt x="211" y="248"/>
                    <a:pt x="134" y="248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3" name="Freeform 164"/>
            <p:cNvSpPr>
              <a:spLocks noChangeArrowheads="1"/>
            </p:cNvSpPr>
            <p:nvPr/>
          </p:nvSpPr>
          <p:spPr bwMode="auto">
            <a:xfrm>
              <a:off x="2587625" y="2389188"/>
              <a:ext cx="96838" cy="14287"/>
            </a:xfrm>
            <a:custGeom>
              <a:avLst/>
              <a:gdLst>
                <a:gd name="T0" fmla="*/ 96477 w 268"/>
                <a:gd name="T1" fmla="*/ 13921 h 39"/>
                <a:gd name="T2" fmla="*/ 96477 w 268"/>
                <a:gd name="T3" fmla="*/ 13921 h 39"/>
                <a:gd name="T4" fmla="*/ 82746 w 268"/>
                <a:gd name="T5" fmla="*/ 7327 h 39"/>
                <a:gd name="T6" fmla="*/ 48058 w 268"/>
                <a:gd name="T7" fmla="*/ 0 h 39"/>
                <a:gd name="T8" fmla="*/ 13731 w 268"/>
                <a:gd name="T9" fmla="*/ 0 h 39"/>
                <a:gd name="T10" fmla="*/ 0 w 268"/>
                <a:gd name="T11" fmla="*/ 0 h 39"/>
                <a:gd name="T12" fmla="*/ 13731 w 268"/>
                <a:gd name="T13" fmla="*/ 0 h 39"/>
                <a:gd name="T14" fmla="*/ 48058 w 268"/>
                <a:gd name="T15" fmla="*/ 7327 h 39"/>
                <a:gd name="T16" fmla="*/ 82746 w 268"/>
                <a:gd name="T17" fmla="*/ 13921 h 39"/>
                <a:gd name="T18" fmla="*/ 96477 w 268"/>
                <a:gd name="T19" fmla="*/ 13921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8" h="39">
                  <a:moveTo>
                    <a:pt x="267" y="38"/>
                  </a:moveTo>
                  <a:lnTo>
                    <a:pt x="267" y="38"/>
                  </a:lnTo>
                  <a:cubicBezTo>
                    <a:pt x="267" y="38"/>
                    <a:pt x="248" y="38"/>
                    <a:pt x="229" y="20"/>
                  </a:cubicBezTo>
                  <a:cubicBezTo>
                    <a:pt x="209" y="20"/>
                    <a:pt x="172" y="20"/>
                    <a:pt x="133" y="0"/>
                  </a:cubicBezTo>
                  <a:cubicBezTo>
                    <a:pt x="95" y="0"/>
                    <a:pt x="57" y="0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0" y="0"/>
                    <a:pt x="38" y="0"/>
                  </a:cubicBezTo>
                  <a:cubicBezTo>
                    <a:pt x="57" y="20"/>
                    <a:pt x="95" y="20"/>
                    <a:pt x="133" y="20"/>
                  </a:cubicBezTo>
                  <a:cubicBezTo>
                    <a:pt x="172" y="38"/>
                    <a:pt x="190" y="38"/>
                    <a:pt x="229" y="38"/>
                  </a:cubicBezTo>
                  <a:cubicBezTo>
                    <a:pt x="248" y="38"/>
                    <a:pt x="267" y="38"/>
                    <a:pt x="267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4" name="Freeform 165"/>
            <p:cNvSpPr>
              <a:spLocks noChangeArrowheads="1"/>
            </p:cNvSpPr>
            <p:nvPr/>
          </p:nvSpPr>
          <p:spPr bwMode="auto">
            <a:xfrm>
              <a:off x="2595563" y="2374900"/>
              <a:ext cx="82550" cy="14288"/>
            </a:xfrm>
            <a:custGeom>
              <a:avLst/>
              <a:gdLst>
                <a:gd name="T0" fmla="*/ 82191 w 230"/>
                <a:gd name="T1" fmla="*/ 13922 h 39"/>
                <a:gd name="T2" fmla="*/ 82191 w 230"/>
                <a:gd name="T3" fmla="*/ 13922 h 39"/>
                <a:gd name="T4" fmla="*/ 75372 w 230"/>
                <a:gd name="T5" fmla="*/ 13922 h 39"/>
                <a:gd name="T6" fmla="*/ 40916 w 230"/>
                <a:gd name="T7" fmla="*/ 6961 h 39"/>
                <a:gd name="T8" fmla="*/ 13639 w 230"/>
                <a:gd name="T9" fmla="*/ 0 h 39"/>
                <a:gd name="T10" fmla="*/ 0 w 230"/>
                <a:gd name="T11" fmla="*/ 0 h 39"/>
                <a:gd name="T12" fmla="*/ 13639 w 230"/>
                <a:gd name="T13" fmla="*/ 6961 h 39"/>
                <a:gd name="T14" fmla="*/ 40916 w 230"/>
                <a:gd name="T15" fmla="*/ 13922 h 39"/>
                <a:gd name="T16" fmla="*/ 68193 w 230"/>
                <a:gd name="T17" fmla="*/ 13922 h 39"/>
                <a:gd name="T18" fmla="*/ 82191 w 230"/>
                <a:gd name="T19" fmla="*/ 13922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39">
                  <a:moveTo>
                    <a:pt x="229" y="38"/>
                  </a:moveTo>
                  <a:lnTo>
                    <a:pt x="229" y="38"/>
                  </a:lnTo>
                  <a:cubicBezTo>
                    <a:pt x="229" y="38"/>
                    <a:pt x="229" y="38"/>
                    <a:pt x="210" y="38"/>
                  </a:cubicBezTo>
                  <a:cubicBezTo>
                    <a:pt x="171" y="19"/>
                    <a:pt x="153" y="19"/>
                    <a:pt x="114" y="19"/>
                  </a:cubicBezTo>
                  <a:cubicBezTo>
                    <a:pt x="95" y="19"/>
                    <a:pt x="57" y="0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19"/>
                    <a:pt x="38" y="19"/>
                  </a:cubicBezTo>
                  <a:cubicBezTo>
                    <a:pt x="57" y="19"/>
                    <a:pt x="95" y="38"/>
                    <a:pt x="114" y="38"/>
                  </a:cubicBezTo>
                  <a:cubicBezTo>
                    <a:pt x="153" y="38"/>
                    <a:pt x="171" y="38"/>
                    <a:pt x="190" y="38"/>
                  </a:cubicBezTo>
                  <a:cubicBezTo>
                    <a:pt x="229" y="38"/>
                    <a:pt x="229" y="38"/>
                    <a:pt x="229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5" name="Freeform 166"/>
            <p:cNvSpPr>
              <a:spLocks noChangeArrowheads="1"/>
            </p:cNvSpPr>
            <p:nvPr/>
          </p:nvSpPr>
          <p:spPr bwMode="auto">
            <a:xfrm>
              <a:off x="2752725" y="2382838"/>
              <a:ext cx="103188" cy="20637"/>
            </a:xfrm>
            <a:custGeom>
              <a:avLst/>
              <a:gdLst>
                <a:gd name="T0" fmla="*/ 102828 w 287"/>
                <a:gd name="T1" fmla="*/ 20281 h 58"/>
                <a:gd name="T2" fmla="*/ 102828 w 287"/>
                <a:gd name="T3" fmla="*/ 20281 h 58"/>
                <a:gd name="T4" fmla="*/ 82335 w 287"/>
                <a:gd name="T5" fmla="*/ 13877 h 58"/>
                <a:gd name="T6" fmla="*/ 47819 w 287"/>
                <a:gd name="T7" fmla="*/ 6760 h 58"/>
                <a:gd name="T8" fmla="*/ 13663 w 287"/>
                <a:gd name="T9" fmla="*/ 6760 h 58"/>
                <a:gd name="T10" fmla="*/ 0 w 287"/>
                <a:gd name="T11" fmla="*/ 0 h 58"/>
                <a:gd name="T12" fmla="*/ 13663 w 287"/>
                <a:gd name="T13" fmla="*/ 6760 h 58"/>
                <a:gd name="T14" fmla="*/ 47819 w 287"/>
                <a:gd name="T15" fmla="*/ 13877 h 58"/>
                <a:gd name="T16" fmla="*/ 82335 w 287"/>
                <a:gd name="T17" fmla="*/ 20281 h 58"/>
                <a:gd name="T18" fmla="*/ 102828 w 287"/>
                <a:gd name="T19" fmla="*/ 20281 h 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7" h="58">
                  <a:moveTo>
                    <a:pt x="286" y="57"/>
                  </a:moveTo>
                  <a:lnTo>
                    <a:pt x="286" y="57"/>
                  </a:lnTo>
                  <a:cubicBezTo>
                    <a:pt x="286" y="57"/>
                    <a:pt x="267" y="39"/>
                    <a:pt x="229" y="39"/>
                  </a:cubicBezTo>
                  <a:cubicBezTo>
                    <a:pt x="210" y="39"/>
                    <a:pt x="172" y="19"/>
                    <a:pt x="133" y="19"/>
                  </a:cubicBezTo>
                  <a:cubicBezTo>
                    <a:pt x="114" y="19"/>
                    <a:pt x="76" y="19"/>
                    <a:pt x="38" y="19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19"/>
                    <a:pt x="38" y="19"/>
                  </a:cubicBezTo>
                  <a:cubicBezTo>
                    <a:pt x="76" y="19"/>
                    <a:pt x="95" y="39"/>
                    <a:pt x="133" y="39"/>
                  </a:cubicBezTo>
                  <a:cubicBezTo>
                    <a:pt x="172" y="39"/>
                    <a:pt x="210" y="57"/>
                    <a:pt x="229" y="57"/>
                  </a:cubicBezTo>
                  <a:cubicBezTo>
                    <a:pt x="267" y="57"/>
                    <a:pt x="286" y="57"/>
                    <a:pt x="286" y="57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6" name="Freeform 167"/>
            <p:cNvSpPr>
              <a:spLocks noChangeArrowheads="1"/>
            </p:cNvSpPr>
            <p:nvPr/>
          </p:nvSpPr>
          <p:spPr bwMode="auto">
            <a:xfrm>
              <a:off x="2767013" y="2374900"/>
              <a:ext cx="82550" cy="14288"/>
            </a:xfrm>
            <a:custGeom>
              <a:avLst/>
              <a:gdLst>
                <a:gd name="T0" fmla="*/ 82191 w 230"/>
                <a:gd name="T1" fmla="*/ 13922 h 39"/>
                <a:gd name="T2" fmla="*/ 82191 w 230"/>
                <a:gd name="T3" fmla="*/ 13922 h 39"/>
                <a:gd name="T4" fmla="*/ 68552 w 230"/>
                <a:gd name="T5" fmla="*/ 6961 h 39"/>
                <a:gd name="T6" fmla="*/ 41275 w 230"/>
                <a:gd name="T7" fmla="*/ 6961 h 39"/>
                <a:gd name="T8" fmla="*/ 13639 w 230"/>
                <a:gd name="T9" fmla="*/ 0 h 39"/>
                <a:gd name="T10" fmla="*/ 0 w 230"/>
                <a:gd name="T11" fmla="*/ 0 h 39"/>
                <a:gd name="T12" fmla="*/ 13639 w 230"/>
                <a:gd name="T13" fmla="*/ 6961 h 39"/>
                <a:gd name="T14" fmla="*/ 41275 w 230"/>
                <a:gd name="T15" fmla="*/ 13922 h 39"/>
                <a:gd name="T16" fmla="*/ 68552 w 230"/>
                <a:gd name="T17" fmla="*/ 13922 h 39"/>
                <a:gd name="T18" fmla="*/ 82191 w 230"/>
                <a:gd name="T19" fmla="*/ 13922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39">
                  <a:moveTo>
                    <a:pt x="229" y="38"/>
                  </a:moveTo>
                  <a:lnTo>
                    <a:pt x="229" y="38"/>
                  </a:lnTo>
                  <a:cubicBezTo>
                    <a:pt x="229" y="38"/>
                    <a:pt x="210" y="38"/>
                    <a:pt x="191" y="19"/>
                  </a:cubicBezTo>
                  <a:cubicBezTo>
                    <a:pt x="172" y="19"/>
                    <a:pt x="134" y="19"/>
                    <a:pt x="115" y="19"/>
                  </a:cubicBezTo>
                  <a:cubicBezTo>
                    <a:pt x="76" y="0"/>
                    <a:pt x="57" y="0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19"/>
                    <a:pt x="38" y="19"/>
                  </a:cubicBezTo>
                  <a:cubicBezTo>
                    <a:pt x="57" y="19"/>
                    <a:pt x="76" y="19"/>
                    <a:pt x="115" y="38"/>
                  </a:cubicBezTo>
                  <a:cubicBezTo>
                    <a:pt x="134" y="38"/>
                    <a:pt x="172" y="38"/>
                    <a:pt x="191" y="38"/>
                  </a:cubicBezTo>
                  <a:cubicBezTo>
                    <a:pt x="210" y="38"/>
                    <a:pt x="229" y="38"/>
                    <a:pt x="229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7" name="Freeform 168"/>
            <p:cNvSpPr>
              <a:spLocks noChangeArrowheads="1"/>
            </p:cNvSpPr>
            <p:nvPr/>
          </p:nvSpPr>
          <p:spPr bwMode="auto">
            <a:xfrm>
              <a:off x="2925763" y="2424113"/>
              <a:ext cx="103187" cy="14287"/>
            </a:xfrm>
            <a:custGeom>
              <a:avLst/>
              <a:gdLst>
                <a:gd name="T0" fmla="*/ 102829 w 288"/>
                <a:gd name="T1" fmla="*/ 13921 h 39"/>
                <a:gd name="T2" fmla="*/ 102829 w 288"/>
                <a:gd name="T3" fmla="*/ 13921 h 39"/>
                <a:gd name="T4" fmla="*/ 82048 w 288"/>
                <a:gd name="T5" fmla="*/ 6960 h 39"/>
                <a:gd name="T6" fmla="*/ 48011 w 288"/>
                <a:gd name="T7" fmla="*/ 6960 h 39"/>
                <a:gd name="T8" fmla="*/ 13615 w 288"/>
                <a:gd name="T9" fmla="*/ 0 h 39"/>
                <a:gd name="T10" fmla="*/ 0 w 288"/>
                <a:gd name="T11" fmla="*/ 0 h 39"/>
                <a:gd name="T12" fmla="*/ 13615 w 288"/>
                <a:gd name="T13" fmla="*/ 6960 h 39"/>
                <a:gd name="T14" fmla="*/ 48011 w 288"/>
                <a:gd name="T15" fmla="*/ 13921 h 39"/>
                <a:gd name="T16" fmla="*/ 82048 w 288"/>
                <a:gd name="T17" fmla="*/ 13921 h 39"/>
                <a:gd name="T18" fmla="*/ 102829 w 288"/>
                <a:gd name="T19" fmla="*/ 13921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8" h="39">
                  <a:moveTo>
                    <a:pt x="287" y="38"/>
                  </a:moveTo>
                  <a:lnTo>
                    <a:pt x="287" y="38"/>
                  </a:lnTo>
                  <a:cubicBezTo>
                    <a:pt x="287" y="38"/>
                    <a:pt x="267" y="38"/>
                    <a:pt x="229" y="19"/>
                  </a:cubicBezTo>
                  <a:cubicBezTo>
                    <a:pt x="210" y="19"/>
                    <a:pt x="172" y="19"/>
                    <a:pt x="134" y="19"/>
                  </a:cubicBezTo>
                  <a:cubicBezTo>
                    <a:pt x="115" y="0"/>
                    <a:pt x="77" y="0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0"/>
                    <a:pt x="38" y="19"/>
                  </a:cubicBezTo>
                  <a:cubicBezTo>
                    <a:pt x="77" y="19"/>
                    <a:pt x="96" y="19"/>
                    <a:pt x="134" y="38"/>
                  </a:cubicBezTo>
                  <a:cubicBezTo>
                    <a:pt x="172" y="38"/>
                    <a:pt x="210" y="38"/>
                    <a:pt x="229" y="38"/>
                  </a:cubicBezTo>
                  <a:cubicBezTo>
                    <a:pt x="267" y="38"/>
                    <a:pt x="287" y="38"/>
                    <a:pt x="287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8" name="Freeform 169"/>
            <p:cNvSpPr>
              <a:spLocks noChangeArrowheads="1"/>
            </p:cNvSpPr>
            <p:nvPr/>
          </p:nvSpPr>
          <p:spPr bwMode="auto">
            <a:xfrm>
              <a:off x="2938463" y="2416175"/>
              <a:ext cx="82550" cy="14288"/>
            </a:xfrm>
            <a:custGeom>
              <a:avLst/>
              <a:gdLst>
                <a:gd name="T0" fmla="*/ 82191 w 230"/>
                <a:gd name="T1" fmla="*/ 13931 h 40"/>
                <a:gd name="T2" fmla="*/ 82191 w 230"/>
                <a:gd name="T3" fmla="*/ 13931 h 40"/>
                <a:gd name="T4" fmla="*/ 68552 w 230"/>
                <a:gd name="T5" fmla="*/ 7144 h 40"/>
                <a:gd name="T6" fmla="*/ 41275 w 230"/>
                <a:gd name="T7" fmla="*/ 0 h 40"/>
                <a:gd name="T8" fmla="*/ 13998 w 230"/>
                <a:gd name="T9" fmla="*/ 0 h 40"/>
                <a:gd name="T10" fmla="*/ 0 w 230"/>
                <a:gd name="T11" fmla="*/ 0 h 40"/>
                <a:gd name="T12" fmla="*/ 13998 w 230"/>
                <a:gd name="T13" fmla="*/ 0 h 40"/>
                <a:gd name="T14" fmla="*/ 41275 w 230"/>
                <a:gd name="T15" fmla="*/ 7144 h 40"/>
                <a:gd name="T16" fmla="*/ 68552 w 230"/>
                <a:gd name="T17" fmla="*/ 13931 h 40"/>
                <a:gd name="T18" fmla="*/ 82191 w 230"/>
                <a:gd name="T19" fmla="*/ 13931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40">
                  <a:moveTo>
                    <a:pt x="229" y="39"/>
                  </a:moveTo>
                  <a:lnTo>
                    <a:pt x="229" y="39"/>
                  </a:lnTo>
                  <a:cubicBezTo>
                    <a:pt x="229" y="39"/>
                    <a:pt x="210" y="20"/>
                    <a:pt x="191" y="20"/>
                  </a:cubicBezTo>
                  <a:cubicBezTo>
                    <a:pt x="172" y="20"/>
                    <a:pt x="134" y="0"/>
                    <a:pt x="115" y="0"/>
                  </a:cubicBezTo>
                  <a:cubicBezTo>
                    <a:pt x="77" y="0"/>
                    <a:pt x="58" y="0"/>
                    <a:pt x="39" y="0"/>
                  </a:cubicBezTo>
                  <a:cubicBezTo>
                    <a:pt x="20" y="0"/>
                    <a:pt x="0" y="0"/>
                    <a:pt x="0" y="0"/>
                  </a:cubicBezTo>
                  <a:cubicBezTo>
                    <a:pt x="0" y="0"/>
                    <a:pt x="20" y="0"/>
                    <a:pt x="39" y="0"/>
                  </a:cubicBezTo>
                  <a:cubicBezTo>
                    <a:pt x="58" y="20"/>
                    <a:pt x="77" y="20"/>
                    <a:pt x="115" y="20"/>
                  </a:cubicBezTo>
                  <a:cubicBezTo>
                    <a:pt x="134" y="20"/>
                    <a:pt x="172" y="39"/>
                    <a:pt x="191" y="39"/>
                  </a:cubicBezTo>
                  <a:cubicBezTo>
                    <a:pt x="210" y="39"/>
                    <a:pt x="229" y="39"/>
                    <a:pt x="229" y="3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9" name="Freeform 170"/>
            <p:cNvSpPr>
              <a:spLocks noChangeArrowheads="1"/>
            </p:cNvSpPr>
            <p:nvPr/>
          </p:nvSpPr>
          <p:spPr bwMode="auto">
            <a:xfrm>
              <a:off x="3068638" y="2513013"/>
              <a:ext cx="88900" cy="14287"/>
            </a:xfrm>
            <a:custGeom>
              <a:avLst/>
              <a:gdLst>
                <a:gd name="T0" fmla="*/ 88543 w 249"/>
                <a:gd name="T1" fmla="*/ 13921 h 39"/>
                <a:gd name="T2" fmla="*/ 88543 w 249"/>
                <a:gd name="T3" fmla="*/ 13921 h 39"/>
                <a:gd name="T4" fmla="*/ 74976 w 249"/>
                <a:gd name="T5" fmla="*/ 6960 h 39"/>
                <a:gd name="T6" fmla="*/ 47842 w 249"/>
                <a:gd name="T7" fmla="*/ 6960 h 39"/>
                <a:gd name="T8" fmla="*/ 13924 w 249"/>
                <a:gd name="T9" fmla="*/ 0 h 39"/>
                <a:gd name="T10" fmla="*/ 0 w 249"/>
                <a:gd name="T11" fmla="*/ 0 h 39"/>
                <a:gd name="T12" fmla="*/ 13924 w 249"/>
                <a:gd name="T13" fmla="*/ 6960 h 39"/>
                <a:gd name="T14" fmla="*/ 47842 w 249"/>
                <a:gd name="T15" fmla="*/ 13921 h 39"/>
                <a:gd name="T16" fmla="*/ 74976 w 249"/>
                <a:gd name="T17" fmla="*/ 13921 h 39"/>
                <a:gd name="T18" fmla="*/ 88543 w 249"/>
                <a:gd name="T19" fmla="*/ 13921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9" h="39">
                  <a:moveTo>
                    <a:pt x="248" y="38"/>
                  </a:moveTo>
                  <a:lnTo>
                    <a:pt x="248" y="38"/>
                  </a:lnTo>
                  <a:cubicBezTo>
                    <a:pt x="248" y="38"/>
                    <a:pt x="229" y="38"/>
                    <a:pt x="210" y="19"/>
                  </a:cubicBezTo>
                  <a:cubicBezTo>
                    <a:pt x="191" y="19"/>
                    <a:pt x="153" y="19"/>
                    <a:pt x="134" y="19"/>
                  </a:cubicBezTo>
                  <a:cubicBezTo>
                    <a:pt x="95" y="0"/>
                    <a:pt x="76" y="0"/>
                    <a:pt x="39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0"/>
                    <a:pt x="39" y="19"/>
                  </a:cubicBezTo>
                  <a:cubicBezTo>
                    <a:pt x="58" y="19"/>
                    <a:pt x="95" y="19"/>
                    <a:pt x="134" y="38"/>
                  </a:cubicBezTo>
                  <a:cubicBezTo>
                    <a:pt x="153" y="38"/>
                    <a:pt x="191" y="38"/>
                    <a:pt x="210" y="38"/>
                  </a:cubicBezTo>
                  <a:cubicBezTo>
                    <a:pt x="229" y="38"/>
                    <a:pt x="248" y="38"/>
                    <a:pt x="248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10" name="Freeform 171"/>
            <p:cNvSpPr>
              <a:spLocks noChangeArrowheads="1"/>
            </p:cNvSpPr>
            <p:nvPr/>
          </p:nvSpPr>
          <p:spPr bwMode="auto">
            <a:xfrm>
              <a:off x="3082925" y="2506663"/>
              <a:ext cx="76200" cy="14287"/>
            </a:xfrm>
            <a:custGeom>
              <a:avLst/>
              <a:gdLst>
                <a:gd name="T0" fmla="*/ 75837 w 210"/>
                <a:gd name="T1" fmla="*/ 13921 h 39"/>
                <a:gd name="T2" fmla="*/ 75837 w 210"/>
                <a:gd name="T3" fmla="*/ 13921 h 39"/>
                <a:gd name="T4" fmla="*/ 62049 w 210"/>
                <a:gd name="T5" fmla="*/ 6960 h 39"/>
                <a:gd name="T6" fmla="*/ 34471 w 210"/>
                <a:gd name="T7" fmla="*/ 0 h 39"/>
                <a:gd name="T8" fmla="*/ 13426 w 210"/>
                <a:gd name="T9" fmla="*/ 0 h 39"/>
                <a:gd name="T10" fmla="*/ 0 w 210"/>
                <a:gd name="T11" fmla="*/ 0 h 39"/>
                <a:gd name="T12" fmla="*/ 6894 w 210"/>
                <a:gd name="T13" fmla="*/ 6960 h 39"/>
                <a:gd name="T14" fmla="*/ 34471 w 210"/>
                <a:gd name="T15" fmla="*/ 6960 h 39"/>
                <a:gd name="T16" fmla="*/ 62049 w 210"/>
                <a:gd name="T17" fmla="*/ 13921 h 39"/>
                <a:gd name="T18" fmla="*/ 75837 w 210"/>
                <a:gd name="T19" fmla="*/ 13921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0" h="39">
                  <a:moveTo>
                    <a:pt x="209" y="38"/>
                  </a:moveTo>
                  <a:lnTo>
                    <a:pt x="209" y="38"/>
                  </a:lnTo>
                  <a:cubicBezTo>
                    <a:pt x="209" y="38"/>
                    <a:pt x="190" y="19"/>
                    <a:pt x="171" y="19"/>
                  </a:cubicBezTo>
                  <a:cubicBezTo>
                    <a:pt x="152" y="19"/>
                    <a:pt x="133" y="19"/>
                    <a:pt x="95" y="0"/>
                  </a:cubicBezTo>
                  <a:cubicBezTo>
                    <a:pt x="76" y="0"/>
                    <a:pt x="56" y="0"/>
                    <a:pt x="37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0" y="0"/>
                    <a:pt x="19" y="19"/>
                  </a:cubicBezTo>
                  <a:cubicBezTo>
                    <a:pt x="37" y="19"/>
                    <a:pt x="76" y="19"/>
                    <a:pt x="95" y="19"/>
                  </a:cubicBezTo>
                  <a:cubicBezTo>
                    <a:pt x="114" y="19"/>
                    <a:pt x="152" y="38"/>
                    <a:pt x="171" y="38"/>
                  </a:cubicBezTo>
                  <a:cubicBezTo>
                    <a:pt x="190" y="38"/>
                    <a:pt x="209" y="38"/>
                    <a:pt x="209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11" name="Freeform 172"/>
            <p:cNvSpPr>
              <a:spLocks noChangeArrowheads="1"/>
            </p:cNvSpPr>
            <p:nvPr/>
          </p:nvSpPr>
          <p:spPr bwMode="auto">
            <a:xfrm>
              <a:off x="2636838" y="2170113"/>
              <a:ext cx="96837" cy="14287"/>
            </a:xfrm>
            <a:custGeom>
              <a:avLst/>
              <a:gdLst>
                <a:gd name="T0" fmla="*/ 96477 w 269"/>
                <a:gd name="T1" fmla="*/ 13930 h 40"/>
                <a:gd name="T2" fmla="*/ 96477 w 269"/>
                <a:gd name="T3" fmla="*/ 13930 h 40"/>
                <a:gd name="T4" fmla="*/ 82437 w 269"/>
                <a:gd name="T5" fmla="*/ 7144 h 40"/>
                <a:gd name="T6" fmla="*/ 48239 w 269"/>
                <a:gd name="T7" fmla="*/ 0 h 40"/>
                <a:gd name="T8" fmla="*/ 14040 w 269"/>
                <a:gd name="T9" fmla="*/ 0 h 40"/>
                <a:gd name="T10" fmla="*/ 0 w 269"/>
                <a:gd name="T11" fmla="*/ 0 h 40"/>
                <a:gd name="T12" fmla="*/ 14040 w 269"/>
                <a:gd name="T13" fmla="*/ 0 h 40"/>
                <a:gd name="T14" fmla="*/ 48239 w 269"/>
                <a:gd name="T15" fmla="*/ 7144 h 40"/>
                <a:gd name="T16" fmla="*/ 82437 w 269"/>
                <a:gd name="T17" fmla="*/ 13930 h 40"/>
                <a:gd name="T18" fmla="*/ 96477 w 269"/>
                <a:gd name="T19" fmla="*/ 13930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9" h="40">
                  <a:moveTo>
                    <a:pt x="268" y="39"/>
                  </a:moveTo>
                  <a:lnTo>
                    <a:pt x="268" y="39"/>
                  </a:lnTo>
                  <a:cubicBezTo>
                    <a:pt x="268" y="39"/>
                    <a:pt x="249" y="20"/>
                    <a:pt x="229" y="20"/>
                  </a:cubicBezTo>
                  <a:cubicBezTo>
                    <a:pt x="210" y="20"/>
                    <a:pt x="172" y="0"/>
                    <a:pt x="134" y="0"/>
                  </a:cubicBezTo>
                  <a:cubicBezTo>
                    <a:pt x="96" y="0"/>
                    <a:pt x="57" y="0"/>
                    <a:pt x="39" y="0"/>
                  </a:cubicBezTo>
                  <a:cubicBezTo>
                    <a:pt x="20" y="0"/>
                    <a:pt x="0" y="0"/>
                    <a:pt x="0" y="0"/>
                  </a:cubicBezTo>
                  <a:cubicBezTo>
                    <a:pt x="0" y="0"/>
                    <a:pt x="0" y="0"/>
                    <a:pt x="39" y="0"/>
                  </a:cubicBezTo>
                  <a:cubicBezTo>
                    <a:pt x="57" y="20"/>
                    <a:pt x="96" y="20"/>
                    <a:pt x="134" y="20"/>
                  </a:cubicBezTo>
                  <a:cubicBezTo>
                    <a:pt x="172" y="39"/>
                    <a:pt x="191" y="39"/>
                    <a:pt x="229" y="39"/>
                  </a:cubicBezTo>
                  <a:cubicBezTo>
                    <a:pt x="249" y="39"/>
                    <a:pt x="268" y="39"/>
                    <a:pt x="268" y="3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12" name="Freeform 173"/>
            <p:cNvSpPr>
              <a:spLocks noChangeArrowheads="1"/>
            </p:cNvSpPr>
            <p:nvPr/>
          </p:nvSpPr>
          <p:spPr bwMode="auto">
            <a:xfrm>
              <a:off x="2643188" y="2155825"/>
              <a:ext cx="82550" cy="14288"/>
            </a:xfrm>
            <a:custGeom>
              <a:avLst/>
              <a:gdLst>
                <a:gd name="T0" fmla="*/ 82191 w 230"/>
                <a:gd name="T1" fmla="*/ 13922 h 39"/>
                <a:gd name="T2" fmla="*/ 82191 w 230"/>
                <a:gd name="T3" fmla="*/ 13922 h 39"/>
                <a:gd name="T4" fmla="*/ 75013 w 230"/>
                <a:gd name="T5" fmla="*/ 13922 h 39"/>
                <a:gd name="T6" fmla="*/ 40916 w 230"/>
                <a:gd name="T7" fmla="*/ 6961 h 39"/>
                <a:gd name="T8" fmla="*/ 13280 w 230"/>
                <a:gd name="T9" fmla="*/ 0 h 39"/>
                <a:gd name="T10" fmla="*/ 0 w 230"/>
                <a:gd name="T11" fmla="*/ 0 h 39"/>
                <a:gd name="T12" fmla="*/ 13280 w 230"/>
                <a:gd name="T13" fmla="*/ 6961 h 39"/>
                <a:gd name="T14" fmla="*/ 40916 w 230"/>
                <a:gd name="T15" fmla="*/ 13922 h 39"/>
                <a:gd name="T16" fmla="*/ 68193 w 230"/>
                <a:gd name="T17" fmla="*/ 13922 h 39"/>
                <a:gd name="T18" fmla="*/ 82191 w 230"/>
                <a:gd name="T19" fmla="*/ 13922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39">
                  <a:moveTo>
                    <a:pt x="229" y="38"/>
                  </a:moveTo>
                  <a:lnTo>
                    <a:pt x="229" y="38"/>
                  </a:lnTo>
                  <a:cubicBezTo>
                    <a:pt x="229" y="38"/>
                    <a:pt x="229" y="38"/>
                    <a:pt x="209" y="38"/>
                  </a:cubicBezTo>
                  <a:cubicBezTo>
                    <a:pt x="171" y="19"/>
                    <a:pt x="152" y="19"/>
                    <a:pt x="114" y="19"/>
                  </a:cubicBezTo>
                  <a:cubicBezTo>
                    <a:pt x="95" y="19"/>
                    <a:pt x="56" y="0"/>
                    <a:pt x="37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19"/>
                    <a:pt x="37" y="19"/>
                  </a:cubicBezTo>
                  <a:cubicBezTo>
                    <a:pt x="56" y="19"/>
                    <a:pt x="95" y="38"/>
                    <a:pt x="114" y="38"/>
                  </a:cubicBezTo>
                  <a:cubicBezTo>
                    <a:pt x="152" y="38"/>
                    <a:pt x="171" y="38"/>
                    <a:pt x="190" y="38"/>
                  </a:cubicBezTo>
                  <a:cubicBezTo>
                    <a:pt x="229" y="38"/>
                    <a:pt x="229" y="38"/>
                    <a:pt x="229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13" name="Freeform 174"/>
            <p:cNvSpPr>
              <a:spLocks noChangeArrowheads="1"/>
            </p:cNvSpPr>
            <p:nvPr/>
          </p:nvSpPr>
          <p:spPr bwMode="auto">
            <a:xfrm>
              <a:off x="2794000" y="2141538"/>
              <a:ext cx="103188" cy="14287"/>
            </a:xfrm>
            <a:custGeom>
              <a:avLst/>
              <a:gdLst>
                <a:gd name="T0" fmla="*/ 102830 w 288"/>
                <a:gd name="T1" fmla="*/ 13921 h 39"/>
                <a:gd name="T2" fmla="*/ 102830 w 288"/>
                <a:gd name="T3" fmla="*/ 13921 h 39"/>
                <a:gd name="T4" fmla="*/ 88856 w 288"/>
                <a:gd name="T5" fmla="*/ 6960 h 39"/>
                <a:gd name="T6" fmla="*/ 54819 w 288"/>
                <a:gd name="T7" fmla="*/ 0 h 39"/>
                <a:gd name="T8" fmla="*/ 20781 w 288"/>
                <a:gd name="T9" fmla="*/ 0 h 39"/>
                <a:gd name="T10" fmla="*/ 0 w 288"/>
                <a:gd name="T11" fmla="*/ 0 h 39"/>
                <a:gd name="T12" fmla="*/ 20781 w 288"/>
                <a:gd name="T13" fmla="*/ 0 h 39"/>
                <a:gd name="T14" fmla="*/ 54819 w 288"/>
                <a:gd name="T15" fmla="*/ 6960 h 39"/>
                <a:gd name="T16" fmla="*/ 88856 w 288"/>
                <a:gd name="T17" fmla="*/ 13921 h 39"/>
                <a:gd name="T18" fmla="*/ 102830 w 288"/>
                <a:gd name="T19" fmla="*/ 13921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8" h="39">
                  <a:moveTo>
                    <a:pt x="287" y="38"/>
                  </a:moveTo>
                  <a:lnTo>
                    <a:pt x="287" y="38"/>
                  </a:lnTo>
                  <a:cubicBezTo>
                    <a:pt x="287" y="38"/>
                    <a:pt x="268" y="19"/>
                    <a:pt x="248" y="19"/>
                  </a:cubicBezTo>
                  <a:cubicBezTo>
                    <a:pt x="211" y="19"/>
                    <a:pt x="172" y="0"/>
                    <a:pt x="153" y="0"/>
                  </a:cubicBezTo>
                  <a:cubicBezTo>
                    <a:pt x="115" y="0"/>
                    <a:pt x="77" y="0"/>
                    <a:pt x="5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0"/>
                    <a:pt x="58" y="0"/>
                  </a:cubicBezTo>
                  <a:cubicBezTo>
                    <a:pt x="77" y="19"/>
                    <a:pt x="115" y="19"/>
                    <a:pt x="153" y="19"/>
                  </a:cubicBezTo>
                  <a:cubicBezTo>
                    <a:pt x="172" y="19"/>
                    <a:pt x="211" y="38"/>
                    <a:pt x="248" y="38"/>
                  </a:cubicBezTo>
                  <a:cubicBezTo>
                    <a:pt x="268" y="38"/>
                    <a:pt x="287" y="38"/>
                    <a:pt x="287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14" name="Freeform 175"/>
            <p:cNvSpPr>
              <a:spLocks noChangeArrowheads="1"/>
            </p:cNvSpPr>
            <p:nvPr/>
          </p:nvSpPr>
          <p:spPr bwMode="auto">
            <a:xfrm>
              <a:off x="2808288" y="2128838"/>
              <a:ext cx="82550" cy="14287"/>
            </a:xfrm>
            <a:custGeom>
              <a:avLst/>
              <a:gdLst>
                <a:gd name="T0" fmla="*/ 82191 w 230"/>
                <a:gd name="T1" fmla="*/ 13921 h 39"/>
                <a:gd name="T2" fmla="*/ 82191 w 230"/>
                <a:gd name="T3" fmla="*/ 13921 h 39"/>
                <a:gd name="T4" fmla="*/ 68193 w 230"/>
                <a:gd name="T5" fmla="*/ 13921 h 39"/>
                <a:gd name="T6" fmla="*/ 40916 w 230"/>
                <a:gd name="T7" fmla="*/ 6960 h 39"/>
                <a:gd name="T8" fmla="*/ 13639 w 230"/>
                <a:gd name="T9" fmla="*/ 0 h 39"/>
                <a:gd name="T10" fmla="*/ 0 w 230"/>
                <a:gd name="T11" fmla="*/ 0 h 39"/>
                <a:gd name="T12" fmla="*/ 13639 w 230"/>
                <a:gd name="T13" fmla="*/ 6960 h 39"/>
                <a:gd name="T14" fmla="*/ 40916 w 230"/>
                <a:gd name="T15" fmla="*/ 13921 h 39"/>
                <a:gd name="T16" fmla="*/ 68193 w 230"/>
                <a:gd name="T17" fmla="*/ 13921 h 39"/>
                <a:gd name="T18" fmla="*/ 82191 w 230"/>
                <a:gd name="T19" fmla="*/ 13921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39">
                  <a:moveTo>
                    <a:pt x="229" y="38"/>
                  </a:moveTo>
                  <a:lnTo>
                    <a:pt x="229" y="38"/>
                  </a:lnTo>
                  <a:cubicBezTo>
                    <a:pt x="229" y="38"/>
                    <a:pt x="209" y="38"/>
                    <a:pt x="190" y="38"/>
                  </a:cubicBezTo>
                  <a:cubicBezTo>
                    <a:pt x="172" y="19"/>
                    <a:pt x="153" y="19"/>
                    <a:pt x="114" y="19"/>
                  </a:cubicBezTo>
                  <a:cubicBezTo>
                    <a:pt x="95" y="0"/>
                    <a:pt x="57" y="0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19"/>
                    <a:pt x="38" y="19"/>
                  </a:cubicBezTo>
                  <a:cubicBezTo>
                    <a:pt x="57" y="19"/>
                    <a:pt x="95" y="38"/>
                    <a:pt x="114" y="38"/>
                  </a:cubicBezTo>
                  <a:cubicBezTo>
                    <a:pt x="153" y="38"/>
                    <a:pt x="172" y="38"/>
                    <a:pt x="190" y="38"/>
                  </a:cubicBezTo>
                  <a:cubicBezTo>
                    <a:pt x="209" y="38"/>
                    <a:pt x="229" y="38"/>
                    <a:pt x="229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15" name="Freeform 176"/>
            <p:cNvSpPr>
              <a:spLocks noChangeArrowheads="1"/>
            </p:cNvSpPr>
            <p:nvPr/>
          </p:nvSpPr>
          <p:spPr bwMode="auto">
            <a:xfrm>
              <a:off x="2967038" y="2203450"/>
              <a:ext cx="96837" cy="14288"/>
            </a:xfrm>
            <a:custGeom>
              <a:avLst/>
              <a:gdLst>
                <a:gd name="T0" fmla="*/ 96476 w 268"/>
                <a:gd name="T1" fmla="*/ 13922 h 39"/>
                <a:gd name="T2" fmla="*/ 96476 w 268"/>
                <a:gd name="T3" fmla="*/ 13922 h 39"/>
                <a:gd name="T4" fmla="*/ 82745 w 268"/>
                <a:gd name="T5" fmla="*/ 6961 h 39"/>
                <a:gd name="T6" fmla="*/ 48057 w 268"/>
                <a:gd name="T7" fmla="*/ 0 h 39"/>
                <a:gd name="T8" fmla="*/ 13731 w 268"/>
                <a:gd name="T9" fmla="*/ 0 h 39"/>
                <a:gd name="T10" fmla="*/ 0 w 268"/>
                <a:gd name="T11" fmla="*/ 0 h 39"/>
                <a:gd name="T12" fmla="*/ 13731 w 268"/>
                <a:gd name="T13" fmla="*/ 0 h 39"/>
                <a:gd name="T14" fmla="*/ 48057 w 268"/>
                <a:gd name="T15" fmla="*/ 6961 h 39"/>
                <a:gd name="T16" fmla="*/ 82745 w 268"/>
                <a:gd name="T17" fmla="*/ 13922 h 39"/>
                <a:gd name="T18" fmla="*/ 96476 w 268"/>
                <a:gd name="T19" fmla="*/ 13922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8" h="39">
                  <a:moveTo>
                    <a:pt x="267" y="38"/>
                  </a:moveTo>
                  <a:lnTo>
                    <a:pt x="267" y="38"/>
                  </a:lnTo>
                  <a:cubicBezTo>
                    <a:pt x="267" y="38"/>
                    <a:pt x="248" y="38"/>
                    <a:pt x="229" y="19"/>
                  </a:cubicBezTo>
                  <a:cubicBezTo>
                    <a:pt x="210" y="19"/>
                    <a:pt x="172" y="0"/>
                    <a:pt x="133" y="0"/>
                  </a:cubicBezTo>
                  <a:cubicBezTo>
                    <a:pt x="95" y="0"/>
                    <a:pt x="57" y="0"/>
                    <a:pt x="38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0"/>
                    <a:pt x="38" y="0"/>
                  </a:cubicBezTo>
                  <a:cubicBezTo>
                    <a:pt x="57" y="19"/>
                    <a:pt x="95" y="19"/>
                    <a:pt x="133" y="19"/>
                  </a:cubicBezTo>
                  <a:cubicBezTo>
                    <a:pt x="172" y="38"/>
                    <a:pt x="210" y="38"/>
                    <a:pt x="229" y="38"/>
                  </a:cubicBezTo>
                  <a:cubicBezTo>
                    <a:pt x="248" y="38"/>
                    <a:pt x="267" y="38"/>
                    <a:pt x="267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16" name="Freeform 177"/>
            <p:cNvSpPr>
              <a:spLocks noChangeArrowheads="1"/>
            </p:cNvSpPr>
            <p:nvPr/>
          </p:nvSpPr>
          <p:spPr bwMode="auto">
            <a:xfrm>
              <a:off x="2979738" y="2189163"/>
              <a:ext cx="82550" cy="14287"/>
            </a:xfrm>
            <a:custGeom>
              <a:avLst/>
              <a:gdLst>
                <a:gd name="T0" fmla="*/ 82191 w 230"/>
                <a:gd name="T1" fmla="*/ 13930 h 40"/>
                <a:gd name="T2" fmla="*/ 82191 w 230"/>
                <a:gd name="T3" fmla="*/ 13930 h 40"/>
                <a:gd name="T4" fmla="*/ 68552 w 230"/>
                <a:gd name="T5" fmla="*/ 13930 h 40"/>
                <a:gd name="T6" fmla="*/ 40916 w 230"/>
                <a:gd name="T7" fmla="*/ 6786 h 40"/>
                <a:gd name="T8" fmla="*/ 6819 w 230"/>
                <a:gd name="T9" fmla="*/ 0 h 40"/>
                <a:gd name="T10" fmla="*/ 0 w 230"/>
                <a:gd name="T11" fmla="*/ 0 h 40"/>
                <a:gd name="T12" fmla="*/ 6819 w 230"/>
                <a:gd name="T13" fmla="*/ 6786 h 40"/>
                <a:gd name="T14" fmla="*/ 34097 w 230"/>
                <a:gd name="T15" fmla="*/ 13930 h 40"/>
                <a:gd name="T16" fmla="*/ 68552 w 230"/>
                <a:gd name="T17" fmla="*/ 13930 h 40"/>
                <a:gd name="T18" fmla="*/ 82191 w 230"/>
                <a:gd name="T19" fmla="*/ 13930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0" h="40">
                  <a:moveTo>
                    <a:pt x="229" y="39"/>
                  </a:moveTo>
                  <a:lnTo>
                    <a:pt x="229" y="39"/>
                  </a:lnTo>
                  <a:cubicBezTo>
                    <a:pt x="229" y="39"/>
                    <a:pt x="210" y="39"/>
                    <a:pt x="191" y="39"/>
                  </a:cubicBezTo>
                  <a:cubicBezTo>
                    <a:pt x="172" y="19"/>
                    <a:pt x="134" y="19"/>
                    <a:pt x="114" y="19"/>
                  </a:cubicBezTo>
                  <a:cubicBezTo>
                    <a:pt x="76" y="19"/>
                    <a:pt x="57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9"/>
                    <a:pt x="19" y="19"/>
                  </a:cubicBezTo>
                  <a:cubicBezTo>
                    <a:pt x="38" y="19"/>
                    <a:pt x="76" y="39"/>
                    <a:pt x="95" y="39"/>
                  </a:cubicBezTo>
                  <a:cubicBezTo>
                    <a:pt x="134" y="39"/>
                    <a:pt x="153" y="39"/>
                    <a:pt x="191" y="39"/>
                  </a:cubicBezTo>
                  <a:cubicBezTo>
                    <a:pt x="210" y="39"/>
                    <a:pt x="229" y="39"/>
                    <a:pt x="229" y="3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17" name="Freeform 178"/>
            <p:cNvSpPr>
              <a:spLocks noChangeArrowheads="1"/>
            </p:cNvSpPr>
            <p:nvPr/>
          </p:nvSpPr>
          <p:spPr bwMode="auto">
            <a:xfrm>
              <a:off x="3097213" y="2355850"/>
              <a:ext cx="82550" cy="14288"/>
            </a:xfrm>
            <a:custGeom>
              <a:avLst/>
              <a:gdLst>
                <a:gd name="T0" fmla="*/ 82193 w 231"/>
                <a:gd name="T1" fmla="*/ 13922 h 39"/>
                <a:gd name="T2" fmla="*/ 82193 w 231"/>
                <a:gd name="T3" fmla="*/ 13922 h 39"/>
                <a:gd name="T4" fmla="*/ 68613 w 231"/>
                <a:gd name="T5" fmla="*/ 6961 h 39"/>
                <a:gd name="T6" fmla="*/ 41096 w 231"/>
                <a:gd name="T7" fmla="*/ 0 h 39"/>
                <a:gd name="T8" fmla="*/ 13937 w 231"/>
                <a:gd name="T9" fmla="*/ 0 h 39"/>
                <a:gd name="T10" fmla="*/ 0 w 231"/>
                <a:gd name="T11" fmla="*/ 0 h 39"/>
                <a:gd name="T12" fmla="*/ 13937 w 231"/>
                <a:gd name="T13" fmla="*/ 0 h 39"/>
                <a:gd name="T14" fmla="*/ 41096 w 231"/>
                <a:gd name="T15" fmla="*/ 6961 h 39"/>
                <a:gd name="T16" fmla="*/ 68613 w 231"/>
                <a:gd name="T17" fmla="*/ 13922 h 39"/>
                <a:gd name="T18" fmla="*/ 82193 w 231"/>
                <a:gd name="T19" fmla="*/ 13922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1" h="39">
                  <a:moveTo>
                    <a:pt x="230" y="38"/>
                  </a:moveTo>
                  <a:lnTo>
                    <a:pt x="230" y="38"/>
                  </a:lnTo>
                  <a:cubicBezTo>
                    <a:pt x="230" y="38"/>
                    <a:pt x="211" y="19"/>
                    <a:pt x="192" y="19"/>
                  </a:cubicBezTo>
                  <a:cubicBezTo>
                    <a:pt x="172" y="19"/>
                    <a:pt x="153" y="19"/>
                    <a:pt x="115" y="0"/>
                  </a:cubicBezTo>
                  <a:cubicBezTo>
                    <a:pt x="96" y="0"/>
                    <a:pt x="58" y="0"/>
                    <a:pt x="39" y="0"/>
                  </a:cubicBezTo>
                  <a:cubicBezTo>
                    <a:pt x="19" y="0"/>
                    <a:pt x="0" y="0"/>
                    <a:pt x="0" y="0"/>
                  </a:cubicBezTo>
                  <a:cubicBezTo>
                    <a:pt x="0" y="0"/>
                    <a:pt x="19" y="0"/>
                    <a:pt x="39" y="0"/>
                  </a:cubicBezTo>
                  <a:cubicBezTo>
                    <a:pt x="58" y="19"/>
                    <a:pt x="77" y="19"/>
                    <a:pt x="115" y="19"/>
                  </a:cubicBezTo>
                  <a:cubicBezTo>
                    <a:pt x="134" y="19"/>
                    <a:pt x="172" y="38"/>
                    <a:pt x="192" y="38"/>
                  </a:cubicBezTo>
                  <a:cubicBezTo>
                    <a:pt x="211" y="38"/>
                    <a:pt x="230" y="38"/>
                    <a:pt x="230" y="38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18" name="Freeform 179"/>
            <p:cNvSpPr>
              <a:spLocks noChangeArrowheads="1"/>
            </p:cNvSpPr>
            <p:nvPr/>
          </p:nvSpPr>
          <p:spPr bwMode="auto">
            <a:xfrm>
              <a:off x="3103563" y="2347913"/>
              <a:ext cx="69850" cy="7937"/>
            </a:xfrm>
            <a:custGeom>
              <a:avLst/>
              <a:gdLst>
                <a:gd name="T0" fmla="*/ 69488 w 193"/>
                <a:gd name="T1" fmla="*/ 7540 h 20"/>
                <a:gd name="T2" fmla="*/ 69488 w 193"/>
                <a:gd name="T3" fmla="*/ 7540 h 20"/>
                <a:gd name="T4" fmla="*/ 62612 w 193"/>
                <a:gd name="T5" fmla="*/ 7540 h 20"/>
                <a:gd name="T6" fmla="*/ 34744 w 193"/>
                <a:gd name="T7" fmla="*/ 0 h 20"/>
                <a:gd name="T8" fmla="*/ 14115 w 193"/>
                <a:gd name="T9" fmla="*/ 0 h 20"/>
                <a:gd name="T10" fmla="*/ 0 w 193"/>
                <a:gd name="T11" fmla="*/ 0 h 20"/>
                <a:gd name="T12" fmla="*/ 14115 w 193"/>
                <a:gd name="T13" fmla="*/ 0 h 20"/>
                <a:gd name="T14" fmla="*/ 34744 w 193"/>
                <a:gd name="T15" fmla="*/ 7540 h 20"/>
                <a:gd name="T16" fmla="*/ 62612 w 193"/>
                <a:gd name="T17" fmla="*/ 7540 h 20"/>
                <a:gd name="T18" fmla="*/ 69488 w 193"/>
                <a:gd name="T19" fmla="*/ 754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3" h="20">
                  <a:moveTo>
                    <a:pt x="192" y="19"/>
                  </a:moveTo>
                  <a:lnTo>
                    <a:pt x="192" y="19"/>
                  </a:lnTo>
                  <a:cubicBezTo>
                    <a:pt x="192" y="19"/>
                    <a:pt x="192" y="19"/>
                    <a:pt x="173" y="19"/>
                  </a:cubicBezTo>
                  <a:cubicBezTo>
                    <a:pt x="153" y="19"/>
                    <a:pt x="134" y="0"/>
                    <a:pt x="96" y="0"/>
                  </a:cubicBezTo>
                  <a:cubicBezTo>
                    <a:pt x="77" y="0"/>
                    <a:pt x="58" y="0"/>
                    <a:pt x="39" y="0"/>
                  </a:cubicBezTo>
                  <a:cubicBezTo>
                    <a:pt x="20" y="0"/>
                    <a:pt x="0" y="0"/>
                    <a:pt x="0" y="0"/>
                  </a:cubicBezTo>
                  <a:cubicBezTo>
                    <a:pt x="0" y="0"/>
                    <a:pt x="20" y="0"/>
                    <a:pt x="39" y="0"/>
                  </a:cubicBezTo>
                  <a:cubicBezTo>
                    <a:pt x="58" y="19"/>
                    <a:pt x="77" y="19"/>
                    <a:pt x="96" y="19"/>
                  </a:cubicBezTo>
                  <a:cubicBezTo>
                    <a:pt x="134" y="19"/>
                    <a:pt x="153" y="19"/>
                    <a:pt x="173" y="19"/>
                  </a:cubicBezTo>
                  <a:cubicBezTo>
                    <a:pt x="192" y="19"/>
                    <a:pt x="192" y="19"/>
                    <a:pt x="192" y="19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19" name="Freeform 180"/>
            <p:cNvSpPr>
              <a:spLocks noChangeArrowheads="1"/>
            </p:cNvSpPr>
            <p:nvPr/>
          </p:nvSpPr>
          <p:spPr bwMode="auto">
            <a:xfrm>
              <a:off x="2705100" y="2093913"/>
              <a:ext cx="76200" cy="427037"/>
            </a:xfrm>
            <a:custGeom>
              <a:avLst/>
              <a:gdLst>
                <a:gd name="T0" fmla="*/ 75839 w 211"/>
                <a:gd name="T1" fmla="*/ 0 h 1185"/>
                <a:gd name="T2" fmla="*/ 75839 w 211"/>
                <a:gd name="T3" fmla="*/ 0 h 1185"/>
                <a:gd name="T4" fmla="*/ 68977 w 211"/>
                <a:gd name="T5" fmla="*/ 13694 h 1185"/>
                <a:gd name="T6" fmla="*/ 55254 w 211"/>
                <a:gd name="T7" fmla="*/ 61983 h 1185"/>
                <a:gd name="T8" fmla="*/ 48392 w 211"/>
                <a:gd name="T9" fmla="*/ 130814 h 1185"/>
                <a:gd name="T10" fmla="*/ 34669 w 211"/>
                <a:gd name="T11" fmla="*/ 213338 h 1185"/>
                <a:gd name="T12" fmla="*/ 20946 w 211"/>
                <a:gd name="T13" fmla="*/ 289016 h 1185"/>
                <a:gd name="T14" fmla="*/ 6862 w 211"/>
                <a:gd name="T15" fmla="*/ 357846 h 1185"/>
                <a:gd name="T16" fmla="*/ 0 w 211"/>
                <a:gd name="T17" fmla="*/ 405775 h 1185"/>
                <a:gd name="T18" fmla="*/ 0 w 211"/>
                <a:gd name="T19" fmla="*/ 426677 h 1185"/>
                <a:gd name="T20" fmla="*/ 6862 w 211"/>
                <a:gd name="T21" fmla="*/ 412983 h 1185"/>
                <a:gd name="T22" fmla="*/ 13723 w 211"/>
                <a:gd name="T23" fmla="*/ 357846 h 1185"/>
                <a:gd name="T24" fmla="*/ 27808 w 211"/>
                <a:gd name="T25" fmla="*/ 295863 h 1185"/>
                <a:gd name="T26" fmla="*/ 41531 w 211"/>
                <a:gd name="T27" fmla="*/ 213338 h 1185"/>
                <a:gd name="T28" fmla="*/ 55254 w 211"/>
                <a:gd name="T29" fmla="*/ 137661 h 1185"/>
                <a:gd name="T30" fmla="*/ 62116 w 211"/>
                <a:gd name="T31" fmla="*/ 68830 h 1185"/>
                <a:gd name="T32" fmla="*/ 68977 w 211"/>
                <a:gd name="T33" fmla="*/ 20541 h 1185"/>
                <a:gd name="T34" fmla="*/ 75839 w 211"/>
                <a:gd name="T35" fmla="*/ 0 h 118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1" h="1185">
                  <a:moveTo>
                    <a:pt x="210" y="0"/>
                  </a:moveTo>
                  <a:lnTo>
                    <a:pt x="210" y="0"/>
                  </a:lnTo>
                  <a:cubicBezTo>
                    <a:pt x="210" y="0"/>
                    <a:pt x="191" y="19"/>
                    <a:pt x="191" y="38"/>
                  </a:cubicBezTo>
                  <a:cubicBezTo>
                    <a:pt x="191" y="76"/>
                    <a:pt x="172" y="134"/>
                    <a:pt x="153" y="172"/>
                  </a:cubicBezTo>
                  <a:cubicBezTo>
                    <a:pt x="153" y="230"/>
                    <a:pt x="134" y="306"/>
                    <a:pt x="134" y="363"/>
                  </a:cubicBezTo>
                  <a:cubicBezTo>
                    <a:pt x="115" y="439"/>
                    <a:pt x="96" y="516"/>
                    <a:pt x="96" y="592"/>
                  </a:cubicBezTo>
                  <a:cubicBezTo>
                    <a:pt x="77" y="668"/>
                    <a:pt x="58" y="745"/>
                    <a:pt x="58" y="802"/>
                  </a:cubicBezTo>
                  <a:cubicBezTo>
                    <a:pt x="38" y="878"/>
                    <a:pt x="38" y="936"/>
                    <a:pt x="19" y="993"/>
                  </a:cubicBezTo>
                  <a:cubicBezTo>
                    <a:pt x="19" y="1050"/>
                    <a:pt x="19" y="1108"/>
                    <a:pt x="0" y="1126"/>
                  </a:cubicBezTo>
                  <a:cubicBezTo>
                    <a:pt x="0" y="1165"/>
                    <a:pt x="0" y="1184"/>
                    <a:pt x="0" y="1184"/>
                  </a:cubicBezTo>
                  <a:cubicBezTo>
                    <a:pt x="0" y="1184"/>
                    <a:pt x="0" y="1165"/>
                    <a:pt x="19" y="1146"/>
                  </a:cubicBezTo>
                  <a:cubicBezTo>
                    <a:pt x="19" y="1108"/>
                    <a:pt x="38" y="1050"/>
                    <a:pt x="38" y="993"/>
                  </a:cubicBezTo>
                  <a:cubicBezTo>
                    <a:pt x="58" y="955"/>
                    <a:pt x="58" y="878"/>
                    <a:pt x="77" y="821"/>
                  </a:cubicBezTo>
                  <a:cubicBezTo>
                    <a:pt x="96" y="745"/>
                    <a:pt x="96" y="668"/>
                    <a:pt x="115" y="592"/>
                  </a:cubicBezTo>
                  <a:cubicBezTo>
                    <a:pt x="134" y="516"/>
                    <a:pt x="134" y="439"/>
                    <a:pt x="153" y="382"/>
                  </a:cubicBezTo>
                  <a:cubicBezTo>
                    <a:pt x="153" y="306"/>
                    <a:pt x="172" y="249"/>
                    <a:pt x="172" y="191"/>
                  </a:cubicBezTo>
                  <a:cubicBezTo>
                    <a:pt x="191" y="134"/>
                    <a:pt x="191" y="76"/>
                    <a:pt x="191" y="57"/>
                  </a:cubicBezTo>
                  <a:cubicBezTo>
                    <a:pt x="191" y="19"/>
                    <a:pt x="210" y="0"/>
                    <a:pt x="210" y="0"/>
                  </a:cubicBezTo>
                </a:path>
              </a:pathLst>
            </a:custGeom>
            <a:solidFill>
              <a:srgbClr val="F6C29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20" name="Freeform 181"/>
            <p:cNvSpPr>
              <a:spLocks noChangeArrowheads="1"/>
            </p:cNvSpPr>
            <p:nvPr/>
          </p:nvSpPr>
          <p:spPr bwMode="auto">
            <a:xfrm>
              <a:off x="2876550" y="2100263"/>
              <a:ext cx="76200" cy="427037"/>
            </a:xfrm>
            <a:custGeom>
              <a:avLst/>
              <a:gdLst>
                <a:gd name="T0" fmla="*/ 75841 w 212"/>
                <a:gd name="T1" fmla="*/ 0 h 1185"/>
                <a:gd name="T2" fmla="*/ 75841 w 212"/>
                <a:gd name="T3" fmla="*/ 0 h 1185"/>
                <a:gd name="T4" fmla="*/ 69011 w 212"/>
                <a:gd name="T5" fmla="*/ 20541 h 1185"/>
                <a:gd name="T6" fmla="*/ 61823 w 212"/>
                <a:gd name="T7" fmla="*/ 68830 h 1185"/>
                <a:gd name="T8" fmla="*/ 48164 w 212"/>
                <a:gd name="T9" fmla="*/ 137661 h 1185"/>
                <a:gd name="T10" fmla="*/ 34506 w 212"/>
                <a:gd name="T11" fmla="*/ 213338 h 1185"/>
                <a:gd name="T12" fmla="*/ 20847 w 212"/>
                <a:gd name="T13" fmla="*/ 289016 h 1185"/>
                <a:gd name="T14" fmla="*/ 14018 w 212"/>
                <a:gd name="T15" fmla="*/ 364693 h 1185"/>
                <a:gd name="T16" fmla="*/ 6829 w 212"/>
                <a:gd name="T17" fmla="*/ 412983 h 1185"/>
                <a:gd name="T18" fmla="*/ 0 w 212"/>
                <a:gd name="T19" fmla="*/ 426677 h 1185"/>
                <a:gd name="T20" fmla="*/ 6829 w 212"/>
                <a:gd name="T21" fmla="*/ 412983 h 1185"/>
                <a:gd name="T22" fmla="*/ 14018 w 212"/>
                <a:gd name="T23" fmla="*/ 364693 h 1185"/>
                <a:gd name="T24" fmla="*/ 27676 w 212"/>
                <a:gd name="T25" fmla="*/ 296223 h 1185"/>
                <a:gd name="T26" fmla="*/ 41335 w 212"/>
                <a:gd name="T27" fmla="*/ 213338 h 1185"/>
                <a:gd name="T28" fmla="*/ 54993 w 212"/>
                <a:gd name="T29" fmla="*/ 137661 h 1185"/>
                <a:gd name="T30" fmla="*/ 69011 w 212"/>
                <a:gd name="T31" fmla="*/ 68830 h 1185"/>
                <a:gd name="T32" fmla="*/ 75841 w 212"/>
                <a:gd name="T33" fmla="*/ 20541 h 1185"/>
                <a:gd name="T34" fmla="*/ 75841 w 212"/>
                <a:gd name="T35" fmla="*/ 0 h 118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2" h="1185">
                  <a:moveTo>
                    <a:pt x="211" y="0"/>
                  </a:moveTo>
                  <a:lnTo>
                    <a:pt x="211" y="0"/>
                  </a:lnTo>
                  <a:cubicBezTo>
                    <a:pt x="211" y="0"/>
                    <a:pt x="211" y="19"/>
                    <a:pt x="192" y="57"/>
                  </a:cubicBezTo>
                  <a:cubicBezTo>
                    <a:pt x="192" y="77"/>
                    <a:pt x="172" y="134"/>
                    <a:pt x="172" y="191"/>
                  </a:cubicBezTo>
                  <a:cubicBezTo>
                    <a:pt x="153" y="248"/>
                    <a:pt x="153" y="306"/>
                    <a:pt x="134" y="382"/>
                  </a:cubicBezTo>
                  <a:cubicBezTo>
                    <a:pt x="115" y="440"/>
                    <a:pt x="96" y="516"/>
                    <a:pt x="96" y="592"/>
                  </a:cubicBezTo>
                  <a:cubicBezTo>
                    <a:pt x="77" y="669"/>
                    <a:pt x="77" y="745"/>
                    <a:pt x="58" y="802"/>
                  </a:cubicBezTo>
                  <a:cubicBezTo>
                    <a:pt x="39" y="878"/>
                    <a:pt x="39" y="955"/>
                    <a:pt x="39" y="1012"/>
                  </a:cubicBezTo>
                  <a:cubicBezTo>
                    <a:pt x="19" y="1051"/>
                    <a:pt x="19" y="1107"/>
                    <a:pt x="19" y="1146"/>
                  </a:cubicBezTo>
                  <a:cubicBezTo>
                    <a:pt x="0" y="1165"/>
                    <a:pt x="0" y="1184"/>
                    <a:pt x="0" y="1184"/>
                  </a:cubicBezTo>
                  <a:cubicBezTo>
                    <a:pt x="0" y="1184"/>
                    <a:pt x="19" y="1165"/>
                    <a:pt x="19" y="1146"/>
                  </a:cubicBezTo>
                  <a:cubicBezTo>
                    <a:pt x="19" y="1107"/>
                    <a:pt x="39" y="1070"/>
                    <a:pt x="39" y="1012"/>
                  </a:cubicBezTo>
                  <a:cubicBezTo>
                    <a:pt x="58" y="955"/>
                    <a:pt x="77" y="878"/>
                    <a:pt x="77" y="822"/>
                  </a:cubicBezTo>
                  <a:cubicBezTo>
                    <a:pt x="96" y="745"/>
                    <a:pt x="115" y="669"/>
                    <a:pt x="115" y="592"/>
                  </a:cubicBezTo>
                  <a:cubicBezTo>
                    <a:pt x="134" y="516"/>
                    <a:pt x="153" y="440"/>
                    <a:pt x="153" y="382"/>
                  </a:cubicBezTo>
                  <a:cubicBezTo>
                    <a:pt x="172" y="306"/>
                    <a:pt x="172" y="248"/>
                    <a:pt x="192" y="191"/>
                  </a:cubicBezTo>
                  <a:cubicBezTo>
                    <a:pt x="192" y="134"/>
                    <a:pt x="192" y="77"/>
                    <a:pt x="211" y="57"/>
                  </a:cubicBezTo>
                  <a:cubicBezTo>
                    <a:pt x="211" y="19"/>
                    <a:pt x="211" y="0"/>
                    <a:pt x="211" y="0"/>
                  </a:cubicBezTo>
                </a:path>
              </a:pathLst>
            </a:custGeom>
            <a:solidFill>
              <a:srgbClr val="F6C29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21" name="Freeform 182"/>
            <p:cNvSpPr>
              <a:spLocks noChangeArrowheads="1"/>
            </p:cNvSpPr>
            <p:nvPr/>
          </p:nvSpPr>
          <p:spPr bwMode="auto">
            <a:xfrm>
              <a:off x="3035300" y="2273300"/>
              <a:ext cx="49213" cy="303213"/>
            </a:xfrm>
            <a:custGeom>
              <a:avLst/>
              <a:gdLst>
                <a:gd name="T0" fmla="*/ 48848 w 135"/>
                <a:gd name="T1" fmla="*/ 0 h 841"/>
                <a:gd name="T2" fmla="*/ 48848 w 135"/>
                <a:gd name="T3" fmla="*/ 0 h 841"/>
                <a:gd name="T4" fmla="*/ 48848 w 135"/>
                <a:gd name="T5" fmla="*/ 6850 h 841"/>
                <a:gd name="T6" fmla="*/ 41558 w 135"/>
                <a:gd name="T7" fmla="*/ 41101 h 841"/>
                <a:gd name="T8" fmla="*/ 27705 w 135"/>
                <a:gd name="T9" fmla="*/ 96264 h 841"/>
                <a:gd name="T10" fmla="*/ 20779 w 135"/>
                <a:gd name="T11" fmla="*/ 151426 h 841"/>
                <a:gd name="T12" fmla="*/ 13853 w 135"/>
                <a:gd name="T13" fmla="*/ 206589 h 841"/>
                <a:gd name="T14" fmla="*/ 6926 w 135"/>
                <a:gd name="T15" fmla="*/ 254540 h 841"/>
                <a:gd name="T16" fmla="*/ 0 w 135"/>
                <a:gd name="T17" fmla="*/ 289152 h 841"/>
                <a:gd name="T18" fmla="*/ 0 w 135"/>
                <a:gd name="T19" fmla="*/ 302852 h 841"/>
                <a:gd name="T20" fmla="*/ 0 w 135"/>
                <a:gd name="T21" fmla="*/ 289152 h 841"/>
                <a:gd name="T22" fmla="*/ 6926 w 135"/>
                <a:gd name="T23" fmla="*/ 254540 h 841"/>
                <a:gd name="T24" fmla="*/ 20779 w 135"/>
                <a:gd name="T25" fmla="*/ 206589 h 841"/>
                <a:gd name="T26" fmla="*/ 27705 w 135"/>
                <a:gd name="T27" fmla="*/ 151426 h 841"/>
                <a:gd name="T28" fmla="*/ 41558 w 135"/>
                <a:gd name="T29" fmla="*/ 96264 h 841"/>
                <a:gd name="T30" fmla="*/ 48848 w 135"/>
                <a:gd name="T31" fmla="*/ 47952 h 841"/>
                <a:gd name="T32" fmla="*/ 48848 w 135"/>
                <a:gd name="T33" fmla="*/ 13700 h 841"/>
                <a:gd name="T34" fmla="*/ 48848 w 135"/>
                <a:gd name="T35" fmla="*/ 0 h 84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5" h="841">
                  <a:moveTo>
                    <a:pt x="134" y="0"/>
                  </a:moveTo>
                  <a:lnTo>
                    <a:pt x="134" y="0"/>
                  </a:lnTo>
                  <a:cubicBezTo>
                    <a:pt x="134" y="0"/>
                    <a:pt x="134" y="0"/>
                    <a:pt x="134" y="19"/>
                  </a:cubicBezTo>
                  <a:cubicBezTo>
                    <a:pt x="134" y="57"/>
                    <a:pt x="114" y="76"/>
                    <a:pt x="114" y="114"/>
                  </a:cubicBezTo>
                  <a:cubicBezTo>
                    <a:pt x="95" y="171"/>
                    <a:pt x="95" y="210"/>
                    <a:pt x="76" y="267"/>
                  </a:cubicBezTo>
                  <a:cubicBezTo>
                    <a:pt x="76" y="305"/>
                    <a:pt x="57" y="362"/>
                    <a:pt x="57" y="420"/>
                  </a:cubicBezTo>
                  <a:cubicBezTo>
                    <a:pt x="38" y="477"/>
                    <a:pt x="38" y="515"/>
                    <a:pt x="38" y="573"/>
                  </a:cubicBezTo>
                  <a:cubicBezTo>
                    <a:pt x="19" y="629"/>
                    <a:pt x="19" y="668"/>
                    <a:pt x="19" y="706"/>
                  </a:cubicBezTo>
                  <a:cubicBezTo>
                    <a:pt x="0" y="744"/>
                    <a:pt x="0" y="782"/>
                    <a:pt x="0" y="802"/>
                  </a:cubicBezTo>
                  <a:cubicBezTo>
                    <a:pt x="0" y="821"/>
                    <a:pt x="0" y="840"/>
                    <a:pt x="0" y="840"/>
                  </a:cubicBezTo>
                  <a:cubicBezTo>
                    <a:pt x="0" y="840"/>
                    <a:pt x="0" y="821"/>
                    <a:pt x="0" y="802"/>
                  </a:cubicBezTo>
                  <a:cubicBezTo>
                    <a:pt x="19" y="782"/>
                    <a:pt x="19" y="744"/>
                    <a:pt x="19" y="706"/>
                  </a:cubicBezTo>
                  <a:cubicBezTo>
                    <a:pt x="38" y="668"/>
                    <a:pt x="38" y="629"/>
                    <a:pt x="57" y="573"/>
                  </a:cubicBezTo>
                  <a:cubicBezTo>
                    <a:pt x="57" y="534"/>
                    <a:pt x="76" y="477"/>
                    <a:pt x="76" y="420"/>
                  </a:cubicBezTo>
                  <a:cubicBezTo>
                    <a:pt x="95" y="362"/>
                    <a:pt x="95" y="305"/>
                    <a:pt x="114" y="267"/>
                  </a:cubicBezTo>
                  <a:cubicBezTo>
                    <a:pt x="114" y="210"/>
                    <a:pt x="114" y="171"/>
                    <a:pt x="134" y="133"/>
                  </a:cubicBezTo>
                  <a:cubicBezTo>
                    <a:pt x="134" y="76"/>
                    <a:pt x="134" y="57"/>
                    <a:pt x="134" y="38"/>
                  </a:cubicBezTo>
                  <a:cubicBezTo>
                    <a:pt x="134" y="0"/>
                    <a:pt x="134" y="0"/>
                    <a:pt x="134" y="0"/>
                  </a:cubicBezTo>
                </a:path>
              </a:pathLst>
            </a:custGeom>
            <a:solidFill>
              <a:srgbClr val="F6C29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22" name="Freeform 183"/>
            <p:cNvSpPr>
              <a:spLocks noChangeArrowheads="1"/>
            </p:cNvSpPr>
            <p:nvPr/>
          </p:nvSpPr>
          <p:spPr bwMode="auto">
            <a:xfrm>
              <a:off x="2389188" y="2643188"/>
              <a:ext cx="69850" cy="20637"/>
            </a:xfrm>
            <a:custGeom>
              <a:avLst/>
              <a:gdLst>
                <a:gd name="T0" fmla="*/ 0 w 192"/>
                <a:gd name="T1" fmla="*/ 20281 h 58"/>
                <a:gd name="T2" fmla="*/ 0 w 192"/>
                <a:gd name="T3" fmla="*/ 20281 h 58"/>
                <a:gd name="T4" fmla="*/ 13824 w 192"/>
                <a:gd name="T5" fmla="*/ 20281 h 58"/>
                <a:gd name="T6" fmla="*/ 34925 w 192"/>
                <a:gd name="T7" fmla="*/ 13521 h 58"/>
                <a:gd name="T8" fmla="*/ 62574 w 192"/>
                <a:gd name="T9" fmla="*/ 6760 h 58"/>
                <a:gd name="T10" fmla="*/ 69486 w 192"/>
                <a:gd name="T11" fmla="*/ 0 h 58"/>
                <a:gd name="T12" fmla="*/ 62574 w 192"/>
                <a:gd name="T13" fmla="*/ 0 h 58"/>
                <a:gd name="T14" fmla="*/ 34925 w 192"/>
                <a:gd name="T15" fmla="*/ 6760 h 58"/>
                <a:gd name="T16" fmla="*/ 13824 w 192"/>
                <a:gd name="T17" fmla="*/ 20281 h 58"/>
                <a:gd name="T18" fmla="*/ 0 w 192"/>
                <a:gd name="T19" fmla="*/ 20281 h 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2" h="58">
                  <a:moveTo>
                    <a:pt x="0" y="57"/>
                  </a:moveTo>
                  <a:lnTo>
                    <a:pt x="0" y="57"/>
                  </a:lnTo>
                  <a:cubicBezTo>
                    <a:pt x="0" y="57"/>
                    <a:pt x="19" y="57"/>
                    <a:pt x="38" y="57"/>
                  </a:cubicBezTo>
                  <a:cubicBezTo>
                    <a:pt x="57" y="57"/>
                    <a:pt x="76" y="57"/>
                    <a:pt x="96" y="38"/>
                  </a:cubicBezTo>
                  <a:cubicBezTo>
                    <a:pt x="133" y="38"/>
                    <a:pt x="152" y="19"/>
                    <a:pt x="172" y="19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72" y="0"/>
                  </a:cubicBezTo>
                  <a:cubicBezTo>
                    <a:pt x="152" y="19"/>
                    <a:pt x="115" y="19"/>
                    <a:pt x="96" y="19"/>
                  </a:cubicBezTo>
                  <a:cubicBezTo>
                    <a:pt x="76" y="38"/>
                    <a:pt x="57" y="38"/>
                    <a:pt x="38" y="57"/>
                  </a:cubicBezTo>
                  <a:cubicBezTo>
                    <a:pt x="19" y="57"/>
                    <a:pt x="0" y="57"/>
                    <a:pt x="0" y="57"/>
                  </a:cubicBez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23" name="Freeform 184"/>
            <p:cNvSpPr>
              <a:spLocks noChangeArrowheads="1"/>
            </p:cNvSpPr>
            <p:nvPr/>
          </p:nvSpPr>
          <p:spPr bwMode="auto">
            <a:xfrm>
              <a:off x="2395538" y="2657475"/>
              <a:ext cx="61912" cy="14288"/>
            </a:xfrm>
            <a:custGeom>
              <a:avLst/>
              <a:gdLst>
                <a:gd name="T0" fmla="*/ 0 w 173"/>
                <a:gd name="T1" fmla="*/ 13922 h 39"/>
                <a:gd name="T2" fmla="*/ 0 w 173"/>
                <a:gd name="T3" fmla="*/ 13922 h 39"/>
                <a:gd name="T4" fmla="*/ 13599 w 173"/>
                <a:gd name="T5" fmla="*/ 13922 h 39"/>
                <a:gd name="T6" fmla="*/ 27556 w 173"/>
                <a:gd name="T7" fmla="*/ 13922 h 39"/>
                <a:gd name="T8" fmla="*/ 47597 w 173"/>
                <a:gd name="T9" fmla="*/ 0 h 39"/>
                <a:gd name="T10" fmla="*/ 61554 w 173"/>
                <a:gd name="T11" fmla="*/ 0 h 39"/>
                <a:gd name="T12" fmla="*/ 47597 w 173"/>
                <a:gd name="T13" fmla="*/ 0 h 39"/>
                <a:gd name="T14" fmla="*/ 27556 w 173"/>
                <a:gd name="T15" fmla="*/ 6961 h 39"/>
                <a:gd name="T16" fmla="*/ 6800 w 173"/>
                <a:gd name="T17" fmla="*/ 13922 h 39"/>
                <a:gd name="T18" fmla="*/ 0 w 173"/>
                <a:gd name="T19" fmla="*/ 13922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3" h="39">
                  <a:moveTo>
                    <a:pt x="0" y="38"/>
                  </a:moveTo>
                  <a:lnTo>
                    <a:pt x="0" y="38"/>
                  </a:lnTo>
                  <a:cubicBezTo>
                    <a:pt x="0" y="38"/>
                    <a:pt x="19" y="38"/>
                    <a:pt x="38" y="38"/>
                  </a:cubicBezTo>
                  <a:cubicBezTo>
                    <a:pt x="38" y="38"/>
                    <a:pt x="57" y="38"/>
                    <a:pt x="77" y="38"/>
                  </a:cubicBezTo>
                  <a:cubicBezTo>
                    <a:pt x="114" y="19"/>
                    <a:pt x="133" y="19"/>
                    <a:pt x="133" y="0"/>
                  </a:cubicBezTo>
                  <a:cubicBezTo>
                    <a:pt x="153" y="0"/>
                    <a:pt x="172" y="0"/>
                    <a:pt x="172" y="0"/>
                  </a:cubicBezTo>
                  <a:cubicBezTo>
                    <a:pt x="172" y="0"/>
                    <a:pt x="153" y="0"/>
                    <a:pt x="133" y="0"/>
                  </a:cubicBezTo>
                  <a:cubicBezTo>
                    <a:pt x="114" y="0"/>
                    <a:pt x="96" y="0"/>
                    <a:pt x="77" y="19"/>
                  </a:cubicBezTo>
                  <a:cubicBezTo>
                    <a:pt x="57" y="19"/>
                    <a:pt x="38" y="19"/>
                    <a:pt x="19" y="38"/>
                  </a:cubicBezTo>
                  <a:lnTo>
                    <a:pt x="0" y="38"/>
                  </a:lnTo>
                </a:path>
              </a:pathLst>
            </a:custGeom>
            <a:solidFill>
              <a:srgbClr val="EBC1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24" name="Freeform 185"/>
            <p:cNvSpPr>
              <a:spLocks noChangeArrowheads="1"/>
            </p:cNvSpPr>
            <p:nvPr/>
          </p:nvSpPr>
          <p:spPr bwMode="auto">
            <a:xfrm>
              <a:off x="2230438" y="3076575"/>
              <a:ext cx="742950" cy="2000250"/>
            </a:xfrm>
            <a:custGeom>
              <a:avLst/>
              <a:gdLst>
                <a:gd name="T0" fmla="*/ 419709 w 2064"/>
                <a:gd name="T1" fmla="*/ 1999890 h 5556"/>
                <a:gd name="T2" fmla="*/ 0 w 2064"/>
                <a:gd name="T3" fmla="*/ 1931487 h 5556"/>
                <a:gd name="T4" fmla="*/ 323241 w 2064"/>
                <a:gd name="T5" fmla="*/ 0 h 5556"/>
                <a:gd name="T6" fmla="*/ 742590 w 2064"/>
                <a:gd name="T7" fmla="*/ 68763 h 5556"/>
                <a:gd name="T8" fmla="*/ 419709 w 2064"/>
                <a:gd name="T9" fmla="*/ 1999890 h 5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64" h="5556">
                  <a:moveTo>
                    <a:pt x="1166" y="5555"/>
                  </a:moveTo>
                  <a:lnTo>
                    <a:pt x="0" y="5365"/>
                  </a:lnTo>
                  <a:lnTo>
                    <a:pt x="898" y="0"/>
                  </a:lnTo>
                  <a:lnTo>
                    <a:pt x="2063" y="191"/>
                  </a:lnTo>
                  <a:lnTo>
                    <a:pt x="1166" y="5555"/>
                  </a:lnTo>
                </a:path>
              </a:pathLst>
            </a:custGeom>
            <a:solidFill>
              <a:srgbClr val="374F8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25" name="Freeform 186"/>
            <p:cNvSpPr>
              <a:spLocks noChangeArrowheads="1"/>
            </p:cNvSpPr>
            <p:nvPr/>
          </p:nvSpPr>
          <p:spPr bwMode="auto">
            <a:xfrm>
              <a:off x="8072438" y="2087563"/>
              <a:ext cx="323850" cy="206375"/>
            </a:xfrm>
            <a:custGeom>
              <a:avLst/>
              <a:gdLst>
                <a:gd name="T0" fmla="*/ 0 w 899"/>
                <a:gd name="T1" fmla="*/ 13662 h 574"/>
                <a:gd name="T2" fmla="*/ 0 w 899"/>
                <a:gd name="T3" fmla="*/ 13662 h 574"/>
                <a:gd name="T4" fmla="*/ 213258 w 899"/>
                <a:gd name="T5" fmla="*/ 0 h 574"/>
                <a:gd name="T6" fmla="*/ 247480 w 899"/>
                <a:gd name="T7" fmla="*/ 27325 h 574"/>
                <a:gd name="T8" fmla="*/ 323490 w 899"/>
                <a:gd name="T9" fmla="*/ 206015 h 574"/>
                <a:gd name="T10" fmla="*/ 0 w 899"/>
                <a:gd name="T11" fmla="*/ 13662 h 5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99" h="574">
                  <a:moveTo>
                    <a:pt x="0" y="38"/>
                  </a:moveTo>
                  <a:lnTo>
                    <a:pt x="0" y="38"/>
                  </a:lnTo>
                  <a:cubicBezTo>
                    <a:pt x="592" y="0"/>
                    <a:pt x="592" y="0"/>
                    <a:pt x="592" y="0"/>
                  </a:cubicBezTo>
                  <a:cubicBezTo>
                    <a:pt x="592" y="0"/>
                    <a:pt x="668" y="0"/>
                    <a:pt x="687" y="76"/>
                  </a:cubicBezTo>
                  <a:cubicBezTo>
                    <a:pt x="898" y="573"/>
                    <a:pt x="898" y="573"/>
                    <a:pt x="898" y="573"/>
                  </a:cubicBezTo>
                  <a:lnTo>
                    <a:pt x="0" y="38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26" name="Freeform 187"/>
            <p:cNvSpPr>
              <a:spLocks noChangeArrowheads="1"/>
            </p:cNvSpPr>
            <p:nvPr/>
          </p:nvSpPr>
          <p:spPr bwMode="auto">
            <a:xfrm>
              <a:off x="7764463" y="1928813"/>
              <a:ext cx="254000" cy="165100"/>
            </a:xfrm>
            <a:custGeom>
              <a:avLst/>
              <a:gdLst>
                <a:gd name="T0" fmla="*/ 102750 w 707"/>
                <a:gd name="T1" fmla="*/ 0 h 459"/>
                <a:gd name="T2" fmla="*/ 102750 w 707"/>
                <a:gd name="T3" fmla="*/ 0 h 459"/>
                <a:gd name="T4" fmla="*/ 13652 w 707"/>
                <a:gd name="T5" fmla="*/ 55033 h 459"/>
                <a:gd name="T6" fmla="*/ 95924 w 707"/>
                <a:gd name="T7" fmla="*/ 157906 h 459"/>
                <a:gd name="T8" fmla="*/ 253641 w 707"/>
                <a:gd name="T9" fmla="*/ 164740 h 459"/>
                <a:gd name="T10" fmla="*/ 102750 w 707"/>
                <a:gd name="T11" fmla="*/ 0 h 4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07" h="459">
                  <a:moveTo>
                    <a:pt x="286" y="0"/>
                  </a:moveTo>
                  <a:lnTo>
                    <a:pt x="286" y="0"/>
                  </a:lnTo>
                  <a:cubicBezTo>
                    <a:pt x="286" y="0"/>
                    <a:pt x="0" y="0"/>
                    <a:pt x="38" y="153"/>
                  </a:cubicBezTo>
                  <a:cubicBezTo>
                    <a:pt x="38" y="153"/>
                    <a:pt x="76" y="420"/>
                    <a:pt x="267" y="439"/>
                  </a:cubicBezTo>
                  <a:cubicBezTo>
                    <a:pt x="706" y="458"/>
                    <a:pt x="706" y="458"/>
                    <a:pt x="706" y="458"/>
                  </a:cubicBezTo>
                  <a:lnTo>
                    <a:pt x="286" y="0"/>
                  </a:ln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27" name="Freeform 188"/>
            <p:cNvSpPr>
              <a:spLocks noChangeArrowheads="1"/>
            </p:cNvSpPr>
            <p:nvPr/>
          </p:nvSpPr>
          <p:spPr bwMode="auto">
            <a:xfrm>
              <a:off x="8148638" y="2767013"/>
              <a:ext cx="406400" cy="234950"/>
            </a:xfrm>
            <a:custGeom>
              <a:avLst/>
              <a:gdLst>
                <a:gd name="T0" fmla="*/ 0 w 1128"/>
                <a:gd name="T1" fmla="*/ 103580 h 651"/>
                <a:gd name="T2" fmla="*/ 48278 w 1128"/>
                <a:gd name="T3" fmla="*/ 234589 h 651"/>
                <a:gd name="T4" fmla="*/ 406040 w 1128"/>
                <a:gd name="T5" fmla="*/ 110437 h 651"/>
                <a:gd name="T6" fmla="*/ 357762 w 1128"/>
                <a:gd name="T7" fmla="*/ 0 h 651"/>
                <a:gd name="T8" fmla="*/ 0 w 1128"/>
                <a:gd name="T9" fmla="*/ 103580 h 6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28" h="651">
                  <a:moveTo>
                    <a:pt x="0" y="287"/>
                  </a:moveTo>
                  <a:lnTo>
                    <a:pt x="134" y="650"/>
                  </a:lnTo>
                  <a:lnTo>
                    <a:pt x="1127" y="306"/>
                  </a:lnTo>
                  <a:lnTo>
                    <a:pt x="993" y="0"/>
                  </a:lnTo>
                  <a:lnTo>
                    <a:pt x="0" y="28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28" name="Freeform 189"/>
            <p:cNvSpPr>
              <a:spLocks noChangeArrowheads="1"/>
            </p:cNvSpPr>
            <p:nvPr/>
          </p:nvSpPr>
          <p:spPr bwMode="auto">
            <a:xfrm>
              <a:off x="8010525" y="1922463"/>
              <a:ext cx="681038" cy="1003300"/>
            </a:xfrm>
            <a:custGeom>
              <a:avLst/>
              <a:gdLst>
                <a:gd name="T0" fmla="*/ 639283 w 1892"/>
                <a:gd name="T1" fmla="*/ 377857 h 2788"/>
                <a:gd name="T2" fmla="*/ 639283 w 1892"/>
                <a:gd name="T3" fmla="*/ 377857 h 2788"/>
                <a:gd name="T4" fmla="*/ 412510 w 1892"/>
                <a:gd name="T5" fmla="*/ 48222 h 2788"/>
                <a:gd name="T6" fmla="*/ 330080 w 1892"/>
                <a:gd name="T7" fmla="*/ 0 h 2788"/>
                <a:gd name="T8" fmla="*/ 302364 w 1892"/>
                <a:gd name="T9" fmla="*/ 0 h 2788"/>
                <a:gd name="T10" fmla="*/ 302364 w 1892"/>
                <a:gd name="T11" fmla="*/ 0 h 2788"/>
                <a:gd name="T12" fmla="*/ 295524 w 1892"/>
                <a:gd name="T13" fmla="*/ 0 h 2788"/>
                <a:gd name="T14" fmla="*/ 295524 w 1892"/>
                <a:gd name="T15" fmla="*/ 309123 h 2788"/>
                <a:gd name="T16" fmla="*/ 295524 w 1892"/>
                <a:gd name="T17" fmla="*/ 315960 h 2788"/>
                <a:gd name="T18" fmla="*/ 309203 w 1892"/>
                <a:gd name="T19" fmla="*/ 295448 h 2788"/>
                <a:gd name="T20" fmla="*/ 316042 w 1892"/>
                <a:gd name="T21" fmla="*/ 295448 h 2788"/>
                <a:gd name="T22" fmla="*/ 385154 w 1892"/>
                <a:gd name="T23" fmla="*/ 371019 h 2788"/>
                <a:gd name="T24" fmla="*/ 295524 w 1892"/>
                <a:gd name="T25" fmla="*/ 576862 h 2788"/>
                <a:gd name="T26" fmla="*/ 295524 w 1892"/>
                <a:gd name="T27" fmla="*/ 604571 h 2788"/>
                <a:gd name="T28" fmla="*/ 213094 w 1892"/>
                <a:gd name="T29" fmla="*/ 611408 h 2788"/>
                <a:gd name="T30" fmla="*/ 89269 w 1892"/>
                <a:gd name="T31" fmla="*/ 673305 h 2788"/>
                <a:gd name="T32" fmla="*/ 0 w 1892"/>
                <a:gd name="T33" fmla="*/ 721527 h 2788"/>
                <a:gd name="T34" fmla="*/ 0 w 1892"/>
                <a:gd name="T35" fmla="*/ 748876 h 2788"/>
                <a:gd name="T36" fmla="*/ 13678 w 1892"/>
                <a:gd name="T37" fmla="*/ 769389 h 2788"/>
                <a:gd name="T38" fmla="*/ 13678 w 1892"/>
                <a:gd name="T39" fmla="*/ 769389 h 2788"/>
                <a:gd name="T40" fmla="*/ 158381 w 1892"/>
                <a:gd name="T41" fmla="*/ 1002940 h 2788"/>
                <a:gd name="T42" fmla="*/ 515458 w 1892"/>
                <a:gd name="T43" fmla="*/ 886344 h 2788"/>
                <a:gd name="T44" fmla="*/ 659801 w 1892"/>
                <a:gd name="T45" fmla="*/ 487615 h 2788"/>
                <a:gd name="T46" fmla="*/ 639283 w 1892"/>
                <a:gd name="T47" fmla="*/ 377857 h 27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892" h="2788">
                  <a:moveTo>
                    <a:pt x="1776" y="1050"/>
                  </a:moveTo>
                  <a:lnTo>
                    <a:pt x="1776" y="1050"/>
                  </a:lnTo>
                  <a:cubicBezTo>
                    <a:pt x="1146" y="134"/>
                    <a:pt x="1146" y="134"/>
                    <a:pt x="1146" y="134"/>
                  </a:cubicBezTo>
                  <a:cubicBezTo>
                    <a:pt x="1088" y="38"/>
                    <a:pt x="993" y="19"/>
                    <a:pt x="917" y="0"/>
                  </a:cubicBezTo>
                  <a:cubicBezTo>
                    <a:pt x="840" y="0"/>
                    <a:pt x="840" y="0"/>
                    <a:pt x="840" y="0"/>
                  </a:cubicBezTo>
                  <a:cubicBezTo>
                    <a:pt x="821" y="0"/>
                    <a:pt x="821" y="0"/>
                    <a:pt x="821" y="0"/>
                  </a:cubicBezTo>
                  <a:cubicBezTo>
                    <a:pt x="821" y="859"/>
                    <a:pt x="821" y="859"/>
                    <a:pt x="821" y="859"/>
                  </a:cubicBezTo>
                  <a:cubicBezTo>
                    <a:pt x="821" y="878"/>
                    <a:pt x="821" y="878"/>
                    <a:pt x="821" y="878"/>
                  </a:cubicBezTo>
                  <a:cubicBezTo>
                    <a:pt x="859" y="821"/>
                    <a:pt x="859" y="821"/>
                    <a:pt x="859" y="821"/>
                  </a:cubicBezTo>
                  <a:cubicBezTo>
                    <a:pt x="878" y="821"/>
                    <a:pt x="878" y="821"/>
                    <a:pt x="878" y="821"/>
                  </a:cubicBezTo>
                  <a:cubicBezTo>
                    <a:pt x="878" y="821"/>
                    <a:pt x="1012" y="974"/>
                    <a:pt x="1070" y="1031"/>
                  </a:cubicBezTo>
                  <a:cubicBezTo>
                    <a:pt x="1107" y="1355"/>
                    <a:pt x="974" y="1527"/>
                    <a:pt x="821" y="1603"/>
                  </a:cubicBezTo>
                  <a:cubicBezTo>
                    <a:pt x="821" y="1680"/>
                    <a:pt x="821" y="1680"/>
                    <a:pt x="821" y="1680"/>
                  </a:cubicBezTo>
                  <a:cubicBezTo>
                    <a:pt x="592" y="1699"/>
                    <a:pt x="592" y="1699"/>
                    <a:pt x="592" y="1699"/>
                  </a:cubicBezTo>
                  <a:cubicBezTo>
                    <a:pt x="592" y="1699"/>
                    <a:pt x="248" y="1852"/>
                    <a:pt x="248" y="1871"/>
                  </a:cubicBezTo>
                  <a:cubicBezTo>
                    <a:pt x="229" y="1871"/>
                    <a:pt x="0" y="2005"/>
                    <a:pt x="0" y="2005"/>
                  </a:cubicBezTo>
                  <a:cubicBezTo>
                    <a:pt x="0" y="2081"/>
                    <a:pt x="0" y="2081"/>
                    <a:pt x="0" y="2081"/>
                  </a:cubicBezTo>
                  <a:cubicBezTo>
                    <a:pt x="38" y="2138"/>
                    <a:pt x="38" y="2138"/>
                    <a:pt x="38" y="2138"/>
                  </a:cubicBezTo>
                  <a:cubicBezTo>
                    <a:pt x="440" y="2787"/>
                    <a:pt x="440" y="2787"/>
                    <a:pt x="440" y="2787"/>
                  </a:cubicBezTo>
                  <a:cubicBezTo>
                    <a:pt x="1432" y="2463"/>
                    <a:pt x="1432" y="2463"/>
                    <a:pt x="1432" y="2463"/>
                  </a:cubicBezTo>
                  <a:cubicBezTo>
                    <a:pt x="1833" y="1355"/>
                    <a:pt x="1833" y="1355"/>
                    <a:pt x="1833" y="1355"/>
                  </a:cubicBezTo>
                  <a:cubicBezTo>
                    <a:pt x="1891" y="1203"/>
                    <a:pt x="1776" y="1050"/>
                    <a:pt x="1776" y="1050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29" name="Freeform 190"/>
            <p:cNvSpPr>
              <a:spLocks noChangeArrowheads="1"/>
            </p:cNvSpPr>
            <p:nvPr/>
          </p:nvSpPr>
          <p:spPr bwMode="auto">
            <a:xfrm>
              <a:off x="7461250" y="1028700"/>
              <a:ext cx="1649413" cy="1389063"/>
            </a:xfrm>
            <a:custGeom>
              <a:avLst/>
              <a:gdLst>
                <a:gd name="T0" fmla="*/ 1649053 w 4583"/>
                <a:gd name="T1" fmla="*/ 921240 h 3857"/>
                <a:gd name="T2" fmla="*/ 1649053 w 4583"/>
                <a:gd name="T3" fmla="*/ 921240 h 3857"/>
                <a:gd name="T4" fmla="*/ 1422317 w 4583"/>
                <a:gd name="T5" fmla="*/ 797712 h 3857"/>
                <a:gd name="T6" fmla="*/ 1429155 w 4583"/>
                <a:gd name="T7" fmla="*/ 694351 h 3857"/>
                <a:gd name="T8" fmla="*/ 714758 w 4583"/>
                <a:gd name="T9" fmla="*/ 0 h 3857"/>
                <a:gd name="T10" fmla="*/ 0 w 4583"/>
                <a:gd name="T11" fmla="*/ 694351 h 3857"/>
                <a:gd name="T12" fmla="*/ 714758 w 4583"/>
                <a:gd name="T13" fmla="*/ 1388703 h 3857"/>
                <a:gd name="T14" fmla="*/ 1380929 w 4583"/>
                <a:gd name="T15" fmla="*/ 948611 h 3857"/>
                <a:gd name="T16" fmla="*/ 1649053 w 4583"/>
                <a:gd name="T17" fmla="*/ 921240 h 385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83" h="3857">
                  <a:moveTo>
                    <a:pt x="4582" y="2558"/>
                  </a:moveTo>
                  <a:lnTo>
                    <a:pt x="4582" y="2558"/>
                  </a:lnTo>
                  <a:cubicBezTo>
                    <a:pt x="4411" y="2520"/>
                    <a:pt x="4162" y="2367"/>
                    <a:pt x="3952" y="2215"/>
                  </a:cubicBezTo>
                  <a:cubicBezTo>
                    <a:pt x="3952" y="2119"/>
                    <a:pt x="3971" y="2024"/>
                    <a:pt x="3971" y="1928"/>
                  </a:cubicBezTo>
                  <a:cubicBezTo>
                    <a:pt x="3971" y="859"/>
                    <a:pt x="3074" y="0"/>
                    <a:pt x="1986" y="0"/>
                  </a:cubicBezTo>
                  <a:cubicBezTo>
                    <a:pt x="897" y="0"/>
                    <a:pt x="0" y="859"/>
                    <a:pt x="0" y="1928"/>
                  </a:cubicBezTo>
                  <a:cubicBezTo>
                    <a:pt x="0" y="2997"/>
                    <a:pt x="897" y="3856"/>
                    <a:pt x="1986" y="3856"/>
                  </a:cubicBezTo>
                  <a:cubicBezTo>
                    <a:pt x="2826" y="3856"/>
                    <a:pt x="3551" y="3341"/>
                    <a:pt x="3837" y="2634"/>
                  </a:cubicBezTo>
                  <a:cubicBezTo>
                    <a:pt x="4315" y="2654"/>
                    <a:pt x="4582" y="2558"/>
                    <a:pt x="4582" y="255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30" name="Freeform 191"/>
            <p:cNvSpPr>
              <a:spLocks noChangeArrowheads="1"/>
            </p:cNvSpPr>
            <p:nvPr/>
          </p:nvSpPr>
          <p:spPr bwMode="auto">
            <a:xfrm>
              <a:off x="7826375" y="2017713"/>
              <a:ext cx="515938" cy="654050"/>
            </a:xfrm>
            <a:custGeom>
              <a:avLst/>
              <a:gdLst>
                <a:gd name="T0" fmla="*/ 515578 w 1433"/>
                <a:gd name="T1" fmla="*/ 495492 h 1815"/>
                <a:gd name="T2" fmla="*/ 515578 w 1433"/>
                <a:gd name="T3" fmla="*/ 495492 h 1815"/>
                <a:gd name="T4" fmla="*/ 508737 w 1433"/>
                <a:gd name="T5" fmla="*/ 461258 h 1815"/>
                <a:gd name="T6" fmla="*/ 309275 w 1433"/>
                <a:gd name="T7" fmla="*/ 412970 h 1815"/>
                <a:gd name="T8" fmla="*/ 309275 w 1433"/>
                <a:gd name="T9" fmla="*/ 412970 h 1815"/>
                <a:gd name="T10" fmla="*/ 192262 w 1433"/>
                <a:gd name="T11" fmla="*/ 75675 h 1815"/>
                <a:gd name="T12" fmla="*/ 75608 w 1433"/>
                <a:gd name="T13" fmla="*/ 20901 h 1815"/>
                <a:gd name="T14" fmla="*/ 13682 w 1433"/>
                <a:gd name="T15" fmla="*/ 137657 h 1815"/>
                <a:gd name="T16" fmla="*/ 185421 w 1433"/>
                <a:gd name="T17" fmla="*/ 653690 h 1815"/>
                <a:gd name="T18" fmla="*/ 364001 w 1433"/>
                <a:gd name="T19" fmla="*/ 591708 h 1815"/>
                <a:gd name="T20" fmla="*/ 364001 w 1433"/>
                <a:gd name="T21" fmla="*/ 578014 h 1815"/>
                <a:gd name="T22" fmla="*/ 460492 w 1433"/>
                <a:gd name="T23" fmla="*/ 543780 h 1815"/>
                <a:gd name="T24" fmla="*/ 515578 w 1433"/>
                <a:gd name="T25" fmla="*/ 495492 h 18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33" h="1815">
                  <a:moveTo>
                    <a:pt x="1432" y="1375"/>
                  </a:moveTo>
                  <a:lnTo>
                    <a:pt x="1432" y="1375"/>
                  </a:lnTo>
                  <a:cubicBezTo>
                    <a:pt x="1413" y="1280"/>
                    <a:pt x="1413" y="1280"/>
                    <a:pt x="1413" y="1280"/>
                  </a:cubicBezTo>
                  <a:cubicBezTo>
                    <a:pt x="1069" y="1470"/>
                    <a:pt x="859" y="1146"/>
                    <a:pt x="859" y="1146"/>
                  </a:cubicBezTo>
                  <a:cubicBezTo>
                    <a:pt x="534" y="210"/>
                    <a:pt x="534" y="210"/>
                    <a:pt x="534" y="210"/>
                  </a:cubicBezTo>
                  <a:cubicBezTo>
                    <a:pt x="496" y="77"/>
                    <a:pt x="344" y="0"/>
                    <a:pt x="210" y="58"/>
                  </a:cubicBezTo>
                  <a:cubicBezTo>
                    <a:pt x="57" y="96"/>
                    <a:pt x="0" y="248"/>
                    <a:pt x="38" y="382"/>
                  </a:cubicBezTo>
                  <a:cubicBezTo>
                    <a:pt x="515" y="1814"/>
                    <a:pt x="515" y="1814"/>
                    <a:pt x="515" y="1814"/>
                  </a:cubicBezTo>
                  <a:cubicBezTo>
                    <a:pt x="1011" y="1642"/>
                    <a:pt x="1011" y="1642"/>
                    <a:pt x="1011" y="1642"/>
                  </a:cubicBezTo>
                  <a:cubicBezTo>
                    <a:pt x="1011" y="1604"/>
                    <a:pt x="1011" y="1604"/>
                    <a:pt x="1011" y="1604"/>
                  </a:cubicBezTo>
                  <a:cubicBezTo>
                    <a:pt x="1126" y="1566"/>
                    <a:pt x="1279" y="1528"/>
                    <a:pt x="1279" y="1509"/>
                  </a:cubicBezTo>
                  <a:cubicBezTo>
                    <a:pt x="1298" y="1509"/>
                    <a:pt x="1432" y="1375"/>
                    <a:pt x="1432" y="1375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31" name="Freeform 192"/>
            <p:cNvSpPr>
              <a:spLocks noChangeArrowheads="1"/>
            </p:cNvSpPr>
            <p:nvPr/>
          </p:nvSpPr>
          <p:spPr bwMode="auto">
            <a:xfrm>
              <a:off x="8010525" y="2671763"/>
              <a:ext cx="200025" cy="247650"/>
            </a:xfrm>
            <a:custGeom>
              <a:avLst/>
              <a:gdLst>
                <a:gd name="T0" fmla="*/ 158578 w 555"/>
                <a:gd name="T1" fmla="*/ 247291 h 689"/>
                <a:gd name="T2" fmla="*/ 158578 w 555"/>
                <a:gd name="T3" fmla="*/ 247291 h 689"/>
                <a:gd name="T4" fmla="*/ 199665 w 555"/>
                <a:gd name="T5" fmla="*/ 178279 h 689"/>
                <a:gd name="T6" fmla="*/ 89381 w 555"/>
                <a:gd name="T7" fmla="*/ 47805 h 689"/>
                <a:gd name="T8" fmla="*/ 0 w 555"/>
                <a:gd name="T9" fmla="*/ 0 h 689"/>
                <a:gd name="T10" fmla="*/ 158578 w 555"/>
                <a:gd name="T11" fmla="*/ 247291 h 6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5" h="689">
                  <a:moveTo>
                    <a:pt x="440" y="688"/>
                  </a:moveTo>
                  <a:lnTo>
                    <a:pt x="440" y="688"/>
                  </a:lnTo>
                  <a:cubicBezTo>
                    <a:pt x="554" y="496"/>
                    <a:pt x="554" y="496"/>
                    <a:pt x="554" y="496"/>
                  </a:cubicBezTo>
                  <a:cubicBezTo>
                    <a:pt x="248" y="133"/>
                    <a:pt x="248" y="133"/>
                    <a:pt x="248" y="1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53" y="363"/>
                    <a:pt x="440" y="688"/>
                  </a:cubicBezTo>
                </a:path>
              </a:pathLst>
            </a:custGeom>
            <a:solidFill>
              <a:srgbClr val="FED6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32" name="Freeform 193"/>
            <p:cNvSpPr>
              <a:spLocks noChangeArrowheads="1"/>
            </p:cNvSpPr>
            <p:nvPr/>
          </p:nvSpPr>
          <p:spPr bwMode="auto">
            <a:xfrm>
              <a:off x="7853363" y="2058988"/>
              <a:ext cx="150812" cy="144462"/>
            </a:xfrm>
            <a:custGeom>
              <a:avLst/>
              <a:gdLst>
                <a:gd name="T0" fmla="*/ 88839 w 421"/>
                <a:gd name="T1" fmla="*/ 130088 h 402"/>
                <a:gd name="T2" fmla="*/ 88839 w 421"/>
                <a:gd name="T3" fmla="*/ 130088 h 402"/>
                <a:gd name="T4" fmla="*/ 6806 w 421"/>
                <a:gd name="T5" fmla="*/ 89121 h 402"/>
                <a:gd name="T6" fmla="*/ 61614 w 421"/>
                <a:gd name="T7" fmla="*/ 6828 h 402"/>
                <a:gd name="T8" fmla="*/ 143648 w 421"/>
                <a:gd name="T9" fmla="*/ 54622 h 402"/>
                <a:gd name="T10" fmla="*/ 88839 w 421"/>
                <a:gd name="T11" fmla="*/ 130088 h 4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1" h="402">
                  <a:moveTo>
                    <a:pt x="248" y="362"/>
                  </a:moveTo>
                  <a:lnTo>
                    <a:pt x="248" y="362"/>
                  </a:lnTo>
                  <a:cubicBezTo>
                    <a:pt x="153" y="401"/>
                    <a:pt x="38" y="344"/>
                    <a:pt x="19" y="248"/>
                  </a:cubicBezTo>
                  <a:cubicBezTo>
                    <a:pt x="0" y="133"/>
                    <a:pt x="76" y="38"/>
                    <a:pt x="172" y="19"/>
                  </a:cubicBezTo>
                  <a:cubicBezTo>
                    <a:pt x="287" y="0"/>
                    <a:pt x="382" y="57"/>
                    <a:pt x="401" y="152"/>
                  </a:cubicBezTo>
                  <a:cubicBezTo>
                    <a:pt x="420" y="248"/>
                    <a:pt x="363" y="344"/>
                    <a:pt x="248" y="362"/>
                  </a:cubicBez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33" name="Freeform 194"/>
            <p:cNvSpPr>
              <a:spLocks noChangeArrowheads="1"/>
            </p:cNvSpPr>
            <p:nvPr/>
          </p:nvSpPr>
          <p:spPr bwMode="auto">
            <a:xfrm>
              <a:off x="7859713" y="2100263"/>
              <a:ext cx="158750" cy="111125"/>
            </a:xfrm>
            <a:custGeom>
              <a:avLst/>
              <a:gdLst>
                <a:gd name="T0" fmla="*/ 0 w 440"/>
                <a:gd name="T1" fmla="*/ 48504 h 307"/>
                <a:gd name="T2" fmla="*/ 20565 w 440"/>
                <a:gd name="T3" fmla="*/ 110763 h 307"/>
                <a:gd name="T4" fmla="*/ 158389 w 440"/>
                <a:gd name="T5" fmla="*/ 76376 h 307"/>
                <a:gd name="T6" fmla="*/ 137824 w 440"/>
                <a:gd name="T7" fmla="*/ 0 h 307"/>
                <a:gd name="T8" fmla="*/ 0 w 440"/>
                <a:gd name="T9" fmla="*/ 48504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0" h="307">
                  <a:moveTo>
                    <a:pt x="0" y="134"/>
                  </a:moveTo>
                  <a:lnTo>
                    <a:pt x="57" y="306"/>
                  </a:lnTo>
                  <a:lnTo>
                    <a:pt x="439" y="211"/>
                  </a:lnTo>
                  <a:lnTo>
                    <a:pt x="382" y="0"/>
                  </a:lnTo>
                  <a:lnTo>
                    <a:pt x="0" y="134"/>
                  </a:lnTo>
                </a:path>
              </a:pathLst>
            </a:custGeom>
            <a:solidFill>
              <a:srgbClr val="E3B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34" name="Freeform 195"/>
            <p:cNvSpPr>
              <a:spLocks noChangeArrowheads="1"/>
            </p:cNvSpPr>
            <p:nvPr/>
          </p:nvSpPr>
          <p:spPr bwMode="auto">
            <a:xfrm>
              <a:off x="8128000" y="2808288"/>
              <a:ext cx="1154113" cy="2041525"/>
            </a:xfrm>
            <a:custGeom>
              <a:avLst/>
              <a:gdLst>
                <a:gd name="T0" fmla="*/ 1153753 w 3208"/>
                <a:gd name="T1" fmla="*/ 1869418 h 5670"/>
                <a:gd name="T2" fmla="*/ 693619 w 3208"/>
                <a:gd name="T3" fmla="*/ 2041165 h 5670"/>
                <a:gd name="T4" fmla="*/ 0 w 3208"/>
                <a:gd name="T5" fmla="*/ 164906 h 5670"/>
                <a:gd name="T6" fmla="*/ 460134 w 3208"/>
                <a:gd name="T7" fmla="*/ 0 h 5670"/>
                <a:gd name="T8" fmla="*/ 1153753 w 3208"/>
                <a:gd name="T9" fmla="*/ 1869418 h 56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08" h="5670">
                  <a:moveTo>
                    <a:pt x="3207" y="5192"/>
                  </a:moveTo>
                  <a:lnTo>
                    <a:pt x="1928" y="5669"/>
                  </a:lnTo>
                  <a:lnTo>
                    <a:pt x="0" y="458"/>
                  </a:lnTo>
                  <a:lnTo>
                    <a:pt x="1279" y="0"/>
                  </a:lnTo>
                  <a:lnTo>
                    <a:pt x="3207" y="5192"/>
                  </a:lnTo>
                </a:path>
              </a:pathLst>
            </a:custGeom>
            <a:solidFill>
              <a:srgbClr val="A7DB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35" name="Freeform 196"/>
            <p:cNvSpPr>
              <a:spLocks noChangeArrowheads="1"/>
            </p:cNvSpPr>
            <p:nvPr/>
          </p:nvSpPr>
          <p:spPr bwMode="auto">
            <a:xfrm>
              <a:off x="6196013" y="2032000"/>
              <a:ext cx="1209675" cy="604838"/>
            </a:xfrm>
            <a:custGeom>
              <a:avLst/>
              <a:gdLst>
                <a:gd name="T0" fmla="*/ 68384 w 3361"/>
                <a:gd name="T1" fmla="*/ 0 h 1681"/>
                <a:gd name="T2" fmla="*/ 68384 w 3361"/>
                <a:gd name="T3" fmla="*/ 0 h 1681"/>
                <a:gd name="T4" fmla="*/ 34192 w 3361"/>
                <a:gd name="T5" fmla="*/ 48214 h 1681"/>
                <a:gd name="T6" fmla="*/ 34192 w 3361"/>
                <a:gd name="T7" fmla="*/ 48214 h 1681"/>
                <a:gd name="T8" fmla="*/ 27354 w 3361"/>
                <a:gd name="T9" fmla="*/ 61887 h 1681"/>
                <a:gd name="T10" fmla="*/ 27354 w 3361"/>
                <a:gd name="T11" fmla="*/ 61887 h 1681"/>
                <a:gd name="T12" fmla="*/ 123451 w 3361"/>
                <a:gd name="T13" fmla="*/ 487900 h 1681"/>
                <a:gd name="T14" fmla="*/ 143966 w 3361"/>
                <a:gd name="T15" fmla="*/ 515246 h 1681"/>
                <a:gd name="T16" fmla="*/ 143966 w 3361"/>
                <a:gd name="T17" fmla="*/ 515246 h 1681"/>
                <a:gd name="T18" fmla="*/ 143966 w 3361"/>
                <a:gd name="T19" fmla="*/ 515246 h 1681"/>
                <a:gd name="T20" fmla="*/ 178518 w 3361"/>
                <a:gd name="T21" fmla="*/ 570296 h 1681"/>
                <a:gd name="T22" fmla="*/ 948017 w 3361"/>
                <a:gd name="T23" fmla="*/ 604478 h 1681"/>
                <a:gd name="T24" fmla="*/ 1209315 w 3361"/>
                <a:gd name="T25" fmla="*/ 247548 h 1681"/>
                <a:gd name="T26" fmla="*/ 68384 w 3361"/>
                <a:gd name="T27" fmla="*/ 0 h 168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361" h="1681">
                  <a:moveTo>
                    <a:pt x="190" y="0"/>
                  </a:moveTo>
                  <a:lnTo>
                    <a:pt x="190" y="0"/>
                  </a:lnTo>
                  <a:cubicBezTo>
                    <a:pt x="133" y="58"/>
                    <a:pt x="95" y="134"/>
                    <a:pt x="95" y="134"/>
                  </a:cubicBezTo>
                  <a:cubicBezTo>
                    <a:pt x="76" y="172"/>
                    <a:pt x="76" y="172"/>
                    <a:pt x="76" y="172"/>
                  </a:cubicBezTo>
                  <a:cubicBezTo>
                    <a:pt x="76" y="172"/>
                    <a:pt x="0" y="745"/>
                    <a:pt x="343" y="1356"/>
                  </a:cubicBezTo>
                  <a:cubicBezTo>
                    <a:pt x="400" y="1432"/>
                    <a:pt x="400" y="1432"/>
                    <a:pt x="400" y="1432"/>
                  </a:cubicBezTo>
                  <a:cubicBezTo>
                    <a:pt x="496" y="1585"/>
                    <a:pt x="496" y="1585"/>
                    <a:pt x="496" y="1585"/>
                  </a:cubicBezTo>
                  <a:cubicBezTo>
                    <a:pt x="2634" y="1680"/>
                    <a:pt x="2634" y="1680"/>
                    <a:pt x="2634" y="1680"/>
                  </a:cubicBezTo>
                  <a:cubicBezTo>
                    <a:pt x="3360" y="688"/>
                    <a:pt x="3360" y="688"/>
                    <a:pt x="3360" y="688"/>
                  </a:cubicBezTo>
                  <a:lnTo>
                    <a:pt x="190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36" name="Freeform 197"/>
            <p:cNvSpPr>
              <a:spLocks noChangeArrowheads="1"/>
            </p:cNvSpPr>
            <p:nvPr/>
          </p:nvSpPr>
          <p:spPr bwMode="auto">
            <a:xfrm>
              <a:off x="6346825" y="2560638"/>
              <a:ext cx="852488" cy="363537"/>
            </a:xfrm>
            <a:custGeom>
              <a:avLst/>
              <a:gdLst>
                <a:gd name="T0" fmla="*/ 0 w 2369"/>
                <a:gd name="T1" fmla="*/ 0 h 1012"/>
                <a:gd name="T2" fmla="*/ 0 w 2369"/>
                <a:gd name="T3" fmla="*/ 0 h 1012"/>
                <a:gd name="T4" fmla="*/ 206555 w 2369"/>
                <a:gd name="T5" fmla="*/ 185002 h 1012"/>
                <a:gd name="T6" fmla="*/ 206555 w 2369"/>
                <a:gd name="T7" fmla="*/ 363178 h 1012"/>
                <a:gd name="T8" fmla="*/ 618585 w 2369"/>
                <a:gd name="T9" fmla="*/ 363178 h 1012"/>
                <a:gd name="T10" fmla="*/ 618585 w 2369"/>
                <a:gd name="T11" fmla="*/ 178176 h 1012"/>
                <a:gd name="T12" fmla="*/ 852128 w 2369"/>
                <a:gd name="T13" fmla="*/ 0 h 1012"/>
                <a:gd name="T14" fmla="*/ 0 w 2369"/>
                <a:gd name="T15" fmla="*/ 0 h 10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69" h="101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49" y="515"/>
                    <a:pt x="574" y="515"/>
                  </a:cubicBezTo>
                  <a:cubicBezTo>
                    <a:pt x="574" y="1011"/>
                    <a:pt x="574" y="1011"/>
                    <a:pt x="574" y="1011"/>
                  </a:cubicBezTo>
                  <a:cubicBezTo>
                    <a:pt x="1719" y="1011"/>
                    <a:pt x="1719" y="1011"/>
                    <a:pt x="1719" y="1011"/>
                  </a:cubicBezTo>
                  <a:cubicBezTo>
                    <a:pt x="1719" y="496"/>
                    <a:pt x="1719" y="496"/>
                    <a:pt x="1719" y="496"/>
                  </a:cubicBezTo>
                  <a:cubicBezTo>
                    <a:pt x="1719" y="496"/>
                    <a:pt x="2044" y="496"/>
                    <a:pt x="2368" y="0"/>
                  </a:cubicBezTo>
                  <a:lnTo>
                    <a:pt x="0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37" name="Freeform 198"/>
            <p:cNvSpPr>
              <a:spLocks noChangeArrowheads="1"/>
            </p:cNvSpPr>
            <p:nvPr/>
          </p:nvSpPr>
          <p:spPr bwMode="auto">
            <a:xfrm>
              <a:off x="6416675" y="2189163"/>
              <a:ext cx="879475" cy="406400"/>
            </a:xfrm>
            <a:custGeom>
              <a:avLst/>
              <a:gdLst>
                <a:gd name="T0" fmla="*/ 879115 w 2445"/>
                <a:gd name="T1" fmla="*/ 199597 h 1128"/>
                <a:gd name="T2" fmla="*/ 879115 w 2445"/>
                <a:gd name="T3" fmla="*/ 199597 h 1128"/>
                <a:gd name="T4" fmla="*/ 439558 w 2445"/>
                <a:gd name="T5" fmla="*/ 406040 h 1128"/>
                <a:gd name="T6" fmla="*/ 0 w 2445"/>
                <a:gd name="T7" fmla="*/ 199597 h 1128"/>
                <a:gd name="T8" fmla="*/ 439558 w 2445"/>
                <a:gd name="T9" fmla="*/ 0 h 1128"/>
                <a:gd name="T10" fmla="*/ 879115 w 2445"/>
                <a:gd name="T11" fmla="*/ 199597 h 11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45" h="1128">
                  <a:moveTo>
                    <a:pt x="2444" y="554"/>
                  </a:moveTo>
                  <a:lnTo>
                    <a:pt x="2444" y="554"/>
                  </a:lnTo>
                  <a:cubicBezTo>
                    <a:pt x="2444" y="879"/>
                    <a:pt x="1890" y="1127"/>
                    <a:pt x="1222" y="1127"/>
                  </a:cubicBezTo>
                  <a:cubicBezTo>
                    <a:pt x="553" y="1127"/>
                    <a:pt x="0" y="879"/>
                    <a:pt x="0" y="554"/>
                  </a:cubicBezTo>
                  <a:cubicBezTo>
                    <a:pt x="0" y="249"/>
                    <a:pt x="553" y="0"/>
                    <a:pt x="1222" y="0"/>
                  </a:cubicBezTo>
                  <a:cubicBezTo>
                    <a:pt x="1890" y="0"/>
                    <a:pt x="2444" y="249"/>
                    <a:pt x="2444" y="554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38" name="Freeform 199"/>
            <p:cNvSpPr>
              <a:spLocks noChangeArrowheads="1"/>
            </p:cNvSpPr>
            <p:nvPr/>
          </p:nvSpPr>
          <p:spPr bwMode="auto">
            <a:xfrm>
              <a:off x="6470650" y="1990725"/>
              <a:ext cx="742950" cy="357188"/>
            </a:xfrm>
            <a:custGeom>
              <a:avLst/>
              <a:gdLst>
                <a:gd name="T0" fmla="*/ 0 w 2063"/>
                <a:gd name="T1" fmla="*/ 157752 h 994"/>
                <a:gd name="T2" fmla="*/ 34573 w 2063"/>
                <a:gd name="T3" fmla="*/ 13655 h 994"/>
                <a:gd name="T4" fmla="*/ 309352 w 2063"/>
                <a:gd name="T5" fmla="*/ 0 h 994"/>
                <a:gd name="T6" fmla="*/ 502022 w 2063"/>
                <a:gd name="T7" fmla="*/ 61807 h 994"/>
                <a:gd name="T8" fmla="*/ 728905 w 2063"/>
                <a:gd name="T9" fmla="*/ 116427 h 994"/>
                <a:gd name="T10" fmla="*/ 742590 w 2063"/>
                <a:gd name="T11" fmla="*/ 246869 h 994"/>
                <a:gd name="T12" fmla="*/ 618705 w 2063"/>
                <a:gd name="T13" fmla="*/ 356829 h 994"/>
                <a:gd name="T14" fmla="*/ 0 w 2063"/>
                <a:gd name="T15" fmla="*/ 157752 h 9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63" h="994">
                  <a:moveTo>
                    <a:pt x="0" y="439"/>
                  </a:moveTo>
                  <a:lnTo>
                    <a:pt x="96" y="38"/>
                  </a:lnTo>
                  <a:lnTo>
                    <a:pt x="859" y="0"/>
                  </a:lnTo>
                  <a:lnTo>
                    <a:pt x="1394" y="172"/>
                  </a:lnTo>
                  <a:lnTo>
                    <a:pt x="2024" y="324"/>
                  </a:lnTo>
                  <a:lnTo>
                    <a:pt x="2062" y="687"/>
                  </a:lnTo>
                  <a:lnTo>
                    <a:pt x="1718" y="993"/>
                  </a:lnTo>
                  <a:lnTo>
                    <a:pt x="0" y="439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39" name="Freeform 200"/>
            <p:cNvSpPr>
              <a:spLocks noChangeArrowheads="1"/>
            </p:cNvSpPr>
            <p:nvPr/>
          </p:nvSpPr>
          <p:spPr bwMode="auto">
            <a:xfrm>
              <a:off x="6113463" y="938213"/>
              <a:ext cx="1106487" cy="1712912"/>
            </a:xfrm>
            <a:custGeom>
              <a:avLst/>
              <a:gdLst>
                <a:gd name="T0" fmla="*/ 900236 w 3074"/>
                <a:gd name="T1" fmla="*/ 7203 h 4756"/>
                <a:gd name="T2" fmla="*/ 900236 w 3074"/>
                <a:gd name="T3" fmla="*/ 7203 h 4756"/>
                <a:gd name="T4" fmla="*/ 611555 w 3074"/>
                <a:gd name="T5" fmla="*/ 0 h 4756"/>
                <a:gd name="T6" fmla="*/ 398465 w 3074"/>
                <a:gd name="T7" fmla="*/ 213214 h 4756"/>
                <a:gd name="T8" fmla="*/ 391626 w 3074"/>
                <a:gd name="T9" fmla="*/ 564008 h 4756"/>
                <a:gd name="T10" fmla="*/ 0 w 3074"/>
                <a:gd name="T11" fmla="*/ 722477 h 4756"/>
                <a:gd name="T12" fmla="*/ 391626 w 3074"/>
                <a:gd name="T13" fmla="*/ 722477 h 4756"/>
                <a:gd name="T14" fmla="*/ 377948 w 3074"/>
                <a:gd name="T15" fmla="*/ 1492495 h 4756"/>
                <a:gd name="T16" fmla="*/ 590678 w 3074"/>
                <a:gd name="T17" fmla="*/ 1705709 h 4756"/>
                <a:gd name="T18" fmla="*/ 872879 w 3074"/>
                <a:gd name="T19" fmla="*/ 1712552 h 4756"/>
                <a:gd name="T20" fmla="*/ 1085610 w 3074"/>
                <a:gd name="T21" fmla="*/ 1499338 h 4756"/>
                <a:gd name="T22" fmla="*/ 1106127 w 3074"/>
                <a:gd name="T23" fmla="*/ 220417 h 4756"/>
                <a:gd name="T24" fmla="*/ 900236 w 3074"/>
                <a:gd name="T25" fmla="*/ 7203 h 475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74" h="4756">
                  <a:moveTo>
                    <a:pt x="2501" y="20"/>
                  </a:moveTo>
                  <a:lnTo>
                    <a:pt x="2501" y="20"/>
                  </a:lnTo>
                  <a:cubicBezTo>
                    <a:pt x="1699" y="0"/>
                    <a:pt x="1699" y="0"/>
                    <a:pt x="1699" y="0"/>
                  </a:cubicBezTo>
                  <a:cubicBezTo>
                    <a:pt x="1374" y="0"/>
                    <a:pt x="1107" y="268"/>
                    <a:pt x="1107" y="592"/>
                  </a:cubicBezTo>
                  <a:cubicBezTo>
                    <a:pt x="1088" y="1566"/>
                    <a:pt x="1088" y="1566"/>
                    <a:pt x="1088" y="1566"/>
                  </a:cubicBezTo>
                  <a:cubicBezTo>
                    <a:pt x="668" y="1814"/>
                    <a:pt x="0" y="2006"/>
                    <a:pt x="0" y="2006"/>
                  </a:cubicBezTo>
                  <a:cubicBezTo>
                    <a:pt x="515" y="2101"/>
                    <a:pt x="859" y="2063"/>
                    <a:pt x="1088" y="2006"/>
                  </a:cubicBezTo>
                  <a:cubicBezTo>
                    <a:pt x="1050" y="4144"/>
                    <a:pt x="1050" y="4144"/>
                    <a:pt x="1050" y="4144"/>
                  </a:cubicBezTo>
                  <a:cubicBezTo>
                    <a:pt x="1050" y="4468"/>
                    <a:pt x="1298" y="4736"/>
                    <a:pt x="1641" y="4736"/>
                  </a:cubicBezTo>
                  <a:cubicBezTo>
                    <a:pt x="2425" y="4755"/>
                    <a:pt x="2425" y="4755"/>
                    <a:pt x="2425" y="4755"/>
                  </a:cubicBezTo>
                  <a:cubicBezTo>
                    <a:pt x="2749" y="4755"/>
                    <a:pt x="3016" y="4487"/>
                    <a:pt x="3016" y="4163"/>
                  </a:cubicBezTo>
                  <a:cubicBezTo>
                    <a:pt x="3073" y="612"/>
                    <a:pt x="3073" y="612"/>
                    <a:pt x="3073" y="612"/>
                  </a:cubicBezTo>
                  <a:cubicBezTo>
                    <a:pt x="3073" y="287"/>
                    <a:pt x="2825" y="20"/>
                    <a:pt x="2501" y="20"/>
                  </a:cubicBezTo>
                </a:path>
              </a:pathLst>
            </a:custGeom>
            <a:solidFill>
              <a:srgbClr val="ECF8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40" name="Freeform 201"/>
            <p:cNvSpPr>
              <a:spLocks noChangeArrowheads="1"/>
            </p:cNvSpPr>
            <p:nvPr/>
          </p:nvSpPr>
          <p:spPr bwMode="auto">
            <a:xfrm>
              <a:off x="6257925" y="1887538"/>
              <a:ext cx="317500" cy="261937"/>
            </a:xfrm>
            <a:custGeom>
              <a:avLst/>
              <a:gdLst>
                <a:gd name="T0" fmla="*/ 248227 w 880"/>
                <a:gd name="T1" fmla="*/ 0 h 727"/>
                <a:gd name="T2" fmla="*/ 248227 w 880"/>
                <a:gd name="T3" fmla="*/ 0 h 727"/>
                <a:gd name="T4" fmla="*/ 55202 w 880"/>
                <a:gd name="T5" fmla="*/ 103406 h 727"/>
                <a:gd name="T6" fmla="*/ 55202 w 880"/>
                <a:gd name="T7" fmla="*/ 103406 h 727"/>
                <a:gd name="T8" fmla="*/ 0 w 880"/>
                <a:gd name="T9" fmla="*/ 151686 h 727"/>
                <a:gd name="T10" fmla="*/ 62057 w 880"/>
                <a:gd name="T11" fmla="*/ 261577 h 727"/>
                <a:gd name="T12" fmla="*/ 317139 w 880"/>
                <a:gd name="T13" fmla="*/ 123943 h 727"/>
                <a:gd name="T14" fmla="*/ 248227 w 880"/>
                <a:gd name="T15" fmla="*/ 0 h 7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0" h="727">
                  <a:moveTo>
                    <a:pt x="688" y="0"/>
                  </a:moveTo>
                  <a:lnTo>
                    <a:pt x="688" y="0"/>
                  </a:lnTo>
                  <a:cubicBezTo>
                    <a:pt x="153" y="287"/>
                    <a:pt x="153" y="287"/>
                    <a:pt x="153" y="287"/>
                  </a:cubicBezTo>
                  <a:cubicBezTo>
                    <a:pt x="153" y="287"/>
                    <a:pt x="39" y="363"/>
                    <a:pt x="0" y="421"/>
                  </a:cubicBezTo>
                  <a:cubicBezTo>
                    <a:pt x="172" y="726"/>
                    <a:pt x="172" y="726"/>
                    <a:pt x="172" y="726"/>
                  </a:cubicBezTo>
                  <a:cubicBezTo>
                    <a:pt x="879" y="344"/>
                    <a:pt x="879" y="344"/>
                    <a:pt x="879" y="344"/>
                  </a:cubicBezTo>
                  <a:lnTo>
                    <a:pt x="688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41" name="Freeform 202"/>
            <p:cNvSpPr>
              <a:spLocks noChangeArrowheads="1"/>
            </p:cNvSpPr>
            <p:nvPr/>
          </p:nvSpPr>
          <p:spPr bwMode="auto">
            <a:xfrm>
              <a:off x="6470650" y="1874838"/>
              <a:ext cx="144463" cy="144462"/>
            </a:xfrm>
            <a:custGeom>
              <a:avLst/>
              <a:gdLst>
                <a:gd name="T0" fmla="*/ 144104 w 402"/>
                <a:gd name="T1" fmla="*/ 75293 h 401"/>
                <a:gd name="T2" fmla="*/ 144104 w 402"/>
                <a:gd name="T3" fmla="*/ 75293 h 401"/>
                <a:gd name="T4" fmla="*/ 75825 w 402"/>
                <a:gd name="T5" fmla="*/ 144102 h 401"/>
                <a:gd name="T6" fmla="*/ 0 w 402"/>
                <a:gd name="T7" fmla="*/ 75293 h 401"/>
                <a:gd name="T8" fmla="*/ 75825 w 402"/>
                <a:gd name="T9" fmla="*/ 0 h 401"/>
                <a:gd name="T10" fmla="*/ 144104 w 402"/>
                <a:gd name="T11" fmla="*/ 75293 h 4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2" h="401">
                  <a:moveTo>
                    <a:pt x="401" y="209"/>
                  </a:moveTo>
                  <a:lnTo>
                    <a:pt x="401" y="209"/>
                  </a:lnTo>
                  <a:cubicBezTo>
                    <a:pt x="401" y="324"/>
                    <a:pt x="306" y="400"/>
                    <a:pt x="211" y="400"/>
                  </a:cubicBezTo>
                  <a:cubicBezTo>
                    <a:pt x="96" y="400"/>
                    <a:pt x="0" y="324"/>
                    <a:pt x="0" y="209"/>
                  </a:cubicBezTo>
                  <a:cubicBezTo>
                    <a:pt x="0" y="95"/>
                    <a:pt x="96" y="0"/>
                    <a:pt x="211" y="0"/>
                  </a:cubicBezTo>
                  <a:cubicBezTo>
                    <a:pt x="306" y="0"/>
                    <a:pt x="401" y="95"/>
                    <a:pt x="401" y="209"/>
                  </a:cubicBez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42" name="Freeform 203"/>
            <p:cNvSpPr>
              <a:spLocks noChangeArrowheads="1"/>
            </p:cNvSpPr>
            <p:nvPr/>
          </p:nvSpPr>
          <p:spPr bwMode="auto">
            <a:xfrm>
              <a:off x="7180263" y="1811338"/>
              <a:ext cx="233362" cy="193675"/>
            </a:xfrm>
            <a:custGeom>
              <a:avLst/>
              <a:gdLst>
                <a:gd name="T0" fmla="*/ 178073 w 650"/>
                <a:gd name="T1" fmla="*/ 0 h 536"/>
                <a:gd name="T2" fmla="*/ 233003 w 650"/>
                <a:gd name="T3" fmla="*/ 96838 h 536"/>
                <a:gd name="T4" fmla="*/ 54930 w 650"/>
                <a:gd name="T5" fmla="*/ 193314 h 536"/>
                <a:gd name="T6" fmla="*/ 0 w 650"/>
                <a:gd name="T7" fmla="*/ 96838 h 536"/>
                <a:gd name="T8" fmla="*/ 178073 w 650"/>
                <a:gd name="T9" fmla="*/ 0 h 5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0" h="536">
                  <a:moveTo>
                    <a:pt x="496" y="0"/>
                  </a:moveTo>
                  <a:lnTo>
                    <a:pt x="649" y="268"/>
                  </a:lnTo>
                  <a:lnTo>
                    <a:pt x="153" y="535"/>
                  </a:lnTo>
                  <a:lnTo>
                    <a:pt x="0" y="268"/>
                  </a:lnTo>
                  <a:lnTo>
                    <a:pt x="496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43" name="Freeform 204"/>
            <p:cNvSpPr>
              <a:spLocks noChangeArrowheads="1"/>
            </p:cNvSpPr>
            <p:nvPr/>
          </p:nvSpPr>
          <p:spPr bwMode="auto">
            <a:xfrm>
              <a:off x="7145338" y="1901825"/>
              <a:ext cx="117475" cy="117475"/>
            </a:xfrm>
            <a:custGeom>
              <a:avLst/>
              <a:gdLst>
                <a:gd name="T0" fmla="*/ 0 w 326"/>
                <a:gd name="T1" fmla="*/ 55304 h 325"/>
                <a:gd name="T2" fmla="*/ 0 w 326"/>
                <a:gd name="T3" fmla="*/ 55304 h 325"/>
                <a:gd name="T4" fmla="*/ 62341 w 326"/>
                <a:gd name="T5" fmla="*/ 0 h 325"/>
                <a:gd name="T6" fmla="*/ 117115 w 326"/>
                <a:gd name="T7" fmla="*/ 55304 h 325"/>
                <a:gd name="T8" fmla="*/ 62341 w 326"/>
                <a:gd name="T9" fmla="*/ 117114 h 325"/>
                <a:gd name="T10" fmla="*/ 0 w 326"/>
                <a:gd name="T11" fmla="*/ 55304 h 3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6" h="325">
                  <a:moveTo>
                    <a:pt x="0" y="153"/>
                  </a:moveTo>
                  <a:lnTo>
                    <a:pt x="0" y="153"/>
                  </a:lnTo>
                  <a:cubicBezTo>
                    <a:pt x="0" y="76"/>
                    <a:pt x="77" y="0"/>
                    <a:pt x="173" y="0"/>
                  </a:cubicBezTo>
                  <a:cubicBezTo>
                    <a:pt x="268" y="0"/>
                    <a:pt x="325" y="76"/>
                    <a:pt x="325" y="153"/>
                  </a:cubicBezTo>
                  <a:cubicBezTo>
                    <a:pt x="325" y="248"/>
                    <a:pt x="268" y="324"/>
                    <a:pt x="173" y="324"/>
                  </a:cubicBezTo>
                  <a:cubicBezTo>
                    <a:pt x="77" y="324"/>
                    <a:pt x="0" y="248"/>
                    <a:pt x="0" y="153"/>
                  </a:cubicBez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44" name="Freeform 205"/>
            <p:cNvSpPr>
              <a:spLocks noChangeArrowheads="1"/>
            </p:cNvSpPr>
            <p:nvPr/>
          </p:nvSpPr>
          <p:spPr bwMode="auto">
            <a:xfrm>
              <a:off x="7145338" y="1935163"/>
              <a:ext cx="274637" cy="227012"/>
            </a:xfrm>
            <a:custGeom>
              <a:avLst/>
              <a:gdLst>
                <a:gd name="T0" fmla="*/ 219351 w 765"/>
                <a:gd name="T1" fmla="*/ 0 h 631"/>
                <a:gd name="T2" fmla="*/ 274278 w 765"/>
                <a:gd name="T3" fmla="*/ 103253 h 631"/>
                <a:gd name="T4" fmla="*/ 54927 w 765"/>
                <a:gd name="T5" fmla="*/ 226652 h 631"/>
                <a:gd name="T6" fmla="*/ 0 w 765"/>
                <a:gd name="T7" fmla="*/ 123759 h 631"/>
                <a:gd name="T8" fmla="*/ 219351 w 765"/>
                <a:gd name="T9" fmla="*/ 0 h 6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5" h="631">
                  <a:moveTo>
                    <a:pt x="611" y="0"/>
                  </a:moveTo>
                  <a:lnTo>
                    <a:pt x="764" y="287"/>
                  </a:lnTo>
                  <a:lnTo>
                    <a:pt x="153" y="630"/>
                  </a:lnTo>
                  <a:lnTo>
                    <a:pt x="0" y="344"/>
                  </a:lnTo>
                  <a:lnTo>
                    <a:pt x="611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45" name="Freeform 206"/>
            <p:cNvSpPr>
              <a:spLocks noChangeArrowheads="1"/>
            </p:cNvSpPr>
            <p:nvPr/>
          </p:nvSpPr>
          <p:spPr bwMode="auto">
            <a:xfrm>
              <a:off x="7110413" y="2052638"/>
              <a:ext cx="117475" cy="117475"/>
            </a:xfrm>
            <a:custGeom>
              <a:avLst/>
              <a:gdLst>
                <a:gd name="T0" fmla="*/ 0 w 325"/>
                <a:gd name="T1" fmla="*/ 54942 h 325"/>
                <a:gd name="T2" fmla="*/ 0 w 325"/>
                <a:gd name="T3" fmla="*/ 54942 h 325"/>
                <a:gd name="T4" fmla="*/ 62171 w 325"/>
                <a:gd name="T5" fmla="*/ 0 h 325"/>
                <a:gd name="T6" fmla="*/ 117114 w 325"/>
                <a:gd name="T7" fmla="*/ 54942 h 325"/>
                <a:gd name="T8" fmla="*/ 62171 w 325"/>
                <a:gd name="T9" fmla="*/ 117114 h 325"/>
                <a:gd name="T10" fmla="*/ 0 w 325"/>
                <a:gd name="T11" fmla="*/ 54942 h 3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5" h="325">
                  <a:moveTo>
                    <a:pt x="0" y="152"/>
                  </a:moveTo>
                  <a:lnTo>
                    <a:pt x="0" y="152"/>
                  </a:lnTo>
                  <a:cubicBezTo>
                    <a:pt x="0" y="76"/>
                    <a:pt x="76" y="0"/>
                    <a:pt x="172" y="0"/>
                  </a:cubicBezTo>
                  <a:cubicBezTo>
                    <a:pt x="248" y="0"/>
                    <a:pt x="324" y="76"/>
                    <a:pt x="324" y="152"/>
                  </a:cubicBezTo>
                  <a:cubicBezTo>
                    <a:pt x="324" y="248"/>
                    <a:pt x="248" y="324"/>
                    <a:pt x="172" y="324"/>
                  </a:cubicBezTo>
                  <a:cubicBezTo>
                    <a:pt x="76" y="324"/>
                    <a:pt x="0" y="248"/>
                    <a:pt x="0" y="152"/>
                  </a:cubicBez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46" name="Freeform 207"/>
            <p:cNvSpPr>
              <a:spLocks noChangeArrowheads="1"/>
            </p:cNvSpPr>
            <p:nvPr/>
          </p:nvSpPr>
          <p:spPr bwMode="auto">
            <a:xfrm>
              <a:off x="7186613" y="2073275"/>
              <a:ext cx="233362" cy="200025"/>
            </a:xfrm>
            <a:custGeom>
              <a:avLst/>
              <a:gdLst>
                <a:gd name="T0" fmla="*/ 178073 w 650"/>
                <a:gd name="T1" fmla="*/ 0 h 555"/>
                <a:gd name="T2" fmla="*/ 233003 w 650"/>
                <a:gd name="T3" fmla="*/ 103436 h 555"/>
                <a:gd name="T4" fmla="*/ 54930 w 650"/>
                <a:gd name="T5" fmla="*/ 199665 h 555"/>
                <a:gd name="T6" fmla="*/ 0 w 650"/>
                <a:gd name="T7" fmla="*/ 96228 h 555"/>
                <a:gd name="T8" fmla="*/ 178073 w 650"/>
                <a:gd name="T9" fmla="*/ 0 h 5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0" h="555">
                  <a:moveTo>
                    <a:pt x="496" y="0"/>
                  </a:moveTo>
                  <a:lnTo>
                    <a:pt x="649" y="287"/>
                  </a:lnTo>
                  <a:lnTo>
                    <a:pt x="153" y="554"/>
                  </a:lnTo>
                  <a:lnTo>
                    <a:pt x="0" y="267"/>
                  </a:lnTo>
                  <a:lnTo>
                    <a:pt x="496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47" name="Freeform 208"/>
            <p:cNvSpPr>
              <a:spLocks noChangeArrowheads="1"/>
            </p:cNvSpPr>
            <p:nvPr/>
          </p:nvSpPr>
          <p:spPr bwMode="auto">
            <a:xfrm>
              <a:off x="7151688" y="2162175"/>
              <a:ext cx="117475" cy="117475"/>
            </a:xfrm>
            <a:custGeom>
              <a:avLst/>
              <a:gdLst>
                <a:gd name="T0" fmla="*/ 0 w 325"/>
                <a:gd name="T1" fmla="*/ 55134 h 326"/>
                <a:gd name="T2" fmla="*/ 0 w 325"/>
                <a:gd name="T3" fmla="*/ 55134 h 326"/>
                <a:gd name="T4" fmla="*/ 55304 w 325"/>
                <a:gd name="T5" fmla="*/ 0 h 326"/>
                <a:gd name="T6" fmla="*/ 117114 w 325"/>
                <a:gd name="T7" fmla="*/ 55134 h 326"/>
                <a:gd name="T8" fmla="*/ 55304 w 325"/>
                <a:gd name="T9" fmla="*/ 117115 h 326"/>
                <a:gd name="T10" fmla="*/ 0 w 325"/>
                <a:gd name="T11" fmla="*/ 55134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5" h="326">
                  <a:moveTo>
                    <a:pt x="0" y="153"/>
                  </a:moveTo>
                  <a:lnTo>
                    <a:pt x="0" y="153"/>
                  </a:lnTo>
                  <a:cubicBezTo>
                    <a:pt x="0" y="76"/>
                    <a:pt x="57" y="0"/>
                    <a:pt x="153" y="0"/>
                  </a:cubicBezTo>
                  <a:cubicBezTo>
                    <a:pt x="248" y="0"/>
                    <a:pt x="324" y="76"/>
                    <a:pt x="324" y="153"/>
                  </a:cubicBezTo>
                  <a:cubicBezTo>
                    <a:pt x="324" y="248"/>
                    <a:pt x="248" y="325"/>
                    <a:pt x="153" y="325"/>
                  </a:cubicBezTo>
                  <a:cubicBezTo>
                    <a:pt x="57" y="325"/>
                    <a:pt x="0" y="248"/>
                    <a:pt x="0" y="153"/>
                  </a:cubicBez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48" name="Freeform 209"/>
            <p:cNvSpPr>
              <a:spLocks noChangeArrowheads="1"/>
            </p:cNvSpPr>
            <p:nvPr/>
          </p:nvSpPr>
          <p:spPr bwMode="auto">
            <a:xfrm>
              <a:off x="7234238" y="2203450"/>
              <a:ext cx="171450" cy="144463"/>
            </a:xfrm>
            <a:custGeom>
              <a:avLst/>
              <a:gdLst>
                <a:gd name="T0" fmla="*/ 129843 w 478"/>
                <a:gd name="T1" fmla="*/ 0 h 402"/>
                <a:gd name="T2" fmla="*/ 171091 w 478"/>
                <a:gd name="T3" fmla="*/ 75466 h 402"/>
                <a:gd name="T4" fmla="*/ 40890 w 478"/>
                <a:gd name="T5" fmla="*/ 144104 h 402"/>
                <a:gd name="T6" fmla="*/ 0 w 478"/>
                <a:gd name="T7" fmla="*/ 68638 h 402"/>
                <a:gd name="T8" fmla="*/ 129843 w 478"/>
                <a:gd name="T9" fmla="*/ 0 h 4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8" h="402">
                  <a:moveTo>
                    <a:pt x="362" y="0"/>
                  </a:moveTo>
                  <a:lnTo>
                    <a:pt x="477" y="210"/>
                  </a:lnTo>
                  <a:lnTo>
                    <a:pt x="114" y="401"/>
                  </a:lnTo>
                  <a:lnTo>
                    <a:pt x="0" y="191"/>
                  </a:lnTo>
                  <a:lnTo>
                    <a:pt x="362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49" name="Freeform 210"/>
            <p:cNvSpPr>
              <a:spLocks noChangeArrowheads="1"/>
            </p:cNvSpPr>
            <p:nvPr/>
          </p:nvSpPr>
          <p:spPr bwMode="auto">
            <a:xfrm>
              <a:off x="7207250" y="2265363"/>
              <a:ext cx="88900" cy="88900"/>
            </a:xfrm>
            <a:custGeom>
              <a:avLst/>
              <a:gdLst>
                <a:gd name="T0" fmla="*/ 0 w 249"/>
                <a:gd name="T1" fmla="*/ 47485 h 249"/>
                <a:gd name="T2" fmla="*/ 0 w 249"/>
                <a:gd name="T3" fmla="*/ 47485 h 249"/>
                <a:gd name="T4" fmla="*/ 47485 w 249"/>
                <a:gd name="T5" fmla="*/ 0 h 249"/>
                <a:gd name="T6" fmla="*/ 88543 w 249"/>
                <a:gd name="T7" fmla="*/ 47485 h 249"/>
                <a:gd name="T8" fmla="*/ 47485 w 249"/>
                <a:gd name="T9" fmla="*/ 88543 h 249"/>
                <a:gd name="T10" fmla="*/ 0 w 249"/>
                <a:gd name="T11" fmla="*/ 47485 h 2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9" h="249">
                  <a:moveTo>
                    <a:pt x="0" y="133"/>
                  </a:moveTo>
                  <a:lnTo>
                    <a:pt x="0" y="133"/>
                  </a:lnTo>
                  <a:cubicBezTo>
                    <a:pt x="0" y="57"/>
                    <a:pt x="56" y="0"/>
                    <a:pt x="133" y="0"/>
                  </a:cubicBezTo>
                  <a:cubicBezTo>
                    <a:pt x="190" y="0"/>
                    <a:pt x="248" y="57"/>
                    <a:pt x="248" y="133"/>
                  </a:cubicBezTo>
                  <a:cubicBezTo>
                    <a:pt x="248" y="210"/>
                    <a:pt x="190" y="248"/>
                    <a:pt x="133" y="248"/>
                  </a:cubicBezTo>
                  <a:cubicBezTo>
                    <a:pt x="56" y="248"/>
                    <a:pt x="0" y="210"/>
                    <a:pt x="0" y="133"/>
                  </a:cubicBez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50" name="Freeform 211"/>
            <p:cNvSpPr>
              <a:spLocks noChangeArrowheads="1"/>
            </p:cNvSpPr>
            <p:nvPr/>
          </p:nvSpPr>
          <p:spPr bwMode="auto">
            <a:xfrm>
              <a:off x="7323138" y="1811338"/>
              <a:ext cx="109537" cy="481012"/>
            </a:xfrm>
            <a:custGeom>
              <a:avLst/>
              <a:gdLst>
                <a:gd name="T0" fmla="*/ 34007 w 306"/>
                <a:gd name="T1" fmla="*/ 0 h 1338"/>
                <a:gd name="T2" fmla="*/ 34007 w 306"/>
                <a:gd name="T3" fmla="*/ 0 h 1338"/>
                <a:gd name="T4" fmla="*/ 88775 w 306"/>
                <a:gd name="T5" fmla="*/ 96346 h 1338"/>
                <a:gd name="T6" fmla="*/ 40808 w 306"/>
                <a:gd name="T7" fmla="*/ 123668 h 1338"/>
                <a:gd name="T8" fmla="*/ 95576 w 306"/>
                <a:gd name="T9" fmla="*/ 226845 h 1338"/>
                <a:gd name="T10" fmla="*/ 40808 w 306"/>
                <a:gd name="T11" fmla="*/ 260998 h 1338"/>
                <a:gd name="T12" fmla="*/ 95576 w 306"/>
                <a:gd name="T13" fmla="*/ 364174 h 1338"/>
                <a:gd name="T14" fmla="*/ 40808 w 306"/>
                <a:gd name="T15" fmla="*/ 391496 h 1338"/>
                <a:gd name="T16" fmla="*/ 81974 w 306"/>
                <a:gd name="T17" fmla="*/ 466991 h 1338"/>
                <a:gd name="T18" fmla="*/ 0 w 306"/>
                <a:gd name="T19" fmla="*/ 480652 h 1338"/>
                <a:gd name="T20" fmla="*/ 34007 w 306"/>
                <a:gd name="T21" fmla="*/ 0 h 13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06" h="1338">
                  <a:moveTo>
                    <a:pt x="95" y="0"/>
                  </a:moveTo>
                  <a:lnTo>
                    <a:pt x="95" y="0"/>
                  </a:lnTo>
                  <a:cubicBezTo>
                    <a:pt x="95" y="0"/>
                    <a:pt x="305" y="58"/>
                    <a:pt x="248" y="268"/>
                  </a:cubicBezTo>
                  <a:cubicBezTo>
                    <a:pt x="114" y="344"/>
                    <a:pt x="114" y="344"/>
                    <a:pt x="114" y="344"/>
                  </a:cubicBezTo>
                  <a:cubicBezTo>
                    <a:pt x="114" y="344"/>
                    <a:pt x="287" y="402"/>
                    <a:pt x="267" y="631"/>
                  </a:cubicBezTo>
                  <a:cubicBezTo>
                    <a:pt x="114" y="726"/>
                    <a:pt x="114" y="726"/>
                    <a:pt x="114" y="726"/>
                  </a:cubicBezTo>
                  <a:cubicBezTo>
                    <a:pt x="114" y="726"/>
                    <a:pt x="305" y="783"/>
                    <a:pt x="267" y="1013"/>
                  </a:cubicBezTo>
                  <a:cubicBezTo>
                    <a:pt x="114" y="1089"/>
                    <a:pt x="114" y="1089"/>
                    <a:pt x="114" y="1089"/>
                  </a:cubicBezTo>
                  <a:cubicBezTo>
                    <a:pt x="114" y="1089"/>
                    <a:pt x="267" y="1127"/>
                    <a:pt x="229" y="1299"/>
                  </a:cubicBezTo>
                  <a:cubicBezTo>
                    <a:pt x="0" y="1337"/>
                    <a:pt x="0" y="1337"/>
                    <a:pt x="0" y="1337"/>
                  </a:cubicBezTo>
                  <a:lnTo>
                    <a:pt x="95" y="0"/>
                  </a:lnTo>
                </a:path>
              </a:pathLst>
            </a:custGeom>
            <a:solidFill>
              <a:srgbClr val="F9D3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51" name="Freeform 212"/>
            <p:cNvSpPr>
              <a:spLocks noChangeArrowheads="1"/>
            </p:cNvSpPr>
            <p:nvPr/>
          </p:nvSpPr>
          <p:spPr bwMode="auto">
            <a:xfrm>
              <a:off x="7165975" y="1901825"/>
              <a:ext cx="96838" cy="109538"/>
            </a:xfrm>
            <a:custGeom>
              <a:avLst/>
              <a:gdLst>
                <a:gd name="T0" fmla="*/ 82746 w 268"/>
                <a:gd name="T1" fmla="*/ 34007 h 306"/>
                <a:gd name="T2" fmla="*/ 82746 w 268"/>
                <a:gd name="T3" fmla="*/ 34007 h 306"/>
                <a:gd name="T4" fmla="*/ 69015 w 268"/>
                <a:gd name="T5" fmla="*/ 95577 h 306"/>
                <a:gd name="T6" fmla="*/ 13731 w 268"/>
                <a:gd name="T7" fmla="*/ 74815 h 306"/>
                <a:gd name="T8" fmla="*/ 20596 w 268"/>
                <a:gd name="T9" fmla="*/ 13603 h 306"/>
                <a:gd name="T10" fmla="*/ 82746 w 268"/>
                <a:gd name="T11" fmla="*/ 34007 h 3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8" h="306">
                  <a:moveTo>
                    <a:pt x="229" y="95"/>
                  </a:moveTo>
                  <a:lnTo>
                    <a:pt x="229" y="95"/>
                  </a:lnTo>
                  <a:cubicBezTo>
                    <a:pt x="267" y="172"/>
                    <a:pt x="248" y="248"/>
                    <a:pt x="191" y="267"/>
                  </a:cubicBezTo>
                  <a:cubicBezTo>
                    <a:pt x="133" y="305"/>
                    <a:pt x="57" y="267"/>
                    <a:pt x="38" y="209"/>
                  </a:cubicBezTo>
                  <a:cubicBezTo>
                    <a:pt x="0" y="133"/>
                    <a:pt x="0" y="57"/>
                    <a:pt x="57" y="38"/>
                  </a:cubicBezTo>
                  <a:cubicBezTo>
                    <a:pt x="115" y="0"/>
                    <a:pt x="191" y="38"/>
                    <a:pt x="229" y="95"/>
                  </a:cubicBezTo>
                </a:path>
              </a:pathLst>
            </a:custGeom>
            <a:solidFill>
              <a:srgbClr val="E6D6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52" name="Freeform 213"/>
            <p:cNvSpPr>
              <a:spLocks noChangeArrowheads="1"/>
            </p:cNvSpPr>
            <p:nvPr/>
          </p:nvSpPr>
          <p:spPr bwMode="auto">
            <a:xfrm>
              <a:off x="7124700" y="2052638"/>
              <a:ext cx="96838" cy="109537"/>
            </a:xfrm>
            <a:custGeom>
              <a:avLst/>
              <a:gdLst>
                <a:gd name="T0" fmla="*/ 83107 w 268"/>
                <a:gd name="T1" fmla="*/ 34007 h 306"/>
                <a:gd name="T2" fmla="*/ 83107 w 268"/>
                <a:gd name="T3" fmla="*/ 34007 h 306"/>
                <a:gd name="T4" fmla="*/ 75881 w 268"/>
                <a:gd name="T5" fmla="*/ 95576 h 306"/>
                <a:gd name="T6" fmla="*/ 13731 w 268"/>
                <a:gd name="T7" fmla="*/ 75172 h 306"/>
                <a:gd name="T8" fmla="*/ 27823 w 268"/>
                <a:gd name="T9" fmla="*/ 6801 h 306"/>
                <a:gd name="T10" fmla="*/ 83107 w 268"/>
                <a:gd name="T11" fmla="*/ 34007 h 3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8" h="306">
                  <a:moveTo>
                    <a:pt x="230" y="95"/>
                  </a:moveTo>
                  <a:lnTo>
                    <a:pt x="230" y="95"/>
                  </a:lnTo>
                  <a:cubicBezTo>
                    <a:pt x="267" y="152"/>
                    <a:pt x="248" y="248"/>
                    <a:pt x="210" y="267"/>
                  </a:cubicBezTo>
                  <a:cubicBezTo>
                    <a:pt x="153" y="305"/>
                    <a:pt x="77" y="267"/>
                    <a:pt x="38" y="210"/>
                  </a:cubicBezTo>
                  <a:cubicBezTo>
                    <a:pt x="0" y="133"/>
                    <a:pt x="19" y="57"/>
                    <a:pt x="77" y="19"/>
                  </a:cubicBezTo>
                  <a:cubicBezTo>
                    <a:pt x="134" y="0"/>
                    <a:pt x="191" y="38"/>
                    <a:pt x="230" y="95"/>
                  </a:cubicBezTo>
                </a:path>
              </a:pathLst>
            </a:custGeom>
            <a:solidFill>
              <a:srgbClr val="E6D6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53" name="Freeform 214"/>
            <p:cNvSpPr>
              <a:spLocks noChangeArrowheads="1"/>
            </p:cNvSpPr>
            <p:nvPr/>
          </p:nvSpPr>
          <p:spPr bwMode="auto">
            <a:xfrm>
              <a:off x="7165975" y="2162175"/>
              <a:ext cx="96838" cy="111125"/>
            </a:xfrm>
            <a:custGeom>
              <a:avLst/>
              <a:gdLst>
                <a:gd name="T0" fmla="*/ 82746 w 268"/>
                <a:gd name="T1" fmla="*/ 34387 h 307"/>
                <a:gd name="T2" fmla="*/ 82746 w 268"/>
                <a:gd name="T3" fmla="*/ 34387 h 307"/>
                <a:gd name="T4" fmla="*/ 69015 w 268"/>
                <a:gd name="T5" fmla="*/ 97008 h 307"/>
                <a:gd name="T6" fmla="*/ 13731 w 268"/>
                <a:gd name="T7" fmla="*/ 76014 h 307"/>
                <a:gd name="T8" fmla="*/ 20596 w 268"/>
                <a:gd name="T9" fmla="*/ 14117 h 307"/>
                <a:gd name="T10" fmla="*/ 82746 w 268"/>
                <a:gd name="T11" fmla="*/ 34387 h 3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8" h="307">
                  <a:moveTo>
                    <a:pt x="229" y="95"/>
                  </a:moveTo>
                  <a:lnTo>
                    <a:pt x="229" y="95"/>
                  </a:lnTo>
                  <a:cubicBezTo>
                    <a:pt x="267" y="172"/>
                    <a:pt x="248" y="248"/>
                    <a:pt x="191" y="268"/>
                  </a:cubicBezTo>
                  <a:cubicBezTo>
                    <a:pt x="133" y="306"/>
                    <a:pt x="76" y="268"/>
                    <a:pt x="38" y="210"/>
                  </a:cubicBezTo>
                  <a:cubicBezTo>
                    <a:pt x="0" y="134"/>
                    <a:pt x="19" y="58"/>
                    <a:pt x="57" y="39"/>
                  </a:cubicBezTo>
                  <a:cubicBezTo>
                    <a:pt x="115" y="0"/>
                    <a:pt x="191" y="39"/>
                    <a:pt x="229" y="95"/>
                  </a:cubicBezTo>
                </a:path>
              </a:pathLst>
            </a:custGeom>
            <a:solidFill>
              <a:srgbClr val="E6D6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54" name="Freeform 215"/>
            <p:cNvSpPr>
              <a:spLocks noChangeArrowheads="1"/>
            </p:cNvSpPr>
            <p:nvPr/>
          </p:nvSpPr>
          <p:spPr bwMode="auto">
            <a:xfrm>
              <a:off x="7219950" y="2265363"/>
              <a:ext cx="76200" cy="88900"/>
            </a:xfrm>
            <a:custGeom>
              <a:avLst/>
              <a:gdLst>
                <a:gd name="T0" fmla="*/ 69011 w 212"/>
                <a:gd name="T1" fmla="*/ 33918 h 249"/>
                <a:gd name="T2" fmla="*/ 69011 w 212"/>
                <a:gd name="T3" fmla="*/ 33918 h 249"/>
                <a:gd name="T4" fmla="*/ 54993 w 212"/>
                <a:gd name="T5" fmla="*/ 81759 h 249"/>
                <a:gd name="T6" fmla="*/ 6829 w 212"/>
                <a:gd name="T7" fmla="*/ 61052 h 249"/>
                <a:gd name="T8" fmla="*/ 20847 w 212"/>
                <a:gd name="T9" fmla="*/ 13567 h 249"/>
                <a:gd name="T10" fmla="*/ 69011 w 212"/>
                <a:gd name="T11" fmla="*/ 33918 h 2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2" h="249">
                  <a:moveTo>
                    <a:pt x="192" y="95"/>
                  </a:moveTo>
                  <a:lnTo>
                    <a:pt x="192" y="95"/>
                  </a:lnTo>
                  <a:cubicBezTo>
                    <a:pt x="211" y="133"/>
                    <a:pt x="211" y="210"/>
                    <a:pt x="153" y="229"/>
                  </a:cubicBezTo>
                  <a:cubicBezTo>
                    <a:pt x="115" y="248"/>
                    <a:pt x="58" y="229"/>
                    <a:pt x="19" y="171"/>
                  </a:cubicBezTo>
                  <a:cubicBezTo>
                    <a:pt x="0" y="114"/>
                    <a:pt x="0" y="57"/>
                    <a:pt x="58" y="38"/>
                  </a:cubicBezTo>
                  <a:cubicBezTo>
                    <a:pt x="96" y="0"/>
                    <a:pt x="153" y="38"/>
                    <a:pt x="192" y="95"/>
                  </a:cubicBezTo>
                </a:path>
              </a:pathLst>
            </a:custGeom>
            <a:solidFill>
              <a:srgbClr val="E6D6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55" name="Freeform 216"/>
            <p:cNvSpPr>
              <a:spLocks noChangeArrowheads="1"/>
            </p:cNvSpPr>
            <p:nvPr/>
          </p:nvSpPr>
          <p:spPr bwMode="auto">
            <a:xfrm>
              <a:off x="6478588" y="1881188"/>
              <a:ext cx="123825" cy="131762"/>
            </a:xfrm>
            <a:custGeom>
              <a:avLst/>
              <a:gdLst>
                <a:gd name="T0" fmla="*/ 109827 w 345"/>
                <a:gd name="T1" fmla="*/ 41628 h 364"/>
                <a:gd name="T2" fmla="*/ 109827 w 345"/>
                <a:gd name="T3" fmla="*/ 41628 h 364"/>
                <a:gd name="T4" fmla="*/ 89010 w 345"/>
                <a:gd name="T5" fmla="*/ 117645 h 364"/>
                <a:gd name="T6" fmla="*/ 13998 w 345"/>
                <a:gd name="T7" fmla="*/ 90134 h 364"/>
                <a:gd name="T8" fmla="*/ 34456 w 345"/>
                <a:gd name="T9" fmla="*/ 13755 h 364"/>
                <a:gd name="T10" fmla="*/ 109827 w 345"/>
                <a:gd name="T11" fmla="*/ 41628 h 3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5" h="364">
                  <a:moveTo>
                    <a:pt x="306" y="115"/>
                  </a:moveTo>
                  <a:lnTo>
                    <a:pt x="306" y="115"/>
                  </a:lnTo>
                  <a:cubicBezTo>
                    <a:pt x="344" y="191"/>
                    <a:pt x="325" y="287"/>
                    <a:pt x="248" y="325"/>
                  </a:cubicBezTo>
                  <a:cubicBezTo>
                    <a:pt x="192" y="363"/>
                    <a:pt x="96" y="344"/>
                    <a:pt x="39" y="249"/>
                  </a:cubicBezTo>
                  <a:cubicBezTo>
                    <a:pt x="0" y="172"/>
                    <a:pt x="19" y="77"/>
                    <a:pt x="96" y="38"/>
                  </a:cubicBezTo>
                  <a:cubicBezTo>
                    <a:pt x="172" y="0"/>
                    <a:pt x="268" y="38"/>
                    <a:pt x="306" y="115"/>
                  </a:cubicBezTo>
                </a:path>
              </a:pathLst>
            </a:custGeom>
            <a:solidFill>
              <a:srgbClr val="E6D6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56" name="Freeform 217"/>
            <p:cNvSpPr>
              <a:spLocks noChangeArrowheads="1"/>
            </p:cNvSpPr>
            <p:nvPr/>
          </p:nvSpPr>
          <p:spPr bwMode="auto">
            <a:xfrm>
              <a:off x="7261225" y="2203450"/>
              <a:ext cx="123825" cy="55563"/>
            </a:xfrm>
            <a:custGeom>
              <a:avLst/>
              <a:gdLst>
                <a:gd name="T0" fmla="*/ 0 w 345"/>
                <a:gd name="T1" fmla="*/ 55202 h 154"/>
                <a:gd name="T2" fmla="*/ 0 w 345"/>
                <a:gd name="T3" fmla="*/ 55202 h 154"/>
                <a:gd name="T4" fmla="*/ 102649 w 345"/>
                <a:gd name="T5" fmla="*/ 0 h 154"/>
                <a:gd name="T6" fmla="*/ 116647 w 345"/>
                <a:gd name="T7" fmla="*/ 6855 h 154"/>
                <a:gd name="T8" fmla="*/ 116647 w 345"/>
                <a:gd name="T9" fmla="*/ 6855 h 154"/>
                <a:gd name="T10" fmla="*/ 0 w 345"/>
                <a:gd name="T11" fmla="*/ 55202 h 1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5" h="154">
                  <a:moveTo>
                    <a:pt x="0" y="153"/>
                  </a:moveTo>
                  <a:lnTo>
                    <a:pt x="0" y="153"/>
                  </a:lnTo>
                  <a:cubicBezTo>
                    <a:pt x="286" y="0"/>
                    <a:pt x="286" y="0"/>
                    <a:pt x="286" y="0"/>
                  </a:cubicBezTo>
                  <a:lnTo>
                    <a:pt x="325" y="19"/>
                  </a:lnTo>
                  <a:cubicBezTo>
                    <a:pt x="344" y="38"/>
                    <a:pt x="325" y="19"/>
                    <a:pt x="325" y="19"/>
                  </a:cubicBezTo>
                  <a:cubicBezTo>
                    <a:pt x="0" y="153"/>
                    <a:pt x="0" y="153"/>
                    <a:pt x="0" y="153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57" name="Freeform 218"/>
            <p:cNvSpPr>
              <a:spLocks noChangeArrowheads="1"/>
            </p:cNvSpPr>
            <p:nvPr/>
          </p:nvSpPr>
          <p:spPr bwMode="auto">
            <a:xfrm>
              <a:off x="7213600" y="2073275"/>
              <a:ext cx="179388" cy="82550"/>
            </a:xfrm>
            <a:custGeom>
              <a:avLst/>
              <a:gdLst>
                <a:gd name="T0" fmla="*/ 151291 w 498"/>
                <a:gd name="T1" fmla="*/ 0 h 230"/>
                <a:gd name="T2" fmla="*/ 151291 w 498"/>
                <a:gd name="T3" fmla="*/ 0 h 230"/>
                <a:gd name="T4" fmla="*/ 172184 w 498"/>
                <a:gd name="T5" fmla="*/ 13639 h 230"/>
                <a:gd name="T6" fmla="*/ 172184 w 498"/>
                <a:gd name="T7" fmla="*/ 13639 h 230"/>
                <a:gd name="T8" fmla="*/ 0 w 498"/>
                <a:gd name="T9" fmla="*/ 82191 h 230"/>
                <a:gd name="T10" fmla="*/ 151291 w 498"/>
                <a:gd name="T11" fmla="*/ 0 h 2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8" h="230">
                  <a:moveTo>
                    <a:pt x="420" y="0"/>
                  </a:moveTo>
                  <a:lnTo>
                    <a:pt x="420" y="0"/>
                  </a:lnTo>
                  <a:cubicBezTo>
                    <a:pt x="420" y="0"/>
                    <a:pt x="459" y="19"/>
                    <a:pt x="478" y="38"/>
                  </a:cubicBezTo>
                  <a:cubicBezTo>
                    <a:pt x="497" y="57"/>
                    <a:pt x="478" y="38"/>
                    <a:pt x="478" y="3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420" y="0"/>
                    <a:pt x="420" y="0"/>
                    <a:pt x="420" y="0"/>
                  </a:cubicBezTo>
                </a:path>
              </a:pathLst>
            </a:custGeom>
            <a:solidFill>
              <a:srgbClr val="EAB9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58" name="Freeform 219"/>
            <p:cNvSpPr>
              <a:spLocks noChangeArrowheads="1"/>
            </p:cNvSpPr>
            <p:nvPr/>
          </p:nvSpPr>
          <p:spPr bwMode="auto">
            <a:xfrm>
              <a:off x="7159625" y="1935163"/>
              <a:ext cx="233363" cy="111125"/>
            </a:xfrm>
            <a:custGeom>
              <a:avLst/>
              <a:gdLst>
                <a:gd name="T0" fmla="*/ 0 w 650"/>
                <a:gd name="T1" fmla="*/ 110763 h 307"/>
                <a:gd name="T2" fmla="*/ 0 w 650"/>
                <a:gd name="T3" fmla="*/ 110763 h 307"/>
                <a:gd name="T4" fmla="*/ 205359 w 650"/>
                <a:gd name="T5" fmla="*/ 0 h 307"/>
                <a:gd name="T6" fmla="*/ 233004 w 650"/>
                <a:gd name="T7" fmla="*/ 20994 h 307"/>
                <a:gd name="T8" fmla="*/ 0 w 650"/>
                <a:gd name="T9" fmla="*/ 110763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0" h="307">
                  <a:moveTo>
                    <a:pt x="0" y="306"/>
                  </a:moveTo>
                  <a:lnTo>
                    <a:pt x="0" y="306"/>
                  </a:ln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630" y="38"/>
                    <a:pt x="649" y="58"/>
                  </a:cubicBezTo>
                  <a:lnTo>
                    <a:pt x="0" y="306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59" name="Freeform 220"/>
            <p:cNvSpPr>
              <a:spLocks noChangeArrowheads="1"/>
            </p:cNvSpPr>
            <p:nvPr/>
          </p:nvSpPr>
          <p:spPr bwMode="auto">
            <a:xfrm>
              <a:off x="7304088" y="2279650"/>
              <a:ext cx="96837" cy="88900"/>
            </a:xfrm>
            <a:custGeom>
              <a:avLst/>
              <a:gdLst>
                <a:gd name="T0" fmla="*/ 0 w 268"/>
                <a:gd name="T1" fmla="*/ 54268 h 249"/>
                <a:gd name="T2" fmla="*/ 96476 w 268"/>
                <a:gd name="T3" fmla="*/ 0 h 249"/>
                <a:gd name="T4" fmla="*/ 0 w 268"/>
                <a:gd name="T5" fmla="*/ 88543 h 249"/>
                <a:gd name="T6" fmla="*/ 0 w 268"/>
                <a:gd name="T7" fmla="*/ 54268 h 2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8" h="249">
                  <a:moveTo>
                    <a:pt x="0" y="152"/>
                  </a:moveTo>
                  <a:lnTo>
                    <a:pt x="267" y="0"/>
                  </a:lnTo>
                  <a:lnTo>
                    <a:pt x="0" y="248"/>
                  </a:lnTo>
                  <a:lnTo>
                    <a:pt x="0" y="152"/>
                  </a:lnTo>
                </a:path>
              </a:pathLst>
            </a:custGeom>
            <a:solidFill>
              <a:srgbClr val="EAB98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60" name="Freeform 221"/>
            <p:cNvSpPr>
              <a:spLocks noChangeArrowheads="1"/>
            </p:cNvSpPr>
            <p:nvPr/>
          </p:nvSpPr>
          <p:spPr bwMode="auto">
            <a:xfrm>
              <a:off x="6499225" y="2808288"/>
              <a:ext cx="495300" cy="501650"/>
            </a:xfrm>
            <a:custGeom>
              <a:avLst/>
              <a:gdLst>
                <a:gd name="T0" fmla="*/ 494940 w 1375"/>
                <a:gd name="T1" fmla="*/ 0 h 1395"/>
                <a:gd name="T2" fmla="*/ 494940 w 1375"/>
                <a:gd name="T3" fmla="*/ 501290 h 1395"/>
                <a:gd name="T4" fmla="*/ 0 w 1375"/>
                <a:gd name="T5" fmla="*/ 501290 h 1395"/>
                <a:gd name="T6" fmla="*/ 0 w 1375"/>
                <a:gd name="T7" fmla="*/ 0 h 1395"/>
                <a:gd name="T8" fmla="*/ 494940 w 1375"/>
                <a:gd name="T9" fmla="*/ 0 h 13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75" h="1395">
                  <a:moveTo>
                    <a:pt x="1374" y="0"/>
                  </a:moveTo>
                  <a:lnTo>
                    <a:pt x="1374" y="1394"/>
                  </a:lnTo>
                  <a:lnTo>
                    <a:pt x="0" y="1394"/>
                  </a:lnTo>
                  <a:lnTo>
                    <a:pt x="0" y="0"/>
                  </a:lnTo>
                  <a:lnTo>
                    <a:pt x="1374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61" name="Freeform 222"/>
            <p:cNvSpPr>
              <a:spLocks noChangeArrowheads="1"/>
            </p:cNvSpPr>
            <p:nvPr/>
          </p:nvSpPr>
          <p:spPr bwMode="auto">
            <a:xfrm>
              <a:off x="6457950" y="2890838"/>
              <a:ext cx="571500" cy="1628775"/>
            </a:xfrm>
            <a:custGeom>
              <a:avLst/>
              <a:gdLst>
                <a:gd name="T0" fmla="*/ 571140 w 1586"/>
                <a:gd name="T1" fmla="*/ 0 h 4525"/>
                <a:gd name="T2" fmla="*/ 571140 w 1586"/>
                <a:gd name="T3" fmla="*/ 1628415 h 4525"/>
                <a:gd name="T4" fmla="*/ 0 w 1586"/>
                <a:gd name="T5" fmla="*/ 1628415 h 4525"/>
                <a:gd name="T6" fmla="*/ 0 w 1586"/>
                <a:gd name="T7" fmla="*/ 0 h 4525"/>
                <a:gd name="T8" fmla="*/ 571140 w 1586"/>
                <a:gd name="T9" fmla="*/ 0 h 45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6" h="4525">
                  <a:moveTo>
                    <a:pt x="1585" y="0"/>
                  </a:moveTo>
                  <a:lnTo>
                    <a:pt x="1585" y="4524"/>
                  </a:lnTo>
                  <a:lnTo>
                    <a:pt x="0" y="4524"/>
                  </a:lnTo>
                  <a:lnTo>
                    <a:pt x="0" y="0"/>
                  </a:lnTo>
                  <a:lnTo>
                    <a:pt x="1585" y="0"/>
                  </a:lnTo>
                </a:path>
              </a:pathLst>
            </a:custGeom>
            <a:solidFill>
              <a:srgbClr val="1395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</p:grpSp>
      <p:sp>
        <p:nvSpPr>
          <p:cNvPr id="163" name="矩形 162"/>
          <p:cNvSpPr/>
          <p:nvPr/>
        </p:nvSpPr>
        <p:spPr>
          <a:xfrm>
            <a:off x="2427498" y="1946171"/>
            <a:ext cx="689892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7592858" y="4504136"/>
            <a:ext cx="2788080" cy="195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Helvetica Neue"/>
              <a:cs typeface="Helvetica Neue"/>
            </a:endParaRPr>
          </a:p>
        </p:txBody>
      </p:sp>
      <p:sp>
        <p:nvSpPr>
          <p:cNvPr id="3" name="Rectangle 13"/>
          <p:cNvSpPr/>
          <p:nvPr/>
        </p:nvSpPr>
        <p:spPr>
          <a:xfrm>
            <a:off x="7592858" y="4504136"/>
            <a:ext cx="2788080" cy="195237"/>
          </a:xfrm>
          <a:prstGeom prst="rect">
            <a:avLst/>
          </a:prstGeom>
          <a:solidFill>
            <a:srgbClr val="2C43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Helvetica Neue"/>
              <a:cs typeface="Helvetica Neue"/>
            </a:endParaRPr>
          </a:p>
        </p:txBody>
      </p:sp>
      <p:cxnSp>
        <p:nvCxnSpPr>
          <p:cNvPr id="4" name="Straight Connector 2"/>
          <p:cNvCxnSpPr/>
          <p:nvPr/>
        </p:nvCxnSpPr>
        <p:spPr>
          <a:xfrm>
            <a:off x="7371429" y="2170241"/>
            <a:ext cx="0" cy="2722208"/>
          </a:xfrm>
          <a:prstGeom prst="line">
            <a:avLst/>
          </a:prstGeom>
          <a:ln w="127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6"/>
          <p:cNvSpPr/>
          <p:nvPr/>
        </p:nvSpPr>
        <p:spPr>
          <a:xfrm>
            <a:off x="7592858" y="2546210"/>
            <a:ext cx="2788080" cy="195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Helvetica Neue"/>
              <a:cs typeface="Helvetica Neue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7592858" y="3187476"/>
            <a:ext cx="2788080" cy="195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Helvetica Neue"/>
              <a:cs typeface="Helvetica Neue"/>
            </a:endParaRPr>
          </a:p>
        </p:txBody>
      </p:sp>
      <p:sp>
        <p:nvSpPr>
          <p:cNvPr id="10" name="Rectangle 8"/>
          <p:cNvSpPr/>
          <p:nvPr/>
        </p:nvSpPr>
        <p:spPr>
          <a:xfrm>
            <a:off x="7592858" y="3850965"/>
            <a:ext cx="2788080" cy="195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Helvetica Neue"/>
              <a:cs typeface="Helvetica Neue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92858" y="2543035"/>
            <a:ext cx="2189671" cy="195237"/>
          </a:xfrm>
          <a:prstGeom prst="rect">
            <a:avLst/>
          </a:prstGeom>
          <a:solidFill>
            <a:srgbClr val="3F9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Helvetica Neue"/>
              <a:cs typeface="Helvetica Neue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92858" y="3187476"/>
            <a:ext cx="1674594" cy="195237"/>
          </a:xfrm>
          <a:prstGeom prst="rect">
            <a:avLst/>
          </a:prstGeom>
          <a:solidFill>
            <a:srgbClr val="0077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Helvetica Neue"/>
              <a:cs typeface="Helvetica Neue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592858" y="3850965"/>
            <a:ext cx="2599986" cy="195237"/>
          </a:xfrm>
          <a:prstGeom prst="rect">
            <a:avLst/>
          </a:prstGeom>
          <a:solidFill>
            <a:srgbClr val="7442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Helvetica Neue"/>
              <a:cs typeface="Helvetica Neue"/>
            </a:endParaRPr>
          </a:p>
        </p:txBody>
      </p:sp>
      <p:grpSp>
        <p:nvGrpSpPr>
          <p:cNvPr id="19" name="Group 19"/>
          <p:cNvGrpSpPr/>
          <p:nvPr/>
        </p:nvGrpSpPr>
        <p:grpSpPr bwMode="auto">
          <a:xfrm>
            <a:off x="9599990" y="2166052"/>
            <a:ext cx="365077" cy="282538"/>
            <a:chOff x="3541647" y="181442"/>
            <a:chExt cx="1055694" cy="817522"/>
          </a:xfrm>
          <a:solidFill>
            <a:srgbClr val="3F94BF"/>
          </a:solidFill>
        </p:grpSpPr>
        <p:sp>
          <p:nvSpPr>
            <p:cNvPr id="20" name="Rectangle 20"/>
            <p:cNvSpPr/>
            <p:nvPr/>
          </p:nvSpPr>
          <p:spPr>
            <a:xfrm>
              <a:off x="3548533" y="181442"/>
              <a:ext cx="1030448" cy="47306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Helvetica Neue"/>
                <a:cs typeface="Helvetica Neue"/>
              </a:endParaRPr>
            </a:p>
          </p:txBody>
        </p:sp>
        <p:sp>
          <p:nvSpPr>
            <p:cNvPr id="21" name="Isosceles Triangle 21"/>
            <p:cNvSpPr/>
            <p:nvPr/>
          </p:nvSpPr>
          <p:spPr>
            <a:xfrm rot="10800000">
              <a:off x="3541647" y="643021"/>
              <a:ext cx="1055694" cy="355943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Helvetica Neue"/>
                <a:cs typeface="Helvetica Neue"/>
              </a:endParaRPr>
            </a:p>
          </p:txBody>
        </p:sp>
      </p:grpSp>
      <p:sp>
        <p:nvSpPr>
          <p:cNvPr id="22" name="TextBox 22"/>
          <p:cNvSpPr txBox="1">
            <a:spLocks noChangeArrowheads="1"/>
          </p:cNvSpPr>
          <p:nvPr/>
        </p:nvSpPr>
        <p:spPr bwMode="auto">
          <a:xfrm>
            <a:off x="9580942" y="2154942"/>
            <a:ext cx="397617" cy="184661"/>
          </a:xfrm>
          <a:prstGeom prst="rect">
            <a:avLst/>
          </a:prstGeom>
          <a:solidFill>
            <a:srgbClr val="3F94BF"/>
          </a:solidFill>
          <a:ln>
            <a:noFill/>
          </a:ln>
        </p:spPr>
        <p:txBody>
          <a:bodyPr lIns="0" tIns="60955" rIns="0" bIns="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zh-CN" sz="800">
                <a:solidFill>
                  <a:schemeClr val="bg1"/>
                </a:solidFill>
                <a:latin typeface="Roboto Light" charset="0"/>
              </a:rPr>
              <a:t>80%</a:t>
            </a:r>
            <a:endParaRPr lang="en-US" altLang="zh-CN" sz="800">
              <a:solidFill>
                <a:schemeClr val="bg1"/>
              </a:solidFill>
              <a:latin typeface="Roboto Light" charset="0"/>
            </a:endParaRPr>
          </a:p>
        </p:txBody>
      </p:sp>
      <p:grpSp>
        <p:nvGrpSpPr>
          <p:cNvPr id="23" name="Group 23"/>
          <p:cNvGrpSpPr/>
          <p:nvPr/>
        </p:nvGrpSpPr>
        <p:grpSpPr bwMode="auto">
          <a:xfrm>
            <a:off x="9087294" y="2843033"/>
            <a:ext cx="365077" cy="282538"/>
            <a:chOff x="3541647" y="181442"/>
            <a:chExt cx="1055694" cy="817522"/>
          </a:xfrm>
          <a:solidFill>
            <a:srgbClr val="00779D"/>
          </a:solidFill>
        </p:grpSpPr>
        <p:sp>
          <p:nvSpPr>
            <p:cNvPr id="24" name="Rectangle 24"/>
            <p:cNvSpPr/>
            <p:nvPr/>
          </p:nvSpPr>
          <p:spPr>
            <a:xfrm>
              <a:off x="3548533" y="181442"/>
              <a:ext cx="1030448" cy="47306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Helvetica Neue"/>
                <a:cs typeface="Helvetica Neue"/>
              </a:endParaRPr>
            </a:p>
          </p:txBody>
        </p:sp>
        <p:sp>
          <p:nvSpPr>
            <p:cNvPr id="25" name="Isosceles Triangle 25"/>
            <p:cNvSpPr/>
            <p:nvPr/>
          </p:nvSpPr>
          <p:spPr>
            <a:xfrm rot="10800000">
              <a:off x="3541647" y="643020"/>
              <a:ext cx="1055694" cy="355944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Helvetica Neue"/>
                <a:cs typeface="Helvetica Neue"/>
              </a:endParaRPr>
            </a:p>
          </p:txBody>
        </p:sp>
      </p:grpSp>
      <p:sp>
        <p:nvSpPr>
          <p:cNvPr id="26" name="TextBox 26"/>
          <p:cNvSpPr txBox="1">
            <a:spLocks noChangeArrowheads="1"/>
          </p:cNvSpPr>
          <p:nvPr/>
        </p:nvSpPr>
        <p:spPr bwMode="auto">
          <a:xfrm>
            <a:off x="9068247" y="2831923"/>
            <a:ext cx="398411" cy="184661"/>
          </a:xfrm>
          <a:prstGeom prst="rect">
            <a:avLst/>
          </a:prstGeom>
          <a:solidFill>
            <a:srgbClr val="00779D"/>
          </a:solidFill>
          <a:ln>
            <a:noFill/>
          </a:ln>
        </p:spPr>
        <p:txBody>
          <a:bodyPr lIns="0" tIns="60955" rIns="0" bIns="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zh-CN" sz="800">
                <a:solidFill>
                  <a:schemeClr val="bg1"/>
                </a:solidFill>
                <a:latin typeface="Roboto Light" charset="0"/>
              </a:rPr>
              <a:t>59%</a:t>
            </a:r>
            <a:endParaRPr lang="en-US" altLang="zh-CN" sz="800">
              <a:solidFill>
                <a:schemeClr val="bg1"/>
              </a:solidFill>
              <a:latin typeface="Roboto Light" charset="0"/>
            </a:endParaRPr>
          </a:p>
        </p:txBody>
      </p:sp>
      <p:grpSp>
        <p:nvGrpSpPr>
          <p:cNvPr id="27" name="Group 27"/>
          <p:cNvGrpSpPr/>
          <p:nvPr/>
        </p:nvGrpSpPr>
        <p:grpSpPr bwMode="auto">
          <a:xfrm>
            <a:off x="9997607" y="3520808"/>
            <a:ext cx="365077" cy="282538"/>
            <a:chOff x="3541647" y="181442"/>
            <a:chExt cx="1055694" cy="817522"/>
          </a:xfrm>
          <a:solidFill>
            <a:srgbClr val="74428D"/>
          </a:solidFill>
        </p:grpSpPr>
        <p:sp>
          <p:nvSpPr>
            <p:cNvPr id="28" name="Rectangle 28"/>
            <p:cNvSpPr/>
            <p:nvPr/>
          </p:nvSpPr>
          <p:spPr>
            <a:xfrm>
              <a:off x="3548531" y="181442"/>
              <a:ext cx="1030450" cy="47306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Helvetica Neue"/>
                <a:cs typeface="Helvetica Neue"/>
              </a:endParaRPr>
            </a:p>
          </p:txBody>
        </p:sp>
        <p:sp>
          <p:nvSpPr>
            <p:cNvPr id="29" name="Isosceles Triangle 29"/>
            <p:cNvSpPr/>
            <p:nvPr/>
          </p:nvSpPr>
          <p:spPr>
            <a:xfrm rot="10800000">
              <a:off x="3541647" y="643020"/>
              <a:ext cx="1055694" cy="355944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Helvetica Neue"/>
                <a:cs typeface="Helvetica Neue"/>
              </a:endParaRPr>
            </a:p>
          </p:txBody>
        </p:sp>
      </p:grpSp>
      <p:sp>
        <p:nvSpPr>
          <p:cNvPr id="30" name="TextBox 30"/>
          <p:cNvSpPr txBox="1">
            <a:spLocks noChangeArrowheads="1"/>
          </p:cNvSpPr>
          <p:nvPr/>
        </p:nvSpPr>
        <p:spPr bwMode="auto">
          <a:xfrm>
            <a:off x="9978560" y="3508903"/>
            <a:ext cx="398411" cy="184661"/>
          </a:xfrm>
          <a:prstGeom prst="rect">
            <a:avLst/>
          </a:prstGeom>
          <a:solidFill>
            <a:srgbClr val="74428D"/>
          </a:solidFill>
          <a:ln>
            <a:noFill/>
          </a:ln>
        </p:spPr>
        <p:txBody>
          <a:bodyPr lIns="0" tIns="60955" rIns="0" bIns="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zh-CN" sz="800">
                <a:solidFill>
                  <a:schemeClr val="bg1"/>
                </a:solidFill>
                <a:latin typeface="Roboto Light" charset="0"/>
              </a:rPr>
              <a:t>95%</a:t>
            </a:r>
            <a:endParaRPr lang="en-US" altLang="zh-CN" sz="800">
              <a:solidFill>
                <a:schemeClr val="bg1"/>
              </a:solidFill>
              <a:latin typeface="Roboto Light" charset="0"/>
            </a:endParaRPr>
          </a:p>
        </p:txBody>
      </p:sp>
      <p:grpSp>
        <p:nvGrpSpPr>
          <p:cNvPr id="31" name="Group 31"/>
          <p:cNvGrpSpPr/>
          <p:nvPr/>
        </p:nvGrpSpPr>
        <p:grpSpPr bwMode="auto">
          <a:xfrm>
            <a:off x="10180146" y="4170804"/>
            <a:ext cx="365077" cy="282538"/>
            <a:chOff x="3541647" y="181442"/>
            <a:chExt cx="1055694" cy="817522"/>
          </a:xfrm>
          <a:solidFill>
            <a:srgbClr val="2C4384"/>
          </a:solidFill>
        </p:grpSpPr>
        <p:sp>
          <p:nvSpPr>
            <p:cNvPr id="32" name="Rectangle 32"/>
            <p:cNvSpPr/>
            <p:nvPr/>
          </p:nvSpPr>
          <p:spPr>
            <a:xfrm>
              <a:off x="3548531" y="181442"/>
              <a:ext cx="1030450" cy="47306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Helvetica Neue"/>
                <a:cs typeface="Helvetica Neue"/>
              </a:endParaRPr>
            </a:p>
          </p:txBody>
        </p:sp>
        <p:sp>
          <p:nvSpPr>
            <p:cNvPr id="33" name="Isosceles Triangle 33"/>
            <p:cNvSpPr/>
            <p:nvPr/>
          </p:nvSpPr>
          <p:spPr>
            <a:xfrm rot="10800000">
              <a:off x="3541647" y="643021"/>
              <a:ext cx="1055694" cy="355943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Helvetica Neue"/>
                <a:cs typeface="Helvetica Neue"/>
              </a:endParaRPr>
            </a:p>
          </p:txBody>
        </p:sp>
      </p:grpSp>
      <p:sp>
        <p:nvSpPr>
          <p:cNvPr id="34" name="TextBox 34"/>
          <p:cNvSpPr txBox="1">
            <a:spLocks noChangeArrowheads="1"/>
          </p:cNvSpPr>
          <p:nvPr/>
        </p:nvSpPr>
        <p:spPr bwMode="auto">
          <a:xfrm>
            <a:off x="10161098" y="4158900"/>
            <a:ext cx="398411" cy="184661"/>
          </a:xfrm>
          <a:prstGeom prst="rect">
            <a:avLst/>
          </a:prstGeom>
          <a:solidFill>
            <a:srgbClr val="2C4384"/>
          </a:solidFill>
          <a:ln>
            <a:noFill/>
          </a:ln>
        </p:spPr>
        <p:txBody>
          <a:bodyPr lIns="0" tIns="60955" rIns="0" bIns="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zh-CN" sz="800">
                <a:solidFill>
                  <a:schemeClr val="bg1"/>
                </a:solidFill>
                <a:latin typeface="Roboto Light" charset="0"/>
              </a:rPr>
              <a:t>100%</a:t>
            </a:r>
            <a:endParaRPr lang="en-US" altLang="zh-CN" sz="800">
              <a:solidFill>
                <a:schemeClr val="bg1"/>
              </a:solidFill>
              <a:latin typeface="Roboto Light" charset="0"/>
            </a:endParaRPr>
          </a:p>
        </p:txBody>
      </p:sp>
      <p:cxnSp>
        <p:nvCxnSpPr>
          <p:cNvPr id="35" name="Straight Connector 38"/>
          <p:cNvCxnSpPr/>
          <p:nvPr/>
        </p:nvCxnSpPr>
        <p:spPr>
          <a:xfrm>
            <a:off x="4385534" y="2242103"/>
            <a:ext cx="0" cy="2821414"/>
          </a:xfrm>
          <a:prstGeom prst="line">
            <a:avLst/>
          </a:prstGeom>
          <a:ln w="127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9"/>
          <p:cNvSpPr/>
          <p:nvPr/>
        </p:nvSpPr>
        <p:spPr>
          <a:xfrm>
            <a:off x="1129201" y="2005597"/>
            <a:ext cx="3034905" cy="3096015"/>
          </a:xfrm>
          <a:prstGeom prst="rect">
            <a:avLst/>
          </a:prstGeom>
          <a:blipFill dpi="0" rotWithShape="1">
            <a:blip r:embed="rId1"/>
            <a:srcRect/>
            <a:tile tx="0" ty="0" sx="50000" sy="50000" flip="none" algn="ctr"/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/>
          </a:p>
        </p:txBody>
      </p:sp>
      <p:sp>
        <p:nvSpPr>
          <p:cNvPr id="37" name="矩形 56"/>
          <p:cNvSpPr>
            <a:spLocks noChangeArrowheads="1"/>
          </p:cNvSpPr>
          <p:nvPr/>
        </p:nvSpPr>
        <p:spPr bwMode="auto">
          <a:xfrm>
            <a:off x="4559344" y="2436890"/>
            <a:ext cx="1883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08220" y="2856693"/>
            <a:ext cx="2538412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56"/>
          <p:cNvSpPr>
            <a:spLocks noChangeArrowheads="1"/>
          </p:cNvSpPr>
          <p:nvPr/>
        </p:nvSpPr>
        <p:spPr bwMode="auto">
          <a:xfrm>
            <a:off x="7499665" y="2219154"/>
            <a:ext cx="124913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56"/>
          <p:cNvSpPr>
            <a:spLocks noChangeArrowheads="1"/>
          </p:cNvSpPr>
          <p:nvPr/>
        </p:nvSpPr>
        <p:spPr bwMode="auto">
          <a:xfrm>
            <a:off x="7538891" y="2911585"/>
            <a:ext cx="124913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56"/>
          <p:cNvSpPr>
            <a:spLocks noChangeArrowheads="1"/>
          </p:cNvSpPr>
          <p:nvPr/>
        </p:nvSpPr>
        <p:spPr bwMode="auto">
          <a:xfrm>
            <a:off x="7538891" y="3553605"/>
            <a:ext cx="124913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56"/>
          <p:cNvSpPr>
            <a:spLocks noChangeArrowheads="1"/>
          </p:cNvSpPr>
          <p:nvPr/>
        </p:nvSpPr>
        <p:spPr bwMode="auto">
          <a:xfrm>
            <a:off x="7538890" y="4242526"/>
            <a:ext cx="124913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2" grpId="0" animBg="1"/>
      <p:bldP spid="26" grpId="0" animBg="1"/>
      <p:bldP spid="30" grpId="0" animBg="1"/>
      <p:bldP spid="34" grpId="0" animBg="1"/>
      <p:bldP spid="36" grpId="0" animBg="1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44"/>
          <p:cNvGrpSpPr/>
          <p:nvPr/>
        </p:nvGrpSpPr>
        <p:grpSpPr>
          <a:xfrm>
            <a:off x="2573321" y="1523453"/>
            <a:ext cx="7482374" cy="3524413"/>
            <a:chOff x="4949758" y="3099293"/>
            <a:chExt cx="14966696" cy="7049744"/>
          </a:xfrm>
          <a:solidFill>
            <a:schemeClr val="bg1">
              <a:lumMod val="85000"/>
            </a:schemeClr>
          </a:solidFill>
        </p:grpSpPr>
        <p:sp>
          <p:nvSpPr>
            <p:cNvPr id="3" name="Freeform 2"/>
            <p:cNvSpPr>
              <a:spLocks noChangeArrowheads="1"/>
            </p:cNvSpPr>
            <p:nvPr/>
          </p:nvSpPr>
          <p:spPr bwMode="auto">
            <a:xfrm>
              <a:off x="15093202" y="3225964"/>
              <a:ext cx="1695446" cy="6806145"/>
            </a:xfrm>
            <a:custGeom>
              <a:avLst/>
              <a:gdLst>
                <a:gd name="T0" fmla="*/ 51 w 1533"/>
                <a:gd name="T1" fmla="*/ 6161 h 6162"/>
                <a:gd name="T2" fmla="*/ 25 w 1533"/>
                <a:gd name="T3" fmla="*/ 6084 h 6162"/>
                <a:gd name="T4" fmla="*/ 249 w 1533"/>
                <a:gd name="T5" fmla="*/ 5946 h 6162"/>
                <a:gd name="T6" fmla="*/ 77 w 1533"/>
                <a:gd name="T7" fmla="*/ 6153 h 6162"/>
                <a:gd name="T8" fmla="*/ 456 w 1533"/>
                <a:gd name="T9" fmla="*/ 5774 h 6162"/>
                <a:gd name="T10" fmla="*/ 430 w 1533"/>
                <a:gd name="T11" fmla="*/ 5765 h 6162"/>
                <a:gd name="T12" fmla="*/ 568 w 1533"/>
                <a:gd name="T13" fmla="*/ 5542 h 6162"/>
                <a:gd name="T14" fmla="*/ 636 w 1533"/>
                <a:gd name="T15" fmla="*/ 5602 h 6162"/>
                <a:gd name="T16" fmla="*/ 456 w 1533"/>
                <a:gd name="T17" fmla="*/ 5774 h 6162"/>
                <a:gd name="T18" fmla="*/ 809 w 1533"/>
                <a:gd name="T19" fmla="*/ 5335 h 6162"/>
                <a:gd name="T20" fmla="*/ 774 w 1533"/>
                <a:gd name="T21" fmla="*/ 5266 h 6162"/>
                <a:gd name="T22" fmla="*/ 946 w 1533"/>
                <a:gd name="T23" fmla="*/ 5077 h 6162"/>
                <a:gd name="T24" fmla="*/ 843 w 1533"/>
                <a:gd name="T25" fmla="*/ 5318 h 6162"/>
                <a:gd name="T26" fmla="*/ 1093 w 1533"/>
                <a:gd name="T27" fmla="*/ 4853 h 6162"/>
                <a:gd name="T28" fmla="*/ 1067 w 1533"/>
                <a:gd name="T29" fmla="*/ 4853 h 6162"/>
                <a:gd name="T30" fmla="*/ 1136 w 1533"/>
                <a:gd name="T31" fmla="*/ 4595 h 6162"/>
                <a:gd name="T32" fmla="*/ 1222 w 1533"/>
                <a:gd name="T33" fmla="*/ 4629 h 6162"/>
                <a:gd name="T34" fmla="*/ 1093 w 1533"/>
                <a:gd name="T35" fmla="*/ 4853 h 6162"/>
                <a:gd name="T36" fmla="*/ 1299 w 1533"/>
                <a:gd name="T37" fmla="*/ 4337 h 6162"/>
                <a:gd name="T38" fmla="*/ 1256 w 1533"/>
                <a:gd name="T39" fmla="*/ 4277 h 6162"/>
                <a:gd name="T40" fmla="*/ 1377 w 1533"/>
                <a:gd name="T41" fmla="*/ 4044 h 6162"/>
                <a:gd name="T42" fmla="*/ 1342 w 1533"/>
                <a:gd name="T43" fmla="*/ 4302 h 6162"/>
                <a:gd name="T44" fmla="*/ 1437 w 1533"/>
                <a:gd name="T45" fmla="*/ 3795 h 6162"/>
                <a:gd name="T46" fmla="*/ 1428 w 1533"/>
                <a:gd name="T47" fmla="*/ 3795 h 6162"/>
                <a:gd name="T48" fmla="*/ 1420 w 1533"/>
                <a:gd name="T49" fmla="*/ 3528 h 6162"/>
                <a:gd name="T50" fmla="*/ 1506 w 1533"/>
                <a:gd name="T51" fmla="*/ 3536 h 6162"/>
                <a:gd name="T52" fmla="*/ 1437 w 1533"/>
                <a:gd name="T53" fmla="*/ 3795 h 6162"/>
                <a:gd name="T54" fmla="*/ 1489 w 1533"/>
                <a:gd name="T55" fmla="*/ 3235 h 6162"/>
                <a:gd name="T56" fmla="*/ 1446 w 1533"/>
                <a:gd name="T57" fmla="*/ 3192 h 6162"/>
                <a:gd name="T58" fmla="*/ 1446 w 1533"/>
                <a:gd name="T59" fmla="*/ 2978 h 6162"/>
                <a:gd name="T60" fmla="*/ 1489 w 1533"/>
                <a:gd name="T61" fmla="*/ 2935 h 6162"/>
                <a:gd name="T62" fmla="*/ 1532 w 1533"/>
                <a:gd name="T63" fmla="*/ 3081 h 6162"/>
                <a:gd name="T64" fmla="*/ 1489 w 1533"/>
                <a:gd name="T65" fmla="*/ 3235 h 6162"/>
                <a:gd name="T66" fmla="*/ 1471 w 1533"/>
                <a:gd name="T67" fmla="*/ 2677 h 6162"/>
                <a:gd name="T68" fmla="*/ 1394 w 1533"/>
                <a:gd name="T69" fmla="*/ 2427 h 6162"/>
                <a:gd name="T70" fmla="*/ 1480 w 1533"/>
                <a:gd name="T71" fmla="*/ 2410 h 6162"/>
                <a:gd name="T72" fmla="*/ 1471 w 1533"/>
                <a:gd name="T73" fmla="*/ 2677 h 6162"/>
                <a:gd name="T74" fmla="*/ 1368 w 1533"/>
                <a:gd name="T75" fmla="*/ 2126 h 6162"/>
                <a:gd name="T76" fmla="*/ 1265 w 1533"/>
                <a:gd name="T77" fmla="*/ 1885 h 6162"/>
                <a:gd name="T78" fmla="*/ 1342 w 1533"/>
                <a:gd name="T79" fmla="*/ 1859 h 6162"/>
                <a:gd name="T80" fmla="*/ 1377 w 1533"/>
                <a:gd name="T81" fmla="*/ 2126 h 6162"/>
                <a:gd name="T82" fmla="*/ 1187 w 1533"/>
                <a:gd name="T83" fmla="*/ 1593 h 6162"/>
                <a:gd name="T84" fmla="*/ 1144 w 1533"/>
                <a:gd name="T85" fmla="*/ 1567 h 6162"/>
                <a:gd name="T86" fmla="*/ 1075 w 1533"/>
                <a:gd name="T87" fmla="*/ 1317 h 6162"/>
                <a:gd name="T88" fmla="*/ 1222 w 1533"/>
                <a:gd name="T89" fmla="*/ 1532 h 6162"/>
                <a:gd name="T90" fmla="*/ 1187 w 1533"/>
                <a:gd name="T91" fmla="*/ 1593 h 6162"/>
                <a:gd name="T92" fmla="*/ 929 w 1533"/>
                <a:gd name="T93" fmla="*/ 1093 h 6162"/>
                <a:gd name="T94" fmla="*/ 774 w 1533"/>
                <a:gd name="T95" fmla="*/ 895 h 6162"/>
                <a:gd name="T96" fmla="*/ 852 w 1533"/>
                <a:gd name="T97" fmla="*/ 844 h 6162"/>
                <a:gd name="T98" fmla="*/ 955 w 1533"/>
                <a:gd name="T99" fmla="*/ 1093 h 6162"/>
                <a:gd name="T100" fmla="*/ 611 w 1533"/>
                <a:gd name="T101" fmla="*/ 637 h 6162"/>
                <a:gd name="T102" fmla="*/ 576 w 1533"/>
                <a:gd name="T103" fmla="*/ 620 h 6162"/>
                <a:gd name="T104" fmla="*/ 439 w 1533"/>
                <a:gd name="T105" fmla="*/ 396 h 6162"/>
                <a:gd name="T106" fmla="*/ 636 w 1533"/>
                <a:gd name="T107" fmla="*/ 568 h 6162"/>
                <a:gd name="T108" fmla="*/ 611 w 1533"/>
                <a:gd name="T109" fmla="*/ 637 h 6162"/>
                <a:gd name="T110" fmla="*/ 223 w 1533"/>
                <a:gd name="T111" fmla="*/ 233 h 6162"/>
                <a:gd name="T112" fmla="*/ 34 w 1533"/>
                <a:gd name="T113" fmla="*/ 78 h 6162"/>
                <a:gd name="T114" fmla="*/ 86 w 1533"/>
                <a:gd name="T115" fmla="*/ 9 h 6162"/>
                <a:gd name="T116" fmla="*/ 258 w 1533"/>
                <a:gd name="T117" fmla="*/ 215 h 6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33" h="6162">
                  <a:moveTo>
                    <a:pt x="51" y="6161"/>
                  </a:moveTo>
                  <a:lnTo>
                    <a:pt x="51" y="6161"/>
                  </a:lnTo>
                  <a:cubicBezTo>
                    <a:pt x="34" y="6161"/>
                    <a:pt x="25" y="6153"/>
                    <a:pt x="17" y="6144"/>
                  </a:cubicBezTo>
                  <a:cubicBezTo>
                    <a:pt x="0" y="6127"/>
                    <a:pt x="8" y="6101"/>
                    <a:pt x="25" y="6084"/>
                  </a:cubicBezTo>
                  <a:cubicBezTo>
                    <a:pt x="77" y="6041"/>
                    <a:pt x="129" y="5989"/>
                    <a:pt x="180" y="5946"/>
                  </a:cubicBezTo>
                  <a:cubicBezTo>
                    <a:pt x="198" y="5929"/>
                    <a:pt x="232" y="5929"/>
                    <a:pt x="249" y="5946"/>
                  </a:cubicBezTo>
                  <a:cubicBezTo>
                    <a:pt x="258" y="5964"/>
                    <a:pt x="258" y="5989"/>
                    <a:pt x="241" y="6006"/>
                  </a:cubicBezTo>
                  <a:cubicBezTo>
                    <a:pt x="189" y="6058"/>
                    <a:pt x="137" y="6110"/>
                    <a:pt x="77" y="6153"/>
                  </a:cubicBezTo>
                  <a:cubicBezTo>
                    <a:pt x="68" y="6161"/>
                    <a:pt x="60" y="6161"/>
                    <a:pt x="51" y="6161"/>
                  </a:cubicBezTo>
                  <a:close/>
                  <a:moveTo>
                    <a:pt x="456" y="5774"/>
                  </a:moveTo>
                  <a:lnTo>
                    <a:pt x="456" y="5774"/>
                  </a:lnTo>
                  <a:cubicBezTo>
                    <a:pt x="447" y="5774"/>
                    <a:pt x="439" y="5774"/>
                    <a:pt x="430" y="5765"/>
                  </a:cubicBezTo>
                  <a:cubicBezTo>
                    <a:pt x="413" y="5748"/>
                    <a:pt x="413" y="5723"/>
                    <a:pt x="421" y="5705"/>
                  </a:cubicBezTo>
                  <a:cubicBezTo>
                    <a:pt x="473" y="5654"/>
                    <a:pt x="525" y="5602"/>
                    <a:pt x="568" y="5542"/>
                  </a:cubicBezTo>
                  <a:cubicBezTo>
                    <a:pt x="585" y="5525"/>
                    <a:pt x="611" y="5525"/>
                    <a:pt x="628" y="5533"/>
                  </a:cubicBezTo>
                  <a:cubicBezTo>
                    <a:pt x="645" y="5550"/>
                    <a:pt x="645" y="5576"/>
                    <a:pt x="636" y="5602"/>
                  </a:cubicBezTo>
                  <a:cubicBezTo>
                    <a:pt x="585" y="5654"/>
                    <a:pt x="542" y="5714"/>
                    <a:pt x="490" y="5765"/>
                  </a:cubicBezTo>
                  <a:cubicBezTo>
                    <a:pt x="482" y="5774"/>
                    <a:pt x="473" y="5774"/>
                    <a:pt x="456" y="5774"/>
                  </a:cubicBezTo>
                  <a:close/>
                  <a:moveTo>
                    <a:pt x="809" y="5335"/>
                  </a:moveTo>
                  <a:lnTo>
                    <a:pt x="809" y="5335"/>
                  </a:lnTo>
                  <a:cubicBezTo>
                    <a:pt x="800" y="5335"/>
                    <a:pt x="791" y="5335"/>
                    <a:pt x="783" y="5327"/>
                  </a:cubicBezTo>
                  <a:cubicBezTo>
                    <a:pt x="766" y="5318"/>
                    <a:pt x="757" y="5292"/>
                    <a:pt x="774" y="5266"/>
                  </a:cubicBezTo>
                  <a:cubicBezTo>
                    <a:pt x="809" y="5215"/>
                    <a:pt x="852" y="5154"/>
                    <a:pt x="886" y="5094"/>
                  </a:cubicBezTo>
                  <a:cubicBezTo>
                    <a:pt x="895" y="5068"/>
                    <a:pt x="929" y="5068"/>
                    <a:pt x="946" y="5077"/>
                  </a:cubicBezTo>
                  <a:cubicBezTo>
                    <a:pt x="964" y="5086"/>
                    <a:pt x="972" y="5120"/>
                    <a:pt x="964" y="5137"/>
                  </a:cubicBezTo>
                  <a:cubicBezTo>
                    <a:pt x="921" y="5197"/>
                    <a:pt x="886" y="5258"/>
                    <a:pt x="843" y="5318"/>
                  </a:cubicBezTo>
                  <a:cubicBezTo>
                    <a:pt x="834" y="5335"/>
                    <a:pt x="817" y="5335"/>
                    <a:pt x="809" y="5335"/>
                  </a:cubicBezTo>
                  <a:close/>
                  <a:moveTo>
                    <a:pt x="1093" y="4853"/>
                  </a:moveTo>
                  <a:lnTo>
                    <a:pt x="1093" y="4853"/>
                  </a:lnTo>
                  <a:cubicBezTo>
                    <a:pt x="1084" y="4853"/>
                    <a:pt x="1075" y="4853"/>
                    <a:pt x="1067" y="4853"/>
                  </a:cubicBezTo>
                  <a:cubicBezTo>
                    <a:pt x="1050" y="4836"/>
                    <a:pt x="1041" y="4810"/>
                    <a:pt x="1050" y="4793"/>
                  </a:cubicBezTo>
                  <a:cubicBezTo>
                    <a:pt x="1084" y="4733"/>
                    <a:pt x="1110" y="4664"/>
                    <a:pt x="1136" y="4595"/>
                  </a:cubicBezTo>
                  <a:cubicBezTo>
                    <a:pt x="1153" y="4578"/>
                    <a:pt x="1179" y="4569"/>
                    <a:pt x="1196" y="4578"/>
                  </a:cubicBezTo>
                  <a:cubicBezTo>
                    <a:pt x="1222" y="4586"/>
                    <a:pt x="1230" y="4612"/>
                    <a:pt x="1222" y="4629"/>
                  </a:cubicBezTo>
                  <a:cubicBezTo>
                    <a:pt x="1187" y="4698"/>
                    <a:pt x="1162" y="4767"/>
                    <a:pt x="1127" y="4827"/>
                  </a:cubicBezTo>
                  <a:cubicBezTo>
                    <a:pt x="1118" y="4845"/>
                    <a:pt x="1110" y="4853"/>
                    <a:pt x="1093" y="4853"/>
                  </a:cubicBezTo>
                  <a:close/>
                  <a:moveTo>
                    <a:pt x="1299" y="4337"/>
                  </a:moveTo>
                  <a:lnTo>
                    <a:pt x="1299" y="4337"/>
                  </a:lnTo>
                  <a:lnTo>
                    <a:pt x="1291" y="4337"/>
                  </a:lnTo>
                  <a:cubicBezTo>
                    <a:pt x="1265" y="4328"/>
                    <a:pt x="1248" y="4302"/>
                    <a:pt x="1256" y="4277"/>
                  </a:cubicBezTo>
                  <a:cubicBezTo>
                    <a:pt x="1282" y="4208"/>
                    <a:pt x="1299" y="4139"/>
                    <a:pt x="1316" y="4070"/>
                  </a:cubicBezTo>
                  <a:cubicBezTo>
                    <a:pt x="1325" y="4053"/>
                    <a:pt x="1351" y="4036"/>
                    <a:pt x="1377" y="4044"/>
                  </a:cubicBezTo>
                  <a:cubicBezTo>
                    <a:pt x="1394" y="4053"/>
                    <a:pt x="1411" y="4070"/>
                    <a:pt x="1403" y="4096"/>
                  </a:cubicBezTo>
                  <a:cubicBezTo>
                    <a:pt x="1385" y="4165"/>
                    <a:pt x="1368" y="4233"/>
                    <a:pt x="1342" y="4302"/>
                  </a:cubicBezTo>
                  <a:cubicBezTo>
                    <a:pt x="1334" y="4328"/>
                    <a:pt x="1316" y="4337"/>
                    <a:pt x="1299" y="4337"/>
                  </a:cubicBezTo>
                  <a:close/>
                  <a:moveTo>
                    <a:pt x="1437" y="3795"/>
                  </a:moveTo>
                  <a:lnTo>
                    <a:pt x="1437" y="3795"/>
                  </a:lnTo>
                  <a:lnTo>
                    <a:pt x="1428" y="3795"/>
                  </a:lnTo>
                  <a:cubicBezTo>
                    <a:pt x="1403" y="3786"/>
                    <a:pt x="1385" y="3760"/>
                    <a:pt x="1394" y="3743"/>
                  </a:cubicBezTo>
                  <a:cubicBezTo>
                    <a:pt x="1403" y="3674"/>
                    <a:pt x="1411" y="3597"/>
                    <a:pt x="1420" y="3528"/>
                  </a:cubicBezTo>
                  <a:cubicBezTo>
                    <a:pt x="1428" y="3502"/>
                    <a:pt x="1446" y="3485"/>
                    <a:pt x="1471" y="3493"/>
                  </a:cubicBezTo>
                  <a:cubicBezTo>
                    <a:pt x="1497" y="3493"/>
                    <a:pt x="1514" y="3519"/>
                    <a:pt x="1506" y="3536"/>
                  </a:cubicBezTo>
                  <a:cubicBezTo>
                    <a:pt x="1497" y="3614"/>
                    <a:pt x="1489" y="3683"/>
                    <a:pt x="1480" y="3751"/>
                  </a:cubicBezTo>
                  <a:cubicBezTo>
                    <a:pt x="1471" y="3777"/>
                    <a:pt x="1454" y="3795"/>
                    <a:pt x="1437" y="3795"/>
                  </a:cubicBezTo>
                  <a:close/>
                  <a:moveTo>
                    <a:pt x="1489" y="3235"/>
                  </a:moveTo>
                  <a:lnTo>
                    <a:pt x="1489" y="3235"/>
                  </a:lnTo>
                  <a:lnTo>
                    <a:pt x="1489" y="3235"/>
                  </a:lnTo>
                  <a:cubicBezTo>
                    <a:pt x="1463" y="3235"/>
                    <a:pt x="1446" y="3209"/>
                    <a:pt x="1446" y="3192"/>
                  </a:cubicBezTo>
                  <a:cubicBezTo>
                    <a:pt x="1446" y="3149"/>
                    <a:pt x="1446" y="3115"/>
                    <a:pt x="1446" y="3081"/>
                  </a:cubicBezTo>
                  <a:cubicBezTo>
                    <a:pt x="1446" y="3047"/>
                    <a:pt x="1446" y="3012"/>
                    <a:pt x="1446" y="2978"/>
                  </a:cubicBezTo>
                  <a:cubicBezTo>
                    <a:pt x="1446" y="2952"/>
                    <a:pt x="1463" y="2935"/>
                    <a:pt x="1489" y="2935"/>
                  </a:cubicBezTo>
                  <a:lnTo>
                    <a:pt x="1489" y="2935"/>
                  </a:lnTo>
                  <a:cubicBezTo>
                    <a:pt x="1514" y="2935"/>
                    <a:pt x="1532" y="2952"/>
                    <a:pt x="1532" y="2978"/>
                  </a:cubicBezTo>
                  <a:cubicBezTo>
                    <a:pt x="1532" y="3012"/>
                    <a:pt x="1532" y="3047"/>
                    <a:pt x="1532" y="3081"/>
                  </a:cubicBezTo>
                  <a:cubicBezTo>
                    <a:pt x="1532" y="3115"/>
                    <a:pt x="1532" y="3158"/>
                    <a:pt x="1532" y="3192"/>
                  </a:cubicBezTo>
                  <a:cubicBezTo>
                    <a:pt x="1532" y="3218"/>
                    <a:pt x="1514" y="3235"/>
                    <a:pt x="1489" y="3235"/>
                  </a:cubicBezTo>
                  <a:close/>
                  <a:moveTo>
                    <a:pt x="1471" y="2677"/>
                  </a:moveTo>
                  <a:lnTo>
                    <a:pt x="1471" y="2677"/>
                  </a:lnTo>
                  <a:cubicBezTo>
                    <a:pt x="1446" y="2677"/>
                    <a:pt x="1428" y="2660"/>
                    <a:pt x="1420" y="2634"/>
                  </a:cubicBezTo>
                  <a:cubicBezTo>
                    <a:pt x="1420" y="2565"/>
                    <a:pt x="1403" y="2496"/>
                    <a:pt x="1394" y="2427"/>
                  </a:cubicBezTo>
                  <a:cubicBezTo>
                    <a:pt x="1394" y="2401"/>
                    <a:pt x="1403" y="2375"/>
                    <a:pt x="1428" y="2375"/>
                  </a:cubicBezTo>
                  <a:cubicBezTo>
                    <a:pt x="1454" y="2367"/>
                    <a:pt x="1480" y="2384"/>
                    <a:pt x="1480" y="2410"/>
                  </a:cubicBezTo>
                  <a:cubicBezTo>
                    <a:pt x="1489" y="2479"/>
                    <a:pt x="1506" y="2556"/>
                    <a:pt x="1514" y="2625"/>
                  </a:cubicBezTo>
                  <a:cubicBezTo>
                    <a:pt x="1514" y="2651"/>
                    <a:pt x="1497" y="2668"/>
                    <a:pt x="1471" y="2677"/>
                  </a:cubicBezTo>
                  <a:close/>
                  <a:moveTo>
                    <a:pt x="1368" y="2126"/>
                  </a:moveTo>
                  <a:lnTo>
                    <a:pt x="1368" y="2126"/>
                  </a:lnTo>
                  <a:cubicBezTo>
                    <a:pt x="1342" y="2126"/>
                    <a:pt x="1325" y="2109"/>
                    <a:pt x="1325" y="2092"/>
                  </a:cubicBezTo>
                  <a:cubicBezTo>
                    <a:pt x="1308" y="2023"/>
                    <a:pt x="1282" y="1954"/>
                    <a:pt x="1265" y="1885"/>
                  </a:cubicBezTo>
                  <a:cubicBezTo>
                    <a:pt x="1256" y="1868"/>
                    <a:pt x="1265" y="1842"/>
                    <a:pt x="1291" y="1833"/>
                  </a:cubicBezTo>
                  <a:cubicBezTo>
                    <a:pt x="1316" y="1825"/>
                    <a:pt x="1342" y="1842"/>
                    <a:pt x="1342" y="1859"/>
                  </a:cubicBezTo>
                  <a:cubicBezTo>
                    <a:pt x="1368" y="1928"/>
                    <a:pt x="1385" y="1997"/>
                    <a:pt x="1403" y="2074"/>
                  </a:cubicBezTo>
                  <a:cubicBezTo>
                    <a:pt x="1411" y="2092"/>
                    <a:pt x="1403" y="2117"/>
                    <a:pt x="1377" y="2126"/>
                  </a:cubicBezTo>
                  <a:cubicBezTo>
                    <a:pt x="1368" y="2126"/>
                    <a:pt x="1368" y="2126"/>
                    <a:pt x="1368" y="2126"/>
                  </a:cubicBezTo>
                  <a:close/>
                  <a:moveTo>
                    <a:pt x="1187" y="1593"/>
                  </a:moveTo>
                  <a:lnTo>
                    <a:pt x="1187" y="1593"/>
                  </a:lnTo>
                  <a:cubicBezTo>
                    <a:pt x="1170" y="1593"/>
                    <a:pt x="1153" y="1584"/>
                    <a:pt x="1144" y="1567"/>
                  </a:cubicBezTo>
                  <a:cubicBezTo>
                    <a:pt x="1118" y="1506"/>
                    <a:pt x="1084" y="1437"/>
                    <a:pt x="1058" y="1377"/>
                  </a:cubicBezTo>
                  <a:cubicBezTo>
                    <a:pt x="1041" y="1352"/>
                    <a:pt x="1058" y="1326"/>
                    <a:pt x="1075" y="1317"/>
                  </a:cubicBezTo>
                  <a:cubicBezTo>
                    <a:pt x="1101" y="1308"/>
                    <a:pt x="1127" y="1317"/>
                    <a:pt x="1136" y="1334"/>
                  </a:cubicBezTo>
                  <a:cubicBezTo>
                    <a:pt x="1170" y="1403"/>
                    <a:pt x="1196" y="1472"/>
                    <a:pt x="1222" y="1532"/>
                  </a:cubicBezTo>
                  <a:cubicBezTo>
                    <a:pt x="1230" y="1558"/>
                    <a:pt x="1222" y="1584"/>
                    <a:pt x="1205" y="1593"/>
                  </a:cubicBezTo>
                  <a:cubicBezTo>
                    <a:pt x="1196" y="1593"/>
                    <a:pt x="1187" y="1593"/>
                    <a:pt x="1187" y="1593"/>
                  </a:cubicBezTo>
                  <a:close/>
                  <a:moveTo>
                    <a:pt x="929" y="1093"/>
                  </a:moveTo>
                  <a:lnTo>
                    <a:pt x="929" y="1093"/>
                  </a:lnTo>
                  <a:cubicBezTo>
                    <a:pt x="912" y="1093"/>
                    <a:pt x="903" y="1085"/>
                    <a:pt x="895" y="1076"/>
                  </a:cubicBezTo>
                  <a:cubicBezTo>
                    <a:pt x="860" y="1016"/>
                    <a:pt x="817" y="955"/>
                    <a:pt x="774" y="895"/>
                  </a:cubicBezTo>
                  <a:cubicBezTo>
                    <a:pt x="766" y="878"/>
                    <a:pt x="766" y="852"/>
                    <a:pt x="791" y="835"/>
                  </a:cubicBezTo>
                  <a:cubicBezTo>
                    <a:pt x="809" y="818"/>
                    <a:pt x="834" y="826"/>
                    <a:pt x="852" y="844"/>
                  </a:cubicBezTo>
                  <a:cubicBezTo>
                    <a:pt x="886" y="904"/>
                    <a:pt x="929" y="964"/>
                    <a:pt x="964" y="1033"/>
                  </a:cubicBezTo>
                  <a:cubicBezTo>
                    <a:pt x="981" y="1050"/>
                    <a:pt x="972" y="1076"/>
                    <a:pt x="955" y="1093"/>
                  </a:cubicBezTo>
                  <a:cubicBezTo>
                    <a:pt x="946" y="1093"/>
                    <a:pt x="938" y="1093"/>
                    <a:pt x="929" y="1093"/>
                  </a:cubicBezTo>
                  <a:close/>
                  <a:moveTo>
                    <a:pt x="611" y="637"/>
                  </a:moveTo>
                  <a:lnTo>
                    <a:pt x="611" y="637"/>
                  </a:lnTo>
                  <a:cubicBezTo>
                    <a:pt x="593" y="637"/>
                    <a:pt x="585" y="629"/>
                    <a:pt x="576" y="620"/>
                  </a:cubicBezTo>
                  <a:cubicBezTo>
                    <a:pt x="525" y="568"/>
                    <a:pt x="482" y="517"/>
                    <a:pt x="430" y="456"/>
                  </a:cubicBezTo>
                  <a:cubicBezTo>
                    <a:pt x="421" y="439"/>
                    <a:pt x="421" y="413"/>
                    <a:pt x="439" y="396"/>
                  </a:cubicBezTo>
                  <a:cubicBezTo>
                    <a:pt x="456" y="379"/>
                    <a:pt x="482" y="388"/>
                    <a:pt x="499" y="405"/>
                  </a:cubicBezTo>
                  <a:cubicBezTo>
                    <a:pt x="550" y="456"/>
                    <a:pt x="593" y="508"/>
                    <a:pt x="636" y="568"/>
                  </a:cubicBezTo>
                  <a:cubicBezTo>
                    <a:pt x="654" y="585"/>
                    <a:pt x="654" y="611"/>
                    <a:pt x="636" y="629"/>
                  </a:cubicBezTo>
                  <a:cubicBezTo>
                    <a:pt x="628" y="637"/>
                    <a:pt x="619" y="637"/>
                    <a:pt x="611" y="637"/>
                  </a:cubicBezTo>
                  <a:close/>
                  <a:moveTo>
                    <a:pt x="223" y="233"/>
                  </a:moveTo>
                  <a:lnTo>
                    <a:pt x="223" y="233"/>
                  </a:lnTo>
                  <a:cubicBezTo>
                    <a:pt x="215" y="233"/>
                    <a:pt x="198" y="224"/>
                    <a:pt x="189" y="215"/>
                  </a:cubicBezTo>
                  <a:cubicBezTo>
                    <a:pt x="137" y="172"/>
                    <a:pt x="86" y="121"/>
                    <a:pt x="34" y="78"/>
                  </a:cubicBezTo>
                  <a:cubicBezTo>
                    <a:pt x="17" y="60"/>
                    <a:pt x="8" y="35"/>
                    <a:pt x="25" y="17"/>
                  </a:cubicBezTo>
                  <a:cubicBezTo>
                    <a:pt x="43" y="0"/>
                    <a:pt x="68" y="0"/>
                    <a:pt x="86" y="9"/>
                  </a:cubicBezTo>
                  <a:cubicBezTo>
                    <a:pt x="146" y="60"/>
                    <a:pt x="198" y="103"/>
                    <a:pt x="249" y="155"/>
                  </a:cubicBezTo>
                  <a:cubicBezTo>
                    <a:pt x="266" y="172"/>
                    <a:pt x="275" y="198"/>
                    <a:pt x="258" y="215"/>
                  </a:cubicBezTo>
                  <a:cubicBezTo>
                    <a:pt x="249" y="224"/>
                    <a:pt x="232" y="233"/>
                    <a:pt x="223" y="23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>
                <a:latin typeface="+mn-lt"/>
                <a:ea typeface="+mn-ea"/>
              </a:endParaRPr>
            </a:p>
          </p:txBody>
        </p:sp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>
              <a:off x="8019100" y="3308789"/>
              <a:ext cx="1807503" cy="6806142"/>
            </a:xfrm>
            <a:custGeom>
              <a:avLst/>
              <a:gdLst>
                <a:gd name="T0" fmla="*/ 1584 w 1636"/>
                <a:gd name="T1" fmla="*/ 6161 h 6162"/>
                <a:gd name="T2" fmla="*/ 1386 w 1636"/>
                <a:gd name="T3" fmla="*/ 6014 h 6162"/>
                <a:gd name="T4" fmla="*/ 1446 w 1636"/>
                <a:gd name="T5" fmla="*/ 5946 h 6162"/>
                <a:gd name="T6" fmla="*/ 1618 w 1636"/>
                <a:gd name="T7" fmla="*/ 6144 h 6162"/>
                <a:gd name="T8" fmla="*/ 1162 w 1636"/>
                <a:gd name="T9" fmla="*/ 5791 h 6162"/>
                <a:gd name="T10" fmla="*/ 1136 w 1636"/>
                <a:gd name="T11" fmla="*/ 5773 h 6162"/>
                <a:gd name="T12" fmla="*/ 990 w 1636"/>
                <a:gd name="T13" fmla="*/ 5558 h 6162"/>
                <a:gd name="T14" fmla="*/ 1196 w 1636"/>
                <a:gd name="T15" fmla="*/ 5713 h 6162"/>
                <a:gd name="T16" fmla="*/ 1162 w 1636"/>
                <a:gd name="T17" fmla="*/ 5791 h 6162"/>
                <a:gd name="T18" fmla="*/ 800 w 1636"/>
                <a:gd name="T19" fmla="*/ 5360 h 6162"/>
                <a:gd name="T20" fmla="*/ 646 w 1636"/>
                <a:gd name="T21" fmla="*/ 5171 h 6162"/>
                <a:gd name="T22" fmla="*/ 714 w 1636"/>
                <a:gd name="T23" fmla="*/ 5119 h 6162"/>
                <a:gd name="T24" fmla="*/ 826 w 1636"/>
                <a:gd name="T25" fmla="*/ 5352 h 6162"/>
                <a:gd name="T26" fmla="*/ 499 w 1636"/>
                <a:gd name="T27" fmla="*/ 4887 h 6162"/>
                <a:gd name="T28" fmla="*/ 465 w 1636"/>
                <a:gd name="T29" fmla="*/ 4870 h 6162"/>
                <a:gd name="T30" fmla="*/ 387 w 1636"/>
                <a:gd name="T31" fmla="*/ 4612 h 6162"/>
                <a:gd name="T32" fmla="*/ 542 w 1636"/>
                <a:gd name="T33" fmla="*/ 4827 h 6162"/>
                <a:gd name="T34" fmla="*/ 499 w 1636"/>
                <a:gd name="T35" fmla="*/ 4887 h 6162"/>
                <a:gd name="T36" fmla="*/ 275 w 1636"/>
                <a:gd name="T37" fmla="*/ 4379 h 6162"/>
                <a:gd name="T38" fmla="*/ 164 w 1636"/>
                <a:gd name="T39" fmla="*/ 4138 h 6162"/>
                <a:gd name="T40" fmla="*/ 249 w 1636"/>
                <a:gd name="T41" fmla="*/ 4121 h 6162"/>
                <a:gd name="T42" fmla="*/ 292 w 1636"/>
                <a:gd name="T43" fmla="*/ 4379 h 6162"/>
                <a:gd name="T44" fmla="*/ 120 w 1636"/>
                <a:gd name="T45" fmla="*/ 3837 h 6162"/>
                <a:gd name="T46" fmla="*/ 77 w 1636"/>
                <a:gd name="T47" fmla="*/ 3803 h 6162"/>
                <a:gd name="T48" fmla="*/ 77 w 1636"/>
                <a:gd name="T49" fmla="*/ 3545 h 6162"/>
                <a:gd name="T50" fmla="*/ 164 w 1636"/>
                <a:gd name="T51" fmla="*/ 3786 h 6162"/>
                <a:gd name="T52" fmla="*/ 120 w 1636"/>
                <a:gd name="T53" fmla="*/ 3837 h 6162"/>
                <a:gd name="T54" fmla="*/ 51 w 1636"/>
                <a:gd name="T55" fmla="*/ 3286 h 6162"/>
                <a:gd name="T56" fmla="*/ 0 w 1636"/>
                <a:gd name="T57" fmla="*/ 3028 h 6162"/>
                <a:gd name="T58" fmla="*/ 43 w 1636"/>
                <a:gd name="T59" fmla="*/ 2986 h 6162"/>
                <a:gd name="T60" fmla="*/ 95 w 1636"/>
                <a:gd name="T61" fmla="*/ 3235 h 6162"/>
                <a:gd name="T62" fmla="*/ 51 w 1636"/>
                <a:gd name="T63" fmla="*/ 2728 h 6162"/>
                <a:gd name="T64" fmla="*/ 51 w 1636"/>
                <a:gd name="T65" fmla="*/ 2728 h 6162"/>
                <a:gd name="T66" fmla="*/ 34 w 1636"/>
                <a:gd name="T67" fmla="*/ 2461 h 6162"/>
                <a:gd name="T68" fmla="*/ 120 w 1636"/>
                <a:gd name="T69" fmla="*/ 2470 h 6162"/>
                <a:gd name="T70" fmla="*/ 51 w 1636"/>
                <a:gd name="T71" fmla="*/ 2728 h 6162"/>
                <a:gd name="T72" fmla="*/ 138 w 1636"/>
                <a:gd name="T73" fmla="*/ 2169 h 6162"/>
                <a:gd name="T74" fmla="*/ 95 w 1636"/>
                <a:gd name="T75" fmla="*/ 2117 h 6162"/>
                <a:gd name="T76" fmla="*/ 206 w 1636"/>
                <a:gd name="T77" fmla="*/ 1876 h 6162"/>
                <a:gd name="T78" fmla="*/ 181 w 1636"/>
                <a:gd name="T79" fmla="*/ 2134 h 6162"/>
                <a:gd name="T80" fmla="*/ 301 w 1636"/>
                <a:gd name="T81" fmla="*/ 1635 h 6162"/>
                <a:gd name="T82" fmla="*/ 284 w 1636"/>
                <a:gd name="T83" fmla="*/ 1635 h 6162"/>
                <a:gd name="T84" fmla="*/ 344 w 1636"/>
                <a:gd name="T85" fmla="*/ 1377 h 6162"/>
                <a:gd name="T86" fmla="*/ 422 w 1636"/>
                <a:gd name="T87" fmla="*/ 1411 h 6162"/>
                <a:gd name="T88" fmla="*/ 301 w 1636"/>
                <a:gd name="T89" fmla="*/ 1635 h 6162"/>
                <a:gd name="T90" fmla="*/ 542 w 1636"/>
                <a:gd name="T91" fmla="*/ 1127 h 6162"/>
                <a:gd name="T92" fmla="*/ 499 w 1636"/>
                <a:gd name="T93" fmla="*/ 1067 h 6162"/>
                <a:gd name="T94" fmla="*/ 671 w 1636"/>
                <a:gd name="T95" fmla="*/ 860 h 6162"/>
                <a:gd name="T96" fmla="*/ 577 w 1636"/>
                <a:gd name="T97" fmla="*/ 1101 h 6162"/>
                <a:gd name="T98" fmla="*/ 852 w 1636"/>
                <a:gd name="T99" fmla="*/ 662 h 6162"/>
                <a:gd name="T100" fmla="*/ 826 w 1636"/>
                <a:gd name="T101" fmla="*/ 654 h 6162"/>
                <a:gd name="T102" fmla="*/ 955 w 1636"/>
                <a:gd name="T103" fmla="*/ 421 h 6162"/>
                <a:gd name="T104" fmla="*/ 1015 w 1636"/>
                <a:gd name="T105" fmla="*/ 473 h 6162"/>
                <a:gd name="T106" fmla="*/ 852 w 1636"/>
                <a:gd name="T107" fmla="*/ 662 h 6162"/>
                <a:gd name="T108" fmla="*/ 1222 w 1636"/>
                <a:gd name="T109" fmla="*/ 241 h 6162"/>
                <a:gd name="T110" fmla="*/ 1188 w 1636"/>
                <a:gd name="T111" fmla="*/ 163 h 6162"/>
                <a:gd name="T112" fmla="*/ 1411 w 1636"/>
                <a:gd name="T113" fmla="*/ 17 h 6162"/>
                <a:gd name="T114" fmla="*/ 1248 w 1636"/>
                <a:gd name="T115" fmla="*/ 223 h 6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36" h="6162">
                  <a:moveTo>
                    <a:pt x="1584" y="6161"/>
                  </a:moveTo>
                  <a:lnTo>
                    <a:pt x="1584" y="6161"/>
                  </a:lnTo>
                  <a:cubicBezTo>
                    <a:pt x="1575" y="6161"/>
                    <a:pt x="1566" y="6161"/>
                    <a:pt x="1558" y="6152"/>
                  </a:cubicBezTo>
                  <a:cubicBezTo>
                    <a:pt x="1497" y="6109"/>
                    <a:pt x="1446" y="6066"/>
                    <a:pt x="1386" y="6014"/>
                  </a:cubicBezTo>
                  <a:cubicBezTo>
                    <a:pt x="1369" y="5997"/>
                    <a:pt x="1369" y="5971"/>
                    <a:pt x="1386" y="5954"/>
                  </a:cubicBezTo>
                  <a:cubicBezTo>
                    <a:pt x="1394" y="5937"/>
                    <a:pt x="1429" y="5937"/>
                    <a:pt x="1446" y="5946"/>
                  </a:cubicBezTo>
                  <a:cubicBezTo>
                    <a:pt x="1497" y="5997"/>
                    <a:pt x="1558" y="6040"/>
                    <a:pt x="1609" y="6083"/>
                  </a:cubicBezTo>
                  <a:cubicBezTo>
                    <a:pt x="1627" y="6101"/>
                    <a:pt x="1635" y="6126"/>
                    <a:pt x="1618" y="6144"/>
                  </a:cubicBezTo>
                  <a:cubicBezTo>
                    <a:pt x="1609" y="6152"/>
                    <a:pt x="1601" y="6161"/>
                    <a:pt x="1584" y="6161"/>
                  </a:cubicBezTo>
                  <a:close/>
                  <a:moveTo>
                    <a:pt x="1162" y="5791"/>
                  </a:moveTo>
                  <a:lnTo>
                    <a:pt x="1162" y="5791"/>
                  </a:lnTo>
                  <a:cubicBezTo>
                    <a:pt x="1153" y="5791"/>
                    <a:pt x="1145" y="5791"/>
                    <a:pt x="1136" y="5773"/>
                  </a:cubicBezTo>
                  <a:cubicBezTo>
                    <a:pt x="1084" y="5722"/>
                    <a:pt x="1033" y="5670"/>
                    <a:pt x="981" y="5619"/>
                  </a:cubicBezTo>
                  <a:cubicBezTo>
                    <a:pt x="972" y="5601"/>
                    <a:pt x="972" y="5576"/>
                    <a:pt x="990" y="5558"/>
                  </a:cubicBezTo>
                  <a:cubicBezTo>
                    <a:pt x="1007" y="5541"/>
                    <a:pt x="1033" y="5541"/>
                    <a:pt x="1050" y="5558"/>
                  </a:cubicBezTo>
                  <a:cubicBezTo>
                    <a:pt x="1093" y="5610"/>
                    <a:pt x="1145" y="5670"/>
                    <a:pt x="1196" y="5713"/>
                  </a:cubicBezTo>
                  <a:cubicBezTo>
                    <a:pt x="1213" y="5730"/>
                    <a:pt x="1213" y="5765"/>
                    <a:pt x="1196" y="5782"/>
                  </a:cubicBezTo>
                  <a:cubicBezTo>
                    <a:pt x="1188" y="5791"/>
                    <a:pt x="1179" y="5791"/>
                    <a:pt x="1162" y="5791"/>
                  </a:cubicBezTo>
                  <a:close/>
                  <a:moveTo>
                    <a:pt x="800" y="5360"/>
                  </a:moveTo>
                  <a:lnTo>
                    <a:pt x="800" y="5360"/>
                  </a:lnTo>
                  <a:cubicBezTo>
                    <a:pt x="792" y="5360"/>
                    <a:pt x="774" y="5360"/>
                    <a:pt x="766" y="5343"/>
                  </a:cubicBezTo>
                  <a:cubicBezTo>
                    <a:pt x="723" y="5291"/>
                    <a:pt x="680" y="5231"/>
                    <a:pt x="646" y="5171"/>
                  </a:cubicBezTo>
                  <a:cubicBezTo>
                    <a:pt x="628" y="5145"/>
                    <a:pt x="637" y="5119"/>
                    <a:pt x="654" y="5111"/>
                  </a:cubicBezTo>
                  <a:cubicBezTo>
                    <a:pt x="671" y="5094"/>
                    <a:pt x="706" y="5102"/>
                    <a:pt x="714" y="5119"/>
                  </a:cubicBezTo>
                  <a:cubicBezTo>
                    <a:pt x="757" y="5180"/>
                    <a:pt x="792" y="5240"/>
                    <a:pt x="835" y="5291"/>
                  </a:cubicBezTo>
                  <a:cubicBezTo>
                    <a:pt x="852" y="5317"/>
                    <a:pt x="843" y="5343"/>
                    <a:pt x="826" y="5352"/>
                  </a:cubicBezTo>
                  <a:cubicBezTo>
                    <a:pt x="818" y="5360"/>
                    <a:pt x="809" y="5360"/>
                    <a:pt x="800" y="5360"/>
                  </a:cubicBezTo>
                  <a:close/>
                  <a:moveTo>
                    <a:pt x="499" y="4887"/>
                  </a:moveTo>
                  <a:lnTo>
                    <a:pt x="499" y="4887"/>
                  </a:lnTo>
                  <a:cubicBezTo>
                    <a:pt x="490" y="4887"/>
                    <a:pt x="473" y="4878"/>
                    <a:pt x="465" y="4870"/>
                  </a:cubicBezTo>
                  <a:cubicBezTo>
                    <a:pt x="430" y="4801"/>
                    <a:pt x="396" y="4741"/>
                    <a:pt x="370" y="4672"/>
                  </a:cubicBezTo>
                  <a:cubicBezTo>
                    <a:pt x="353" y="4646"/>
                    <a:pt x="370" y="4620"/>
                    <a:pt x="387" y="4612"/>
                  </a:cubicBezTo>
                  <a:cubicBezTo>
                    <a:pt x="413" y="4603"/>
                    <a:pt x="439" y="4612"/>
                    <a:pt x="447" y="4637"/>
                  </a:cubicBezTo>
                  <a:cubicBezTo>
                    <a:pt x="473" y="4698"/>
                    <a:pt x="508" y="4767"/>
                    <a:pt x="542" y="4827"/>
                  </a:cubicBezTo>
                  <a:cubicBezTo>
                    <a:pt x="551" y="4844"/>
                    <a:pt x="542" y="4870"/>
                    <a:pt x="525" y="4887"/>
                  </a:cubicBezTo>
                  <a:cubicBezTo>
                    <a:pt x="516" y="4887"/>
                    <a:pt x="508" y="4887"/>
                    <a:pt x="499" y="4887"/>
                  </a:cubicBezTo>
                  <a:close/>
                  <a:moveTo>
                    <a:pt x="275" y="4379"/>
                  </a:moveTo>
                  <a:lnTo>
                    <a:pt x="275" y="4379"/>
                  </a:lnTo>
                  <a:cubicBezTo>
                    <a:pt x="258" y="4379"/>
                    <a:pt x="241" y="4371"/>
                    <a:pt x="232" y="4353"/>
                  </a:cubicBezTo>
                  <a:cubicBezTo>
                    <a:pt x="206" y="4285"/>
                    <a:pt x="189" y="4216"/>
                    <a:pt x="164" y="4138"/>
                  </a:cubicBezTo>
                  <a:cubicBezTo>
                    <a:pt x="155" y="4121"/>
                    <a:pt x="172" y="4095"/>
                    <a:pt x="198" y="4087"/>
                  </a:cubicBezTo>
                  <a:cubicBezTo>
                    <a:pt x="215" y="4078"/>
                    <a:pt x="241" y="4095"/>
                    <a:pt x="249" y="4121"/>
                  </a:cubicBezTo>
                  <a:cubicBezTo>
                    <a:pt x="267" y="4181"/>
                    <a:pt x="292" y="4250"/>
                    <a:pt x="318" y="4319"/>
                  </a:cubicBezTo>
                  <a:cubicBezTo>
                    <a:pt x="327" y="4345"/>
                    <a:pt x="310" y="4371"/>
                    <a:pt x="292" y="4379"/>
                  </a:cubicBezTo>
                  <a:cubicBezTo>
                    <a:pt x="284" y="4379"/>
                    <a:pt x="284" y="4379"/>
                    <a:pt x="275" y="4379"/>
                  </a:cubicBezTo>
                  <a:close/>
                  <a:moveTo>
                    <a:pt x="120" y="3837"/>
                  </a:moveTo>
                  <a:lnTo>
                    <a:pt x="120" y="3837"/>
                  </a:lnTo>
                  <a:cubicBezTo>
                    <a:pt x="103" y="3837"/>
                    <a:pt x="86" y="3829"/>
                    <a:pt x="77" y="3803"/>
                  </a:cubicBezTo>
                  <a:cubicBezTo>
                    <a:pt x="69" y="3734"/>
                    <a:pt x="51" y="3665"/>
                    <a:pt x="43" y="3588"/>
                  </a:cubicBezTo>
                  <a:cubicBezTo>
                    <a:pt x="34" y="3570"/>
                    <a:pt x="51" y="3545"/>
                    <a:pt x="77" y="3545"/>
                  </a:cubicBezTo>
                  <a:cubicBezTo>
                    <a:pt x="103" y="3536"/>
                    <a:pt x="120" y="3553"/>
                    <a:pt x="129" y="3579"/>
                  </a:cubicBezTo>
                  <a:cubicBezTo>
                    <a:pt x="138" y="3648"/>
                    <a:pt x="155" y="3717"/>
                    <a:pt x="164" y="3786"/>
                  </a:cubicBezTo>
                  <a:cubicBezTo>
                    <a:pt x="172" y="3811"/>
                    <a:pt x="155" y="3837"/>
                    <a:pt x="129" y="3837"/>
                  </a:cubicBezTo>
                  <a:cubicBezTo>
                    <a:pt x="129" y="3837"/>
                    <a:pt x="129" y="3837"/>
                    <a:pt x="120" y="3837"/>
                  </a:cubicBezTo>
                  <a:close/>
                  <a:moveTo>
                    <a:pt x="51" y="3286"/>
                  </a:moveTo>
                  <a:lnTo>
                    <a:pt x="51" y="3286"/>
                  </a:lnTo>
                  <a:cubicBezTo>
                    <a:pt x="26" y="3286"/>
                    <a:pt x="8" y="3269"/>
                    <a:pt x="8" y="3243"/>
                  </a:cubicBezTo>
                  <a:cubicBezTo>
                    <a:pt x="0" y="3174"/>
                    <a:pt x="0" y="3097"/>
                    <a:pt x="0" y="3028"/>
                  </a:cubicBezTo>
                  <a:cubicBezTo>
                    <a:pt x="0" y="3003"/>
                    <a:pt x="17" y="2986"/>
                    <a:pt x="43" y="2986"/>
                  </a:cubicBezTo>
                  <a:lnTo>
                    <a:pt x="43" y="2986"/>
                  </a:lnTo>
                  <a:cubicBezTo>
                    <a:pt x="69" y="2986"/>
                    <a:pt x="86" y="3003"/>
                    <a:pt x="86" y="3028"/>
                  </a:cubicBezTo>
                  <a:cubicBezTo>
                    <a:pt x="86" y="3097"/>
                    <a:pt x="86" y="3166"/>
                    <a:pt x="95" y="3235"/>
                  </a:cubicBezTo>
                  <a:cubicBezTo>
                    <a:pt x="95" y="3260"/>
                    <a:pt x="77" y="3286"/>
                    <a:pt x="51" y="3286"/>
                  </a:cubicBezTo>
                  <a:close/>
                  <a:moveTo>
                    <a:pt x="51" y="2728"/>
                  </a:moveTo>
                  <a:lnTo>
                    <a:pt x="51" y="2728"/>
                  </a:lnTo>
                  <a:lnTo>
                    <a:pt x="51" y="2728"/>
                  </a:lnTo>
                  <a:cubicBezTo>
                    <a:pt x="26" y="2719"/>
                    <a:pt x="8" y="2702"/>
                    <a:pt x="8" y="2676"/>
                  </a:cubicBezTo>
                  <a:cubicBezTo>
                    <a:pt x="17" y="2607"/>
                    <a:pt x="26" y="2530"/>
                    <a:pt x="34" y="2461"/>
                  </a:cubicBezTo>
                  <a:cubicBezTo>
                    <a:pt x="34" y="2435"/>
                    <a:pt x="60" y="2418"/>
                    <a:pt x="86" y="2427"/>
                  </a:cubicBezTo>
                  <a:cubicBezTo>
                    <a:pt x="103" y="2427"/>
                    <a:pt x="120" y="2453"/>
                    <a:pt x="120" y="2470"/>
                  </a:cubicBezTo>
                  <a:cubicBezTo>
                    <a:pt x="112" y="2538"/>
                    <a:pt x="103" y="2616"/>
                    <a:pt x="95" y="2685"/>
                  </a:cubicBezTo>
                  <a:cubicBezTo>
                    <a:pt x="95" y="2711"/>
                    <a:pt x="77" y="2728"/>
                    <a:pt x="51" y="2728"/>
                  </a:cubicBezTo>
                  <a:close/>
                  <a:moveTo>
                    <a:pt x="138" y="2169"/>
                  </a:moveTo>
                  <a:lnTo>
                    <a:pt x="138" y="2169"/>
                  </a:lnTo>
                  <a:lnTo>
                    <a:pt x="129" y="2169"/>
                  </a:lnTo>
                  <a:cubicBezTo>
                    <a:pt x="103" y="2169"/>
                    <a:pt x="95" y="2143"/>
                    <a:pt x="95" y="2117"/>
                  </a:cubicBezTo>
                  <a:cubicBezTo>
                    <a:pt x="112" y="2048"/>
                    <a:pt x="129" y="1979"/>
                    <a:pt x="155" y="1910"/>
                  </a:cubicBezTo>
                  <a:cubicBezTo>
                    <a:pt x="155" y="1884"/>
                    <a:pt x="181" y="1867"/>
                    <a:pt x="206" y="1876"/>
                  </a:cubicBezTo>
                  <a:cubicBezTo>
                    <a:pt x="224" y="1884"/>
                    <a:pt x="241" y="1910"/>
                    <a:pt x="232" y="1928"/>
                  </a:cubicBezTo>
                  <a:cubicBezTo>
                    <a:pt x="215" y="1996"/>
                    <a:pt x="198" y="2065"/>
                    <a:pt x="181" y="2134"/>
                  </a:cubicBezTo>
                  <a:cubicBezTo>
                    <a:pt x="181" y="2160"/>
                    <a:pt x="155" y="2169"/>
                    <a:pt x="138" y="2169"/>
                  </a:cubicBezTo>
                  <a:close/>
                  <a:moveTo>
                    <a:pt x="301" y="1635"/>
                  </a:moveTo>
                  <a:lnTo>
                    <a:pt x="301" y="1635"/>
                  </a:lnTo>
                  <a:cubicBezTo>
                    <a:pt x="301" y="1635"/>
                    <a:pt x="292" y="1635"/>
                    <a:pt x="284" y="1635"/>
                  </a:cubicBezTo>
                  <a:cubicBezTo>
                    <a:pt x="267" y="1626"/>
                    <a:pt x="249" y="1600"/>
                    <a:pt x="258" y="1575"/>
                  </a:cubicBezTo>
                  <a:cubicBezTo>
                    <a:pt x="284" y="1506"/>
                    <a:pt x="318" y="1437"/>
                    <a:pt x="344" y="1377"/>
                  </a:cubicBezTo>
                  <a:cubicBezTo>
                    <a:pt x="353" y="1351"/>
                    <a:pt x="379" y="1342"/>
                    <a:pt x="404" y="1351"/>
                  </a:cubicBezTo>
                  <a:cubicBezTo>
                    <a:pt x="422" y="1359"/>
                    <a:pt x="439" y="1385"/>
                    <a:pt x="422" y="1411"/>
                  </a:cubicBezTo>
                  <a:cubicBezTo>
                    <a:pt x="396" y="1471"/>
                    <a:pt x="370" y="1540"/>
                    <a:pt x="344" y="1609"/>
                  </a:cubicBezTo>
                  <a:cubicBezTo>
                    <a:pt x="336" y="1626"/>
                    <a:pt x="318" y="1635"/>
                    <a:pt x="301" y="1635"/>
                  </a:cubicBezTo>
                  <a:close/>
                  <a:moveTo>
                    <a:pt x="542" y="1127"/>
                  </a:moveTo>
                  <a:lnTo>
                    <a:pt x="542" y="1127"/>
                  </a:lnTo>
                  <a:cubicBezTo>
                    <a:pt x="533" y="1127"/>
                    <a:pt x="525" y="1127"/>
                    <a:pt x="516" y="1118"/>
                  </a:cubicBezTo>
                  <a:cubicBezTo>
                    <a:pt x="499" y="1110"/>
                    <a:pt x="490" y="1084"/>
                    <a:pt x="499" y="1067"/>
                  </a:cubicBezTo>
                  <a:cubicBezTo>
                    <a:pt x="533" y="998"/>
                    <a:pt x="577" y="938"/>
                    <a:pt x="611" y="877"/>
                  </a:cubicBezTo>
                  <a:cubicBezTo>
                    <a:pt x="628" y="852"/>
                    <a:pt x="654" y="852"/>
                    <a:pt x="671" y="860"/>
                  </a:cubicBezTo>
                  <a:cubicBezTo>
                    <a:pt x="697" y="877"/>
                    <a:pt x="697" y="903"/>
                    <a:pt x="688" y="920"/>
                  </a:cubicBezTo>
                  <a:cubicBezTo>
                    <a:pt x="646" y="981"/>
                    <a:pt x="611" y="1041"/>
                    <a:pt x="577" y="1101"/>
                  </a:cubicBezTo>
                  <a:cubicBezTo>
                    <a:pt x="568" y="1118"/>
                    <a:pt x="559" y="1127"/>
                    <a:pt x="542" y="1127"/>
                  </a:cubicBezTo>
                  <a:close/>
                  <a:moveTo>
                    <a:pt x="852" y="662"/>
                  </a:moveTo>
                  <a:lnTo>
                    <a:pt x="852" y="662"/>
                  </a:lnTo>
                  <a:cubicBezTo>
                    <a:pt x="843" y="662"/>
                    <a:pt x="826" y="654"/>
                    <a:pt x="826" y="654"/>
                  </a:cubicBezTo>
                  <a:cubicBezTo>
                    <a:pt x="800" y="637"/>
                    <a:pt x="800" y="611"/>
                    <a:pt x="818" y="594"/>
                  </a:cubicBezTo>
                  <a:cubicBezTo>
                    <a:pt x="861" y="533"/>
                    <a:pt x="904" y="473"/>
                    <a:pt x="955" y="421"/>
                  </a:cubicBezTo>
                  <a:cubicBezTo>
                    <a:pt x="964" y="404"/>
                    <a:pt x="998" y="396"/>
                    <a:pt x="1015" y="413"/>
                  </a:cubicBezTo>
                  <a:cubicBezTo>
                    <a:pt x="1033" y="430"/>
                    <a:pt x="1033" y="456"/>
                    <a:pt x="1015" y="473"/>
                  </a:cubicBezTo>
                  <a:cubicBezTo>
                    <a:pt x="972" y="533"/>
                    <a:pt x="929" y="585"/>
                    <a:pt x="887" y="645"/>
                  </a:cubicBezTo>
                  <a:cubicBezTo>
                    <a:pt x="878" y="654"/>
                    <a:pt x="861" y="662"/>
                    <a:pt x="852" y="662"/>
                  </a:cubicBezTo>
                  <a:close/>
                  <a:moveTo>
                    <a:pt x="1222" y="241"/>
                  </a:moveTo>
                  <a:lnTo>
                    <a:pt x="1222" y="241"/>
                  </a:lnTo>
                  <a:cubicBezTo>
                    <a:pt x="1205" y="241"/>
                    <a:pt x="1196" y="232"/>
                    <a:pt x="1188" y="223"/>
                  </a:cubicBezTo>
                  <a:cubicBezTo>
                    <a:pt x="1170" y="206"/>
                    <a:pt x="1170" y="180"/>
                    <a:pt x="1188" y="163"/>
                  </a:cubicBezTo>
                  <a:cubicBezTo>
                    <a:pt x="1239" y="112"/>
                    <a:pt x="1291" y="69"/>
                    <a:pt x="1351" y="17"/>
                  </a:cubicBezTo>
                  <a:cubicBezTo>
                    <a:pt x="1369" y="0"/>
                    <a:pt x="1394" y="0"/>
                    <a:pt x="1411" y="17"/>
                  </a:cubicBezTo>
                  <a:cubicBezTo>
                    <a:pt x="1429" y="43"/>
                    <a:pt x="1429" y="69"/>
                    <a:pt x="1403" y="86"/>
                  </a:cubicBezTo>
                  <a:cubicBezTo>
                    <a:pt x="1351" y="129"/>
                    <a:pt x="1300" y="180"/>
                    <a:pt x="1248" y="223"/>
                  </a:cubicBezTo>
                  <a:cubicBezTo>
                    <a:pt x="1239" y="232"/>
                    <a:pt x="1231" y="241"/>
                    <a:pt x="1222" y="24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>
                <a:latin typeface="+mn-lt"/>
                <a:ea typeface="+mn-ea"/>
              </a:endParaRPr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>
              <a:off x="17051735" y="3138268"/>
              <a:ext cx="1227737" cy="6742808"/>
            </a:xfrm>
            <a:custGeom>
              <a:avLst/>
              <a:gdLst>
                <a:gd name="T0" fmla="*/ 198 w 1111"/>
                <a:gd name="T1" fmla="*/ 6101 h 6102"/>
                <a:gd name="T2" fmla="*/ 163 w 1111"/>
                <a:gd name="T3" fmla="*/ 6032 h 6102"/>
                <a:gd name="T4" fmla="*/ 335 w 1111"/>
                <a:gd name="T5" fmla="*/ 5834 h 6102"/>
                <a:gd name="T6" fmla="*/ 232 w 1111"/>
                <a:gd name="T7" fmla="*/ 6075 h 6102"/>
                <a:gd name="T8" fmla="*/ 482 w 1111"/>
                <a:gd name="T9" fmla="*/ 5610 h 6102"/>
                <a:gd name="T10" fmla="*/ 456 w 1111"/>
                <a:gd name="T11" fmla="*/ 5610 h 6102"/>
                <a:gd name="T12" fmla="*/ 533 w 1111"/>
                <a:gd name="T13" fmla="*/ 5361 h 6102"/>
                <a:gd name="T14" fmla="*/ 611 w 1111"/>
                <a:gd name="T15" fmla="*/ 5395 h 6102"/>
                <a:gd name="T16" fmla="*/ 482 w 1111"/>
                <a:gd name="T17" fmla="*/ 5610 h 6102"/>
                <a:gd name="T18" fmla="*/ 714 w 1111"/>
                <a:gd name="T19" fmla="*/ 5102 h 6102"/>
                <a:gd name="T20" fmla="*/ 671 w 1111"/>
                <a:gd name="T21" fmla="*/ 5042 h 6102"/>
                <a:gd name="T22" fmla="*/ 800 w 1111"/>
                <a:gd name="T23" fmla="*/ 4810 h 6102"/>
                <a:gd name="T24" fmla="*/ 748 w 1111"/>
                <a:gd name="T25" fmla="*/ 5077 h 6102"/>
                <a:gd name="T26" fmla="*/ 886 w 1111"/>
                <a:gd name="T27" fmla="*/ 4569 h 6102"/>
                <a:gd name="T28" fmla="*/ 869 w 1111"/>
                <a:gd name="T29" fmla="*/ 4569 h 6102"/>
                <a:gd name="T30" fmla="*/ 895 w 1111"/>
                <a:gd name="T31" fmla="*/ 4302 h 6102"/>
                <a:gd name="T32" fmla="*/ 981 w 1111"/>
                <a:gd name="T33" fmla="*/ 4328 h 6102"/>
                <a:gd name="T34" fmla="*/ 886 w 1111"/>
                <a:gd name="T35" fmla="*/ 4569 h 6102"/>
                <a:gd name="T36" fmla="*/ 998 w 1111"/>
                <a:gd name="T37" fmla="*/ 4018 h 6102"/>
                <a:gd name="T38" fmla="*/ 955 w 1111"/>
                <a:gd name="T39" fmla="*/ 3966 h 6102"/>
                <a:gd name="T40" fmla="*/ 1032 w 1111"/>
                <a:gd name="T41" fmla="*/ 3717 h 6102"/>
                <a:gd name="T42" fmla="*/ 1041 w 1111"/>
                <a:gd name="T43" fmla="*/ 3984 h 6102"/>
                <a:gd name="T44" fmla="*/ 1058 w 1111"/>
                <a:gd name="T45" fmla="*/ 3459 h 6102"/>
                <a:gd name="T46" fmla="*/ 1058 w 1111"/>
                <a:gd name="T47" fmla="*/ 3459 h 6102"/>
                <a:gd name="T48" fmla="*/ 1024 w 1111"/>
                <a:gd name="T49" fmla="*/ 3200 h 6102"/>
                <a:gd name="T50" fmla="*/ 1067 w 1111"/>
                <a:gd name="T51" fmla="*/ 3158 h 6102"/>
                <a:gd name="T52" fmla="*/ 1101 w 1111"/>
                <a:gd name="T53" fmla="*/ 3415 h 6102"/>
                <a:gd name="T54" fmla="*/ 1058 w 1111"/>
                <a:gd name="T55" fmla="*/ 2900 h 6102"/>
                <a:gd name="T56" fmla="*/ 1015 w 1111"/>
                <a:gd name="T57" fmla="*/ 2857 h 6102"/>
                <a:gd name="T58" fmla="*/ 1032 w 1111"/>
                <a:gd name="T59" fmla="*/ 2599 h 6102"/>
                <a:gd name="T60" fmla="*/ 1101 w 1111"/>
                <a:gd name="T61" fmla="*/ 2857 h 6102"/>
                <a:gd name="T62" fmla="*/ 998 w 1111"/>
                <a:gd name="T63" fmla="*/ 2341 h 6102"/>
                <a:gd name="T64" fmla="*/ 955 w 1111"/>
                <a:gd name="T65" fmla="*/ 2306 h 6102"/>
                <a:gd name="T66" fmla="*/ 946 w 1111"/>
                <a:gd name="T67" fmla="*/ 2039 h 6102"/>
                <a:gd name="T68" fmla="*/ 1041 w 1111"/>
                <a:gd name="T69" fmla="*/ 2289 h 6102"/>
                <a:gd name="T70" fmla="*/ 878 w 1111"/>
                <a:gd name="T71" fmla="*/ 1790 h 6102"/>
                <a:gd name="T72" fmla="*/ 835 w 1111"/>
                <a:gd name="T73" fmla="*/ 1764 h 6102"/>
                <a:gd name="T74" fmla="*/ 800 w 1111"/>
                <a:gd name="T75" fmla="*/ 1497 h 6102"/>
                <a:gd name="T76" fmla="*/ 921 w 1111"/>
                <a:gd name="T77" fmla="*/ 1738 h 6102"/>
                <a:gd name="T78" fmla="*/ 878 w 1111"/>
                <a:gd name="T79" fmla="*/ 1790 h 6102"/>
                <a:gd name="T80" fmla="*/ 697 w 1111"/>
                <a:gd name="T81" fmla="*/ 1265 h 6102"/>
                <a:gd name="T82" fmla="*/ 576 w 1111"/>
                <a:gd name="T83" fmla="*/ 1032 h 6102"/>
                <a:gd name="T84" fmla="*/ 654 w 1111"/>
                <a:gd name="T85" fmla="*/ 998 h 6102"/>
                <a:gd name="T86" fmla="*/ 714 w 1111"/>
                <a:gd name="T87" fmla="*/ 1256 h 6102"/>
                <a:gd name="T88" fmla="*/ 464 w 1111"/>
                <a:gd name="T89" fmla="*/ 749 h 6102"/>
                <a:gd name="T90" fmla="*/ 421 w 1111"/>
                <a:gd name="T91" fmla="*/ 731 h 6102"/>
                <a:gd name="T92" fmla="*/ 335 w 1111"/>
                <a:gd name="T93" fmla="*/ 482 h 6102"/>
                <a:gd name="T94" fmla="*/ 499 w 1111"/>
                <a:gd name="T95" fmla="*/ 688 h 6102"/>
                <a:gd name="T96" fmla="*/ 464 w 1111"/>
                <a:gd name="T97" fmla="*/ 749 h 6102"/>
                <a:gd name="T98" fmla="*/ 172 w 1111"/>
                <a:gd name="T99" fmla="*/ 267 h 6102"/>
                <a:gd name="T100" fmla="*/ 17 w 1111"/>
                <a:gd name="T101" fmla="*/ 77 h 6102"/>
                <a:gd name="T102" fmla="*/ 86 w 1111"/>
                <a:gd name="T103" fmla="*/ 26 h 6102"/>
                <a:gd name="T104" fmla="*/ 198 w 1111"/>
                <a:gd name="T105" fmla="*/ 258 h 6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11" h="6102">
                  <a:moveTo>
                    <a:pt x="198" y="6101"/>
                  </a:moveTo>
                  <a:lnTo>
                    <a:pt x="198" y="6101"/>
                  </a:lnTo>
                  <a:cubicBezTo>
                    <a:pt x="189" y="6101"/>
                    <a:pt x="180" y="6092"/>
                    <a:pt x="172" y="6092"/>
                  </a:cubicBezTo>
                  <a:cubicBezTo>
                    <a:pt x="155" y="6075"/>
                    <a:pt x="146" y="6049"/>
                    <a:pt x="163" y="6032"/>
                  </a:cubicBezTo>
                  <a:cubicBezTo>
                    <a:pt x="198" y="5972"/>
                    <a:pt x="241" y="5911"/>
                    <a:pt x="275" y="5851"/>
                  </a:cubicBezTo>
                  <a:cubicBezTo>
                    <a:pt x="284" y="5825"/>
                    <a:pt x="309" y="5825"/>
                    <a:pt x="335" y="5834"/>
                  </a:cubicBezTo>
                  <a:cubicBezTo>
                    <a:pt x="353" y="5842"/>
                    <a:pt x="361" y="5877"/>
                    <a:pt x="353" y="5894"/>
                  </a:cubicBezTo>
                  <a:cubicBezTo>
                    <a:pt x="309" y="5954"/>
                    <a:pt x="275" y="6015"/>
                    <a:pt x="232" y="6075"/>
                  </a:cubicBezTo>
                  <a:cubicBezTo>
                    <a:pt x="223" y="6092"/>
                    <a:pt x="206" y="6101"/>
                    <a:pt x="198" y="6101"/>
                  </a:cubicBezTo>
                  <a:close/>
                  <a:moveTo>
                    <a:pt x="482" y="5610"/>
                  </a:moveTo>
                  <a:lnTo>
                    <a:pt x="482" y="5610"/>
                  </a:lnTo>
                  <a:cubicBezTo>
                    <a:pt x="473" y="5610"/>
                    <a:pt x="464" y="5610"/>
                    <a:pt x="456" y="5610"/>
                  </a:cubicBezTo>
                  <a:cubicBezTo>
                    <a:pt x="439" y="5593"/>
                    <a:pt x="430" y="5567"/>
                    <a:pt x="439" y="5550"/>
                  </a:cubicBezTo>
                  <a:cubicBezTo>
                    <a:pt x="473" y="5490"/>
                    <a:pt x="507" y="5421"/>
                    <a:pt x="533" y="5361"/>
                  </a:cubicBezTo>
                  <a:cubicBezTo>
                    <a:pt x="542" y="5335"/>
                    <a:pt x="568" y="5326"/>
                    <a:pt x="594" y="5335"/>
                  </a:cubicBezTo>
                  <a:cubicBezTo>
                    <a:pt x="611" y="5343"/>
                    <a:pt x="628" y="5369"/>
                    <a:pt x="611" y="5395"/>
                  </a:cubicBezTo>
                  <a:cubicBezTo>
                    <a:pt x="585" y="5455"/>
                    <a:pt x="550" y="5524"/>
                    <a:pt x="516" y="5593"/>
                  </a:cubicBezTo>
                  <a:cubicBezTo>
                    <a:pt x="507" y="5602"/>
                    <a:pt x="499" y="5610"/>
                    <a:pt x="482" y="5610"/>
                  </a:cubicBezTo>
                  <a:close/>
                  <a:moveTo>
                    <a:pt x="714" y="5102"/>
                  </a:moveTo>
                  <a:lnTo>
                    <a:pt x="714" y="5102"/>
                  </a:lnTo>
                  <a:cubicBezTo>
                    <a:pt x="705" y="5102"/>
                    <a:pt x="697" y="5102"/>
                    <a:pt x="697" y="5094"/>
                  </a:cubicBezTo>
                  <a:cubicBezTo>
                    <a:pt x="671" y="5085"/>
                    <a:pt x="662" y="5068"/>
                    <a:pt x="671" y="5042"/>
                  </a:cubicBezTo>
                  <a:cubicBezTo>
                    <a:pt x="697" y="4973"/>
                    <a:pt x="723" y="4904"/>
                    <a:pt x="740" y="4844"/>
                  </a:cubicBezTo>
                  <a:cubicBezTo>
                    <a:pt x="748" y="4818"/>
                    <a:pt x="774" y="4810"/>
                    <a:pt x="800" y="4810"/>
                  </a:cubicBezTo>
                  <a:cubicBezTo>
                    <a:pt x="817" y="4818"/>
                    <a:pt x="835" y="4844"/>
                    <a:pt x="826" y="4870"/>
                  </a:cubicBezTo>
                  <a:cubicBezTo>
                    <a:pt x="800" y="4939"/>
                    <a:pt x="774" y="5008"/>
                    <a:pt x="748" y="5077"/>
                  </a:cubicBezTo>
                  <a:cubicBezTo>
                    <a:pt x="740" y="5094"/>
                    <a:pt x="731" y="5102"/>
                    <a:pt x="714" y="5102"/>
                  </a:cubicBezTo>
                  <a:close/>
                  <a:moveTo>
                    <a:pt x="886" y="4569"/>
                  </a:moveTo>
                  <a:lnTo>
                    <a:pt x="886" y="4569"/>
                  </a:lnTo>
                  <a:cubicBezTo>
                    <a:pt x="878" y="4569"/>
                    <a:pt x="878" y="4569"/>
                    <a:pt x="869" y="4569"/>
                  </a:cubicBezTo>
                  <a:cubicBezTo>
                    <a:pt x="852" y="4560"/>
                    <a:pt x="835" y="4534"/>
                    <a:pt x="843" y="4508"/>
                  </a:cubicBezTo>
                  <a:cubicBezTo>
                    <a:pt x="860" y="4448"/>
                    <a:pt x="878" y="4371"/>
                    <a:pt x="895" y="4302"/>
                  </a:cubicBezTo>
                  <a:cubicBezTo>
                    <a:pt x="895" y="4285"/>
                    <a:pt x="921" y="4267"/>
                    <a:pt x="946" y="4267"/>
                  </a:cubicBezTo>
                  <a:cubicBezTo>
                    <a:pt x="972" y="4276"/>
                    <a:pt x="981" y="4302"/>
                    <a:pt x="981" y="4328"/>
                  </a:cubicBezTo>
                  <a:cubicBezTo>
                    <a:pt x="964" y="4397"/>
                    <a:pt x="946" y="4465"/>
                    <a:pt x="929" y="4534"/>
                  </a:cubicBezTo>
                  <a:cubicBezTo>
                    <a:pt x="921" y="4551"/>
                    <a:pt x="903" y="4569"/>
                    <a:pt x="886" y="4569"/>
                  </a:cubicBezTo>
                  <a:close/>
                  <a:moveTo>
                    <a:pt x="998" y="4018"/>
                  </a:moveTo>
                  <a:lnTo>
                    <a:pt x="998" y="4018"/>
                  </a:lnTo>
                  <a:lnTo>
                    <a:pt x="998" y="4018"/>
                  </a:lnTo>
                  <a:cubicBezTo>
                    <a:pt x="972" y="4018"/>
                    <a:pt x="955" y="3992"/>
                    <a:pt x="955" y="3966"/>
                  </a:cubicBezTo>
                  <a:cubicBezTo>
                    <a:pt x="972" y="3897"/>
                    <a:pt x="981" y="3828"/>
                    <a:pt x="989" y="3760"/>
                  </a:cubicBezTo>
                  <a:cubicBezTo>
                    <a:pt x="989" y="3734"/>
                    <a:pt x="1007" y="3717"/>
                    <a:pt x="1032" y="3717"/>
                  </a:cubicBezTo>
                  <a:cubicBezTo>
                    <a:pt x="1058" y="3717"/>
                    <a:pt x="1076" y="3743"/>
                    <a:pt x="1076" y="3768"/>
                  </a:cubicBezTo>
                  <a:cubicBezTo>
                    <a:pt x="1067" y="3837"/>
                    <a:pt x="1058" y="3915"/>
                    <a:pt x="1041" y="3984"/>
                  </a:cubicBezTo>
                  <a:cubicBezTo>
                    <a:pt x="1041" y="4001"/>
                    <a:pt x="1024" y="4018"/>
                    <a:pt x="998" y="4018"/>
                  </a:cubicBezTo>
                  <a:close/>
                  <a:moveTo>
                    <a:pt x="1058" y="3459"/>
                  </a:moveTo>
                  <a:lnTo>
                    <a:pt x="1058" y="3459"/>
                  </a:lnTo>
                  <a:lnTo>
                    <a:pt x="1058" y="3459"/>
                  </a:lnTo>
                  <a:cubicBezTo>
                    <a:pt x="1032" y="3459"/>
                    <a:pt x="1015" y="3441"/>
                    <a:pt x="1015" y="3415"/>
                  </a:cubicBezTo>
                  <a:cubicBezTo>
                    <a:pt x="1015" y="3347"/>
                    <a:pt x="1024" y="3269"/>
                    <a:pt x="1024" y="3200"/>
                  </a:cubicBezTo>
                  <a:cubicBezTo>
                    <a:pt x="1024" y="3174"/>
                    <a:pt x="1041" y="3158"/>
                    <a:pt x="1067" y="3158"/>
                  </a:cubicBezTo>
                  <a:lnTo>
                    <a:pt x="1067" y="3158"/>
                  </a:lnTo>
                  <a:cubicBezTo>
                    <a:pt x="1084" y="3158"/>
                    <a:pt x="1110" y="3174"/>
                    <a:pt x="1110" y="3200"/>
                  </a:cubicBezTo>
                  <a:cubicBezTo>
                    <a:pt x="1110" y="3269"/>
                    <a:pt x="1101" y="3347"/>
                    <a:pt x="1101" y="3415"/>
                  </a:cubicBezTo>
                  <a:cubicBezTo>
                    <a:pt x="1101" y="3441"/>
                    <a:pt x="1084" y="3459"/>
                    <a:pt x="1058" y="3459"/>
                  </a:cubicBezTo>
                  <a:close/>
                  <a:moveTo>
                    <a:pt x="1058" y="2900"/>
                  </a:moveTo>
                  <a:lnTo>
                    <a:pt x="1058" y="2900"/>
                  </a:lnTo>
                  <a:cubicBezTo>
                    <a:pt x="1032" y="2900"/>
                    <a:pt x="1015" y="2883"/>
                    <a:pt x="1015" y="2857"/>
                  </a:cubicBezTo>
                  <a:cubicBezTo>
                    <a:pt x="1007" y="2788"/>
                    <a:pt x="1007" y="2711"/>
                    <a:pt x="998" y="2642"/>
                  </a:cubicBezTo>
                  <a:cubicBezTo>
                    <a:pt x="989" y="2625"/>
                    <a:pt x="1015" y="2599"/>
                    <a:pt x="1032" y="2599"/>
                  </a:cubicBezTo>
                  <a:cubicBezTo>
                    <a:pt x="1058" y="2590"/>
                    <a:pt x="1084" y="2616"/>
                    <a:pt x="1084" y="2633"/>
                  </a:cubicBezTo>
                  <a:cubicBezTo>
                    <a:pt x="1093" y="2711"/>
                    <a:pt x="1093" y="2780"/>
                    <a:pt x="1101" y="2857"/>
                  </a:cubicBezTo>
                  <a:cubicBezTo>
                    <a:pt x="1101" y="2874"/>
                    <a:pt x="1084" y="2900"/>
                    <a:pt x="1058" y="2900"/>
                  </a:cubicBezTo>
                  <a:close/>
                  <a:moveTo>
                    <a:pt x="998" y="2341"/>
                  </a:moveTo>
                  <a:lnTo>
                    <a:pt x="998" y="2341"/>
                  </a:lnTo>
                  <a:cubicBezTo>
                    <a:pt x="972" y="2341"/>
                    <a:pt x="955" y="2324"/>
                    <a:pt x="955" y="2306"/>
                  </a:cubicBezTo>
                  <a:cubicBezTo>
                    <a:pt x="938" y="2237"/>
                    <a:pt x="929" y="2169"/>
                    <a:pt x="912" y="2091"/>
                  </a:cubicBezTo>
                  <a:cubicBezTo>
                    <a:pt x="912" y="2074"/>
                    <a:pt x="921" y="2048"/>
                    <a:pt x="946" y="2039"/>
                  </a:cubicBezTo>
                  <a:cubicBezTo>
                    <a:pt x="972" y="2039"/>
                    <a:pt x="989" y="2057"/>
                    <a:pt x="998" y="2074"/>
                  </a:cubicBezTo>
                  <a:cubicBezTo>
                    <a:pt x="1015" y="2151"/>
                    <a:pt x="1024" y="2220"/>
                    <a:pt x="1041" y="2289"/>
                  </a:cubicBezTo>
                  <a:cubicBezTo>
                    <a:pt x="1041" y="2315"/>
                    <a:pt x="1024" y="2341"/>
                    <a:pt x="998" y="2341"/>
                  </a:cubicBezTo>
                  <a:close/>
                  <a:moveTo>
                    <a:pt x="878" y="1790"/>
                  </a:moveTo>
                  <a:lnTo>
                    <a:pt x="878" y="1790"/>
                  </a:lnTo>
                  <a:cubicBezTo>
                    <a:pt x="852" y="1790"/>
                    <a:pt x="835" y="1781"/>
                    <a:pt x="835" y="1764"/>
                  </a:cubicBezTo>
                  <a:cubicBezTo>
                    <a:pt x="817" y="1695"/>
                    <a:pt x="791" y="1626"/>
                    <a:pt x="774" y="1557"/>
                  </a:cubicBezTo>
                  <a:cubicBezTo>
                    <a:pt x="766" y="1532"/>
                    <a:pt x="774" y="1506"/>
                    <a:pt x="800" y="1497"/>
                  </a:cubicBezTo>
                  <a:cubicBezTo>
                    <a:pt x="826" y="1497"/>
                    <a:pt x="843" y="1506"/>
                    <a:pt x="852" y="1532"/>
                  </a:cubicBezTo>
                  <a:cubicBezTo>
                    <a:pt x="878" y="1601"/>
                    <a:pt x="895" y="1670"/>
                    <a:pt x="921" y="1738"/>
                  </a:cubicBezTo>
                  <a:cubicBezTo>
                    <a:pt x="921" y="1764"/>
                    <a:pt x="912" y="1781"/>
                    <a:pt x="886" y="1790"/>
                  </a:cubicBezTo>
                  <a:lnTo>
                    <a:pt x="878" y="1790"/>
                  </a:lnTo>
                  <a:close/>
                  <a:moveTo>
                    <a:pt x="697" y="1265"/>
                  </a:moveTo>
                  <a:lnTo>
                    <a:pt x="697" y="1265"/>
                  </a:lnTo>
                  <a:cubicBezTo>
                    <a:pt x="680" y="1265"/>
                    <a:pt x="662" y="1248"/>
                    <a:pt x="654" y="1231"/>
                  </a:cubicBezTo>
                  <a:cubicBezTo>
                    <a:pt x="628" y="1170"/>
                    <a:pt x="602" y="1101"/>
                    <a:pt x="576" y="1032"/>
                  </a:cubicBezTo>
                  <a:cubicBezTo>
                    <a:pt x="568" y="1015"/>
                    <a:pt x="576" y="990"/>
                    <a:pt x="594" y="981"/>
                  </a:cubicBezTo>
                  <a:cubicBezTo>
                    <a:pt x="619" y="972"/>
                    <a:pt x="645" y="981"/>
                    <a:pt x="654" y="998"/>
                  </a:cubicBezTo>
                  <a:cubicBezTo>
                    <a:pt x="680" y="1067"/>
                    <a:pt x="714" y="1136"/>
                    <a:pt x="740" y="1205"/>
                  </a:cubicBezTo>
                  <a:cubicBezTo>
                    <a:pt x="748" y="1222"/>
                    <a:pt x="731" y="1248"/>
                    <a:pt x="714" y="1256"/>
                  </a:cubicBezTo>
                  <a:cubicBezTo>
                    <a:pt x="705" y="1256"/>
                    <a:pt x="705" y="1265"/>
                    <a:pt x="697" y="1265"/>
                  </a:cubicBezTo>
                  <a:close/>
                  <a:moveTo>
                    <a:pt x="464" y="749"/>
                  </a:moveTo>
                  <a:lnTo>
                    <a:pt x="464" y="749"/>
                  </a:lnTo>
                  <a:cubicBezTo>
                    <a:pt x="447" y="749"/>
                    <a:pt x="430" y="740"/>
                    <a:pt x="421" y="731"/>
                  </a:cubicBezTo>
                  <a:cubicBezTo>
                    <a:pt x="387" y="662"/>
                    <a:pt x="353" y="602"/>
                    <a:pt x="318" y="542"/>
                  </a:cubicBezTo>
                  <a:cubicBezTo>
                    <a:pt x="309" y="516"/>
                    <a:pt x="318" y="490"/>
                    <a:pt x="335" y="482"/>
                  </a:cubicBezTo>
                  <a:cubicBezTo>
                    <a:pt x="361" y="465"/>
                    <a:pt x="387" y="473"/>
                    <a:pt x="396" y="499"/>
                  </a:cubicBezTo>
                  <a:cubicBezTo>
                    <a:pt x="430" y="559"/>
                    <a:pt x="464" y="619"/>
                    <a:pt x="499" y="688"/>
                  </a:cubicBezTo>
                  <a:cubicBezTo>
                    <a:pt x="516" y="706"/>
                    <a:pt x="507" y="731"/>
                    <a:pt x="482" y="749"/>
                  </a:cubicBezTo>
                  <a:cubicBezTo>
                    <a:pt x="473" y="749"/>
                    <a:pt x="473" y="749"/>
                    <a:pt x="464" y="749"/>
                  </a:cubicBezTo>
                  <a:close/>
                  <a:moveTo>
                    <a:pt x="172" y="267"/>
                  </a:moveTo>
                  <a:lnTo>
                    <a:pt x="172" y="267"/>
                  </a:lnTo>
                  <a:cubicBezTo>
                    <a:pt x="163" y="267"/>
                    <a:pt x="146" y="258"/>
                    <a:pt x="137" y="249"/>
                  </a:cubicBezTo>
                  <a:cubicBezTo>
                    <a:pt x="103" y="189"/>
                    <a:pt x="60" y="129"/>
                    <a:pt x="17" y="77"/>
                  </a:cubicBezTo>
                  <a:cubicBezTo>
                    <a:pt x="0" y="52"/>
                    <a:pt x="8" y="26"/>
                    <a:pt x="25" y="17"/>
                  </a:cubicBezTo>
                  <a:cubicBezTo>
                    <a:pt x="43" y="0"/>
                    <a:pt x="77" y="0"/>
                    <a:pt x="86" y="26"/>
                  </a:cubicBezTo>
                  <a:cubicBezTo>
                    <a:pt x="129" y="77"/>
                    <a:pt x="172" y="137"/>
                    <a:pt x="215" y="198"/>
                  </a:cubicBezTo>
                  <a:cubicBezTo>
                    <a:pt x="223" y="224"/>
                    <a:pt x="223" y="249"/>
                    <a:pt x="198" y="258"/>
                  </a:cubicBezTo>
                  <a:cubicBezTo>
                    <a:pt x="189" y="267"/>
                    <a:pt x="180" y="267"/>
                    <a:pt x="172" y="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>
                <a:latin typeface="+mn-lt"/>
                <a:ea typeface="+mn-ea"/>
              </a:endParaRPr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>
              <a:off x="6528276" y="3376996"/>
              <a:ext cx="1227737" cy="6733064"/>
            </a:xfrm>
            <a:custGeom>
              <a:avLst/>
              <a:gdLst>
                <a:gd name="T0" fmla="*/ 1058 w 1111"/>
                <a:gd name="T1" fmla="*/ 6092 h 6093"/>
                <a:gd name="T2" fmla="*/ 903 w 1111"/>
                <a:gd name="T3" fmla="*/ 5903 h 6093"/>
                <a:gd name="T4" fmla="*/ 972 w 1111"/>
                <a:gd name="T5" fmla="*/ 5851 h 6093"/>
                <a:gd name="T6" fmla="*/ 1084 w 1111"/>
                <a:gd name="T7" fmla="*/ 6084 h 6093"/>
                <a:gd name="T8" fmla="*/ 757 w 1111"/>
                <a:gd name="T9" fmla="*/ 5627 h 6093"/>
                <a:gd name="T10" fmla="*/ 714 w 1111"/>
                <a:gd name="T11" fmla="*/ 5602 h 6093"/>
                <a:gd name="T12" fmla="*/ 628 w 1111"/>
                <a:gd name="T13" fmla="*/ 5352 h 6093"/>
                <a:gd name="T14" fmla="*/ 792 w 1111"/>
                <a:gd name="T15" fmla="*/ 5559 h 6093"/>
                <a:gd name="T16" fmla="*/ 757 w 1111"/>
                <a:gd name="T17" fmla="*/ 5627 h 6093"/>
                <a:gd name="T18" fmla="*/ 499 w 1111"/>
                <a:gd name="T19" fmla="*/ 5128 h 6093"/>
                <a:gd name="T20" fmla="*/ 378 w 1111"/>
                <a:gd name="T21" fmla="*/ 4896 h 6093"/>
                <a:gd name="T22" fmla="*/ 456 w 1111"/>
                <a:gd name="T23" fmla="*/ 4870 h 6093"/>
                <a:gd name="T24" fmla="*/ 516 w 1111"/>
                <a:gd name="T25" fmla="*/ 5120 h 6093"/>
                <a:gd name="T26" fmla="*/ 301 w 1111"/>
                <a:gd name="T27" fmla="*/ 4603 h 6093"/>
                <a:gd name="T28" fmla="*/ 258 w 1111"/>
                <a:gd name="T29" fmla="*/ 4569 h 6093"/>
                <a:gd name="T30" fmla="*/ 223 w 1111"/>
                <a:gd name="T31" fmla="*/ 4311 h 6093"/>
                <a:gd name="T32" fmla="*/ 344 w 1111"/>
                <a:gd name="T33" fmla="*/ 4543 h 6093"/>
                <a:gd name="T34" fmla="*/ 301 w 1111"/>
                <a:gd name="T35" fmla="*/ 4603 h 6093"/>
                <a:gd name="T36" fmla="*/ 154 w 1111"/>
                <a:gd name="T37" fmla="*/ 4061 h 6093"/>
                <a:gd name="T38" fmla="*/ 77 w 1111"/>
                <a:gd name="T39" fmla="*/ 3811 h 6093"/>
                <a:gd name="T40" fmla="*/ 163 w 1111"/>
                <a:gd name="T41" fmla="*/ 3794 h 6093"/>
                <a:gd name="T42" fmla="*/ 163 w 1111"/>
                <a:gd name="T43" fmla="*/ 4061 h 6093"/>
                <a:gd name="T44" fmla="*/ 69 w 1111"/>
                <a:gd name="T45" fmla="*/ 3502 h 6093"/>
                <a:gd name="T46" fmla="*/ 25 w 1111"/>
                <a:gd name="T47" fmla="*/ 3467 h 6093"/>
                <a:gd name="T48" fmla="*/ 51 w 1111"/>
                <a:gd name="T49" fmla="*/ 3200 h 6093"/>
                <a:gd name="T50" fmla="*/ 112 w 1111"/>
                <a:gd name="T51" fmla="*/ 3459 h 6093"/>
                <a:gd name="T52" fmla="*/ 69 w 1111"/>
                <a:gd name="T53" fmla="*/ 3502 h 6093"/>
                <a:gd name="T54" fmla="*/ 43 w 1111"/>
                <a:gd name="T55" fmla="*/ 2943 h 6093"/>
                <a:gd name="T56" fmla="*/ 0 w 1111"/>
                <a:gd name="T57" fmla="*/ 2900 h 6093"/>
                <a:gd name="T58" fmla="*/ 51 w 1111"/>
                <a:gd name="T59" fmla="*/ 2642 h 6093"/>
                <a:gd name="T60" fmla="*/ 86 w 1111"/>
                <a:gd name="T61" fmla="*/ 2900 h 6093"/>
                <a:gd name="T62" fmla="*/ 77 w 1111"/>
                <a:gd name="T63" fmla="*/ 2384 h 6093"/>
                <a:gd name="T64" fmla="*/ 77 w 1111"/>
                <a:gd name="T65" fmla="*/ 2384 h 6093"/>
                <a:gd name="T66" fmla="*/ 69 w 1111"/>
                <a:gd name="T67" fmla="*/ 2117 h 6093"/>
                <a:gd name="T68" fmla="*/ 154 w 1111"/>
                <a:gd name="T69" fmla="*/ 2134 h 6093"/>
                <a:gd name="T70" fmla="*/ 77 w 1111"/>
                <a:gd name="T71" fmla="*/ 2384 h 6093"/>
                <a:gd name="T72" fmla="*/ 172 w 1111"/>
                <a:gd name="T73" fmla="*/ 1833 h 6093"/>
                <a:gd name="T74" fmla="*/ 129 w 1111"/>
                <a:gd name="T75" fmla="*/ 1781 h 6093"/>
                <a:gd name="T76" fmla="*/ 232 w 1111"/>
                <a:gd name="T77" fmla="*/ 1532 h 6093"/>
                <a:gd name="T78" fmla="*/ 215 w 1111"/>
                <a:gd name="T79" fmla="*/ 1799 h 6093"/>
                <a:gd name="T80" fmla="*/ 327 w 1111"/>
                <a:gd name="T81" fmla="*/ 1291 h 6093"/>
                <a:gd name="T82" fmla="*/ 310 w 1111"/>
                <a:gd name="T83" fmla="*/ 1291 h 6093"/>
                <a:gd name="T84" fmla="*/ 353 w 1111"/>
                <a:gd name="T85" fmla="*/ 1033 h 6093"/>
                <a:gd name="T86" fmla="*/ 438 w 1111"/>
                <a:gd name="T87" fmla="*/ 1058 h 6093"/>
                <a:gd name="T88" fmla="*/ 327 w 1111"/>
                <a:gd name="T89" fmla="*/ 1291 h 6093"/>
                <a:gd name="T90" fmla="*/ 533 w 1111"/>
                <a:gd name="T91" fmla="*/ 766 h 6093"/>
                <a:gd name="T92" fmla="*/ 490 w 1111"/>
                <a:gd name="T93" fmla="*/ 706 h 6093"/>
                <a:gd name="T94" fmla="*/ 645 w 1111"/>
                <a:gd name="T95" fmla="*/ 491 h 6093"/>
                <a:gd name="T96" fmla="*/ 568 w 1111"/>
                <a:gd name="T97" fmla="*/ 749 h 6093"/>
                <a:gd name="T98" fmla="*/ 792 w 1111"/>
                <a:gd name="T99" fmla="*/ 275 h 6093"/>
                <a:gd name="T100" fmla="*/ 774 w 1111"/>
                <a:gd name="T101" fmla="*/ 267 h 6093"/>
                <a:gd name="T102" fmla="*/ 869 w 1111"/>
                <a:gd name="T103" fmla="*/ 26 h 6093"/>
                <a:gd name="T104" fmla="*/ 946 w 1111"/>
                <a:gd name="T105" fmla="*/ 69 h 6093"/>
                <a:gd name="T106" fmla="*/ 792 w 1111"/>
                <a:gd name="T107" fmla="*/ 275 h 6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1" h="6093">
                  <a:moveTo>
                    <a:pt x="1058" y="6092"/>
                  </a:moveTo>
                  <a:lnTo>
                    <a:pt x="1058" y="6092"/>
                  </a:lnTo>
                  <a:cubicBezTo>
                    <a:pt x="1050" y="6092"/>
                    <a:pt x="1033" y="6092"/>
                    <a:pt x="1024" y="6075"/>
                  </a:cubicBezTo>
                  <a:cubicBezTo>
                    <a:pt x="981" y="6023"/>
                    <a:pt x="946" y="5963"/>
                    <a:pt x="903" y="5903"/>
                  </a:cubicBezTo>
                  <a:cubicBezTo>
                    <a:pt x="886" y="5877"/>
                    <a:pt x="895" y="5851"/>
                    <a:pt x="912" y="5843"/>
                  </a:cubicBezTo>
                  <a:cubicBezTo>
                    <a:pt x="938" y="5826"/>
                    <a:pt x="964" y="5834"/>
                    <a:pt x="972" y="5851"/>
                  </a:cubicBezTo>
                  <a:cubicBezTo>
                    <a:pt x="1015" y="5911"/>
                    <a:pt x="1058" y="5972"/>
                    <a:pt x="1101" y="6023"/>
                  </a:cubicBezTo>
                  <a:cubicBezTo>
                    <a:pt x="1110" y="6049"/>
                    <a:pt x="1110" y="6075"/>
                    <a:pt x="1084" y="6084"/>
                  </a:cubicBezTo>
                  <a:cubicBezTo>
                    <a:pt x="1084" y="6092"/>
                    <a:pt x="1076" y="6092"/>
                    <a:pt x="1058" y="6092"/>
                  </a:cubicBezTo>
                  <a:close/>
                  <a:moveTo>
                    <a:pt x="757" y="5627"/>
                  </a:moveTo>
                  <a:lnTo>
                    <a:pt x="757" y="5627"/>
                  </a:lnTo>
                  <a:cubicBezTo>
                    <a:pt x="740" y="5627"/>
                    <a:pt x="723" y="5619"/>
                    <a:pt x="714" y="5602"/>
                  </a:cubicBezTo>
                  <a:cubicBezTo>
                    <a:pt x="679" y="5541"/>
                    <a:pt x="645" y="5481"/>
                    <a:pt x="611" y="5412"/>
                  </a:cubicBezTo>
                  <a:cubicBezTo>
                    <a:pt x="602" y="5395"/>
                    <a:pt x="611" y="5369"/>
                    <a:pt x="628" y="5352"/>
                  </a:cubicBezTo>
                  <a:cubicBezTo>
                    <a:pt x="654" y="5344"/>
                    <a:pt x="679" y="5352"/>
                    <a:pt x="688" y="5369"/>
                  </a:cubicBezTo>
                  <a:cubicBezTo>
                    <a:pt x="723" y="5438"/>
                    <a:pt x="757" y="5498"/>
                    <a:pt x="792" y="5559"/>
                  </a:cubicBezTo>
                  <a:cubicBezTo>
                    <a:pt x="809" y="5585"/>
                    <a:pt x="800" y="5610"/>
                    <a:pt x="774" y="5619"/>
                  </a:cubicBezTo>
                  <a:cubicBezTo>
                    <a:pt x="774" y="5627"/>
                    <a:pt x="766" y="5627"/>
                    <a:pt x="757" y="5627"/>
                  </a:cubicBezTo>
                  <a:close/>
                  <a:moveTo>
                    <a:pt x="499" y="5128"/>
                  </a:moveTo>
                  <a:lnTo>
                    <a:pt x="499" y="5128"/>
                  </a:lnTo>
                  <a:cubicBezTo>
                    <a:pt x="482" y="5128"/>
                    <a:pt x="464" y="5120"/>
                    <a:pt x="456" y="5103"/>
                  </a:cubicBezTo>
                  <a:cubicBezTo>
                    <a:pt x="430" y="5034"/>
                    <a:pt x="404" y="4965"/>
                    <a:pt x="378" y="4896"/>
                  </a:cubicBezTo>
                  <a:cubicBezTo>
                    <a:pt x="370" y="4879"/>
                    <a:pt x="378" y="4853"/>
                    <a:pt x="404" y="4844"/>
                  </a:cubicBezTo>
                  <a:cubicBezTo>
                    <a:pt x="421" y="4836"/>
                    <a:pt x="447" y="4844"/>
                    <a:pt x="456" y="4870"/>
                  </a:cubicBezTo>
                  <a:cubicBezTo>
                    <a:pt x="482" y="4930"/>
                    <a:pt x="507" y="4999"/>
                    <a:pt x="542" y="5068"/>
                  </a:cubicBezTo>
                  <a:cubicBezTo>
                    <a:pt x="550" y="5085"/>
                    <a:pt x="542" y="5111"/>
                    <a:pt x="516" y="5120"/>
                  </a:cubicBezTo>
                  <a:cubicBezTo>
                    <a:pt x="507" y="5128"/>
                    <a:pt x="507" y="5128"/>
                    <a:pt x="499" y="5128"/>
                  </a:cubicBezTo>
                  <a:close/>
                  <a:moveTo>
                    <a:pt x="301" y="4603"/>
                  </a:moveTo>
                  <a:lnTo>
                    <a:pt x="301" y="4603"/>
                  </a:lnTo>
                  <a:cubicBezTo>
                    <a:pt x="284" y="4603"/>
                    <a:pt x="266" y="4595"/>
                    <a:pt x="258" y="4569"/>
                  </a:cubicBezTo>
                  <a:cubicBezTo>
                    <a:pt x="232" y="4500"/>
                    <a:pt x="215" y="4431"/>
                    <a:pt x="197" y="4362"/>
                  </a:cubicBezTo>
                  <a:cubicBezTo>
                    <a:pt x="189" y="4336"/>
                    <a:pt x="206" y="4319"/>
                    <a:pt x="223" y="4311"/>
                  </a:cubicBezTo>
                  <a:cubicBezTo>
                    <a:pt x="249" y="4302"/>
                    <a:pt x="275" y="4319"/>
                    <a:pt x="275" y="4336"/>
                  </a:cubicBezTo>
                  <a:cubicBezTo>
                    <a:pt x="301" y="4405"/>
                    <a:pt x="318" y="4474"/>
                    <a:pt x="344" y="4543"/>
                  </a:cubicBezTo>
                  <a:cubicBezTo>
                    <a:pt x="344" y="4569"/>
                    <a:pt x="335" y="4595"/>
                    <a:pt x="310" y="4603"/>
                  </a:cubicBezTo>
                  <a:lnTo>
                    <a:pt x="301" y="4603"/>
                  </a:lnTo>
                  <a:close/>
                  <a:moveTo>
                    <a:pt x="154" y="4061"/>
                  </a:moveTo>
                  <a:lnTo>
                    <a:pt x="154" y="4061"/>
                  </a:lnTo>
                  <a:cubicBezTo>
                    <a:pt x="137" y="4061"/>
                    <a:pt x="120" y="4044"/>
                    <a:pt x="112" y="4027"/>
                  </a:cubicBezTo>
                  <a:cubicBezTo>
                    <a:pt x="94" y="3958"/>
                    <a:pt x="86" y="3880"/>
                    <a:pt x="77" y="3811"/>
                  </a:cubicBezTo>
                  <a:cubicBezTo>
                    <a:pt x="69" y="3786"/>
                    <a:pt x="86" y="3769"/>
                    <a:pt x="112" y="3760"/>
                  </a:cubicBezTo>
                  <a:cubicBezTo>
                    <a:pt x="137" y="3760"/>
                    <a:pt x="154" y="3777"/>
                    <a:pt x="163" y="3794"/>
                  </a:cubicBezTo>
                  <a:cubicBezTo>
                    <a:pt x="172" y="3863"/>
                    <a:pt x="180" y="3941"/>
                    <a:pt x="197" y="4010"/>
                  </a:cubicBezTo>
                  <a:cubicBezTo>
                    <a:pt x="206" y="4035"/>
                    <a:pt x="189" y="4052"/>
                    <a:pt x="163" y="4061"/>
                  </a:cubicBezTo>
                  <a:lnTo>
                    <a:pt x="154" y="4061"/>
                  </a:lnTo>
                  <a:close/>
                  <a:moveTo>
                    <a:pt x="69" y="3502"/>
                  </a:moveTo>
                  <a:lnTo>
                    <a:pt x="69" y="3502"/>
                  </a:lnTo>
                  <a:cubicBezTo>
                    <a:pt x="51" y="3502"/>
                    <a:pt x="34" y="3485"/>
                    <a:pt x="25" y="3467"/>
                  </a:cubicBezTo>
                  <a:cubicBezTo>
                    <a:pt x="17" y="3398"/>
                    <a:pt x="17" y="3321"/>
                    <a:pt x="8" y="3252"/>
                  </a:cubicBezTo>
                  <a:cubicBezTo>
                    <a:pt x="8" y="3226"/>
                    <a:pt x="25" y="3200"/>
                    <a:pt x="51" y="3200"/>
                  </a:cubicBezTo>
                  <a:cubicBezTo>
                    <a:pt x="77" y="3200"/>
                    <a:pt x="94" y="3218"/>
                    <a:pt x="94" y="3244"/>
                  </a:cubicBezTo>
                  <a:cubicBezTo>
                    <a:pt x="103" y="3312"/>
                    <a:pt x="112" y="3390"/>
                    <a:pt x="112" y="3459"/>
                  </a:cubicBezTo>
                  <a:cubicBezTo>
                    <a:pt x="120" y="3485"/>
                    <a:pt x="103" y="3502"/>
                    <a:pt x="77" y="3502"/>
                  </a:cubicBezTo>
                  <a:lnTo>
                    <a:pt x="69" y="3502"/>
                  </a:lnTo>
                  <a:close/>
                  <a:moveTo>
                    <a:pt x="43" y="2943"/>
                  </a:moveTo>
                  <a:lnTo>
                    <a:pt x="43" y="2943"/>
                  </a:lnTo>
                  <a:lnTo>
                    <a:pt x="43" y="2943"/>
                  </a:lnTo>
                  <a:cubicBezTo>
                    <a:pt x="25" y="2943"/>
                    <a:pt x="0" y="2926"/>
                    <a:pt x="0" y="2900"/>
                  </a:cubicBezTo>
                  <a:cubicBezTo>
                    <a:pt x="0" y="2832"/>
                    <a:pt x="8" y="2754"/>
                    <a:pt x="8" y="2685"/>
                  </a:cubicBezTo>
                  <a:cubicBezTo>
                    <a:pt x="8" y="2659"/>
                    <a:pt x="34" y="2642"/>
                    <a:pt x="51" y="2642"/>
                  </a:cubicBezTo>
                  <a:cubicBezTo>
                    <a:pt x="77" y="2642"/>
                    <a:pt x="94" y="2668"/>
                    <a:pt x="94" y="2685"/>
                  </a:cubicBezTo>
                  <a:cubicBezTo>
                    <a:pt x="94" y="2763"/>
                    <a:pt x="86" y="2832"/>
                    <a:pt x="86" y="2900"/>
                  </a:cubicBezTo>
                  <a:cubicBezTo>
                    <a:pt x="86" y="2926"/>
                    <a:pt x="69" y="2943"/>
                    <a:pt x="43" y="2943"/>
                  </a:cubicBezTo>
                  <a:close/>
                  <a:moveTo>
                    <a:pt x="77" y="2384"/>
                  </a:moveTo>
                  <a:lnTo>
                    <a:pt x="77" y="2384"/>
                  </a:lnTo>
                  <a:lnTo>
                    <a:pt x="77" y="2384"/>
                  </a:lnTo>
                  <a:cubicBezTo>
                    <a:pt x="51" y="2384"/>
                    <a:pt x="34" y="2358"/>
                    <a:pt x="34" y="2341"/>
                  </a:cubicBezTo>
                  <a:cubicBezTo>
                    <a:pt x="43" y="2263"/>
                    <a:pt x="51" y="2195"/>
                    <a:pt x="69" y="2117"/>
                  </a:cubicBezTo>
                  <a:cubicBezTo>
                    <a:pt x="69" y="2100"/>
                    <a:pt x="94" y="2083"/>
                    <a:pt x="112" y="2083"/>
                  </a:cubicBezTo>
                  <a:cubicBezTo>
                    <a:pt x="137" y="2091"/>
                    <a:pt x="154" y="2109"/>
                    <a:pt x="154" y="2134"/>
                  </a:cubicBezTo>
                  <a:cubicBezTo>
                    <a:pt x="137" y="2203"/>
                    <a:pt x="129" y="2272"/>
                    <a:pt x="120" y="2350"/>
                  </a:cubicBezTo>
                  <a:cubicBezTo>
                    <a:pt x="120" y="2367"/>
                    <a:pt x="103" y="2384"/>
                    <a:pt x="77" y="2384"/>
                  </a:cubicBezTo>
                  <a:close/>
                  <a:moveTo>
                    <a:pt x="172" y="1833"/>
                  </a:moveTo>
                  <a:lnTo>
                    <a:pt x="172" y="1833"/>
                  </a:lnTo>
                  <a:lnTo>
                    <a:pt x="163" y="1833"/>
                  </a:lnTo>
                  <a:cubicBezTo>
                    <a:pt x="137" y="1824"/>
                    <a:pt x="120" y="1799"/>
                    <a:pt x="129" y="1781"/>
                  </a:cubicBezTo>
                  <a:cubicBezTo>
                    <a:pt x="146" y="1704"/>
                    <a:pt x="163" y="1635"/>
                    <a:pt x="180" y="1566"/>
                  </a:cubicBezTo>
                  <a:cubicBezTo>
                    <a:pt x="189" y="1540"/>
                    <a:pt x="215" y="1532"/>
                    <a:pt x="232" y="1532"/>
                  </a:cubicBezTo>
                  <a:cubicBezTo>
                    <a:pt x="258" y="1540"/>
                    <a:pt x="275" y="1566"/>
                    <a:pt x="266" y="1592"/>
                  </a:cubicBezTo>
                  <a:cubicBezTo>
                    <a:pt x="249" y="1661"/>
                    <a:pt x="232" y="1730"/>
                    <a:pt x="215" y="1799"/>
                  </a:cubicBezTo>
                  <a:cubicBezTo>
                    <a:pt x="206" y="1816"/>
                    <a:pt x="189" y="1833"/>
                    <a:pt x="172" y="1833"/>
                  </a:cubicBezTo>
                  <a:close/>
                  <a:moveTo>
                    <a:pt x="327" y="1291"/>
                  </a:moveTo>
                  <a:lnTo>
                    <a:pt x="327" y="1291"/>
                  </a:lnTo>
                  <a:cubicBezTo>
                    <a:pt x="318" y="1291"/>
                    <a:pt x="318" y="1291"/>
                    <a:pt x="310" y="1291"/>
                  </a:cubicBezTo>
                  <a:cubicBezTo>
                    <a:pt x="284" y="1282"/>
                    <a:pt x="275" y="1256"/>
                    <a:pt x="284" y="1231"/>
                  </a:cubicBezTo>
                  <a:cubicBezTo>
                    <a:pt x="301" y="1162"/>
                    <a:pt x="327" y="1093"/>
                    <a:pt x="353" y="1033"/>
                  </a:cubicBezTo>
                  <a:cubicBezTo>
                    <a:pt x="361" y="1007"/>
                    <a:pt x="387" y="998"/>
                    <a:pt x="413" y="1007"/>
                  </a:cubicBezTo>
                  <a:cubicBezTo>
                    <a:pt x="438" y="1016"/>
                    <a:pt x="447" y="1041"/>
                    <a:pt x="438" y="1058"/>
                  </a:cubicBezTo>
                  <a:cubicBezTo>
                    <a:pt x="413" y="1127"/>
                    <a:pt x="387" y="1196"/>
                    <a:pt x="361" y="1265"/>
                  </a:cubicBezTo>
                  <a:cubicBezTo>
                    <a:pt x="361" y="1282"/>
                    <a:pt x="344" y="1291"/>
                    <a:pt x="327" y="1291"/>
                  </a:cubicBezTo>
                  <a:close/>
                  <a:moveTo>
                    <a:pt x="533" y="766"/>
                  </a:moveTo>
                  <a:lnTo>
                    <a:pt x="533" y="766"/>
                  </a:lnTo>
                  <a:cubicBezTo>
                    <a:pt x="525" y="766"/>
                    <a:pt x="516" y="766"/>
                    <a:pt x="516" y="766"/>
                  </a:cubicBezTo>
                  <a:cubicBezTo>
                    <a:pt x="490" y="757"/>
                    <a:pt x="482" y="732"/>
                    <a:pt x="490" y="706"/>
                  </a:cubicBezTo>
                  <a:cubicBezTo>
                    <a:pt x="525" y="645"/>
                    <a:pt x="550" y="577"/>
                    <a:pt x="585" y="516"/>
                  </a:cubicBezTo>
                  <a:cubicBezTo>
                    <a:pt x="602" y="491"/>
                    <a:pt x="628" y="482"/>
                    <a:pt x="645" y="491"/>
                  </a:cubicBezTo>
                  <a:cubicBezTo>
                    <a:pt x="671" y="508"/>
                    <a:pt x="679" y="534"/>
                    <a:pt x="662" y="551"/>
                  </a:cubicBezTo>
                  <a:cubicBezTo>
                    <a:pt x="636" y="611"/>
                    <a:pt x="602" y="680"/>
                    <a:pt x="568" y="749"/>
                  </a:cubicBezTo>
                  <a:cubicBezTo>
                    <a:pt x="568" y="757"/>
                    <a:pt x="550" y="766"/>
                    <a:pt x="533" y="766"/>
                  </a:cubicBezTo>
                  <a:close/>
                  <a:moveTo>
                    <a:pt x="792" y="275"/>
                  </a:moveTo>
                  <a:lnTo>
                    <a:pt x="792" y="275"/>
                  </a:lnTo>
                  <a:cubicBezTo>
                    <a:pt x="783" y="275"/>
                    <a:pt x="783" y="275"/>
                    <a:pt x="774" y="267"/>
                  </a:cubicBezTo>
                  <a:cubicBezTo>
                    <a:pt x="748" y="258"/>
                    <a:pt x="748" y="232"/>
                    <a:pt x="757" y="206"/>
                  </a:cubicBezTo>
                  <a:cubicBezTo>
                    <a:pt x="792" y="146"/>
                    <a:pt x="835" y="86"/>
                    <a:pt x="869" y="26"/>
                  </a:cubicBezTo>
                  <a:cubicBezTo>
                    <a:pt x="886" y="0"/>
                    <a:pt x="912" y="0"/>
                    <a:pt x="929" y="9"/>
                  </a:cubicBezTo>
                  <a:cubicBezTo>
                    <a:pt x="955" y="26"/>
                    <a:pt x="955" y="52"/>
                    <a:pt x="946" y="69"/>
                  </a:cubicBezTo>
                  <a:cubicBezTo>
                    <a:pt x="903" y="129"/>
                    <a:pt x="869" y="189"/>
                    <a:pt x="835" y="250"/>
                  </a:cubicBezTo>
                  <a:cubicBezTo>
                    <a:pt x="826" y="267"/>
                    <a:pt x="809" y="275"/>
                    <a:pt x="792" y="27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>
                <a:latin typeface="+mn-lt"/>
                <a:ea typeface="+mn-ea"/>
              </a:endParaRPr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>
              <a:off x="18937189" y="3099293"/>
              <a:ext cx="979265" cy="6932817"/>
            </a:xfrm>
            <a:custGeom>
              <a:avLst/>
              <a:gdLst>
                <a:gd name="T0" fmla="*/ 138 w 887"/>
                <a:gd name="T1" fmla="*/ 6273 h 6274"/>
                <a:gd name="T2" fmla="*/ 103 w 887"/>
                <a:gd name="T3" fmla="*/ 6213 h 6274"/>
                <a:gd name="T4" fmla="*/ 249 w 887"/>
                <a:gd name="T5" fmla="*/ 5998 h 6274"/>
                <a:gd name="T6" fmla="*/ 181 w 887"/>
                <a:gd name="T7" fmla="*/ 6248 h 6274"/>
                <a:gd name="T8" fmla="*/ 370 w 887"/>
                <a:gd name="T9" fmla="*/ 5757 h 6274"/>
                <a:gd name="T10" fmla="*/ 353 w 887"/>
                <a:gd name="T11" fmla="*/ 5757 h 6274"/>
                <a:gd name="T12" fmla="*/ 404 w 887"/>
                <a:gd name="T13" fmla="*/ 5499 h 6274"/>
                <a:gd name="T14" fmla="*/ 490 w 887"/>
                <a:gd name="T15" fmla="*/ 5525 h 6274"/>
                <a:gd name="T16" fmla="*/ 370 w 887"/>
                <a:gd name="T17" fmla="*/ 5757 h 6274"/>
                <a:gd name="T18" fmla="*/ 559 w 887"/>
                <a:gd name="T19" fmla="*/ 5232 h 6274"/>
                <a:gd name="T20" fmla="*/ 516 w 887"/>
                <a:gd name="T21" fmla="*/ 5172 h 6274"/>
                <a:gd name="T22" fmla="*/ 628 w 887"/>
                <a:gd name="T23" fmla="*/ 4931 h 6274"/>
                <a:gd name="T24" fmla="*/ 602 w 887"/>
                <a:gd name="T25" fmla="*/ 5198 h 6274"/>
                <a:gd name="T26" fmla="*/ 697 w 887"/>
                <a:gd name="T27" fmla="*/ 4681 h 6274"/>
                <a:gd name="T28" fmla="*/ 688 w 887"/>
                <a:gd name="T29" fmla="*/ 4681 h 6274"/>
                <a:gd name="T30" fmla="*/ 697 w 887"/>
                <a:gd name="T31" fmla="*/ 4414 h 6274"/>
                <a:gd name="T32" fmla="*/ 783 w 887"/>
                <a:gd name="T33" fmla="*/ 4432 h 6274"/>
                <a:gd name="T34" fmla="*/ 697 w 887"/>
                <a:gd name="T35" fmla="*/ 4681 h 6274"/>
                <a:gd name="T36" fmla="*/ 792 w 887"/>
                <a:gd name="T37" fmla="*/ 4122 h 6274"/>
                <a:gd name="T38" fmla="*/ 749 w 887"/>
                <a:gd name="T39" fmla="*/ 4079 h 6274"/>
                <a:gd name="T40" fmla="*/ 818 w 887"/>
                <a:gd name="T41" fmla="*/ 3821 h 6274"/>
                <a:gd name="T42" fmla="*/ 835 w 887"/>
                <a:gd name="T43" fmla="*/ 4087 h 6274"/>
                <a:gd name="T44" fmla="*/ 843 w 887"/>
                <a:gd name="T45" fmla="*/ 3562 h 6274"/>
                <a:gd name="T46" fmla="*/ 835 w 887"/>
                <a:gd name="T47" fmla="*/ 3562 h 6274"/>
                <a:gd name="T48" fmla="*/ 800 w 887"/>
                <a:gd name="T49" fmla="*/ 3304 h 6274"/>
                <a:gd name="T50" fmla="*/ 843 w 887"/>
                <a:gd name="T51" fmla="*/ 3261 h 6274"/>
                <a:gd name="T52" fmla="*/ 886 w 887"/>
                <a:gd name="T53" fmla="*/ 3519 h 6274"/>
                <a:gd name="T54" fmla="*/ 843 w 887"/>
                <a:gd name="T55" fmla="*/ 3004 h 6274"/>
                <a:gd name="T56" fmla="*/ 800 w 887"/>
                <a:gd name="T57" fmla="*/ 2961 h 6274"/>
                <a:gd name="T58" fmla="*/ 826 w 887"/>
                <a:gd name="T59" fmla="*/ 2694 h 6274"/>
                <a:gd name="T60" fmla="*/ 886 w 887"/>
                <a:gd name="T61" fmla="*/ 2952 h 6274"/>
                <a:gd name="T62" fmla="*/ 792 w 887"/>
                <a:gd name="T63" fmla="*/ 2436 h 6274"/>
                <a:gd name="T64" fmla="*/ 749 w 887"/>
                <a:gd name="T65" fmla="*/ 2402 h 6274"/>
                <a:gd name="T66" fmla="*/ 757 w 887"/>
                <a:gd name="T67" fmla="*/ 2135 h 6274"/>
                <a:gd name="T68" fmla="*/ 835 w 887"/>
                <a:gd name="T69" fmla="*/ 2393 h 6274"/>
                <a:gd name="T70" fmla="*/ 792 w 887"/>
                <a:gd name="T71" fmla="*/ 2436 h 6274"/>
                <a:gd name="T72" fmla="*/ 706 w 887"/>
                <a:gd name="T73" fmla="*/ 1885 h 6274"/>
                <a:gd name="T74" fmla="*/ 611 w 887"/>
                <a:gd name="T75" fmla="*/ 1636 h 6274"/>
                <a:gd name="T76" fmla="*/ 697 w 887"/>
                <a:gd name="T77" fmla="*/ 1618 h 6274"/>
                <a:gd name="T78" fmla="*/ 714 w 887"/>
                <a:gd name="T79" fmla="*/ 1885 h 6274"/>
                <a:gd name="T80" fmla="*/ 568 w 887"/>
                <a:gd name="T81" fmla="*/ 1334 h 6274"/>
                <a:gd name="T82" fmla="*/ 525 w 887"/>
                <a:gd name="T83" fmla="*/ 1308 h 6274"/>
                <a:gd name="T84" fmla="*/ 482 w 887"/>
                <a:gd name="T85" fmla="*/ 1042 h 6274"/>
                <a:gd name="T86" fmla="*/ 602 w 887"/>
                <a:gd name="T87" fmla="*/ 1283 h 6274"/>
                <a:gd name="T88" fmla="*/ 568 w 887"/>
                <a:gd name="T89" fmla="*/ 1334 h 6274"/>
                <a:gd name="T90" fmla="*/ 379 w 887"/>
                <a:gd name="T91" fmla="*/ 801 h 6274"/>
                <a:gd name="T92" fmla="*/ 258 w 887"/>
                <a:gd name="T93" fmla="*/ 577 h 6274"/>
                <a:gd name="T94" fmla="*/ 336 w 887"/>
                <a:gd name="T95" fmla="*/ 543 h 6274"/>
                <a:gd name="T96" fmla="*/ 396 w 887"/>
                <a:gd name="T97" fmla="*/ 801 h 6274"/>
                <a:gd name="T98" fmla="*/ 155 w 887"/>
                <a:gd name="T99" fmla="*/ 284 h 6274"/>
                <a:gd name="T100" fmla="*/ 112 w 887"/>
                <a:gd name="T101" fmla="*/ 267 h 6274"/>
                <a:gd name="T102" fmla="*/ 34 w 887"/>
                <a:gd name="T103" fmla="*/ 18 h 6274"/>
                <a:gd name="T104" fmla="*/ 189 w 887"/>
                <a:gd name="T105" fmla="*/ 224 h 6274"/>
                <a:gd name="T106" fmla="*/ 155 w 887"/>
                <a:gd name="T107" fmla="*/ 284 h 6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87" h="6274">
                  <a:moveTo>
                    <a:pt x="138" y="6273"/>
                  </a:moveTo>
                  <a:lnTo>
                    <a:pt x="138" y="6273"/>
                  </a:lnTo>
                  <a:cubicBezTo>
                    <a:pt x="129" y="6273"/>
                    <a:pt x="129" y="6273"/>
                    <a:pt x="120" y="6273"/>
                  </a:cubicBezTo>
                  <a:cubicBezTo>
                    <a:pt x="95" y="6256"/>
                    <a:pt x="86" y="6230"/>
                    <a:pt x="103" y="6213"/>
                  </a:cubicBezTo>
                  <a:cubicBezTo>
                    <a:pt x="129" y="6144"/>
                    <a:pt x="163" y="6084"/>
                    <a:pt x="198" y="6015"/>
                  </a:cubicBezTo>
                  <a:cubicBezTo>
                    <a:pt x="206" y="5998"/>
                    <a:pt x="232" y="5989"/>
                    <a:pt x="249" y="5998"/>
                  </a:cubicBezTo>
                  <a:cubicBezTo>
                    <a:pt x="275" y="6007"/>
                    <a:pt x="284" y="6032"/>
                    <a:pt x="275" y="6050"/>
                  </a:cubicBezTo>
                  <a:cubicBezTo>
                    <a:pt x="241" y="6118"/>
                    <a:pt x="206" y="6187"/>
                    <a:pt x="181" y="6248"/>
                  </a:cubicBezTo>
                  <a:cubicBezTo>
                    <a:pt x="172" y="6265"/>
                    <a:pt x="155" y="6273"/>
                    <a:pt x="138" y="6273"/>
                  </a:cubicBezTo>
                  <a:close/>
                  <a:moveTo>
                    <a:pt x="370" y="5757"/>
                  </a:moveTo>
                  <a:lnTo>
                    <a:pt x="370" y="5757"/>
                  </a:lnTo>
                  <a:cubicBezTo>
                    <a:pt x="361" y="5757"/>
                    <a:pt x="361" y="5757"/>
                    <a:pt x="353" y="5757"/>
                  </a:cubicBezTo>
                  <a:cubicBezTo>
                    <a:pt x="336" y="5748"/>
                    <a:pt x="318" y="5722"/>
                    <a:pt x="327" y="5697"/>
                  </a:cubicBezTo>
                  <a:cubicBezTo>
                    <a:pt x="353" y="5637"/>
                    <a:pt x="379" y="5568"/>
                    <a:pt x="404" y="5499"/>
                  </a:cubicBezTo>
                  <a:cubicBezTo>
                    <a:pt x="413" y="5473"/>
                    <a:pt x="439" y="5464"/>
                    <a:pt x="465" y="5473"/>
                  </a:cubicBezTo>
                  <a:cubicBezTo>
                    <a:pt x="482" y="5481"/>
                    <a:pt x="499" y="5507"/>
                    <a:pt x="490" y="5525"/>
                  </a:cubicBezTo>
                  <a:cubicBezTo>
                    <a:pt x="465" y="5594"/>
                    <a:pt x="439" y="5662"/>
                    <a:pt x="413" y="5731"/>
                  </a:cubicBezTo>
                  <a:cubicBezTo>
                    <a:pt x="404" y="5748"/>
                    <a:pt x="387" y="5757"/>
                    <a:pt x="370" y="5757"/>
                  </a:cubicBezTo>
                  <a:close/>
                  <a:moveTo>
                    <a:pt x="559" y="5232"/>
                  </a:moveTo>
                  <a:lnTo>
                    <a:pt x="559" y="5232"/>
                  </a:lnTo>
                  <a:cubicBezTo>
                    <a:pt x="551" y="5232"/>
                    <a:pt x="551" y="5223"/>
                    <a:pt x="542" y="5223"/>
                  </a:cubicBezTo>
                  <a:cubicBezTo>
                    <a:pt x="525" y="5215"/>
                    <a:pt x="508" y="5198"/>
                    <a:pt x="516" y="5172"/>
                  </a:cubicBezTo>
                  <a:cubicBezTo>
                    <a:pt x="533" y="5103"/>
                    <a:pt x="559" y="5034"/>
                    <a:pt x="577" y="4965"/>
                  </a:cubicBezTo>
                  <a:cubicBezTo>
                    <a:pt x="577" y="4939"/>
                    <a:pt x="602" y="4931"/>
                    <a:pt x="628" y="4931"/>
                  </a:cubicBezTo>
                  <a:cubicBezTo>
                    <a:pt x="654" y="4939"/>
                    <a:pt x="663" y="4965"/>
                    <a:pt x="663" y="4991"/>
                  </a:cubicBezTo>
                  <a:cubicBezTo>
                    <a:pt x="637" y="5060"/>
                    <a:pt x="620" y="5129"/>
                    <a:pt x="602" y="5198"/>
                  </a:cubicBezTo>
                  <a:cubicBezTo>
                    <a:pt x="594" y="5215"/>
                    <a:pt x="577" y="5232"/>
                    <a:pt x="559" y="5232"/>
                  </a:cubicBezTo>
                  <a:close/>
                  <a:moveTo>
                    <a:pt x="697" y="4681"/>
                  </a:moveTo>
                  <a:lnTo>
                    <a:pt x="697" y="4681"/>
                  </a:lnTo>
                  <a:lnTo>
                    <a:pt x="688" y="4681"/>
                  </a:lnTo>
                  <a:cubicBezTo>
                    <a:pt x="663" y="4673"/>
                    <a:pt x="654" y="4655"/>
                    <a:pt x="654" y="4630"/>
                  </a:cubicBezTo>
                  <a:cubicBezTo>
                    <a:pt x="671" y="4561"/>
                    <a:pt x="688" y="4483"/>
                    <a:pt x="697" y="4414"/>
                  </a:cubicBezTo>
                  <a:cubicBezTo>
                    <a:pt x="697" y="4397"/>
                    <a:pt x="723" y="4380"/>
                    <a:pt x="749" y="4380"/>
                  </a:cubicBezTo>
                  <a:cubicBezTo>
                    <a:pt x="774" y="4389"/>
                    <a:pt x="783" y="4406"/>
                    <a:pt x="783" y="4432"/>
                  </a:cubicBezTo>
                  <a:cubicBezTo>
                    <a:pt x="766" y="4500"/>
                    <a:pt x="757" y="4578"/>
                    <a:pt x="740" y="4647"/>
                  </a:cubicBezTo>
                  <a:cubicBezTo>
                    <a:pt x="740" y="4664"/>
                    <a:pt x="714" y="4681"/>
                    <a:pt x="697" y="4681"/>
                  </a:cubicBezTo>
                  <a:close/>
                  <a:moveTo>
                    <a:pt x="792" y="4122"/>
                  </a:moveTo>
                  <a:lnTo>
                    <a:pt x="792" y="4122"/>
                  </a:lnTo>
                  <a:cubicBezTo>
                    <a:pt x="792" y="4122"/>
                    <a:pt x="792" y="4122"/>
                    <a:pt x="783" y="4122"/>
                  </a:cubicBezTo>
                  <a:cubicBezTo>
                    <a:pt x="766" y="4122"/>
                    <a:pt x="749" y="4104"/>
                    <a:pt x="749" y="4079"/>
                  </a:cubicBezTo>
                  <a:cubicBezTo>
                    <a:pt x="757" y="4010"/>
                    <a:pt x="766" y="3932"/>
                    <a:pt x="774" y="3863"/>
                  </a:cubicBezTo>
                  <a:cubicBezTo>
                    <a:pt x="774" y="3838"/>
                    <a:pt x="800" y="3821"/>
                    <a:pt x="818" y="3821"/>
                  </a:cubicBezTo>
                  <a:cubicBezTo>
                    <a:pt x="843" y="3829"/>
                    <a:pt x="861" y="3846"/>
                    <a:pt x="861" y="3872"/>
                  </a:cubicBezTo>
                  <a:cubicBezTo>
                    <a:pt x="852" y="3941"/>
                    <a:pt x="843" y="4019"/>
                    <a:pt x="835" y="4087"/>
                  </a:cubicBezTo>
                  <a:cubicBezTo>
                    <a:pt x="835" y="4113"/>
                    <a:pt x="818" y="4122"/>
                    <a:pt x="792" y="4122"/>
                  </a:cubicBezTo>
                  <a:close/>
                  <a:moveTo>
                    <a:pt x="843" y="3562"/>
                  </a:moveTo>
                  <a:lnTo>
                    <a:pt x="843" y="3562"/>
                  </a:lnTo>
                  <a:lnTo>
                    <a:pt x="835" y="3562"/>
                  </a:lnTo>
                  <a:cubicBezTo>
                    <a:pt x="818" y="3562"/>
                    <a:pt x="792" y="3545"/>
                    <a:pt x="800" y="3519"/>
                  </a:cubicBezTo>
                  <a:cubicBezTo>
                    <a:pt x="800" y="3450"/>
                    <a:pt x="800" y="3373"/>
                    <a:pt x="800" y="3304"/>
                  </a:cubicBezTo>
                  <a:cubicBezTo>
                    <a:pt x="800" y="3278"/>
                    <a:pt x="826" y="3261"/>
                    <a:pt x="843" y="3261"/>
                  </a:cubicBezTo>
                  <a:lnTo>
                    <a:pt x="843" y="3261"/>
                  </a:lnTo>
                  <a:cubicBezTo>
                    <a:pt x="869" y="3261"/>
                    <a:pt x="886" y="3278"/>
                    <a:pt x="886" y="3304"/>
                  </a:cubicBezTo>
                  <a:cubicBezTo>
                    <a:pt x="886" y="3373"/>
                    <a:pt x="886" y="3450"/>
                    <a:pt x="886" y="3519"/>
                  </a:cubicBezTo>
                  <a:cubicBezTo>
                    <a:pt x="886" y="3545"/>
                    <a:pt x="861" y="3562"/>
                    <a:pt x="843" y="3562"/>
                  </a:cubicBezTo>
                  <a:close/>
                  <a:moveTo>
                    <a:pt x="843" y="3004"/>
                  </a:moveTo>
                  <a:lnTo>
                    <a:pt x="843" y="3004"/>
                  </a:lnTo>
                  <a:cubicBezTo>
                    <a:pt x="818" y="3004"/>
                    <a:pt x="800" y="2987"/>
                    <a:pt x="800" y="2961"/>
                  </a:cubicBezTo>
                  <a:cubicBezTo>
                    <a:pt x="792" y="2883"/>
                    <a:pt x="792" y="2815"/>
                    <a:pt x="783" y="2746"/>
                  </a:cubicBezTo>
                  <a:cubicBezTo>
                    <a:pt x="783" y="2720"/>
                    <a:pt x="800" y="2703"/>
                    <a:pt x="826" y="2694"/>
                  </a:cubicBezTo>
                  <a:cubicBezTo>
                    <a:pt x="852" y="2694"/>
                    <a:pt x="869" y="2711"/>
                    <a:pt x="869" y="2737"/>
                  </a:cubicBezTo>
                  <a:cubicBezTo>
                    <a:pt x="878" y="2806"/>
                    <a:pt x="878" y="2883"/>
                    <a:pt x="886" y="2952"/>
                  </a:cubicBezTo>
                  <a:cubicBezTo>
                    <a:pt x="886" y="2978"/>
                    <a:pt x="869" y="3004"/>
                    <a:pt x="843" y="3004"/>
                  </a:cubicBezTo>
                  <a:close/>
                  <a:moveTo>
                    <a:pt x="792" y="2436"/>
                  </a:moveTo>
                  <a:lnTo>
                    <a:pt x="792" y="2436"/>
                  </a:lnTo>
                  <a:cubicBezTo>
                    <a:pt x="774" y="2436"/>
                    <a:pt x="757" y="2419"/>
                    <a:pt x="749" y="2402"/>
                  </a:cubicBezTo>
                  <a:cubicBezTo>
                    <a:pt x="740" y="2333"/>
                    <a:pt x="731" y="2255"/>
                    <a:pt x="723" y="2186"/>
                  </a:cubicBezTo>
                  <a:cubicBezTo>
                    <a:pt x="723" y="2161"/>
                    <a:pt x="731" y="2143"/>
                    <a:pt x="757" y="2135"/>
                  </a:cubicBezTo>
                  <a:cubicBezTo>
                    <a:pt x="783" y="2135"/>
                    <a:pt x="809" y="2152"/>
                    <a:pt x="809" y="2178"/>
                  </a:cubicBezTo>
                  <a:cubicBezTo>
                    <a:pt x="818" y="2246"/>
                    <a:pt x="826" y="2315"/>
                    <a:pt x="835" y="2393"/>
                  </a:cubicBezTo>
                  <a:cubicBezTo>
                    <a:pt x="843" y="2410"/>
                    <a:pt x="826" y="2436"/>
                    <a:pt x="800" y="2436"/>
                  </a:cubicBezTo>
                  <a:cubicBezTo>
                    <a:pt x="800" y="2436"/>
                    <a:pt x="800" y="2436"/>
                    <a:pt x="792" y="2436"/>
                  </a:cubicBezTo>
                  <a:close/>
                  <a:moveTo>
                    <a:pt x="706" y="1885"/>
                  </a:moveTo>
                  <a:lnTo>
                    <a:pt x="706" y="1885"/>
                  </a:lnTo>
                  <a:cubicBezTo>
                    <a:pt x="680" y="1885"/>
                    <a:pt x="663" y="1868"/>
                    <a:pt x="663" y="1851"/>
                  </a:cubicBezTo>
                  <a:cubicBezTo>
                    <a:pt x="645" y="1782"/>
                    <a:pt x="628" y="1705"/>
                    <a:pt x="611" y="1636"/>
                  </a:cubicBezTo>
                  <a:cubicBezTo>
                    <a:pt x="611" y="1618"/>
                    <a:pt x="620" y="1592"/>
                    <a:pt x="645" y="1584"/>
                  </a:cubicBezTo>
                  <a:cubicBezTo>
                    <a:pt x="671" y="1584"/>
                    <a:pt x="688" y="1592"/>
                    <a:pt x="697" y="1618"/>
                  </a:cubicBezTo>
                  <a:cubicBezTo>
                    <a:pt x="714" y="1687"/>
                    <a:pt x="731" y="1756"/>
                    <a:pt x="749" y="1833"/>
                  </a:cubicBezTo>
                  <a:cubicBezTo>
                    <a:pt x="749" y="1851"/>
                    <a:pt x="740" y="1877"/>
                    <a:pt x="714" y="1885"/>
                  </a:cubicBezTo>
                  <a:cubicBezTo>
                    <a:pt x="706" y="1885"/>
                    <a:pt x="706" y="1885"/>
                    <a:pt x="706" y="1885"/>
                  </a:cubicBezTo>
                  <a:close/>
                  <a:moveTo>
                    <a:pt x="568" y="1334"/>
                  </a:moveTo>
                  <a:lnTo>
                    <a:pt x="568" y="1334"/>
                  </a:lnTo>
                  <a:cubicBezTo>
                    <a:pt x="542" y="1334"/>
                    <a:pt x="525" y="1326"/>
                    <a:pt x="525" y="1308"/>
                  </a:cubicBezTo>
                  <a:cubicBezTo>
                    <a:pt x="499" y="1240"/>
                    <a:pt x="482" y="1171"/>
                    <a:pt x="456" y="1102"/>
                  </a:cubicBezTo>
                  <a:cubicBezTo>
                    <a:pt x="447" y="1076"/>
                    <a:pt x="465" y="1050"/>
                    <a:pt x="482" y="1042"/>
                  </a:cubicBezTo>
                  <a:cubicBezTo>
                    <a:pt x="508" y="1042"/>
                    <a:pt x="533" y="1050"/>
                    <a:pt x="542" y="1076"/>
                  </a:cubicBezTo>
                  <a:cubicBezTo>
                    <a:pt x="559" y="1136"/>
                    <a:pt x="585" y="1214"/>
                    <a:pt x="602" y="1283"/>
                  </a:cubicBezTo>
                  <a:cubicBezTo>
                    <a:pt x="611" y="1300"/>
                    <a:pt x="602" y="1326"/>
                    <a:pt x="577" y="1334"/>
                  </a:cubicBezTo>
                  <a:lnTo>
                    <a:pt x="568" y="1334"/>
                  </a:lnTo>
                  <a:close/>
                  <a:moveTo>
                    <a:pt x="379" y="801"/>
                  </a:moveTo>
                  <a:lnTo>
                    <a:pt x="379" y="801"/>
                  </a:lnTo>
                  <a:cubicBezTo>
                    <a:pt x="361" y="801"/>
                    <a:pt x="344" y="792"/>
                    <a:pt x="336" y="775"/>
                  </a:cubicBezTo>
                  <a:cubicBezTo>
                    <a:pt x="310" y="706"/>
                    <a:pt x="284" y="646"/>
                    <a:pt x="258" y="577"/>
                  </a:cubicBezTo>
                  <a:cubicBezTo>
                    <a:pt x="249" y="551"/>
                    <a:pt x="258" y="525"/>
                    <a:pt x="284" y="517"/>
                  </a:cubicBezTo>
                  <a:cubicBezTo>
                    <a:pt x="301" y="508"/>
                    <a:pt x="327" y="517"/>
                    <a:pt x="336" y="543"/>
                  </a:cubicBezTo>
                  <a:cubicBezTo>
                    <a:pt x="370" y="611"/>
                    <a:pt x="396" y="680"/>
                    <a:pt x="422" y="741"/>
                  </a:cubicBezTo>
                  <a:cubicBezTo>
                    <a:pt x="430" y="766"/>
                    <a:pt x="422" y="792"/>
                    <a:pt x="396" y="801"/>
                  </a:cubicBezTo>
                  <a:cubicBezTo>
                    <a:pt x="387" y="801"/>
                    <a:pt x="387" y="801"/>
                    <a:pt x="379" y="801"/>
                  </a:cubicBezTo>
                  <a:close/>
                  <a:moveTo>
                    <a:pt x="155" y="284"/>
                  </a:moveTo>
                  <a:lnTo>
                    <a:pt x="155" y="284"/>
                  </a:lnTo>
                  <a:cubicBezTo>
                    <a:pt x="138" y="284"/>
                    <a:pt x="120" y="276"/>
                    <a:pt x="112" y="267"/>
                  </a:cubicBezTo>
                  <a:cubicBezTo>
                    <a:pt x="77" y="198"/>
                    <a:pt x="51" y="138"/>
                    <a:pt x="17" y="69"/>
                  </a:cubicBezTo>
                  <a:cubicBezTo>
                    <a:pt x="0" y="52"/>
                    <a:pt x="8" y="26"/>
                    <a:pt x="34" y="18"/>
                  </a:cubicBezTo>
                  <a:cubicBezTo>
                    <a:pt x="51" y="0"/>
                    <a:pt x="77" y="9"/>
                    <a:pt x="95" y="35"/>
                  </a:cubicBezTo>
                  <a:cubicBezTo>
                    <a:pt x="120" y="95"/>
                    <a:pt x="155" y="164"/>
                    <a:pt x="189" y="224"/>
                  </a:cubicBezTo>
                  <a:cubicBezTo>
                    <a:pt x="198" y="250"/>
                    <a:pt x="189" y="276"/>
                    <a:pt x="172" y="284"/>
                  </a:cubicBezTo>
                  <a:cubicBezTo>
                    <a:pt x="163" y="284"/>
                    <a:pt x="155" y="284"/>
                    <a:pt x="155" y="28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>
                <a:latin typeface="+mn-lt"/>
                <a:ea typeface="+mn-ea"/>
              </a:endParaRPr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>
              <a:off x="4949758" y="3216220"/>
              <a:ext cx="940292" cy="6932817"/>
            </a:xfrm>
            <a:custGeom>
              <a:avLst/>
              <a:gdLst>
                <a:gd name="T0" fmla="*/ 800 w 853"/>
                <a:gd name="T1" fmla="*/ 6273 h 6274"/>
                <a:gd name="T2" fmla="*/ 662 w 853"/>
                <a:gd name="T3" fmla="*/ 6057 h 6274"/>
                <a:gd name="T4" fmla="*/ 740 w 853"/>
                <a:gd name="T5" fmla="*/ 6014 h 6274"/>
                <a:gd name="T6" fmla="*/ 826 w 853"/>
                <a:gd name="T7" fmla="*/ 6273 h 6274"/>
                <a:gd name="T8" fmla="*/ 559 w 853"/>
                <a:gd name="T9" fmla="*/ 5765 h 6274"/>
                <a:gd name="T10" fmla="*/ 525 w 853"/>
                <a:gd name="T11" fmla="*/ 5739 h 6274"/>
                <a:gd name="T12" fmla="*/ 465 w 853"/>
                <a:gd name="T13" fmla="*/ 5481 h 6274"/>
                <a:gd name="T14" fmla="*/ 602 w 853"/>
                <a:gd name="T15" fmla="*/ 5705 h 6274"/>
                <a:gd name="T16" fmla="*/ 559 w 853"/>
                <a:gd name="T17" fmla="*/ 5765 h 6274"/>
                <a:gd name="T18" fmla="*/ 370 w 853"/>
                <a:gd name="T19" fmla="*/ 5231 h 6274"/>
                <a:gd name="T20" fmla="*/ 258 w 853"/>
                <a:gd name="T21" fmla="*/ 4999 h 6274"/>
                <a:gd name="T22" fmla="*/ 344 w 853"/>
                <a:gd name="T23" fmla="*/ 4973 h 6274"/>
                <a:gd name="T24" fmla="*/ 378 w 853"/>
                <a:gd name="T25" fmla="*/ 5231 h 6274"/>
                <a:gd name="T26" fmla="*/ 215 w 853"/>
                <a:gd name="T27" fmla="*/ 4689 h 6274"/>
                <a:gd name="T28" fmla="*/ 172 w 853"/>
                <a:gd name="T29" fmla="*/ 4655 h 6274"/>
                <a:gd name="T30" fmla="*/ 163 w 853"/>
                <a:gd name="T31" fmla="*/ 4396 h 6274"/>
                <a:gd name="T32" fmla="*/ 258 w 853"/>
                <a:gd name="T33" fmla="*/ 4637 h 6274"/>
                <a:gd name="T34" fmla="*/ 215 w 853"/>
                <a:gd name="T35" fmla="*/ 4689 h 6274"/>
                <a:gd name="T36" fmla="*/ 112 w 853"/>
                <a:gd name="T37" fmla="*/ 4138 h 6274"/>
                <a:gd name="T38" fmla="*/ 43 w 853"/>
                <a:gd name="T39" fmla="*/ 3880 h 6274"/>
                <a:gd name="T40" fmla="*/ 129 w 853"/>
                <a:gd name="T41" fmla="*/ 3872 h 6274"/>
                <a:gd name="T42" fmla="*/ 120 w 853"/>
                <a:gd name="T43" fmla="*/ 4138 h 6274"/>
                <a:gd name="T44" fmla="*/ 52 w 853"/>
                <a:gd name="T45" fmla="*/ 3579 h 6274"/>
                <a:gd name="T46" fmla="*/ 8 w 853"/>
                <a:gd name="T47" fmla="*/ 3536 h 6274"/>
                <a:gd name="T48" fmla="*/ 43 w 853"/>
                <a:gd name="T49" fmla="*/ 3269 h 6274"/>
                <a:gd name="T50" fmla="*/ 95 w 853"/>
                <a:gd name="T51" fmla="*/ 3527 h 6274"/>
                <a:gd name="T52" fmla="*/ 52 w 853"/>
                <a:gd name="T53" fmla="*/ 3579 h 6274"/>
                <a:gd name="T54" fmla="*/ 43 w 853"/>
                <a:gd name="T55" fmla="*/ 3012 h 6274"/>
                <a:gd name="T56" fmla="*/ 0 w 853"/>
                <a:gd name="T57" fmla="*/ 2969 h 6274"/>
                <a:gd name="T58" fmla="*/ 52 w 853"/>
                <a:gd name="T59" fmla="*/ 2711 h 6274"/>
                <a:gd name="T60" fmla="*/ 86 w 853"/>
                <a:gd name="T61" fmla="*/ 2969 h 6274"/>
                <a:gd name="T62" fmla="*/ 77 w 853"/>
                <a:gd name="T63" fmla="*/ 2452 h 6274"/>
                <a:gd name="T64" fmla="*/ 77 w 853"/>
                <a:gd name="T65" fmla="*/ 2452 h 6274"/>
                <a:gd name="T66" fmla="*/ 60 w 853"/>
                <a:gd name="T67" fmla="*/ 2186 h 6274"/>
                <a:gd name="T68" fmla="*/ 146 w 853"/>
                <a:gd name="T69" fmla="*/ 2194 h 6274"/>
                <a:gd name="T70" fmla="*/ 77 w 853"/>
                <a:gd name="T71" fmla="*/ 2452 h 6274"/>
                <a:gd name="T72" fmla="*/ 163 w 853"/>
                <a:gd name="T73" fmla="*/ 1893 h 6274"/>
                <a:gd name="T74" fmla="*/ 120 w 853"/>
                <a:gd name="T75" fmla="*/ 1841 h 6274"/>
                <a:gd name="T76" fmla="*/ 215 w 853"/>
                <a:gd name="T77" fmla="*/ 1592 h 6274"/>
                <a:gd name="T78" fmla="*/ 206 w 853"/>
                <a:gd name="T79" fmla="*/ 1859 h 6274"/>
                <a:gd name="T80" fmla="*/ 293 w 853"/>
                <a:gd name="T81" fmla="*/ 1342 h 6274"/>
                <a:gd name="T82" fmla="*/ 284 w 853"/>
                <a:gd name="T83" fmla="*/ 1342 h 6274"/>
                <a:gd name="T84" fmla="*/ 310 w 853"/>
                <a:gd name="T85" fmla="*/ 1084 h 6274"/>
                <a:gd name="T86" fmla="*/ 396 w 853"/>
                <a:gd name="T87" fmla="*/ 1110 h 6274"/>
                <a:gd name="T88" fmla="*/ 293 w 853"/>
                <a:gd name="T89" fmla="*/ 1342 h 6274"/>
                <a:gd name="T90" fmla="*/ 465 w 853"/>
                <a:gd name="T91" fmla="*/ 809 h 6274"/>
                <a:gd name="T92" fmla="*/ 430 w 853"/>
                <a:gd name="T93" fmla="*/ 748 h 6274"/>
                <a:gd name="T94" fmla="*/ 559 w 853"/>
                <a:gd name="T95" fmla="*/ 525 h 6274"/>
                <a:gd name="T96" fmla="*/ 508 w 853"/>
                <a:gd name="T97" fmla="*/ 783 h 6274"/>
                <a:gd name="T98" fmla="*/ 688 w 853"/>
                <a:gd name="T99" fmla="*/ 292 h 6274"/>
                <a:gd name="T100" fmla="*/ 671 w 853"/>
                <a:gd name="T101" fmla="*/ 284 h 6274"/>
                <a:gd name="T102" fmla="*/ 740 w 853"/>
                <a:gd name="T103" fmla="*/ 34 h 6274"/>
                <a:gd name="T104" fmla="*/ 818 w 853"/>
                <a:gd name="T105" fmla="*/ 68 h 6274"/>
                <a:gd name="T106" fmla="*/ 688 w 853"/>
                <a:gd name="T107" fmla="*/ 292 h 6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53" h="6274">
                  <a:moveTo>
                    <a:pt x="800" y="6273"/>
                  </a:moveTo>
                  <a:lnTo>
                    <a:pt x="800" y="6273"/>
                  </a:lnTo>
                  <a:cubicBezTo>
                    <a:pt x="783" y="6273"/>
                    <a:pt x="774" y="6264"/>
                    <a:pt x="766" y="6247"/>
                  </a:cubicBezTo>
                  <a:cubicBezTo>
                    <a:pt x="731" y="6187"/>
                    <a:pt x="697" y="6118"/>
                    <a:pt x="662" y="6057"/>
                  </a:cubicBezTo>
                  <a:cubicBezTo>
                    <a:pt x="654" y="6032"/>
                    <a:pt x="662" y="6006"/>
                    <a:pt x="688" y="5997"/>
                  </a:cubicBezTo>
                  <a:cubicBezTo>
                    <a:pt x="706" y="5989"/>
                    <a:pt x="731" y="5997"/>
                    <a:pt x="740" y="6014"/>
                  </a:cubicBezTo>
                  <a:cubicBezTo>
                    <a:pt x="774" y="6083"/>
                    <a:pt x="809" y="6144"/>
                    <a:pt x="843" y="6212"/>
                  </a:cubicBezTo>
                  <a:cubicBezTo>
                    <a:pt x="852" y="6230"/>
                    <a:pt x="843" y="6255"/>
                    <a:pt x="826" y="6273"/>
                  </a:cubicBezTo>
                  <a:cubicBezTo>
                    <a:pt x="818" y="6273"/>
                    <a:pt x="809" y="6273"/>
                    <a:pt x="800" y="6273"/>
                  </a:cubicBezTo>
                  <a:close/>
                  <a:moveTo>
                    <a:pt x="559" y="5765"/>
                  </a:moveTo>
                  <a:lnTo>
                    <a:pt x="559" y="5765"/>
                  </a:lnTo>
                  <a:cubicBezTo>
                    <a:pt x="542" y="5765"/>
                    <a:pt x="534" y="5756"/>
                    <a:pt x="525" y="5739"/>
                  </a:cubicBezTo>
                  <a:cubicBezTo>
                    <a:pt x="490" y="5670"/>
                    <a:pt x="465" y="5601"/>
                    <a:pt x="439" y="5533"/>
                  </a:cubicBezTo>
                  <a:cubicBezTo>
                    <a:pt x="430" y="5515"/>
                    <a:pt x="447" y="5490"/>
                    <a:pt x="465" y="5481"/>
                  </a:cubicBezTo>
                  <a:cubicBezTo>
                    <a:pt x="490" y="5472"/>
                    <a:pt x="516" y="5481"/>
                    <a:pt x="525" y="5507"/>
                  </a:cubicBezTo>
                  <a:cubicBezTo>
                    <a:pt x="551" y="5567"/>
                    <a:pt x="577" y="5636"/>
                    <a:pt x="602" y="5705"/>
                  </a:cubicBezTo>
                  <a:cubicBezTo>
                    <a:pt x="611" y="5722"/>
                    <a:pt x="602" y="5748"/>
                    <a:pt x="577" y="5756"/>
                  </a:cubicBezTo>
                  <a:cubicBezTo>
                    <a:pt x="577" y="5765"/>
                    <a:pt x="568" y="5765"/>
                    <a:pt x="559" y="5765"/>
                  </a:cubicBezTo>
                  <a:close/>
                  <a:moveTo>
                    <a:pt x="370" y="5231"/>
                  </a:moveTo>
                  <a:lnTo>
                    <a:pt x="370" y="5231"/>
                  </a:lnTo>
                  <a:cubicBezTo>
                    <a:pt x="344" y="5231"/>
                    <a:pt x="336" y="5223"/>
                    <a:pt x="327" y="5205"/>
                  </a:cubicBezTo>
                  <a:cubicBezTo>
                    <a:pt x="301" y="5136"/>
                    <a:pt x="284" y="5068"/>
                    <a:pt x="258" y="4999"/>
                  </a:cubicBezTo>
                  <a:cubicBezTo>
                    <a:pt x="258" y="4973"/>
                    <a:pt x="267" y="4947"/>
                    <a:pt x="293" y="4939"/>
                  </a:cubicBezTo>
                  <a:cubicBezTo>
                    <a:pt x="318" y="4939"/>
                    <a:pt x="336" y="4947"/>
                    <a:pt x="344" y="4973"/>
                  </a:cubicBezTo>
                  <a:cubicBezTo>
                    <a:pt x="361" y="5042"/>
                    <a:pt x="387" y="5111"/>
                    <a:pt x="404" y="5180"/>
                  </a:cubicBezTo>
                  <a:cubicBezTo>
                    <a:pt x="413" y="5197"/>
                    <a:pt x="404" y="5223"/>
                    <a:pt x="378" y="5231"/>
                  </a:cubicBezTo>
                  <a:lnTo>
                    <a:pt x="370" y="5231"/>
                  </a:lnTo>
                  <a:close/>
                  <a:moveTo>
                    <a:pt x="215" y="4689"/>
                  </a:moveTo>
                  <a:lnTo>
                    <a:pt x="215" y="4689"/>
                  </a:lnTo>
                  <a:cubicBezTo>
                    <a:pt x="198" y="4689"/>
                    <a:pt x="180" y="4680"/>
                    <a:pt x="172" y="4655"/>
                  </a:cubicBezTo>
                  <a:cubicBezTo>
                    <a:pt x="155" y="4586"/>
                    <a:pt x="146" y="4517"/>
                    <a:pt x="129" y="4448"/>
                  </a:cubicBezTo>
                  <a:cubicBezTo>
                    <a:pt x="120" y="4422"/>
                    <a:pt x="137" y="4396"/>
                    <a:pt x="163" y="4396"/>
                  </a:cubicBezTo>
                  <a:cubicBezTo>
                    <a:pt x="189" y="4388"/>
                    <a:pt x="206" y="4405"/>
                    <a:pt x="215" y="4431"/>
                  </a:cubicBezTo>
                  <a:cubicBezTo>
                    <a:pt x="224" y="4500"/>
                    <a:pt x="241" y="4569"/>
                    <a:pt x="258" y="4637"/>
                  </a:cubicBezTo>
                  <a:cubicBezTo>
                    <a:pt x="267" y="4663"/>
                    <a:pt x="249" y="4680"/>
                    <a:pt x="224" y="4689"/>
                  </a:cubicBezTo>
                  <a:cubicBezTo>
                    <a:pt x="224" y="4689"/>
                    <a:pt x="224" y="4689"/>
                    <a:pt x="215" y="4689"/>
                  </a:cubicBezTo>
                  <a:close/>
                  <a:moveTo>
                    <a:pt x="112" y="4138"/>
                  </a:moveTo>
                  <a:lnTo>
                    <a:pt x="112" y="4138"/>
                  </a:lnTo>
                  <a:cubicBezTo>
                    <a:pt x="95" y="4138"/>
                    <a:pt x="69" y="4121"/>
                    <a:pt x="69" y="4104"/>
                  </a:cubicBezTo>
                  <a:cubicBezTo>
                    <a:pt x="60" y="4026"/>
                    <a:pt x="52" y="3957"/>
                    <a:pt x="43" y="3880"/>
                  </a:cubicBezTo>
                  <a:cubicBezTo>
                    <a:pt x="43" y="3863"/>
                    <a:pt x="60" y="3837"/>
                    <a:pt x="77" y="3837"/>
                  </a:cubicBezTo>
                  <a:cubicBezTo>
                    <a:pt x="103" y="3828"/>
                    <a:pt x="129" y="3846"/>
                    <a:pt x="129" y="3872"/>
                  </a:cubicBezTo>
                  <a:cubicBezTo>
                    <a:pt x="137" y="3949"/>
                    <a:pt x="146" y="4018"/>
                    <a:pt x="155" y="4087"/>
                  </a:cubicBezTo>
                  <a:cubicBezTo>
                    <a:pt x="155" y="4113"/>
                    <a:pt x="146" y="4130"/>
                    <a:pt x="120" y="4138"/>
                  </a:cubicBezTo>
                  <a:lnTo>
                    <a:pt x="112" y="4138"/>
                  </a:lnTo>
                  <a:close/>
                  <a:moveTo>
                    <a:pt x="52" y="3579"/>
                  </a:moveTo>
                  <a:lnTo>
                    <a:pt x="52" y="3579"/>
                  </a:lnTo>
                  <a:cubicBezTo>
                    <a:pt x="34" y="3579"/>
                    <a:pt x="17" y="3562"/>
                    <a:pt x="8" y="3536"/>
                  </a:cubicBezTo>
                  <a:cubicBezTo>
                    <a:pt x="8" y="3467"/>
                    <a:pt x="0" y="3390"/>
                    <a:pt x="0" y="3321"/>
                  </a:cubicBezTo>
                  <a:cubicBezTo>
                    <a:pt x="0" y="3295"/>
                    <a:pt x="17" y="3278"/>
                    <a:pt x="43" y="3269"/>
                  </a:cubicBezTo>
                  <a:cubicBezTo>
                    <a:pt x="69" y="3269"/>
                    <a:pt x="86" y="3295"/>
                    <a:pt x="86" y="3312"/>
                  </a:cubicBezTo>
                  <a:cubicBezTo>
                    <a:pt x="95" y="3390"/>
                    <a:pt x="95" y="3458"/>
                    <a:pt x="95" y="3527"/>
                  </a:cubicBezTo>
                  <a:cubicBezTo>
                    <a:pt x="103" y="3553"/>
                    <a:pt x="86" y="3579"/>
                    <a:pt x="60" y="3579"/>
                  </a:cubicBezTo>
                  <a:cubicBezTo>
                    <a:pt x="60" y="3579"/>
                    <a:pt x="60" y="3579"/>
                    <a:pt x="52" y="3579"/>
                  </a:cubicBezTo>
                  <a:close/>
                  <a:moveTo>
                    <a:pt x="43" y="3012"/>
                  </a:moveTo>
                  <a:lnTo>
                    <a:pt x="43" y="3012"/>
                  </a:lnTo>
                  <a:lnTo>
                    <a:pt x="43" y="3012"/>
                  </a:lnTo>
                  <a:cubicBezTo>
                    <a:pt x="17" y="3012"/>
                    <a:pt x="0" y="2995"/>
                    <a:pt x="0" y="2969"/>
                  </a:cubicBezTo>
                  <a:cubicBezTo>
                    <a:pt x="0" y="2900"/>
                    <a:pt x="8" y="2822"/>
                    <a:pt x="8" y="2754"/>
                  </a:cubicBezTo>
                  <a:cubicBezTo>
                    <a:pt x="8" y="2728"/>
                    <a:pt x="34" y="2711"/>
                    <a:pt x="52" y="2711"/>
                  </a:cubicBezTo>
                  <a:cubicBezTo>
                    <a:pt x="77" y="2711"/>
                    <a:pt x="95" y="2728"/>
                    <a:pt x="95" y="2754"/>
                  </a:cubicBezTo>
                  <a:cubicBezTo>
                    <a:pt x="95" y="2831"/>
                    <a:pt x="86" y="2900"/>
                    <a:pt x="86" y="2969"/>
                  </a:cubicBezTo>
                  <a:cubicBezTo>
                    <a:pt x="86" y="2995"/>
                    <a:pt x="69" y="3012"/>
                    <a:pt x="43" y="3012"/>
                  </a:cubicBezTo>
                  <a:close/>
                  <a:moveTo>
                    <a:pt x="77" y="2452"/>
                  </a:moveTo>
                  <a:lnTo>
                    <a:pt x="77" y="2452"/>
                  </a:lnTo>
                  <a:lnTo>
                    <a:pt x="77" y="2452"/>
                  </a:lnTo>
                  <a:cubicBezTo>
                    <a:pt x="52" y="2452"/>
                    <a:pt x="34" y="2427"/>
                    <a:pt x="34" y="2401"/>
                  </a:cubicBezTo>
                  <a:cubicBezTo>
                    <a:pt x="43" y="2332"/>
                    <a:pt x="52" y="2255"/>
                    <a:pt x="60" y="2186"/>
                  </a:cubicBezTo>
                  <a:cubicBezTo>
                    <a:pt x="69" y="2160"/>
                    <a:pt x="86" y="2142"/>
                    <a:pt x="112" y="2151"/>
                  </a:cubicBezTo>
                  <a:cubicBezTo>
                    <a:pt x="137" y="2151"/>
                    <a:pt x="155" y="2177"/>
                    <a:pt x="146" y="2194"/>
                  </a:cubicBezTo>
                  <a:cubicBezTo>
                    <a:pt x="137" y="2272"/>
                    <a:pt x="129" y="2341"/>
                    <a:pt x="120" y="2409"/>
                  </a:cubicBezTo>
                  <a:cubicBezTo>
                    <a:pt x="120" y="2435"/>
                    <a:pt x="103" y="2452"/>
                    <a:pt x="77" y="2452"/>
                  </a:cubicBezTo>
                  <a:close/>
                  <a:moveTo>
                    <a:pt x="163" y="1893"/>
                  </a:moveTo>
                  <a:lnTo>
                    <a:pt x="163" y="1893"/>
                  </a:lnTo>
                  <a:lnTo>
                    <a:pt x="155" y="1893"/>
                  </a:lnTo>
                  <a:cubicBezTo>
                    <a:pt x="129" y="1884"/>
                    <a:pt x="112" y="1867"/>
                    <a:pt x="120" y="1841"/>
                  </a:cubicBezTo>
                  <a:cubicBezTo>
                    <a:pt x="137" y="1773"/>
                    <a:pt x="146" y="1695"/>
                    <a:pt x="163" y="1626"/>
                  </a:cubicBezTo>
                  <a:cubicBezTo>
                    <a:pt x="172" y="1601"/>
                    <a:pt x="189" y="1592"/>
                    <a:pt x="215" y="1592"/>
                  </a:cubicBezTo>
                  <a:cubicBezTo>
                    <a:pt x="241" y="1601"/>
                    <a:pt x="258" y="1626"/>
                    <a:pt x="249" y="1643"/>
                  </a:cubicBezTo>
                  <a:cubicBezTo>
                    <a:pt x="232" y="1712"/>
                    <a:pt x="215" y="1790"/>
                    <a:pt x="206" y="1859"/>
                  </a:cubicBezTo>
                  <a:cubicBezTo>
                    <a:pt x="198" y="1876"/>
                    <a:pt x="180" y="1893"/>
                    <a:pt x="163" y="1893"/>
                  </a:cubicBezTo>
                  <a:close/>
                  <a:moveTo>
                    <a:pt x="293" y="1342"/>
                  </a:moveTo>
                  <a:lnTo>
                    <a:pt x="293" y="1342"/>
                  </a:lnTo>
                  <a:cubicBezTo>
                    <a:pt x="284" y="1342"/>
                    <a:pt x="284" y="1342"/>
                    <a:pt x="284" y="1342"/>
                  </a:cubicBezTo>
                  <a:cubicBezTo>
                    <a:pt x="258" y="1334"/>
                    <a:pt x="241" y="1316"/>
                    <a:pt x="249" y="1291"/>
                  </a:cubicBezTo>
                  <a:cubicBezTo>
                    <a:pt x="267" y="1222"/>
                    <a:pt x="293" y="1153"/>
                    <a:pt x="310" y="1084"/>
                  </a:cubicBezTo>
                  <a:cubicBezTo>
                    <a:pt x="318" y="1058"/>
                    <a:pt x="344" y="1041"/>
                    <a:pt x="370" y="1050"/>
                  </a:cubicBezTo>
                  <a:cubicBezTo>
                    <a:pt x="387" y="1058"/>
                    <a:pt x="404" y="1084"/>
                    <a:pt x="396" y="1110"/>
                  </a:cubicBezTo>
                  <a:cubicBezTo>
                    <a:pt x="370" y="1170"/>
                    <a:pt x="353" y="1247"/>
                    <a:pt x="336" y="1316"/>
                  </a:cubicBezTo>
                  <a:cubicBezTo>
                    <a:pt x="327" y="1334"/>
                    <a:pt x="310" y="1342"/>
                    <a:pt x="293" y="1342"/>
                  </a:cubicBezTo>
                  <a:close/>
                  <a:moveTo>
                    <a:pt x="465" y="809"/>
                  </a:moveTo>
                  <a:lnTo>
                    <a:pt x="465" y="809"/>
                  </a:lnTo>
                  <a:lnTo>
                    <a:pt x="456" y="809"/>
                  </a:lnTo>
                  <a:cubicBezTo>
                    <a:pt x="430" y="800"/>
                    <a:pt x="421" y="774"/>
                    <a:pt x="430" y="748"/>
                  </a:cubicBezTo>
                  <a:cubicBezTo>
                    <a:pt x="447" y="680"/>
                    <a:pt x="482" y="611"/>
                    <a:pt x="508" y="550"/>
                  </a:cubicBezTo>
                  <a:cubicBezTo>
                    <a:pt x="516" y="525"/>
                    <a:pt x="542" y="516"/>
                    <a:pt x="559" y="525"/>
                  </a:cubicBezTo>
                  <a:cubicBezTo>
                    <a:pt x="585" y="533"/>
                    <a:pt x="594" y="559"/>
                    <a:pt x="585" y="576"/>
                  </a:cubicBezTo>
                  <a:cubicBezTo>
                    <a:pt x="559" y="645"/>
                    <a:pt x="534" y="714"/>
                    <a:pt x="508" y="783"/>
                  </a:cubicBezTo>
                  <a:cubicBezTo>
                    <a:pt x="499" y="800"/>
                    <a:pt x="482" y="809"/>
                    <a:pt x="465" y="809"/>
                  </a:cubicBezTo>
                  <a:close/>
                  <a:moveTo>
                    <a:pt x="688" y="292"/>
                  </a:moveTo>
                  <a:lnTo>
                    <a:pt x="688" y="292"/>
                  </a:lnTo>
                  <a:cubicBezTo>
                    <a:pt x="680" y="292"/>
                    <a:pt x="671" y="284"/>
                    <a:pt x="671" y="284"/>
                  </a:cubicBezTo>
                  <a:cubicBezTo>
                    <a:pt x="645" y="275"/>
                    <a:pt x="637" y="249"/>
                    <a:pt x="645" y="223"/>
                  </a:cubicBezTo>
                  <a:cubicBezTo>
                    <a:pt x="680" y="163"/>
                    <a:pt x="714" y="94"/>
                    <a:pt x="740" y="34"/>
                  </a:cubicBezTo>
                  <a:cubicBezTo>
                    <a:pt x="757" y="8"/>
                    <a:pt x="783" y="0"/>
                    <a:pt x="800" y="8"/>
                  </a:cubicBezTo>
                  <a:cubicBezTo>
                    <a:pt x="826" y="25"/>
                    <a:pt x="835" y="51"/>
                    <a:pt x="818" y="68"/>
                  </a:cubicBezTo>
                  <a:cubicBezTo>
                    <a:pt x="792" y="137"/>
                    <a:pt x="757" y="198"/>
                    <a:pt x="723" y="266"/>
                  </a:cubicBezTo>
                  <a:cubicBezTo>
                    <a:pt x="723" y="284"/>
                    <a:pt x="706" y="292"/>
                    <a:pt x="688" y="29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>
                <a:latin typeface="+mn-lt"/>
                <a:ea typeface="+mn-ea"/>
              </a:endParaRPr>
            </a:p>
          </p:txBody>
        </p:sp>
      </p:grpSp>
      <p:grpSp>
        <p:nvGrpSpPr>
          <p:cNvPr id="9" name="Group 451"/>
          <p:cNvGrpSpPr/>
          <p:nvPr/>
        </p:nvGrpSpPr>
        <p:grpSpPr bwMode="auto">
          <a:xfrm>
            <a:off x="5188862" y="1829802"/>
            <a:ext cx="2219830" cy="2879350"/>
            <a:chOff x="10718172" y="4638836"/>
            <a:chExt cx="3366534" cy="4365286"/>
          </a:xfrm>
        </p:grpSpPr>
        <p:sp>
          <p:nvSpPr>
            <p:cNvPr id="10" name="Freeform 117"/>
            <p:cNvSpPr>
              <a:spLocks noChangeArrowheads="1"/>
            </p:cNvSpPr>
            <p:nvPr/>
          </p:nvSpPr>
          <p:spPr bwMode="auto">
            <a:xfrm>
              <a:off x="12403874" y="7805617"/>
              <a:ext cx="350782" cy="711308"/>
            </a:xfrm>
            <a:custGeom>
              <a:avLst/>
              <a:gdLst>
                <a:gd name="T0" fmla="*/ 349679 w 318"/>
                <a:gd name="T1" fmla="*/ 340239 h 646"/>
                <a:gd name="T2" fmla="*/ 0 w 318"/>
                <a:gd name="T3" fmla="*/ 0 h 646"/>
                <a:gd name="T4" fmla="*/ 197453 w 318"/>
                <a:gd name="T5" fmla="*/ 710207 h 646"/>
                <a:gd name="T6" fmla="*/ 349679 w 318"/>
                <a:gd name="T7" fmla="*/ 340239 h 64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8" h="646">
                  <a:moveTo>
                    <a:pt x="317" y="309"/>
                  </a:moveTo>
                  <a:lnTo>
                    <a:pt x="0" y="0"/>
                  </a:lnTo>
                  <a:lnTo>
                    <a:pt x="179" y="645"/>
                  </a:lnTo>
                  <a:lnTo>
                    <a:pt x="317" y="30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1" name="Freeform 118"/>
            <p:cNvSpPr>
              <a:spLocks noChangeArrowheads="1"/>
            </p:cNvSpPr>
            <p:nvPr/>
          </p:nvSpPr>
          <p:spPr bwMode="auto">
            <a:xfrm>
              <a:off x="12053092" y="7805617"/>
              <a:ext cx="355655" cy="725925"/>
            </a:xfrm>
            <a:custGeom>
              <a:avLst/>
              <a:gdLst>
                <a:gd name="T0" fmla="*/ 0 w 320"/>
                <a:gd name="T1" fmla="*/ 342459 h 655"/>
                <a:gd name="T2" fmla="*/ 153376 w 320"/>
                <a:gd name="T3" fmla="*/ 724817 h 655"/>
                <a:gd name="T4" fmla="*/ 354544 w 320"/>
                <a:gd name="T5" fmla="*/ 0 h 655"/>
                <a:gd name="T6" fmla="*/ 0 w 320"/>
                <a:gd name="T7" fmla="*/ 342459 h 6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0" h="655">
                  <a:moveTo>
                    <a:pt x="0" y="309"/>
                  </a:moveTo>
                  <a:lnTo>
                    <a:pt x="138" y="654"/>
                  </a:lnTo>
                  <a:lnTo>
                    <a:pt x="319" y="0"/>
                  </a:lnTo>
                  <a:lnTo>
                    <a:pt x="0" y="309"/>
                  </a:lnTo>
                </a:path>
              </a:pathLst>
            </a:custGeom>
            <a:solidFill>
              <a:srgbClr val="D6D8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2" name="Freeform 119"/>
            <p:cNvSpPr>
              <a:spLocks noChangeArrowheads="1"/>
            </p:cNvSpPr>
            <p:nvPr/>
          </p:nvSpPr>
          <p:spPr bwMode="auto">
            <a:xfrm>
              <a:off x="11965397" y="7674075"/>
              <a:ext cx="438477" cy="477453"/>
            </a:xfrm>
            <a:custGeom>
              <a:avLst/>
              <a:gdLst>
                <a:gd name="T0" fmla="*/ 0 w 397"/>
                <a:gd name="T1" fmla="*/ 0 h 431"/>
                <a:gd name="T2" fmla="*/ 0 w 397"/>
                <a:gd name="T3" fmla="*/ 0 h 431"/>
                <a:gd name="T4" fmla="*/ 0 w 397"/>
                <a:gd name="T5" fmla="*/ 0 h 431"/>
                <a:gd name="T6" fmla="*/ 0 w 397"/>
                <a:gd name="T7" fmla="*/ 248143 h 431"/>
                <a:gd name="T8" fmla="*/ 85045 w 397"/>
                <a:gd name="T9" fmla="*/ 476345 h 431"/>
                <a:gd name="T10" fmla="*/ 437373 w 397"/>
                <a:gd name="T11" fmla="*/ 134041 h 431"/>
                <a:gd name="T12" fmla="*/ 0 w 397"/>
                <a:gd name="T13" fmla="*/ 0 h 4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7" h="431">
                  <a:moveTo>
                    <a:pt x="0" y="0"/>
                  </a:moveTo>
                  <a:lnTo>
                    <a:pt x="0" y="0"/>
                  </a:lnTo>
                  <a:cubicBezTo>
                    <a:pt x="0" y="224"/>
                    <a:pt x="0" y="224"/>
                    <a:pt x="0" y="224"/>
                  </a:cubicBezTo>
                  <a:cubicBezTo>
                    <a:pt x="77" y="430"/>
                    <a:pt x="77" y="430"/>
                    <a:pt x="77" y="430"/>
                  </a:cubicBezTo>
                  <a:cubicBezTo>
                    <a:pt x="396" y="121"/>
                    <a:pt x="396" y="121"/>
                    <a:pt x="396" y="121"/>
                  </a:cubicBezTo>
                  <a:cubicBezTo>
                    <a:pt x="249" y="121"/>
                    <a:pt x="112" y="69"/>
                    <a:pt x="0" y="0"/>
                  </a:cubicBezTo>
                </a:path>
              </a:pathLst>
            </a:custGeom>
            <a:solidFill>
              <a:srgbClr val="F7F8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3" name="Freeform 120"/>
            <p:cNvSpPr>
              <a:spLocks noChangeArrowheads="1"/>
            </p:cNvSpPr>
            <p:nvPr/>
          </p:nvSpPr>
          <p:spPr bwMode="auto">
            <a:xfrm>
              <a:off x="12403874" y="7674075"/>
              <a:ext cx="438477" cy="477453"/>
            </a:xfrm>
            <a:custGeom>
              <a:avLst/>
              <a:gdLst>
                <a:gd name="T0" fmla="*/ 437370 w 396"/>
                <a:gd name="T1" fmla="*/ 248143 h 431"/>
                <a:gd name="T2" fmla="*/ 437370 w 396"/>
                <a:gd name="T3" fmla="*/ 248143 h 431"/>
                <a:gd name="T4" fmla="*/ 437370 w 396"/>
                <a:gd name="T5" fmla="*/ 248143 h 431"/>
                <a:gd name="T6" fmla="*/ 437370 w 396"/>
                <a:gd name="T7" fmla="*/ 0 h 431"/>
                <a:gd name="T8" fmla="*/ 437370 w 396"/>
                <a:gd name="T9" fmla="*/ 0 h 431"/>
                <a:gd name="T10" fmla="*/ 0 w 396"/>
                <a:gd name="T11" fmla="*/ 134041 h 431"/>
                <a:gd name="T12" fmla="*/ 351003 w 396"/>
                <a:gd name="T13" fmla="*/ 476345 h 431"/>
                <a:gd name="T14" fmla="*/ 437370 w 396"/>
                <a:gd name="T15" fmla="*/ 248143 h 4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96" h="431">
                  <a:moveTo>
                    <a:pt x="395" y="224"/>
                  </a:moveTo>
                  <a:lnTo>
                    <a:pt x="395" y="224"/>
                  </a:lnTo>
                  <a:cubicBezTo>
                    <a:pt x="395" y="0"/>
                    <a:pt x="395" y="0"/>
                    <a:pt x="395" y="0"/>
                  </a:cubicBezTo>
                  <a:cubicBezTo>
                    <a:pt x="283" y="69"/>
                    <a:pt x="145" y="121"/>
                    <a:pt x="0" y="121"/>
                  </a:cubicBezTo>
                  <a:cubicBezTo>
                    <a:pt x="317" y="430"/>
                    <a:pt x="317" y="430"/>
                    <a:pt x="317" y="430"/>
                  </a:cubicBezTo>
                  <a:lnTo>
                    <a:pt x="395" y="224"/>
                  </a:lnTo>
                </a:path>
              </a:pathLst>
            </a:custGeom>
            <a:solidFill>
              <a:srgbClr val="D6D8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4" name="Freeform 121"/>
            <p:cNvSpPr>
              <a:spLocks noChangeArrowheads="1"/>
            </p:cNvSpPr>
            <p:nvPr/>
          </p:nvSpPr>
          <p:spPr bwMode="auto">
            <a:xfrm>
              <a:off x="11604871" y="7674075"/>
              <a:ext cx="2479835" cy="1330047"/>
            </a:xfrm>
            <a:custGeom>
              <a:avLst/>
              <a:gdLst>
                <a:gd name="T0" fmla="*/ 1709165 w 2246"/>
                <a:gd name="T1" fmla="*/ 0 h 1206"/>
                <a:gd name="T2" fmla="*/ 1709165 w 2246"/>
                <a:gd name="T3" fmla="*/ 0 h 1206"/>
                <a:gd name="T4" fmla="*/ 1234397 w 2246"/>
                <a:gd name="T5" fmla="*/ 0 h 1206"/>
                <a:gd name="T6" fmla="*/ 1234397 w 2246"/>
                <a:gd name="T7" fmla="*/ 247040 h 1206"/>
                <a:gd name="T8" fmla="*/ 995909 w 2246"/>
                <a:gd name="T9" fmla="*/ 844789 h 1206"/>
                <a:gd name="T10" fmla="*/ 798273 w 2246"/>
                <a:gd name="T11" fmla="*/ 133446 h 1206"/>
                <a:gd name="T12" fmla="*/ 598429 w 2246"/>
                <a:gd name="T13" fmla="*/ 854715 h 1206"/>
                <a:gd name="T14" fmla="*/ 361045 w 2246"/>
                <a:gd name="T15" fmla="*/ 247040 h 1206"/>
                <a:gd name="T16" fmla="*/ 0 w 2246"/>
                <a:gd name="T17" fmla="*/ 607675 h 1206"/>
                <a:gd name="T18" fmla="*/ 722089 w 2246"/>
                <a:gd name="T19" fmla="*/ 1328944 h 1206"/>
                <a:gd name="T20" fmla="*/ 788336 w 2246"/>
                <a:gd name="T21" fmla="*/ 1328944 h 1206"/>
                <a:gd name="T22" fmla="*/ 1480614 w 2246"/>
                <a:gd name="T23" fmla="*/ 1328944 h 1206"/>
                <a:gd name="T24" fmla="*/ 2478731 w 2246"/>
                <a:gd name="T25" fmla="*/ 1328944 h 1206"/>
                <a:gd name="T26" fmla="*/ 2478731 w 2246"/>
                <a:gd name="T27" fmla="*/ 768692 h 1206"/>
                <a:gd name="T28" fmla="*/ 2478731 w 2246"/>
                <a:gd name="T29" fmla="*/ 768692 h 1206"/>
                <a:gd name="T30" fmla="*/ 1709165 w 2246"/>
                <a:gd name="T31" fmla="*/ 0 h 120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246" h="1206">
                  <a:moveTo>
                    <a:pt x="1548" y="0"/>
                  </a:moveTo>
                  <a:lnTo>
                    <a:pt x="1548" y="0"/>
                  </a:lnTo>
                  <a:cubicBezTo>
                    <a:pt x="1118" y="0"/>
                    <a:pt x="1118" y="0"/>
                    <a:pt x="1118" y="0"/>
                  </a:cubicBezTo>
                  <a:cubicBezTo>
                    <a:pt x="1118" y="224"/>
                    <a:pt x="1118" y="224"/>
                    <a:pt x="1118" y="224"/>
                  </a:cubicBezTo>
                  <a:cubicBezTo>
                    <a:pt x="902" y="766"/>
                    <a:pt x="902" y="766"/>
                    <a:pt x="902" y="766"/>
                  </a:cubicBezTo>
                  <a:cubicBezTo>
                    <a:pt x="723" y="121"/>
                    <a:pt x="723" y="121"/>
                    <a:pt x="723" y="121"/>
                  </a:cubicBezTo>
                  <a:cubicBezTo>
                    <a:pt x="542" y="775"/>
                    <a:pt x="542" y="775"/>
                    <a:pt x="542" y="775"/>
                  </a:cubicBezTo>
                  <a:cubicBezTo>
                    <a:pt x="327" y="224"/>
                    <a:pt x="327" y="224"/>
                    <a:pt x="327" y="224"/>
                  </a:cubicBezTo>
                  <a:cubicBezTo>
                    <a:pt x="0" y="551"/>
                    <a:pt x="0" y="551"/>
                    <a:pt x="0" y="551"/>
                  </a:cubicBezTo>
                  <a:cubicBezTo>
                    <a:pt x="654" y="1205"/>
                    <a:pt x="654" y="1205"/>
                    <a:pt x="654" y="1205"/>
                  </a:cubicBezTo>
                  <a:cubicBezTo>
                    <a:pt x="714" y="1205"/>
                    <a:pt x="714" y="1205"/>
                    <a:pt x="714" y="1205"/>
                  </a:cubicBezTo>
                  <a:cubicBezTo>
                    <a:pt x="1341" y="1205"/>
                    <a:pt x="1341" y="1205"/>
                    <a:pt x="1341" y="1205"/>
                  </a:cubicBezTo>
                  <a:cubicBezTo>
                    <a:pt x="2245" y="1205"/>
                    <a:pt x="2245" y="1205"/>
                    <a:pt x="2245" y="1205"/>
                  </a:cubicBezTo>
                  <a:cubicBezTo>
                    <a:pt x="2245" y="697"/>
                    <a:pt x="2245" y="697"/>
                    <a:pt x="2245" y="697"/>
                  </a:cubicBezTo>
                  <a:cubicBezTo>
                    <a:pt x="2245" y="310"/>
                    <a:pt x="1935" y="0"/>
                    <a:pt x="1548" y="0"/>
                  </a:cubicBezTo>
                </a:path>
              </a:pathLst>
            </a:custGeom>
            <a:solidFill>
              <a:srgbClr val="2929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5" name="Freeform 122"/>
            <p:cNvSpPr>
              <a:spLocks noChangeArrowheads="1"/>
            </p:cNvSpPr>
            <p:nvPr/>
          </p:nvSpPr>
          <p:spPr bwMode="auto">
            <a:xfrm>
              <a:off x="11707184" y="7674075"/>
              <a:ext cx="258213" cy="248469"/>
            </a:xfrm>
            <a:custGeom>
              <a:avLst/>
              <a:gdLst>
                <a:gd name="T0" fmla="*/ 257110 w 234"/>
                <a:gd name="T1" fmla="*/ 0 h 225"/>
                <a:gd name="T2" fmla="*/ 0 w 234"/>
                <a:gd name="T3" fmla="*/ 0 h 225"/>
                <a:gd name="T4" fmla="*/ 257110 w 234"/>
                <a:gd name="T5" fmla="*/ 247365 h 225"/>
                <a:gd name="T6" fmla="*/ 257110 w 234"/>
                <a:gd name="T7" fmla="*/ 0 h 2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4" h="225">
                  <a:moveTo>
                    <a:pt x="233" y="0"/>
                  </a:moveTo>
                  <a:lnTo>
                    <a:pt x="0" y="0"/>
                  </a:lnTo>
                  <a:lnTo>
                    <a:pt x="233" y="224"/>
                  </a:lnTo>
                  <a:lnTo>
                    <a:pt x="233" y="0"/>
                  </a:lnTo>
                </a:path>
              </a:pathLst>
            </a:custGeom>
            <a:solidFill>
              <a:srgbClr val="2E323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6" name="Freeform 123"/>
            <p:cNvSpPr>
              <a:spLocks noChangeArrowheads="1"/>
            </p:cNvSpPr>
            <p:nvPr/>
          </p:nvSpPr>
          <p:spPr bwMode="auto">
            <a:xfrm>
              <a:off x="10718172" y="7674075"/>
              <a:ext cx="1607751" cy="1330047"/>
            </a:xfrm>
            <a:custGeom>
              <a:avLst/>
              <a:gdLst>
                <a:gd name="T0" fmla="*/ 884484 w 1456"/>
                <a:gd name="T1" fmla="*/ 607675 h 1206"/>
                <a:gd name="T2" fmla="*/ 884484 w 1456"/>
                <a:gd name="T3" fmla="*/ 607675 h 1206"/>
                <a:gd name="T4" fmla="*/ 1245565 w 1456"/>
                <a:gd name="T5" fmla="*/ 247040 h 1206"/>
                <a:gd name="T6" fmla="*/ 988281 w 1456"/>
                <a:gd name="T7" fmla="*/ 0 h 1206"/>
                <a:gd name="T8" fmla="*/ 769645 w 1456"/>
                <a:gd name="T9" fmla="*/ 0 h 1206"/>
                <a:gd name="T10" fmla="*/ 769645 w 1456"/>
                <a:gd name="T11" fmla="*/ 0 h 1206"/>
                <a:gd name="T12" fmla="*/ 0 w 1456"/>
                <a:gd name="T13" fmla="*/ 768692 h 1206"/>
                <a:gd name="T14" fmla="*/ 0 w 1456"/>
                <a:gd name="T15" fmla="*/ 1328944 h 1206"/>
                <a:gd name="T16" fmla="*/ 998219 w 1456"/>
                <a:gd name="T17" fmla="*/ 1328944 h 1206"/>
                <a:gd name="T18" fmla="*/ 1606647 w 1456"/>
                <a:gd name="T19" fmla="*/ 1328944 h 1206"/>
                <a:gd name="T20" fmla="*/ 884484 w 1456"/>
                <a:gd name="T21" fmla="*/ 607675 h 120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456" h="1206">
                  <a:moveTo>
                    <a:pt x="801" y="551"/>
                  </a:moveTo>
                  <a:lnTo>
                    <a:pt x="801" y="551"/>
                  </a:lnTo>
                  <a:cubicBezTo>
                    <a:pt x="1128" y="224"/>
                    <a:pt x="1128" y="224"/>
                    <a:pt x="1128" y="224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697" y="0"/>
                    <a:pt x="697" y="0"/>
                    <a:pt x="697" y="0"/>
                  </a:cubicBezTo>
                  <a:cubicBezTo>
                    <a:pt x="310" y="0"/>
                    <a:pt x="0" y="310"/>
                    <a:pt x="0" y="697"/>
                  </a:cubicBezTo>
                  <a:cubicBezTo>
                    <a:pt x="0" y="1205"/>
                    <a:pt x="0" y="1205"/>
                    <a:pt x="0" y="1205"/>
                  </a:cubicBezTo>
                  <a:cubicBezTo>
                    <a:pt x="904" y="1205"/>
                    <a:pt x="904" y="1205"/>
                    <a:pt x="904" y="1205"/>
                  </a:cubicBezTo>
                  <a:cubicBezTo>
                    <a:pt x="1455" y="1205"/>
                    <a:pt x="1455" y="1205"/>
                    <a:pt x="1455" y="1205"/>
                  </a:cubicBezTo>
                  <a:lnTo>
                    <a:pt x="801" y="551"/>
                  </a:lnTo>
                </a:path>
              </a:pathLst>
            </a:custGeom>
            <a:solidFill>
              <a:srgbClr val="53535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7" name="Freeform 124"/>
            <p:cNvSpPr>
              <a:spLocks noChangeArrowheads="1"/>
            </p:cNvSpPr>
            <p:nvPr/>
          </p:nvSpPr>
          <p:spPr bwMode="auto">
            <a:xfrm>
              <a:off x="12204125" y="7805617"/>
              <a:ext cx="399502" cy="399502"/>
            </a:xfrm>
            <a:custGeom>
              <a:avLst/>
              <a:gdLst>
                <a:gd name="T0" fmla="*/ 398395 w 361"/>
                <a:gd name="T1" fmla="*/ 198647 h 362"/>
                <a:gd name="T2" fmla="*/ 200304 w 361"/>
                <a:gd name="T3" fmla="*/ 398398 h 362"/>
                <a:gd name="T4" fmla="*/ 0 w 361"/>
                <a:gd name="T5" fmla="*/ 198647 h 362"/>
                <a:gd name="T6" fmla="*/ 200304 w 361"/>
                <a:gd name="T7" fmla="*/ 0 h 362"/>
                <a:gd name="T8" fmla="*/ 398395 w 361"/>
                <a:gd name="T9" fmla="*/ 198647 h 3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1" h="362">
                  <a:moveTo>
                    <a:pt x="360" y="180"/>
                  </a:moveTo>
                  <a:lnTo>
                    <a:pt x="181" y="361"/>
                  </a:lnTo>
                  <a:lnTo>
                    <a:pt x="0" y="180"/>
                  </a:lnTo>
                  <a:lnTo>
                    <a:pt x="181" y="0"/>
                  </a:lnTo>
                  <a:lnTo>
                    <a:pt x="360" y="180"/>
                  </a:lnTo>
                </a:path>
              </a:pathLst>
            </a:custGeom>
            <a:solidFill>
              <a:srgbClr val="53535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8" name="Freeform 125"/>
            <p:cNvSpPr>
              <a:spLocks noChangeArrowheads="1"/>
            </p:cNvSpPr>
            <p:nvPr/>
          </p:nvSpPr>
          <p:spPr bwMode="auto">
            <a:xfrm>
              <a:off x="11483073" y="5184496"/>
              <a:ext cx="925675" cy="1846479"/>
            </a:xfrm>
            <a:custGeom>
              <a:avLst/>
              <a:gdLst>
                <a:gd name="T0" fmla="*/ 362076 w 836"/>
                <a:gd name="T1" fmla="*/ 923240 h 1670"/>
                <a:gd name="T2" fmla="*/ 362076 w 836"/>
                <a:gd name="T3" fmla="*/ 923240 h 1670"/>
                <a:gd name="T4" fmla="*/ 924568 w 836"/>
                <a:gd name="T5" fmla="*/ 361556 h 1670"/>
                <a:gd name="T6" fmla="*/ 924568 w 836"/>
                <a:gd name="T7" fmla="*/ 0 h 1670"/>
                <a:gd name="T8" fmla="*/ 0 w 836"/>
                <a:gd name="T9" fmla="*/ 923240 h 1670"/>
                <a:gd name="T10" fmla="*/ 924568 w 836"/>
                <a:gd name="T11" fmla="*/ 1845373 h 1670"/>
                <a:gd name="T12" fmla="*/ 924568 w 836"/>
                <a:gd name="T13" fmla="*/ 1492663 h 1670"/>
                <a:gd name="T14" fmla="*/ 362076 w 836"/>
                <a:gd name="T15" fmla="*/ 923240 h 16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36" h="1670">
                  <a:moveTo>
                    <a:pt x="327" y="835"/>
                  </a:moveTo>
                  <a:lnTo>
                    <a:pt x="327" y="835"/>
                  </a:lnTo>
                  <a:cubicBezTo>
                    <a:pt x="327" y="551"/>
                    <a:pt x="551" y="327"/>
                    <a:pt x="835" y="327"/>
                  </a:cubicBezTo>
                  <a:cubicBezTo>
                    <a:pt x="835" y="0"/>
                    <a:pt x="835" y="0"/>
                    <a:pt x="835" y="0"/>
                  </a:cubicBezTo>
                  <a:cubicBezTo>
                    <a:pt x="379" y="0"/>
                    <a:pt x="0" y="379"/>
                    <a:pt x="0" y="835"/>
                  </a:cubicBezTo>
                  <a:cubicBezTo>
                    <a:pt x="0" y="1300"/>
                    <a:pt x="379" y="1669"/>
                    <a:pt x="835" y="1669"/>
                  </a:cubicBezTo>
                  <a:cubicBezTo>
                    <a:pt x="835" y="1350"/>
                    <a:pt x="835" y="1350"/>
                    <a:pt x="835" y="1350"/>
                  </a:cubicBezTo>
                  <a:cubicBezTo>
                    <a:pt x="551" y="1350"/>
                    <a:pt x="327" y="1119"/>
                    <a:pt x="327" y="835"/>
                  </a:cubicBezTo>
                </a:path>
              </a:pathLst>
            </a:custGeom>
            <a:solidFill>
              <a:srgbClr val="7442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9" name="Freeform 126"/>
            <p:cNvSpPr>
              <a:spLocks noChangeArrowheads="1"/>
            </p:cNvSpPr>
            <p:nvPr/>
          </p:nvSpPr>
          <p:spPr bwMode="auto">
            <a:xfrm>
              <a:off x="12403874" y="5793494"/>
              <a:ext cx="311806" cy="628483"/>
            </a:xfrm>
            <a:custGeom>
              <a:avLst/>
              <a:gdLst>
                <a:gd name="T0" fmla="*/ 310708 w 284"/>
                <a:gd name="T1" fmla="*/ 313689 h 569"/>
                <a:gd name="T2" fmla="*/ 310708 w 284"/>
                <a:gd name="T3" fmla="*/ 313689 h 569"/>
                <a:gd name="T4" fmla="*/ 0 w 284"/>
                <a:gd name="T5" fmla="*/ 0 h 569"/>
                <a:gd name="T6" fmla="*/ 0 w 284"/>
                <a:gd name="T7" fmla="*/ 627378 h 569"/>
                <a:gd name="T8" fmla="*/ 310708 w 284"/>
                <a:gd name="T9" fmla="*/ 313689 h 5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569">
                  <a:moveTo>
                    <a:pt x="283" y="284"/>
                  </a:moveTo>
                  <a:lnTo>
                    <a:pt x="283" y="284"/>
                  </a:lnTo>
                  <a:cubicBezTo>
                    <a:pt x="283" y="129"/>
                    <a:pt x="154" y="0"/>
                    <a:pt x="0" y="0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154" y="568"/>
                    <a:pt x="283" y="439"/>
                    <a:pt x="283" y="284"/>
                  </a:cubicBezTo>
                </a:path>
              </a:pathLst>
            </a:custGeom>
            <a:solidFill>
              <a:srgbClr val="0077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0" name="Freeform 127"/>
            <p:cNvSpPr>
              <a:spLocks noChangeArrowheads="1"/>
            </p:cNvSpPr>
            <p:nvPr/>
          </p:nvSpPr>
          <p:spPr bwMode="auto">
            <a:xfrm>
              <a:off x="12092068" y="5793494"/>
              <a:ext cx="316680" cy="628483"/>
            </a:xfrm>
            <a:custGeom>
              <a:avLst/>
              <a:gdLst>
                <a:gd name="T0" fmla="*/ 0 w 285"/>
                <a:gd name="T1" fmla="*/ 313689 h 569"/>
                <a:gd name="T2" fmla="*/ 0 w 285"/>
                <a:gd name="T3" fmla="*/ 313689 h 569"/>
                <a:gd name="T4" fmla="*/ 315569 w 285"/>
                <a:gd name="T5" fmla="*/ 627378 h 569"/>
                <a:gd name="T6" fmla="*/ 315569 w 285"/>
                <a:gd name="T7" fmla="*/ 0 h 569"/>
                <a:gd name="T8" fmla="*/ 0 w 285"/>
                <a:gd name="T9" fmla="*/ 313689 h 5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569">
                  <a:moveTo>
                    <a:pt x="0" y="284"/>
                  </a:moveTo>
                  <a:lnTo>
                    <a:pt x="0" y="284"/>
                  </a:lnTo>
                  <a:cubicBezTo>
                    <a:pt x="0" y="439"/>
                    <a:pt x="129" y="568"/>
                    <a:pt x="284" y="56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129" y="0"/>
                    <a:pt x="0" y="129"/>
                    <a:pt x="0" y="284"/>
                  </a:cubicBezTo>
                </a:path>
              </a:pathLst>
            </a:custGeom>
            <a:solidFill>
              <a:srgbClr val="7442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1" name="Freeform 128"/>
            <p:cNvSpPr>
              <a:spLocks noChangeArrowheads="1"/>
            </p:cNvSpPr>
            <p:nvPr/>
          </p:nvSpPr>
          <p:spPr bwMode="auto">
            <a:xfrm>
              <a:off x="12403874" y="5184496"/>
              <a:ext cx="920804" cy="1846479"/>
            </a:xfrm>
            <a:custGeom>
              <a:avLst/>
              <a:gdLst>
                <a:gd name="T0" fmla="*/ 919701 w 835"/>
                <a:gd name="T1" fmla="*/ 923240 h 1670"/>
                <a:gd name="T2" fmla="*/ 919701 w 835"/>
                <a:gd name="T3" fmla="*/ 923240 h 1670"/>
                <a:gd name="T4" fmla="*/ 0 w 835"/>
                <a:gd name="T5" fmla="*/ 0 h 1670"/>
                <a:gd name="T6" fmla="*/ 0 w 835"/>
                <a:gd name="T7" fmla="*/ 361556 h 1670"/>
                <a:gd name="T8" fmla="*/ 567921 w 835"/>
                <a:gd name="T9" fmla="*/ 923240 h 1670"/>
                <a:gd name="T10" fmla="*/ 0 w 835"/>
                <a:gd name="T11" fmla="*/ 1492663 h 1670"/>
                <a:gd name="T12" fmla="*/ 0 w 835"/>
                <a:gd name="T13" fmla="*/ 1845373 h 1670"/>
                <a:gd name="T14" fmla="*/ 919701 w 835"/>
                <a:gd name="T15" fmla="*/ 923240 h 16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35" h="1670">
                  <a:moveTo>
                    <a:pt x="834" y="835"/>
                  </a:moveTo>
                  <a:lnTo>
                    <a:pt x="834" y="835"/>
                  </a:lnTo>
                  <a:cubicBezTo>
                    <a:pt x="834" y="379"/>
                    <a:pt x="464" y="0"/>
                    <a:pt x="0" y="0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83" y="327"/>
                    <a:pt x="515" y="551"/>
                    <a:pt x="515" y="835"/>
                  </a:cubicBezTo>
                  <a:cubicBezTo>
                    <a:pt x="515" y="1119"/>
                    <a:pt x="283" y="1350"/>
                    <a:pt x="0" y="1350"/>
                  </a:cubicBezTo>
                  <a:cubicBezTo>
                    <a:pt x="0" y="1669"/>
                    <a:pt x="0" y="1669"/>
                    <a:pt x="0" y="1669"/>
                  </a:cubicBezTo>
                  <a:cubicBezTo>
                    <a:pt x="464" y="1669"/>
                    <a:pt x="834" y="1300"/>
                    <a:pt x="834" y="835"/>
                  </a:cubicBezTo>
                </a:path>
              </a:pathLst>
            </a:custGeom>
            <a:solidFill>
              <a:srgbClr val="0077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2" name="Freeform 129"/>
            <p:cNvSpPr>
              <a:spLocks noChangeArrowheads="1"/>
            </p:cNvSpPr>
            <p:nvPr/>
          </p:nvSpPr>
          <p:spPr bwMode="auto">
            <a:xfrm>
              <a:off x="10937412" y="4638836"/>
              <a:ext cx="1466462" cy="2928056"/>
            </a:xfrm>
            <a:custGeom>
              <a:avLst/>
              <a:gdLst>
                <a:gd name="T0" fmla="*/ 295061 w 1327"/>
                <a:gd name="T1" fmla="*/ 1464028 h 2650"/>
                <a:gd name="T2" fmla="*/ 295061 w 1327"/>
                <a:gd name="T3" fmla="*/ 1464028 h 2650"/>
                <a:gd name="T4" fmla="*/ 1465357 w 1327"/>
                <a:gd name="T5" fmla="*/ 293911 h 2650"/>
                <a:gd name="T6" fmla="*/ 1465357 w 1327"/>
                <a:gd name="T7" fmla="*/ 0 h 2650"/>
                <a:gd name="T8" fmla="*/ 0 w 1327"/>
                <a:gd name="T9" fmla="*/ 1464028 h 2650"/>
                <a:gd name="T10" fmla="*/ 1465357 w 1327"/>
                <a:gd name="T11" fmla="*/ 2926951 h 2650"/>
                <a:gd name="T12" fmla="*/ 1465357 w 1327"/>
                <a:gd name="T13" fmla="*/ 2633041 h 2650"/>
                <a:gd name="T14" fmla="*/ 295061 w 1327"/>
                <a:gd name="T15" fmla="*/ 1464028 h 26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7" h="2650">
                  <a:moveTo>
                    <a:pt x="267" y="1325"/>
                  </a:moveTo>
                  <a:lnTo>
                    <a:pt x="267" y="1325"/>
                  </a:lnTo>
                  <a:cubicBezTo>
                    <a:pt x="267" y="740"/>
                    <a:pt x="740" y="266"/>
                    <a:pt x="1326" y="266"/>
                  </a:cubicBezTo>
                  <a:cubicBezTo>
                    <a:pt x="1326" y="0"/>
                    <a:pt x="1326" y="0"/>
                    <a:pt x="1326" y="0"/>
                  </a:cubicBezTo>
                  <a:cubicBezTo>
                    <a:pt x="594" y="0"/>
                    <a:pt x="0" y="593"/>
                    <a:pt x="0" y="1325"/>
                  </a:cubicBezTo>
                  <a:cubicBezTo>
                    <a:pt x="0" y="2055"/>
                    <a:pt x="594" y="2649"/>
                    <a:pt x="1326" y="2649"/>
                  </a:cubicBezTo>
                  <a:cubicBezTo>
                    <a:pt x="1326" y="2383"/>
                    <a:pt x="1326" y="2383"/>
                    <a:pt x="1326" y="2383"/>
                  </a:cubicBezTo>
                  <a:cubicBezTo>
                    <a:pt x="740" y="2383"/>
                    <a:pt x="267" y="1909"/>
                    <a:pt x="267" y="1325"/>
                  </a:cubicBezTo>
                </a:path>
              </a:pathLst>
            </a:custGeom>
            <a:solidFill>
              <a:srgbClr val="7442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3" name="Freeform 130"/>
            <p:cNvSpPr>
              <a:spLocks noChangeArrowheads="1"/>
            </p:cNvSpPr>
            <p:nvPr/>
          </p:nvSpPr>
          <p:spPr bwMode="auto">
            <a:xfrm>
              <a:off x="12403874" y="4638836"/>
              <a:ext cx="1461591" cy="2928056"/>
            </a:xfrm>
            <a:custGeom>
              <a:avLst/>
              <a:gdLst>
                <a:gd name="T0" fmla="*/ 0 w 1325"/>
                <a:gd name="T1" fmla="*/ 0 h 2650"/>
                <a:gd name="T2" fmla="*/ 0 w 1325"/>
                <a:gd name="T3" fmla="*/ 0 h 2650"/>
                <a:gd name="T4" fmla="*/ 0 w 1325"/>
                <a:gd name="T5" fmla="*/ 293911 h 2650"/>
                <a:gd name="T6" fmla="*/ 1165964 w 1325"/>
                <a:gd name="T7" fmla="*/ 1464028 h 2650"/>
                <a:gd name="T8" fmla="*/ 0 w 1325"/>
                <a:gd name="T9" fmla="*/ 2633041 h 2650"/>
                <a:gd name="T10" fmla="*/ 0 w 1325"/>
                <a:gd name="T11" fmla="*/ 2926951 h 2650"/>
                <a:gd name="T12" fmla="*/ 1460488 w 1325"/>
                <a:gd name="T13" fmla="*/ 1464028 h 2650"/>
                <a:gd name="T14" fmla="*/ 0 w 1325"/>
                <a:gd name="T15" fmla="*/ 0 h 26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5" h="2650">
                  <a:moveTo>
                    <a:pt x="0" y="0"/>
                  </a:moveTo>
                  <a:lnTo>
                    <a:pt x="0" y="0"/>
                  </a:lnTo>
                  <a:cubicBezTo>
                    <a:pt x="0" y="266"/>
                    <a:pt x="0" y="266"/>
                    <a:pt x="0" y="266"/>
                  </a:cubicBezTo>
                  <a:cubicBezTo>
                    <a:pt x="584" y="266"/>
                    <a:pt x="1057" y="740"/>
                    <a:pt x="1057" y="1325"/>
                  </a:cubicBezTo>
                  <a:cubicBezTo>
                    <a:pt x="1057" y="1909"/>
                    <a:pt x="584" y="2383"/>
                    <a:pt x="0" y="2383"/>
                  </a:cubicBezTo>
                  <a:cubicBezTo>
                    <a:pt x="0" y="2649"/>
                    <a:pt x="0" y="2649"/>
                    <a:pt x="0" y="2649"/>
                  </a:cubicBezTo>
                  <a:cubicBezTo>
                    <a:pt x="730" y="2649"/>
                    <a:pt x="1324" y="2055"/>
                    <a:pt x="1324" y="1325"/>
                  </a:cubicBezTo>
                  <a:cubicBezTo>
                    <a:pt x="1324" y="593"/>
                    <a:pt x="730" y="0"/>
                    <a:pt x="0" y="0"/>
                  </a:cubicBezTo>
                </a:path>
              </a:pathLst>
            </a:custGeom>
            <a:solidFill>
              <a:srgbClr val="0077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4" name="Freeform 131"/>
            <p:cNvSpPr>
              <a:spLocks noChangeArrowheads="1"/>
            </p:cNvSpPr>
            <p:nvPr/>
          </p:nvSpPr>
          <p:spPr bwMode="auto">
            <a:xfrm>
              <a:off x="12403874" y="4936027"/>
              <a:ext cx="1169273" cy="2338546"/>
            </a:xfrm>
            <a:custGeom>
              <a:avLst/>
              <a:gdLst>
                <a:gd name="T0" fmla="*/ 921714 w 1058"/>
                <a:gd name="T1" fmla="*/ 1169273 h 2118"/>
                <a:gd name="T2" fmla="*/ 921714 w 1058"/>
                <a:gd name="T3" fmla="*/ 1169273 h 2118"/>
                <a:gd name="T4" fmla="*/ 0 w 1058"/>
                <a:gd name="T5" fmla="*/ 2090117 h 2118"/>
                <a:gd name="T6" fmla="*/ 0 w 1058"/>
                <a:gd name="T7" fmla="*/ 2337442 h 2118"/>
                <a:gd name="T8" fmla="*/ 1168168 w 1058"/>
                <a:gd name="T9" fmla="*/ 1169273 h 2118"/>
                <a:gd name="T10" fmla="*/ 0 w 1058"/>
                <a:gd name="T11" fmla="*/ 0 h 2118"/>
                <a:gd name="T12" fmla="*/ 0 w 1058"/>
                <a:gd name="T13" fmla="*/ 247325 h 2118"/>
                <a:gd name="T14" fmla="*/ 921714 w 1058"/>
                <a:gd name="T15" fmla="*/ 1169273 h 21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58" h="2118">
                  <a:moveTo>
                    <a:pt x="834" y="1059"/>
                  </a:moveTo>
                  <a:lnTo>
                    <a:pt x="834" y="1059"/>
                  </a:lnTo>
                  <a:cubicBezTo>
                    <a:pt x="834" y="1524"/>
                    <a:pt x="464" y="1893"/>
                    <a:pt x="0" y="1893"/>
                  </a:cubicBezTo>
                  <a:cubicBezTo>
                    <a:pt x="0" y="2117"/>
                    <a:pt x="0" y="2117"/>
                    <a:pt x="0" y="2117"/>
                  </a:cubicBezTo>
                  <a:cubicBezTo>
                    <a:pt x="584" y="2117"/>
                    <a:pt x="1057" y="1643"/>
                    <a:pt x="1057" y="1059"/>
                  </a:cubicBezTo>
                  <a:cubicBezTo>
                    <a:pt x="1057" y="474"/>
                    <a:pt x="584" y="0"/>
                    <a:pt x="0" y="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464" y="224"/>
                    <a:pt x="834" y="603"/>
                    <a:pt x="834" y="1059"/>
                  </a:cubicBezTo>
                </a:path>
              </a:pathLst>
            </a:custGeom>
            <a:solidFill>
              <a:srgbClr val="D6D8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5" name="Freeform 132"/>
            <p:cNvSpPr>
              <a:spLocks noChangeArrowheads="1"/>
            </p:cNvSpPr>
            <p:nvPr/>
          </p:nvSpPr>
          <p:spPr bwMode="auto">
            <a:xfrm>
              <a:off x="11234601" y="4936027"/>
              <a:ext cx="1169273" cy="2338546"/>
            </a:xfrm>
            <a:custGeom>
              <a:avLst/>
              <a:gdLst>
                <a:gd name="T0" fmla="*/ 0 w 1060"/>
                <a:gd name="T1" fmla="*/ 1169273 h 2118"/>
                <a:gd name="T2" fmla="*/ 0 w 1060"/>
                <a:gd name="T3" fmla="*/ 1169273 h 2118"/>
                <a:gd name="T4" fmla="*/ 1168170 w 1060"/>
                <a:gd name="T5" fmla="*/ 2337442 h 2118"/>
                <a:gd name="T6" fmla="*/ 1168170 w 1060"/>
                <a:gd name="T7" fmla="*/ 2090117 h 2118"/>
                <a:gd name="T8" fmla="*/ 247092 w 1060"/>
                <a:gd name="T9" fmla="*/ 1169273 h 2118"/>
                <a:gd name="T10" fmla="*/ 1168170 w 1060"/>
                <a:gd name="T11" fmla="*/ 247325 h 2118"/>
                <a:gd name="T12" fmla="*/ 1168170 w 1060"/>
                <a:gd name="T13" fmla="*/ 0 h 2118"/>
                <a:gd name="T14" fmla="*/ 0 w 1060"/>
                <a:gd name="T15" fmla="*/ 1169273 h 21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0" h="2118">
                  <a:moveTo>
                    <a:pt x="0" y="1059"/>
                  </a:moveTo>
                  <a:lnTo>
                    <a:pt x="0" y="1059"/>
                  </a:lnTo>
                  <a:cubicBezTo>
                    <a:pt x="0" y="1643"/>
                    <a:pt x="473" y="2117"/>
                    <a:pt x="1059" y="2117"/>
                  </a:cubicBezTo>
                  <a:cubicBezTo>
                    <a:pt x="1059" y="1893"/>
                    <a:pt x="1059" y="1893"/>
                    <a:pt x="1059" y="1893"/>
                  </a:cubicBezTo>
                  <a:cubicBezTo>
                    <a:pt x="603" y="1893"/>
                    <a:pt x="224" y="1524"/>
                    <a:pt x="224" y="1059"/>
                  </a:cubicBezTo>
                  <a:cubicBezTo>
                    <a:pt x="224" y="603"/>
                    <a:pt x="603" y="224"/>
                    <a:pt x="1059" y="224"/>
                  </a:cubicBezTo>
                  <a:cubicBezTo>
                    <a:pt x="1059" y="0"/>
                    <a:pt x="1059" y="0"/>
                    <a:pt x="1059" y="0"/>
                  </a:cubicBezTo>
                  <a:cubicBezTo>
                    <a:pt x="473" y="0"/>
                    <a:pt x="0" y="474"/>
                    <a:pt x="0" y="10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6" name="Freeform 133"/>
            <p:cNvSpPr>
              <a:spLocks noChangeArrowheads="1"/>
            </p:cNvSpPr>
            <p:nvPr/>
          </p:nvSpPr>
          <p:spPr bwMode="auto">
            <a:xfrm>
              <a:off x="12403874" y="5545022"/>
              <a:ext cx="570022" cy="1130297"/>
            </a:xfrm>
            <a:custGeom>
              <a:avLst/>
              <a:gdLst>
                <a:gd name="T0" fmla="*/ 312628 w 516"/>
                <a:gd name="T1" fmla="*/ 560733 h 1024"/>
                <a:gd name="T2" fmla="*/ 312628 w 516"/>
                <a:gd name="T3" fmla="*/ 560733 h 1024"/>
                <a:gd name="T4" fmla="*/ 0 w 516"/>
                <a:gd name="T5" fmla="*/ 874214 h 1024"/>
                <a:gd name="T6" fmla="*/ 0 w 516"/>
                <a:gd name="T7" fmla="*/ 1129193 h 1024"/>
                <a:gd name="T8" fmla="*/ 568917 w 516"/>
                <a:gd name="T9" fmla="*/ 560733 h 1024"/>
                <a:gd name="T10" fmla="*/ 0 w 516"/>
                <a:gd name="T11" fmla="*/ 0 h 1024"/>
                <a:gd name="T12" fmla="*/ 0 w 516"/>
                <a:gd name="T13" fmla="*/ 247252 h 1024"/>
                <a:gd name="T14" fmla="*/ 312628 w 516"/>
                <a:gd name="T15" fmla="*/ 560733 h 10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16" h="1024">
                  <a:moveTo>
                    <a:pt x="283" y="508"/>
                  </a:moveTo>
                  <a:lnTo>
                    <a:pt x="283" y="508"/>
                  </a:lnTo>
                  <a:cubicBezTo>
                    <a:pt x="283" y="663"/>
                    <a:pt x="154" y="792"/>
                    <a:pt x="0" y="792"/>
                  </a:cubicBezTo>
                  <a:cubicBezTo>
                    <a:pt x="0" y="1023"/>
                    <a:pt x="0" y="1023"/>
                    <a:pt x="0" y="1023"/>
                  </a:cubicBezTo>
                  <a:cubicBezTo>
                    <a:pt x="283" y="1023"/>
                    <a:pt x="515" y="792"/>
                    <a:pt x="515" y="508"/>
                  </a:cubicBezTo>
                  <a:cubicBezTo>
                    <a:pt x="515" y="224"/>
                    <a:pt x="283" y="0"/>
                    <a:pt x="0" y="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154" y="224"/>
                    <a:pt x="283" y="353"/>
                    <a:pt x="283" y="508"/>
                  </a:cubicBezTo>
                </a:path>
              </a:pathLst>
            </a:custGeom>
            <a:solidFill>
              <a:srgbClr val="D6D8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27" name="Freeform 134"/>
            <p:cNvSpPr>
              <a:spLocks noChangeArrowheads="1"/>
            </p:cNvSpPr>
            <p:nvPr/>
          </p:nvSpPr>
          <p:spPr bwMode="auto">
            <a:xfrm>
              <a:off x="11843599" y="5545022"/>
              <a:ext cx="560275" cy="1130297"/>
            </a:xfrm>
            <a:custGeom>
              <a:avLst/>
              <a:gdLst>
                <a:gd name="T0" fmla="*/ 0 w 509"/>
                <a:gd name="T1" fmla="*/ 560733 h 1024"/>
                <a:gd name="T2" fmla="*/ 0 w 509"/>
                <a:gd name="T3" fmla="*/ 560733 h 1024"/>
                <a:gd name="T4" fmla="*/ 559174 w 509"/>
                <a:gd name="T5" fmla="*/ 1129193 h 1024"/>
                <a:gd name="T6" fmla="*/ 559174 w 509"/>
                <a:gd name="T7" fmla="*/ 874214 h 1024"/>
                <a:gd name="T8" fmla="*/ 246565 w 509"/>
                <a:gd name="T9" fmla="*/ 560733 h 1024"/>
                <a:gd name="T10" fmla="*/ 559174 w 509"/>
                <a:gd name="T11" fmla="*/ 247252 h 1024"/>
                <a:gd name="T12" fmla="*/ 559174 w 509"/>
                <a:gd name="T13" fmla="*/ 0 h 1024"/>
                <a:gd name="T14" fmla="*/ 0 w 509"/>
                <a:gd name="T15" fmla="*/ 560733 h 10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9" h="1024">
                  <a:moveTo>
                    <a:pt x="0" y="508"/>
                  </a:moveTo>
                  <a:lnTo>
                    <a:pt x="0" y="508"/>
                  </a:lnTo>
                  <a:cubicBezTo>
                    <a:pt x="0" y="792"/>
                    <a:pt x="224" y="1023"/>
                    <a:pt x="508" y="1023"/>
                  </a:cubicBezTo>
                  <a:cubicBezTo>
                    <a:pt x="508" y="792"/>
                    <a:pt x="508" y="792"/>
                    <a:pt x="508" y="792"/>
                  </a:cubicBezTo>
                  <a:cubicBezTo>
                    <a:pt x="353" y="792"/>
                    <a:pt x="224" y="663"/>
                    <a:pt x="224" y="508"/>
                  </a:cubicBezTo>
                  <a:cubicBezTo>
                    <a:pt x="224" y="353"/>
                    <a:pt x="353" y="224"/>
                    <a:pt x="508" y="224"/>
                  </a:cubicBezTo>
                  <a:cubicBezTo>
                    <a:pt x="508" y="0"/>
                    <a:pt x="508" y="0"/>
                    <a:pt x="508" y="0"/>
                  </a:cubicBezTo>
                  <a:cubicBezTo>
                    <a:pt x="224" y="0"/>
                    <a:pt x="0" y="224"/>
                    <a:pt x="0" y="50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</p:grpSp>
      <p:grpSp>
        <p:nvGrpSpPr>
          <p:cNvPr id="28" name="Group 5"/>
          <p:cNvGrpSpPr/>
          <p:nvPr/>
        </p:nvGrpSpPr>
        <p:grpSpPr bwMode="auto">
          <a:xfrm rot="20700000">
            <a:off x="1423803" y="2329800"/>
            <a:ext cx="1522214" cy="1519833"/>
            <a:chOff x="5851074" y="4746019"/>
            <a:chExt cx="3044980" cy="3040110"/>
          </a:xfrm>
        </p:grpSpPr>
        <p:sp>
          <p:nvSpPr>
            <p:cNvPr id="29" name="Freeform 8"/>
            <p:cNvSpPr>
              <a:spLocks noChangeArrowheads="1"/>
            </p:cNvSpPr>
            <p:nvPr/>
          </p:nvSpPr>
          <p:spPr bwMode="auto">
            <a:xfrm>
              <a:off x="6299295" y="5364761"/>
              <a:ext cx="297189" cy="628483"/>
            </a:xfrm>
            <a:custGeom>
              <a:avLst/>
              <a:gdLst>
                <a:gd name="T0" fmla="*/ 296080 w 268"/>
                <a:gd name="T1" fmla="*/ 503670 h 569"/>
                <a:gd name="T2" fmla="*/ 296080 w 268"/>
                <a:gd name="T3" fmla="*/ 503670 h 569"/>
                <a:gd name="T4" fmla="*/ 171882 w 268"/>
                <a:gd name="T5" fmla="*/ 627378 h 569"/>
                <a:gd name="T6" fmla="*/ 171882 w 268"/>
                <a:gd name="T7" fmla="*/ 0 h 569"/>
                <a:gd name="T8" fmla="*/ 296080 w 268"/>
                <a:gd name="T9" fmla="*/ 123708 h 569"/>
                <a:gd name="T10" fmla="*/ 296080 w 268"/>
                <a:gd name="T11" fmla="*/ 503670 h 5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8" h="569">
                  <a:moveTo>
                    <a:pt x="267" y="456"/>
                  </a:moveTo>
                  <a:lnTo>
                    <a:pt x="267" y="456"/>
                  </a:lnTo>
                  <a:cubicBezTo>
                    <a:pt x="155" y="568"/>
                    <a:pt x="155" y="568"/>
                    <a:pt x="155" y="568"/>
                  </a:cubicBezTo>
                  <a:cubicBezTo>
                    <a:pt x="0" y="413"/>
                    <a:pt x="0" y="155"/>
                    <a:pt x="155" y="0"/>
                  </a:cubicBezTo>
                  <a:cubicBezTo>
                    <a:pt x="267" y="112"/>
                    <a:pt x="267" y="112"/>
                    <a:pt x="267" y="112"/>
                  </a:cubicBezTo>
                  <a:cubicBezTo>
                    <a:pt x="172" y="206"/>
                    <a:pt x="172" y="361"/>
                    <a:pt x="267" y="456"/>
                  </a:cubicBezTo>
                </a:path>
              </a:pathLst>
            </a:custGeom>
            <a:solidFill>
              <a:srgbClr val="D6D8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0" name="Freeform 9"/>
            <p:cNvSpPr>
              <a:spLocks noChangeArrowheads="1"/>
            </p:cNvSpPr>
            <p:nvPr/>
          </p:nvSpPr>
          <p:spPr bwMode="auto">
            <a:xfrm>
              <a:off x="6469813" y="5194240"/>
              <a:ext cx="628486" cy="297192"/>
            </a:xfrm>
            <a:custGeom>
              <a:avLst/>
              <a:gdLst>
                <a:gd name="T0" fmla="*/ 627381 w 569"/>
                <a:gd name="T1" fmla="*/ 171883 h 268"/>
                <a:gd name="T2" fmla="*/ 627381 w 569"/>
                <a:gd name="T3" fmla="*/ 171883 h 268"/>
                <a:gd name="T4" fmla="*/ 503672 w 569"/>
                <a:gd name="T5" fmla="*/ 296083 h 268"/>
                <a:gd name="T6" fmla="*/ 123709 w 569"/>
                <a:gd name="T7" fmla="*/ 296083 h 268"/>
                <a:gd name="T8" fmla="*/ 0 w 569"/>
                <a:gd name="T9" fmla="*/ 171883 h 268"/>
                <a:gd name="T10" fmla="*/ 627381 w 569"/>
                <a:gd name="T11" fmla="*/ 171883 h 2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9" h="268">
                  <a:moveTo>
                    <a:pt x="568" y="155"/>
                  </a:moveTo>
                  <a:lnTo>
                    <a:pt x="568" y="155"/>
                  </a:lnTo>
                  <a:cubicBezTo>
                    <a:pt x="456" y="267"/>
                    <a:pt x="456" y="267"/>
                    <a:pt x="456" y="267"/>
                  </a:cubicBezTo>
                  <a:cubicBezTo>
                    <a:pt x="362" y="163"/>
                    <a:pt x="206" y="163"/>
                    <a:pt x="112" y="267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155" y="0"/>
                    <a:pt x="413" y="0"/>
                    <a:pt x="568" y="155"/>
                  </a:cubicBez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1" name="Freeform 10"/>
            <p:cNvSpPr>
              <a:spLocks noChangeArrowheads="1"/>
            </p:cNvSpPr>
            <p:nvPr/>
          </p:nvSpPr>
          <p:spPr bwMode="auto">
            <a:xfrm>
              <a:off x="5851074" y="5077313"/>
              <a:ext cx="457965" cy="1198505"/>
            </a:xfrm>
            <a:custGeom>
              <a:avLst/>
              <a:gdLst>
                <a:gd name="T0" fmla="*/ 456859 w 414"/>
                <a:gd name="T1" fmla="*/ 1073799 h 1086"/>
                <a:gd name="T2" fmla="*/ 456859 w 414"/>
                <a:gd name="T3" fmla="*/ 1073799 h 1086"/>
                <a:gd name="T4" fmla="*/ 332965 w 414"/>
                <a:gd name="T5" fmla="*/ 1197401 h 1086"/>
                <a:gd name="T6" fmla="*/ 332965 w 414"/>
                <a:gd name="T7" fmla="*/ 0 h 1086"/>
                <a:gd name="T8" fmla="*/ 456859 w 414"/>
                <a:gd name="T9" fmla="*/ 123603 h 1086"/>
                <a:gd name="T10" fmla="*/ 456859 w 414"/>
                <a:gd name="T11" fmla="*/ 1073799 h 10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4" h="1086">
                  <a:moveTo>
                    <a:pt x="413" y="973"/>
                  </a:moveTo>
                  <a:lnTo>
                    <a:pt x="413" y="973"/>
                  </a:lnTo>
                  <a:cubicBezTo>
                    <a:pt x="301" y="1085"/>
                    <a:pt x="301" y="1085"/>
                    <a:pt x="301" y="1085"/>
                  </a:cubicBezTo>
                  <a:cubicBezTo>
                    <a:pt x="0" y="784"/>
                    <a:pt x="0" y="302"/>
                    <a:pt x="301" y="0"/>
                  </a:cubicBezTo>
                  <a:cubicBezTo>
                    <a:pt x="413" y="112"/>
                    <a:pt x="413" y="112"/>
                    <a:pt x="413" y="112"/>
                  </a:cubicBezTo>
                  <a:cubicBezTo>
                    <a:pt x="172" y="345"/>
                    <a:pt x="172" y="732"/>
                    <a:pt x="413" y="973"/>
                  </a:cubicBezTo>
                </a:path>
              </a:pathLst>
            </a:custGeom>
            <a:solidFill>
              <a:srgbClr val="D6D8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2" name="Freeform 11"/>
            <p:cNvSpPr>
              <a:spLocks noChangeArrowheads="1"/>
            </p:cNvSpPr>
            <p:nvPr/>
          </p:nvSpPr>
          <p:spPr bwMode="auto">
            <a:xfrm>
              <a:off x="6187238" y="4746019"/>
              <a:ext cx="1198505" cy="457965"/>
            </a:xfrm>
            <a:custGeom>
              <a:avLst/>
              <a:gdLst>
                <a:gd name="T0" fmla="*/ 1197400 w 1085"/>
                <a:gd name="T1" fmla="*/ 332965 h 414"/>
                <a:gd name="T2" fmla="*/ 1197400 w 1085"/>
                <a:gd name="T3" fmla="*/ 332965 h 414"/>
                <a:gd name="T4" fmla="*/ 1073684 w 1085"/>
                <a:gd name="T5" fmla="*/ 456859 h 414"/>
                <a:gd name="T6" fmla="*/ 123717 w 1085"/>
                <a:gd name="T7" fmla="*/ 456859 h 414"/>
                <a:gd name="T8" fmla="*/ 0 w 1085"/>
                <a:gd name="T9" fmla="*/ 332965 h 414"/>
                <a:gd name="T10" fmla="*/ 1197400 w 1085"/>
                <a:gd name="T11" fmla="*/ 332965 h 4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5" h="414">
                  <a:moveTo>
                    <a:pt x="1084" y="301"/>
                  </a:moveTo>
                  <a:lnTo>
                    <a:pt x="1084" y="301"/>
                  </a:lnTo>
                  <a:cubicBezTo>
                    <a:pt x="972" y="413"/>
                    <a:pt x="972" y="413"/>
                    <a:pt x="972" y="413"/>
                  </a:cubicBezTo>
                  <a:cubicBezTo>
                    <a:pt x="731" y="172"/>
                    <a:pt x="344" y="172"/>
                    <a:pt x="112" y="413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301" y="0"/>
                    <a:pt x="783" y="0"/>
                    <a:pt x="1084" y="301"/>
                  </a:cubicBezTo>
                </a:path>
              </a:pathLst>
            </a:cu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3" name="Freeform 12"/>
            <p:cNvSpPr>
              <a:spLocks noChangeArrowheads="1"/>
            </p:cNvSpPr>
            <p:nvPr/>
          </p:nvSpPr>
          <p:spPr bwMode="auto">
            <a:xfrm>
              <a:off x="7088555" y="5457327"/>
              <a:ext cx="1305688" cy="1607751"/>
            </a:xfrm>
            <a:custGeom>
              <a:avLst/>
              <a:gdLst>
                <a:gd name="T0" fmla="*/ 1304582 w 1181"/>
                <a:gd name="T1" fmla="*/ 1197520 h 1454"/>
                <a:gd name="T2" fmla="*/ 1304582 w 1181"/>
                <a:gd name="T3" fmla="*/ 1197520 h 1454"/>
                <a:gd name="T4" fmla="*/ 1180758 w 1181"/>
                <a:gd name="T5" fmla="*/ 1065937 h 1454"/>
                <a:gd name="T6" fmla="*/ 732998 w 1181"/>
                <a:gd name="T7" fmla="*/ 0 h 1454"/>
                <a:gd name="T8" fmla="*/ 0 w 1181"/>
                <a:gd name="T9" fmla="*/ 723156 h 1454"/>
                <a:gd name="T10" fmla="*/ 894413 w 1181"/>
                <a:gd name="T11" fmla="*/ 1606645 h 1454"/>
                <a:gd name="T12" fmla="*/ 1304582 w 1181"/>
                <a:gd name="T13" fmla="*/ 1197520 h 14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81" h="1454">
                  <a:moveTo>
                    <a:pt x="1180" y="1083"/>
                  </a:moveTo>
                  <a:lnTo>
                    <a:pt x="1180" y="1083"/>
                  </a:lnTo>
                  <a:cubicBezTo>
                    <a:pt x="1145" y="1050"/>
                    <a:pt x="1102" y="1007"/>
                    <a:pt x="1068" y="964"/>
                  </a:cubicBezTo>
                  <a:cubicBezTo>
                    <a:pt x="775" y="585"/>
                    <a:pt x="758" y="361"/>
                    <a:pt x="663" y="0"/>
                  </a:cubicBezTo>
                  <a:cubicBezTo>
                    <a:pt x="0" y="654"/>
                    <a:pt x="0" y="654"/>
                    <a:pt x="0" y="654"/>
                  </a:cubicBezTo>
                  <a:cubicBezTo>
                    <a:pt x="809" y="1453"/>
                    <a:pt x="809" y="1453"/>
                    <a:pt x="809" y="1453"/>
                  </a:cubicBezTo>
                  <a:lnTo>
                    <a:pt x="1180" y="108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4" name="Freeform 13"/>
            <p:cNvSpPr>
              <a:spLocks noChangeArrowheads="1"/>
            </p:cNvSpPr>
            <p:nvPr/>
          </p:nvSpPr>
          <p:spPr bwMode="auto">
            <a:xfrm>
              <a:off x="6669565" y="5564510"/>
              <a:ext cx="1407998" cy="1710063"/>
            </a:xfrm>
            <a:custGeom>
              <a:avLst/>
              <a:gdLst>
                <a:gd name="T0" fmla="*/ 1179226 w 1274"/>
                <a:gd name="T1" fmla="*/ 0 h 1550"/>
                <a:gd name="T2" fmla="*/ 1179226 w 1274"/>
                <a:gd name="T3" fmla="*/ 0 h 1550"/>
                <a:gd name="T4" fmla="*/ 0 w 1274"/>
                <a:gd name="T5" fmla="*/ 1177185 h 1550"/>
                <a:gd name="T6" fmla="*/ 1102969 w 1274"/>
                <a:gd name="T7" fmla="*/ 1708960 h 1550"/>
                <a:gd name="T8" fmla="*/ 1406893 w 1274"/>
                <a:gd name="T9" fmla="*/ 1404458 h 1550"/>
                <a:gd name="T10" fmla="*/ 751522 w 1274"/>
                <a:gd name="T11" fmla="*/ 750221 h 1550"/>
                <a:gd name="T12" fmla="*/ 1236695 w 1274"/>
                <a:gd name="T13" fmla="*/ 265887 h 1550"/>
                <a:gd name="T14" fmla="*/ 1179226 w 1274"/>
                <a:gd name="T15" fmla="*/ 0 h 15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74" h="1550">
                  <a:moveTo>
                    <a:pt x="1067" y="0"/>
                  </a:moveTo>
                  <a:lnTo>
                    <a:pt x="1067" y="0"/>
                  </a:lnTo>
                  <a:cubicBezTo>
                    <a:pt x="0" y="1067"/>
                    <a:pt x="0" y="1067"/>
                    <a:pt x="0" y="1067"/>
                  </a:cubicBezTo>
                  <a:cubicBezTo>
                    <a:pt x="774" y="1342"/>
                    <a:pt x="998" y="1549"/>
                    <a:pt x="998" y="1549"/>
                  </a:cubicBezTo>
                  <a:cubicBezTo>
                    <a:pt x="1273" y="1273"/>
                    <a:pt x="1273" y="1273"/>
                    <a:pt x="1273" y="1273"/>
                  </a:cubicBezTo>
                  <a:cubicBezTo>
                    <a:pt x="680" y="680"/>
                    <a:pt x="680" y="680"/>
                    <a:pt x="680" y="680"/>
                  </a:cubicBezTo>
                  <a:cubicBezTo>
                    <a:pt x="1119" y="241"/>
                    <a:pt x="1119" y="241"/>
                    <a:pt x="1119" y="241"/>
                  </a:cubicBezTo>
                  <a:cubicBezTo>
                    <a:pt x="1119" y="241"/>
                    <a:pt x="1084" y="130"/>
                    <a:pt x="1067" y="0"/>
                  </a:cubicBezTo>
                </a:path>
              </a:pathLst>
            </a:custGeom>
            <a:solidFill>
              <a:srgbClr val="A3A3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5" name="Freeform 14"/>
            <p:cNvSpPr>
              <a:spLocks noChangeArrowheads="1"/>
            </p:cNvSpPr>
            <p:nvPr/>
          </p:nvSpPr>
          <p:spPr bwMode="auto">
            <a:xfrm>
              <a:off x="8077563" y="6655832"/>
              <a:ext cx="818491" cy="818491"/>
            </a:xfrm>
            <a:custGeom>
              <a:avLst/>
              <a:gdLst>
                <a:gd name="T0" fmla="*/ 712595 w 742"/>
                <a:gd name="T1" fmla="*/ 618563 h 741"/>
                <a:gd name="T2" fmla="*/ 817388 w 742"/>
                <a:gd name="T3" fmla="*/ 513628 h 741"/>
                <a:gd name="T4" fmla="*/ 314380 w 742"/>
                <a:gd name="T5" fmla="*/ 0 h 741"/>
                <a:gd name="T6" fmla="*/ 209587 w 742"/>
                <a:gd name="T7" fmla="*/ 104935 h 741"/>
                <a:gd name="T8" fmla="*/ 209587 w 742"/>
                <a:gd name="T9" fmla="*/ 104935 h 741"/>
                <a:gd name="T10" fmla="*/ 199659 w 742"/>
                <a:gd name="T11" fmla="*/ 104935 h 741"/>
                <a:gd name="T12" fmla="*/ 104793 w 742"/>
                <a:gd name="T13" fmla="*/ 208765 h 741"/>
                <a:gd name="T14" fmla="*/ 104793 w 742"/>
                <a:gd name="T15" fmla="*/ 208765 h 741"/>
                <a:gd name="T16" fmla="*/ 0 w 742"/>
                <a:gd name="T17" fmla="*/ 313700 h 741"/>
                <a:gd name="T18" fmla="*/ 504111 w 742"/>
                <a:gd name="T19" fmla="*/ 817386 h 741"/>
                <a:gd name="T20" fmla="*/ 607801 w 742"/>
                <a:gd name="T21" fmla="*/ 712452 h 741"/>
                <a:gd name="T22" fmla="*/ 712595 w 742"/>
                <a:gd name="T23" fmla="*/ 618563 h 7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42" h="741">
                  <a:moveTo>
                    <a:pt x="646" y="560"/>
                  </a:moveTo>
                  <a:lnTo>
                    <a:pt x="741" y="465"/>
                  </a:lnTo>
                  <a:lnTo>
                    <a:pt x="285" y="0"/>
                  </a:lnTo>
                  <a:lnTo>
                    <a:pt x="190" y="95"/>
                  </a:lnTo>
                  <a:lnTo>
                    <a:pt x="181" y="95"/>
                  </a:lnTo>
                  <a:lnTo>
                    <a:pt x="95" y="189"/>
                  </a:lnTo>
                  <a:lnTo>
                    <a:pt x="0" y="284"/>
                  </a:lnTo>
                  <a:lnTo>
                    <a:pt x="457" y="740"/>
                  </a:lnTo>
                  <a:lnTo>
                    <a:pt x="551" y="645"/>
                  </a:lnTo>
                  <a:lnTo>
                    <a:pt x="646" y="560"/>
                  </a:lnTo>
                </a:path>
              </a:pathLst>
            </a:custGeom>
            <a:solidFill>
              <a:srgbClr val="3F94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6" name="Freeform 15"/>
            <p:cNvSpPr>
              <a:spLocks noChangeArrowheads="1"/>
            </p:cNvSpPr>
            <p:nvPr/>
          </p:nvSpPr>
          <p:spPr bwMode="auto">
            <a:xfrm>
              <a:off x="7760887" y="6967638"/>
              <a:ext cx="828235" cy="818491"/>
            </a:xfrm>
            <a:custGeom>
              <a:avLst/>
              <a:gdLst>
                <a:gd name="T0" fmla="*/ 713386 w 750"/>
                <a:gd name="T1" fmla="*/ 608622 h 741"/>
                <a:gd name="T2" fmla="*/ 827131 w 750"/>
                <a:gd name="T3" fmla="*/ 503687 h 741"/>
                <a:gd name="T4" fmla="*/ 313625 w 750"/>
                <a:gd name="T5" fmla="*/ 0 h 741"/>
                <a:gd name="T6" fmla="*/ 209820 w 750"/>
                <a:gd name="T7" fmla="*/ 104935 h 741"/>
                <a:gd name="T8" fmla="*/ 209820 w 750"/>
                <a:gd name="T9" fmla="*/ 104935 h 741"/>
                <a:gd name="T10" fmla="*/ 209820 w 750"/>
                <a:gd name="T11" fmla="*/ 104935 h 741"/>
                <a:gd name="T12" fmla="*/ 104910 w 750"/>
                <a:gd name="T13" fmla="*/ 208765 h 741"/>
                <a:gd name="T14" fmla="*/ 104910 w 750"/>
                <a:gd name="T15" fmla="*/ 208765 h 741"/>
                <a:gd name="T16" fmla="*/ 0 w 750"/>
                <a:gd name="T17" fmla="*/ 313700 h 741"/>
                <a:gd name="T18" fmla="*/ 513506 w 750"/>
                <a:gd name="T19" fmla="*/ 817386 h 741"/>
                <a:gd name="T20" fmla="*/ 618415 w 750"/>
                <a:gd name="T21" fmla="*/ 713556 h 741"/>
                <a:gd name="T22" fmla="*/ 713386 w 750"/>
                <a:gd name="T23" fmla="*/ 608622 h 7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50" h="741">
                  <a:moveTo>
                    <a:pt x="646" y="551"/>
                  </a:moveTo>
                  <a:lnTo>
                    <a:pt x="749" y="456"/>
                  </a:lnTo>
                  <a:lnTo>
                    <a:pt x="284" y="0"/>
                  </a:lnTo>
                  <a:lnTo>
                    <a:pt x="190" y="95"/>
                  </a:lnTo>
                  <a:lnTo>
                    <a:pt x="95" y="189"/>
                  </a:lnTo>
                  <a:lnTo>
                    <a:pt x="0" y="284"/>
                  </a:lnTo>
                  <a:lnTo>
                    <a:pt x="465" y="740"/>
                  </a:lnTo>
                  <a:lnTo>
                    <a:pt x="560" y="646"/>
                  </a:lnTo>
                  <a:lnTo>
                    <a:pt x="646" y="551"/>
                  </a:lnTo>
                </a:path>
              </a:pathLst>
            </a:custGeom>
            <a:solidFill>
              <a:srgbClr val="0077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7" name="Freeform 16"/>
            <p:cNvSpPr>
              <a:spLocks noChangeArrowheads="1"/>
            </p:cNvSpPr>
            <p:nvPr/>
          </p:nvSpPr>
          <p:spPr bwMode="auto">
            <a:xfrm>
              <a:off x="6469813" y="6007861"/>
              <a:ext cx="789259" cy="789259"/>
            </a:xfrm>
            <a:custGeom>
              <a:avLst/>
              <a:gdLst>
                <a:gd name="T0" fmla="*/ 645757 w 715"/>
                <a:gd name="T1" fmla="*/ 0 h 714"/>
                <a:gd name="T2" fmla="*/ 645757 w 715"/>
                <a:gd name="T3" fmla="*/ 0 h 714"/>
                <a:gd name="T4" fmla="*/ 28700 w 715"/>
                <a:gd name="T5" fmla="*/ 609078 h 714"/>
                <a:gd name="T6" fmla="*/ 28700 w 715"/>
                <a:gd name="T7" fmla="*/ 721829 h 714"/>
                <a:gd name="T8" fmla="*/ 66232 w 715"/>
                <a:gd name="T9" fmla="*/ 759413 h 714"/>
                <a:gd name="T10" fmla="*/ 181033 w 715"/>
                <a:gd name="T11" fmla="*/ 759413 h 714"/>
                <a:gd name="T12" fmla="*/ 788155 w 715"/>
                <a:gd name="T13" fmla="*/ 142597 h 714"/>
                <a:gd name="T14" fmla="*/ 645757 w 715"/>
                <a:gd name="T15" fmla="*/ 0 h 7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15" h="714">
                  <a:moveTo>
                    <a:pt x="585" y="0"/>
                  </a:moveTo>
                  <a:lnTo>
                    <a:pt x="585" y="0"/>
                  </a:lnTo>
                  <a:cubicBezTo>
                    <a:pt x="26" y="551"/>
                    <a:pt x="26" y="551"/>
                    <a:pt x="26" y="551"/>
                  </a:cubicBezTo>
                  <a:cubicBezTo>
                    <a:pt x="0" y="575"/>
                    <a:pt x="0" y="619"/>
                    <a:pt x="26" y="653"/>
                  </a:cubicBezTo>
                  <a:cubicBezTo>
                    <a:pt x="60" y="687"/>
                    <a:pt x="60" y="687"/>
                    <a:pt x="60" y="687"/>
                  </a:cubicBezTo>
                  <a:cubicBezTo>
                    <a:pt x="95" y="713"/>
                    <a:pt x="138" y="713"/>
                    <a:pt x="164" y="687"/>
                  </a:cubicBezTo>
                  <a:cubicBezTo>
                    <a:pt x="714" y="129"/>
                    <a:pt x="714" y="129"/>
                    <a:pt x="714" y="129"/>
                  </a:cubicBezTo>
                  <a:lnTo>
                    <a:pt x="585" y="0"/>
                  </a:lnTo>
                </a:path>
              </a:pathLst>
            </a:custGeom>
            <a:solidFill>
              <a:srgbClr val="0077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38" name="Freeform 17"/>
            <p:cNvSpPr>
              <a:spLocks noChangeArrowheads="1"/>
            </p:cNvSpPr>
            <p:nvPr/>
          </p:nvSpPr>
          <p:spPr bwMode="auto">
            <a:xfrm>
              <a:off x="7117787" y="5364761"/>
              <a:ext cx="789259" cy="789259"/>
            </a:xfrm>
            <a:custGeom>
              <a:avLst/>
              <a:gdLst>
                <a:gd name="T0" fmla="*/ 142199 w 716"/>
                <a:gd name="T1" fmla="*/ 788155 h 715"/>
                <a:gd name="T2" fmla="*/ 142199 w 716"/>
                <a:gd name="T3" fmla="*/ 788155 h 715"/>
                <a:gd name="T4" fmla="*/ 759496 w 716"/>
                <a:gd name="T5" fmla="*/ 171098 h 715"/>
                <a:gd name="T6" fmla="*/ 759496 w 716"/>
                <a:gd name="T7" fmla="*/ 66232 h 715"/>
                <a:gd name="T8" fmla="*/ 720915 w 716"/>
                <a:gd name="T9" fmla="*/ 27596 h 715"/>
                <a:gd name="T10" fmla="*/ 607377 w 716"/>
                <a:gd name="T11" fmla="*/ 27596 h 715"/>
                <a:gd name="T12" fmla="*/ 0 w 716"/>
                <a:gd name="T13" fmla="*/ 645757 h 715"/>
                <a:gd name="T14" fmla="*/ 142199 w 716"/>
                <a:gd name="T15" fmla="*/ 788155 h 7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16" h="715">
                  <a:moveTo>
                    <a:pt x="129" y="714"/>
                  </a:moveTo>
                  <a:lnTo>
                    <a:pt x="129" y="714"/>
                  </a:lnTo>
                  <a:cubicBezTo>
                    <a:pt x="689" y="155"/>
                    <a:pt x="689" y="155"/>
                    <a:pt x="689" y="155"/>
                  </a:cubicBezTo>
                  <a:cubicBezTo>
                    <a:pt x="715" y="129"/>
                    <a:pt x="715" y="86"/>
                    <a:pt x="689" y="60"/>
                  </a:cubicBezTo>
                  <a:cubicBezTo>
                    <a:pt x="654" y="25"/>
                    <a:pt x="654" y="25"/>
                    <a:pt x="654" y="25"/>
                  </a:cubicBezTo>
                  <a:cubicBezTo>
                    <a:pt x="628" y="0"/>
                    <a:pt x="585" y="0"/>
                    <a:pt x="551" y="25"/>
                  </a:cubicBezTo>
                  <a:cubicBezTo>
                    <a:pt x="0" y="585"/>
                    <a:pt x="0" y="585"/>
                    <a:pt x="0" y="585"/>
                  </a:cubicBezTo>
                  <a:lnTo>
                    <a:pt x="129" y="714"/>
                  </a:lnTo>
                </a:path>
              </a:pathLst>
            </a:custGeom>
            <a:solidFill>
              <a:srgbClr val="3F94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</p:grpSp>
      <p:grpSp>
        <p:nvGrpSpPr>
          <p:cNvPr id="39" name="Group 484"/>
          <p:cNvGrpSpPr/>
          <p:nvPr/>
        </p:nvGrpSpPr>
        <p:grpSpPr bwMode="auto">
          <a:xfrm>
            <a:off x="9483285" y="1759962"/>
            <a:ext cx="676980" cy="579362"/>
            <a:chOff x="20798282" y="5004235"/>
            <a:chExt cx="1354409" cy="1159529"/>
          </a:xfrm>
        </p:grpSpPr>
        <p:sp>
          <p:nvSpPr>
            <p:cNvPr id="40" name="Freeform 18"/>
            <p:cNvSpPr>
              <a:spLocks noChangeArrowheads="1"/>
            </p:cNvSpPr>
            <p:nvPr/>
          </p:nvSpPr>
          <p:spPr bwMode="auto">
            <a:xfrm>
              <a:off x="20798282" y="5194240"/>
              <a:ext cx="677202" cy="969524"/>
            </a:xfrm>
            <a:custGeom>
              <a:avLst/>
              <a:gdLst>
                <a:gd name="T0" fmla="*/ 0 w 612"/>
                <a:gd name="T1" fmla="*/ 0 h 879"/>
                <a:gd name="T2" fmla="*/ 0 w 612"/>
                <a:gd name="T3" fmla="*/ 968421 h 879"/>
                <a:gd name="T4" fmla="*/ 676095 w 612"/>
                <a:gd name="T5" fmla="*/ 968421 h 879"/>
                <a:gd name="T6" fmla="*/ 676095 w 612"/>
                <a:gd name="T7" fmla="*/ 0 h 879"/>
                <a:gd name="T8" fmla="*/ 0 w 612"/>
                <a:gd name="T9" fmla="*/ 0 h 8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2" h="879">
                  <a:moveTo>
                    <a:pt x="0" y="0"/>
                  </a:moveTo>
                  <a:lnTo>
                    <a:pt x="0" y="878"/>
                  </a:lnTo>
                  <a:lnTo>
                    <a:pt x="611" y="878"/>
                  </a:lnTo>
                  <a:lnTo>
                    <a:pt x="611" y="0"/>
                  </a:lnTo>
                  <a:lnTo>
                    <a:pt x="0" y="0"/>
                  </a:lnTo>
                </a:path>
              </a:pathLst>
            </a:custGeom>
            <a:solidFill>
              <a:srgbClr val="2C43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1" name="Freeform 19"/>
            <p:cNvSpPr>
              <a:spLocks noChangeArrowheads="1"/>
            </p:cNvSpPr>
            <p:nvPr/>
          </p:nvSpPr>
          <p:spPr bwMode="auto">
            <a:xfrm>
              <a:off x="21475485" y="5194240"/>
              <a:ext cx="677206" cy="969524"/>
            </a:xfrm>
            <a:custGeom>
              <a:avLst/>
              <a:gdLst>
                <a:gd name="T0" fmla="*/ 676099 w 612"/>
                <a:gd name="T1" fmla="*/ 0 h 879"/>
                <a:gd name="T2" fmla="*/ 0 w 612"/>
                <a:gd name="T3" fmla="*/ 0 h 879"/>
                <a:gd name="T4" fmla="*/ 0 w 612"/>
                <a:gd name="T5" fmla="*/ 968421 h 879"/>
                <a:gd name="T6" fmla="*/ 676099 w 612"/>
                <a:gd name="T7" fmla="*/ 968421 h 879"/>
                <a:gd name="T8" fmla="*/ 676099 w 612"/>
                <a:gd name="T9" fmla="*/ 0 h 8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2" h="879">
                  <a:moveTo>
                    <a:pt x="611" y="0"/>
                  </a:moveTo>
                  <a:lnTo>
                    <a:pt x="0" y="0"/>
                  </a:lnTo>
                  <a:lnTo>
                    <a:pt x="0" y="878"/>
                  </a:lnTo>
                  <a:lnTo>
                    <a:pt x="611" y="878"/>
                  </a:lnTo>
                  <a:lnTo>
                    <a:pt x="611" y="0"/>
                  </a:lnTo>
                </a:path>
              </a:pathLst>
            </a:custGeom>
            <a:solidFill>
              <a:srgbClr val="3F94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2" name="Freeform 20"/>
            <p:cNvSpPr>
              <a:spLocks noChangeArrowheads="1"/>
            </p:cNvSpPr>
            <p:nvPr/>
          </p:nvSpPr>
          <p:spPr bwMode="auto">
            <a:xfrm>
              <a:off x="20798282" y="5194240"/>
              <a:ext cx="1349535" cy="438477"/>
            </a:xfrm>
            <a:custGeom>
              <a:avLst/>
              <a:gdLst>
                <a:gd name="T0" fmla="*/ 0 w 1223"/>
                <a:gd name="T1" fmla="*/ 0 h 397"/>
                <a:gd name="T2" fmla="*/ 256003 w 1223"/>
                <a:gd name="T3" fmla="*/ 437373 h 397"/>
                <a:gd name="T4" fmla="*/ 1092428 w 1223"/>
                <a:gd name="T5" fmla="*/ 437373 h 397"/>
                <a:gd name="T6" fmla="*/ 1348432 w 1223"/>
                <a:gd name="T7" fmla="*/ 0 h 397"/>
                <a:gd name="T8" fmla="*/ 0 w 1223"/>
                <a:gd name="T9" fmla="*/ 0 h 3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3" h="397">
                  <a:moveTo>
                    <a:pt x="0" y="0"/>
                  </a:moveTo>
                  <a:lnTo>
                    <a:pt x="232" y="396"/>
                  </a:lnTo>
                  <a:lnTo>
                    <a:pt x="990" y="396"/>
                  </a:lnTo>
                  <a:lnTo>
                    <a:pt x="1222" y="0"/>
                  </a:lnTo>
                  <a:lnTo>
                    <a:pt x="0" y="0"/>
                  </a:lnTo>
                </a:path>
              </a:pathLst>
            </a:custGeom>
            <a:solidFill>
              <a:srgbClr val="D2D2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3" name="Freeform 21"/>
            <p:cNvSpPr>
              <a:spLocks noChangeArrowheads="1"/>
            </p:cNvSpPr>
            <p:nvPr/>
          </p:nvSpPr>
          <p:spPr bwMode="auto">
            <a:xfrm>
              <a:off x="21397533" y="5515790"/>
              <a:ext cx="155903" cy="116927"/>
            </a:xfrm>
            <a:custGeom>
              <a:avLst/>
              <a:gdLst>
                <a:gd name="T0" fmla="*/ 154781 w 139"/>
                <a:gd name="T1" fmla="*/ 0 h 105"/>
                <a:gd name="T2" fmla="*/ 0 w 139"/>
                <a:gd name="T3" fmla="*/ 0 h 105"/>
                <a:gd name="T4" fmla="*/ 0 w 139"/>
                <a:gd name="T5" fmla="*/ 115813 h 105"/>
                <a:gd name="T6" fmla="*/ 154781 w 139"/>
                <a:gd name="T7" fmla="*/ 115813 h 105"/>
                <a:gd name="T8" fmla="*/ 154781 w 139"/>
                <a:gd name="T9" fmla="*/ 0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" h="105">
                  <a:moveTo>
                    <a:pt x="138" y="0"/>
                  </a:moveTo>
                  <a:lnTo>
                    <a:pt x="0" y="0"/>
                  </a:lnTo>
                  <a:lnTo>
                    <a:pt x="0" y="104"/>
                  </a:lnTo>
                  <a:lnTo>
                    <a:pt x="138" y="104"/>
                  </a:lnTo>
                  <a:lnTo>
                    <a:pt x="138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4" name="Freeform 22"/>
            <p:cNvSpPr>
              <a:spLocks noChangeArrowheads="1"/>
            </p:cNvSpPr>
            <p:nvPr/>
          </p:nvSpPr>
          <p:spPr bwMode="auto">
            <a:xfrm>
              <a:off x="21397533" y="5627847"/>
              <a:ext cx="155903" cy="126671"/>
            </a:xfrm>
            <a:custGeom>
              <a:avLst/>
              <a:gdLst>
                <a:gd name="T0" fmla="*/ 0 w 139"/>
                <a:gd name="T1" fmla="*/ 0 h 113"/>
                <a:gd name="T2" fmla="*/ 0 w 139"/>
                <a:gd name="T3" fmla="*/ 125550 h 113"/>
                <a:gd name="T4" fmla="*/ 154781 w 139"/>
                <a:gd name="T5" fmla="*/ 125550 h 113"/>
                <a:gd name="T6" fmla="*/ 154781 w 139"/>
                <a:gd name="T7" fmla="*/ 0 h 113"/>
                <a:gd name="T8" fmla="*/ 0 w 139"/>
                <a:gd name="T9" fmla="*/ 0 h 1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9" h="113">
                  <a:moveTo>
                    <a:pt x="0" y="0"/>
                  </a:moveTo>
                  <a:lnTo>
                    <a:pt x="0" y="112"/>
                  </a:lnTo>
                  <a:lnTo>
                    <a:pt x="138" y="112"/>
                  </a:lnTo>
                  <a:lnTo>
                    <a:pt x="138" y="0"/>
                  </a:lnTo>
                  <a:lnTo>
                    <a:pt x="0" y="0"/>
                  </a:lnTo>
                </a:path>
              </a:pathLst>
            </a:custGeom>
            <a:solidFill>
              <a:srgbClr val="84848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5" name="Freeform 23"/>
            <p:cNvSpPr>
              <a:spLocks noChangeArrowheads="1"/>
            </p:cNvSpPr>
            <p:nvPr/>
          </p:nvSpPr>
          <p:spPr bwMode="auto">
            <a:xfrm>
              <a:off x="21178296" y="5004235"/>
              <a:ext cx="589507" cy="97439"/>
            </a:xfrm>
            <a:custGeom>
              <a:avLst/>
              <a:gdLst>
                <a:gd name="T0" fmla="*/ 588405 w 535"/>
                <a:gd name="T1" fmla="*/ 96319 h 87"/>
                <a:gd name="T2" fmla="*/ 0 w 535"/>
                <a:gd name="T3" fmla="*/ 96319 h 87"/>
                <a:gd name="T4" fmla="*/ 0 w 535"/>
                <a:gd name="T5" fmla="*/ 0 h 87"/>
                <a:gd name="T6" fmla="*/ 588405 w 535"/>
                <a:gd name="T7" fmla="*/ 0 h 87"/>
                <a:gd name="T8" fmla="*/ 588405 w 535"/>
                <a:gd name="T9" fmla="*/ 96319 h 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5" h="87">
                  <a:moveTo>
                    <a:pt x="534" y="86"/>
                  </a:moveTo>
                  <a:lnTo>
                    <a:pt x="0" y="86"/>
                  </a:lnTo>
                  <a:lnTo>
                    <a:pt x="0" y="0"/>
                  </a:lnTo>
                  <a:lnTo>
                    <a:pt x="534" y="0"/>
                  </a:lnTo>
                  <a:lnTo>
                    <a:pt x="534" y="86"/>
                  </a:lnTo>
                </a:path>
              </a:pathLst>
            </a:custGeom>
            <a:solidFill>
              <a:srgbClr val="D2D2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6" name="Freeform 24"/>
            <p:cNvSpPr>
              <a:spLocks noChangeArrowheads="1"/>
            </p:cNvSpPr>
            <p:nvPr/>
          </p:nvSpPr>
          <p:spPr bwMode="auto">
            <a:xfrm>
              <a:off x="21227016" y="5096801"/>
              <a:ext cx="87695" cy="97439"/>
            </a:xfrm>
            <a:custGeom>
              <a:avLst/>
              <a:gdLst>
                <a:gd name="T0" fmla="*/ 86571 w 78"/>
                <a:gd name="T1" fmla="*/ 96319 h 87"/>
                <a:gd name="T2" fmla="*/ 0 w 78"/>
                <a:gd name="T3" fmla="*/ 96319 h 87"/>
                <a:gd name="T4" fmla="*/ 0 w 78"/>
                <a:gd name="T5" fmla="*/ 0 h 87"/>
                <a:gd name="T6" fmla="*/ 86571 w 78"/>
                <a:gd name="T7" fmla="*/ 0 h 87"/>
                <a:gd name="T8" fmla="*/ 86571 w 78"/>
                <a:gd name="T9" fmla="*/ 96319 h 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87">
                  <a:moveTo>
                    <a:pt x="77" y="86"/>
                  </a:moveTo>
                  <a:lnTo>
                    <a:pt x="0" y="86"/>
                  </a:lnTo>
                  <a:lnTo>
                    <a:pt x="0" y="0"/>
                  </a:lnTo>
                  <a:lnTo>
                    <a:pt x="77" y="0"/>
                  </a:lnTo>
                  <a:lnTo>
                    <a:pt x="77" y="86"/>
                  </a:lnTo>
                </a:path>
              </a:pathLst>
            </a:custGeom>
            <a:solidFill>
              <a:srgbClr val="2C43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47" name="Freeform 25"/>
            <p:cNvSpPr>
              <a:spLocks noChangeArrowheads="1"/>
            </p:cNvSpPr>
            <p:nvPr/>
          </p:nvSpPr>
          <p:spPr bwMode="auto">
            <a:xfrm>
              <a:off x="21636261" y="5096801"/>
              <a:ext cx="87695" cy="97439"/>
            </a:xfrm>
            <a:custGeom>
              <a:avLst/>
              <a:gdLst>
                <a:gd name="T0" fmla="*/ 86585 w 79"/>
                <a:gd name="T1" fmla="*/ 96319 h 87"/>
                <a:gd name="T2" fmla="*/ 0 w 79"/>
                <a:gd name="T3" fmla="*/ 96319 h 87"/>
                <a:gd name="T4" fmla="*/ 0 w 79"/>
                <a:gd name="T5" fmla="*/ 0 h 87"/>
                <a:gd name="T6" fmla="*/ 86585 w 79"/>
                <a:gd name="T7" fmla="*/ 0 h 87"/>
                <a:gd name="T8" fmla="*/ 86585 w 79"/>
                <a:gd name="T9" fmla="*/ 96319 h 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87">
                  <a:moveTo>
                    <a:pt x="78" y="86"/>
                  </a:moveTo>
                  <a:lnTo>
                    <a:pt x="0" y="86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86"/>
                  </a:lnTo>
                </a:path>
              </a:pathLst>
            </a:custGeom>
            <a:solidFill>
              <a:srgbClr val="2C43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</p:grpSp>
      <p:grpSp>
        <p:nvGrpSpPr>
          <p:cNvPr id="48" name="Group 493"/>
          <p:cNvGrpSpPr/>
          <p:nvPr/>
        </p:nvGrpSpPr>
        <p:grpSpPr bwMode="auto">
          <a:xfrm>
            <a:off x="9483285" y="3624237"/>
            <a:ext cx="1191263" cy="870631"/>
            <a:chOff x="18201520" y="5165008"/>
            <a:chExt cx="1612624" cy="1179017"/>
          </a:xfrm>
        </p:grpSpPr>
        <p:sp>
          <p:nvSpPr>
            <p:cNvPr id="49" name="Freeform 26"/>
            <p:cNvSpPr>
              <a:spLocks noChangeArrowheads="1"/>
            </p:cNvSpPr>
            <p:nvPr/>
          </p:nvSpPr>
          <p:spPr bwMode="auto">
            <a:xfrm>
              <a:off x="18289215" y="5316041"/>
              <a:ext cx="1330050" cy="901313"/>
            </a:xfrm>
            <a:custGeom>
              <a:avLst/>
              <a:gdLst>
                <a:gd name="T0" fmla="*/ 1328947 w 1206"/>
                <a:gd name="T1" fmla="*/ 900211 h 818"/>
                <a:gd name="T2" fmla="*/ 0 w 1206"/>
                <a:gd name="T3" fmla="*/ 900211 h 818"/>
                <a:gd name="T4" fmla="*/ 0 w 1206"/>
                <a:gd name="T5" fmla="*/ 0 h 818"/>
                <a:gd name="T6" fmla="*/ 1328947 w 1206"/>
                <a:gd name="T7" fmla="*/ 0 h 818"/>
                <a:gd name="T8" fmla="*/ 1328947 w 1206"/>
                <a:gd name="T9" fmla="*/ 900211 h 8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6" h="818">
                  <a:moveTo>
                    <a:pt x="1205" y="817"/>
                  </a:moveTo>
                  <a:lnTo>
                    <a:pt x="0" y="817"/>
                  </a:lnTo>
                  <a:lnTo>
                    <a:pt x="0" y="0"/>
                  </a:lnTo>
                  <a:lnTo>
                    <a:pt x="1205" y="0"/>
                  </a:lnTo>
                  <a:lnTo>
                    <a:pt x="1205" y="817"/>
                  </a:lnTo>
                </a:path>
              </a:pathLst>
            </a:custGeom>
            <a:solidFill>
              <a:srgbClr val="D6D8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0" name="Freeform 27"/>
            <p:cNvSpPr>
              <a:spLocks noChangeArrowheads="1"/>
            </p:cNvSpPr>
            <p:nvPr/>
          </p:nvSpPr>
          <p:spPr bwMode="auto">
            <a:xfrm>
              <a:off x="18201520" y="6217354"/>
              <a:ext cx="1505441" cy="126671"/>
            </a:xfrm>
            <a:custGeom>
              <a:avLst/>
              <a:gdLst>
                <a:gd name="T0" fmla="*/ 66368 w 1361"/>
                <a:gd name="T1" fmla="*/ 125550 h 113"/>
                <a:gd name="T2" fmla="*/ 66368 w 1361"/>
                <a:gd name="T3" fmla="*/ 125550 h 113"/>
                <a:gd name="T4" fmla="*/ 371659 w 1361"/>
                <a:gd name="T5" fmla="*/ 125550 h 113"/>
                <a:gd name="T6" fmla="*/ 1437967 w 1361"/>
                <a:gd name="T7" fmla="*/ 125550 h 113"/>
                <a:gd name="T8" fmla="*/ 1504335 w 1361"/>
                <a:gd name="T9" fmla="*/ 48202 h 113"/>
                <a:gd name="T10" fmla="*/ 1504335 w 1361"/>
                <a:gd name="T11" fmla="*/ 0 h 113"/>
                <a:gd name="T12" fmla="*/ 371659 w 1361"/>
                <a:gd name="T13" fmla="*/ 0 h 113"/>
                <a:gd name="T14" fmla="*/ 0 w 1361"/>
                <a:gd name="T15" fmla="*/ 0 h 113"/>
                <a:gd name="T16" fmla="*/ 0 w 1361"/>
                <a:gd name="T17" fmla="*/ 48202 h 113"/>
                <a:gd name="T18" fmla="*/ 66368 w 1361"/>
                <a:gd name="T19" fmla="*/ 125550 h 1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61" h="113">
                  <a:moveTo>
                    <a:pt x="60" y="112"/>
                  </a:moveTo>
                  <a:lnTo>
                    <a:pt x="60" y="112"/>
                  </a:lnTo>
                  <a:cubicBezTo>
                    <a:pt x="336" y="112"/>
                    <a:pt x="336" y="112"/>
                    <a:pt x="336" y="112"/>
                  </a:cubicBezTo>
                  <a:cubicBezTo>
                    <a:pt x="1300" y="112"/>
                    <a:pt x="1300" y="112"/>
                    <a:pt x="1300" y="112"/>
                  </a:cubicBezTo>
                  <a:cubicBezTo>
                    <a:pt x="1334" y="112"/>
                    <a:pt x="1360" y="78"/>
                    <a:pt x="1360" y="43"/>
                  </a:cubicBezTo>
                  <a:cubicBezTo>
                    <a:pt x="1360" y="0"/>
                    <a:pt x="1360" y="0"/>
                    <a:pt x="1360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78"/>
                    <a:pt x="26" y="112"/>
                    <a:pt x="60" y="112"/>
                  </a:cubicBezTo>
                </a:path>
              </a:pathLst>
            </a:custGeom>
            <a:solidFill>
              <a:srgbClr val="30394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1" name="Freeform 28"/>
            <p:cNvSpPr>
              <a:spLocks noChangeArrowheads="1"/>
            </p:cNvSpPr>
            <p:nvPr/>
          </p:nvSpPr>
          <p:spPr bwMode="auto">
            <a:xfrm>
              <a:off x="18362297" y="5384249"/>
              <a:ext cx="1179017" cy="769771"/>
            </a:xfrm>
            <a:custGeom>
              <a:avLst/>
              <a:gdLst>
                <a:gd name="T0" fmla="*/ 0 w 1069"/>
                <a:gd name="T1" fmla="*/ 0 h 698"/>
                <a:gd name="T2" fmla="*/ 0 w 1069"/>
                <a:gd name="T3" fmla="*/ 768668 h 698"/>
                <a:gd name="T4" fmla="*/ 1177914 w 1069"/>
                <a:gd name="T5" fmla="*/ 768668 h 698"/>
                <a:gd name="T6" fmla="*/ 1177914 w 1069"/>
                <a:gd name="T7" fmla="*/ 0 h 698"/>
                <a:gd name="T8" fmla="*/ 0 w 1069"/>
                <a:gd name="T9" fmla="*/ 0 h 6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69" h="698">
                  <a:moveTo>
                    <a:pt x="0" y="0"/>
                  </a:moveTo>
                  <a:lnTo>
                    <a:pt x="0" y="697"/>
                  </a:lnTo>
                  <a:lnTo>
                    <a:pt x="1068" y="697"/>
                  </a:lnTo>
                  <a:lnTo>
                    <a:pt x="1068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2" name="Freeform 29"/>
            <p:cNvSpPr>
              <a:spLocks noChangeArrowheads="1"/>
            </p:cNvSpPr>
            <p:nvPr/>
          </p:nvSpPr>
          <p:spPr bwMode="auto">
            <a:xfrm>
              <a:off x="18401272" y="5715543"/>
              <a:ext cx="180261" cy="199749"/>
            </a:xfrm>
            <a:custGeom>
              <a:avLst/>
              <a:gdLst>
                <a:gd name="T0" fmla="*/ 179162 w 164"/>
                <a:gd name="T1" fmla="*/ 141580 h 182"/>
                <a:gd name="T2" fmla="*/ 179162 w 164"/>
                <a:gd name="T3" fmla="*/ 141580 h 182"/>
                <a:gd name="T4" fmla="*/ 47264 w 164"/>
                <a:gd name="T5" fmla="*/ 0 h 182"/>
                <a:gd name="T6" fmla="*/ 0 w 164"/>
                <a:gd name="T7" fmla="*/ 57071 h 182"/>
                <a:gd name="T8" fmla="*/ 151683 w 164"/>
                <a:gd name="T9" fmla="*/ 198651 h 182"/>
                <a:gd name="T10" fmla="*/ 179162 w 164"/>
                <a:gd name="T11" fmla="*/ 141580 h 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4" h="182">
                  <a:moveTo>
                    <a:pt x="163" y="129"/>
                  </a:moveTo>
                  <a:lnTo>
                    <a:pt x="163" y="129"/>
                  </a:lnTo>
                  <a:cubicBezTo>
                    <a:pt x="43" y="0"/>
                    <a:pt x="43" y="0"/>
                    <a:pt x="43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38" y="181"/>
                    <a:pt x="138" y="181"/>
                    <a:pt x="138" y="181"/>
                  </a:cubicBezTo>
                  <a:cubicBezTo>
                    <a:pt x="138" y="164"/>
                    <a:pt x="146" y="138"/>
                    <a:pt x="163" y="129"/>
                  </a:cubicBezTo>
                </a:path>
              </a:pathLst>
            </a:custGeom>
            <a:solidFill>
              <a:srgbClr val="374F8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3" name="Freeform 30"/>
            <p:cNvSpPr>
              <a:spLocks noChangeArrowheads="1"/>
            </p:cNvSpPr>
            <p:nvPr/>
          </p:nvSpPr>
          <p:spPr bwMode="auto">
            <a:xfrm>
              <a:off x="18917701" y="5725287"/>
              <a:ext cx="126671" cy="121798"/>
            </a:xfrm>
            <a:custGeom>
              <a:avLst/>
              <a:gdLst>
                <a:gd name="T0" fmla="*/ 125550 w 113"/>
                <a:gd name="T1" fmla="*/ 75036 h 112"/>
                <a:gd name="T2" fmla="*/ 125550 w 113"/>
                <a:gd name="T3" fmla="*/ 75036 h 112"/>
                <a:gd name="T4" fmla="*/ 48202 w 113"/>
                <a:gd name="T5" fmla="*/ 0 h 112"/>
                <a:gd name="T6" fmla="*/ 0 w 113"/>
                <a:gd name="T7" fmla="*/ 46762 h 112"/>
                <a:gd name="T8" fmla="*/ 76227 w 113"/>
                <a:gd name="T9" fmla="*/ 120711 h 112"/>
                <a:gd name="T10" fmla="*/ 125550 w 113"/>
                <a:gd name="T11" fmla="*/ 75036 h 1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3" h="112">
                  <a:moveTo>
                    <a:pt x="112" y="69"/>
                  </a:moveTo>
                  <a:lnTo>
                    <a:pt x="112" y="69"/>
                  </a:lnTo>
                  <a:cubicBezTo>
                    <a:pt x="43" y="0"/>
                    <a:pt x="43" y="0"/>
                    <a:pt x="43" y="0"/>
                  </a:cubicBezTo>
                  <a:cubicBezTo>
                    <a:pt x="34" y="17"/>
                    <a:pt x="17" y="34"/>
                    <a:pt x="0" y="43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77" y="94"/>
                    <a:pt x="94" y="77"/>
                    <a:pt x="112" y="69"/>
                  </a:cubicBezTo>
                </a:path>
              </a:pathLst>
            </a:custGeom>
            <a:solidFill>
              <a:srgbClr val="374F8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4" name="Freeform 31"/>
            <p:cNvSpPr>
              <a:spLocks noChangeArrowheads="1"/>
            </p:cNvSpPr>
            <p:nvPr/>
          </p:nvSpPr>
          <p:spPr bwMode="auto">
            <a:xfrm>
              <a:off x="18678973" y="5725287"/>
              <a:ext cx="170521" cy="180261"/>
            </a:xfrm>
            <a:custGeom>
              <a:avLst/>
              <a:gdLst>
                <a:gd name="T0" fmla="*/ 122425 w 156"/>
                <a:gd name="T1" fmla="*/ 0 h 164"/>
                <a:gd name="T2" fmla="*/ 122425 w 156"/>
                <a:gd name="T3" fmla="*/ 0 h 164"/>
                <a:gd name="T4" fmla="*/ 0 w 156"/>
                <a:gd name="T5" fmla="*/ 122006 h 164"/>
                <a:gd name="T6" fmla="*/ 47003 w 156"/>
                <a:gd name="T7" fmla="*/ 179162 h 164"/>
                <a:gd name="T8" fmla="*/ 169428 w 156"/>
                <a:gd name="T9" fmla="*/ 47264 h 164"/>
                <a:gd name="T10" fmla="*/ 122425 w 156"/>
                <a:gd name="T11" fmla="*/ 0 h 1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6" h="164">
                  <a:moveTo>
                    <a:pt x="112" y="0"/>
                  </a:moveTo>
                  <a:lnTo>
                    <a:pt x="112" y="0"/>
                  </a:lnTo>
                  <a:cubicBezTo>
                    <a:pt x="0" y="111"/>
                    <a:pt x="0" y="111"/>
                    <a:pt x="0" y="111"/>
                  </a:cubicBezTo>
                  <a:cubicBezTo>
                    <a:pt x="18" y="120"/>
                    <a:pt x="35" y="137"/>
                    <a:pt x="43" y="163"/>
                  </a:cubicBezTo>
                  <a:cubicBezTo>
                    <a:pt x="155" y="43"/>
                    <a:pt x="155" y="43"/>
                    <a:pt x="155" y="43"/>
                  </a:cubicBezTo>
                  <a:cubicBezTo>
                    <a:pt x="138" y="34"/>
                    <a:pt x="121" y="17"/>
                    <a:pt x="112" y="0"/>
                  </a:cubicBezTo>
                </a:path>
              </a:pathLst>
            </a:custGeom>
            <a:solidFill>
              <a:srgbClr val="374F8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5" name="Freeform 32"/>
            <p:cNvSpPr>
              <a:spLocks noChangeArrowheads="1"/>
            </p:cNvSpPr>
            <p:nvPr/>
          </p:nvSpPr>
          <p:spPr bwMode="auto">
            <a:xfrm>
              <a:off x="18576663" y="5856828"/>
              <a:ext cx="126671" cy="136415"/>
            </a:xfrm>
            <a:custGeom>
              <a:avLst/>
              <a:gdLst>
                <a:gd name="T0" fmla="*/ 96404 w 113"/>
                <a:gd name="T1" fmla="*/ 10063 h 122"/>
                <a:gd name="T2" fmla="*/ 96404 w 113"/>
                <a:gd name="T3" fmla="*/ 10063 h 122"/>
                <a:gd name="T4" fmla="*/ 67259 w 113"/>
                <a:gd name="T5" fmla="*/ 0 h 122"/>
                <a:gd name="T6" fmla="*/ 29146 w 113"/>
                <a:gd name="T7" fmla="*/ 10063 h 122"/>
                <a:gd name="T8" fmla="*/ 0 w 113"/>
                <a:gd name="T9" fmla="*/ 67089 h 122"/>
                <a:gd name="T10" fmla="*/ 0 w 113"/>
                <a:gd name="T11" fmla="*/ 87216 h 122"/>
                <a:gd name="T12" fmla="*/ 38113 w 113"/>
                <a:gd name="T13" fmla="*/ 125233 h 122"/>
                <a:gd name="T14" fmla="*/ 67259 w 113"/>
                <a:gd name="T15" fmla="*/ 135297 h 122"/>
                <a:gd name="T16" fmla="*/ 67259 w 113"/>
                <a:gd name="T17" fmla="*/ 135297 h 122"/>
                <a:gd name="T18" fmla="*/ 125550 w 113"/>
                <a:gd name="T19" fmla="*/ 67089 h 122"/>
                <a:gd name="T20" fmla="*/ 125550 w 113"/>
                <a:gd name="T21" fmla="*/ 67089 h 122"/>
                <a:gd name="T22" fmla="*/ 96404 w 113"/>
                <a:gd name="T23" fmla="*/ 10063 h 1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13" h="122">
                  <a:moveTo>
                    <a:pt x="86" y="9"/>
                  </a:moveTo>
                  <a:lnTo>
                    <a:pt x="86" y="9"/>
                  </a:lnTo>
                  <a:cubicBezTo>
                    <a:pt x="77" y="0"/>
                    <a:pt x="69" y="0"/>
                    <a:pt x="60" y="0"/>
                  </a:cubicBezTo>
                  <a:cubicBezTo>
                    <a:pt x="43" y="0"/>
                    <a:pt x="34" y="0"/>
                    <a:pt x="26" y="9"/>
                  </a:cubicBezTo>
                  <a:cubicBezTo>
                    <a:pt x="8" y="26"/>
                    <a:pt x="0" y="43"/>
                    <a:pt x="0" y="60"/>
                  </a:cubicBezTo>
                  <a:cubicBezTo>
                    <a:pt x="0" y="69"/>
                    <a:pt x="0" y="69"/>
                    <a:pt x="0" y="78"/>
                  </a:cubicBezTo>
                  <a:cubicBezTo>
                    <a:pt x="8" y="95"/>
                    <a:pt x="17" y="104"/>
                    <a:pt x="34" y="112"/>
                  </a:cubicBezTo>
                  <a:cubicBezTo>
                    <a:pt x="43" y="112"/>
                    <a:pt x="51" y="121"/>
                    <a:pt x="60" y="121"/>
                  </a:cubicBezTo>
                  <a:cubicBezTo>
                    <a:pt x="94" y="112"/>
                    <a:pt x="112" y="95"/>
                    <a:pt x="112" y="60"/>
                  </a:cubicBezTo>
                  <a:cubicBezTo>
                    <a:pt x="112" y="35"/>
                    <a:pt x="103" y="17"/>
                    <a:pt x="86" y="9"/>
                  </a:cubicBezTo>
                </a:path>
              </a:pathLst>
            </a:custGeom>
            <a:solidFill>
              <a:srgbClr val="7442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6" name="Freeform 33"/>
            <p:cNvSpPr>
              <a:spLocks noChangeArrowheads="1"/>
            </p:cNvSpPr>
            <p:nvPr/>
          </p:nvSpPr>
          <p:spPr bwMode="auto">
            <a:xfrm>
              <a:off x="18820262" y="5627847"/>
              <a:ext cx="121798" cy="131542"/>
            </a:xfrm>
            <a:custGeom>
              <a:avLst/>
              <a:gdLst>
                <a:gd name="T0" fmla="*/ 65249 w 112"/>
                <a:gd name="T1" fmla="*/ 0 h 121"/>
                <a:gd name="T2" fmla="*/ 65249 w 112"/>
                <a:gd name="T3" fmla="*/ 0 h 121"/>
                <a:gd name="T4" fmla="*/ 0 w 112"/>
                <a:gd name="T5" fmla="*/ 65227 h 121"/>
                <a:gd name="T6" fmla="*/ 0 w 112"/>
                <a:gd name="T7" fmla="*/ 75012 h 121"/>
                <a:gd name="T8" fmla="*/ 46762 w 112"/>
                <a:gd name="T9" fmla="*/ 121758 h 121"/>
                <a:gd name="T10" fmla="*/ 65249 w 112"/>
                <a:gd name="T11" fmla="*/ 130455 h 121"/>
                <a:gd name="T12" fmla="*/ 73949 w 112"/>
                <a:gd name="T13" fmla="*/ 121758 h 121"/>
                <a:gd name="T14" fmla="*/ 120711 w 112"/>
                <a:gd name="T15" fmla="*/ 75012 h 121"/>
                <a:gd name="T16" fmla="*/ 120711 w 112"/>
                <a:gd name="T17" fmla="*/ 65227 h 121"/>
                <a:gd name="T18" fmla="*/ 65249 w 112"/>
                <a:gd name="T19" fmla="*/ 0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2" h="121">
                  <a:moveTo>
                    <a:pt x="60" y="0"/>
                  </a:moveTo>
                  <a:lnTo>
                    <a:pt x="60" y="0"/>
                  </a:lnTo>
                  <a:cubicBezTo>
                    <a:pt x="25" y="0"/>
                    <a:pt x="0" y="25"/>
                    <a:pt x="0" y="60"/>
                  </a:cubicBezTo>
                  <a:lnTo>
                    <a:pt x="0" y="69"/>
                  </a:lnTo>
                  <a:cubicBezTo>
                    <a:pt x="8" y="94"/>
                    <a:pt x="25" y="112"/>
                    <a:pt x="43" y="112"/>
                  </a:cubicBezTo>
                  <a:cubicBezTo>
                    <a:pt x="51" y="112"/>
                    <a:pt x="51" y="120"/>
                    <a:pt x="60" y="120"/>
                  </a:cubicBezTo>
                  <a:lnTo>
                    <a:pt x="68" y="112"/>
                  </a:lnTo>
                  <a:cubicBezTo>
                    <a:pt x="94" y="112"/>
                    <a:pt x="111" y="94"/>
                    <a:pt x="111" y="69"/>
                  </a:cubicBezTo>
                  <a:lnTo>
                    <a:pt x="111" y="60"/>
                  </a:lnTo>
                  <a:cubicBezTo>
                    <a:pt x="111" y="25"/>
                    <a:pt x="86" y="0"/>
                    <a:pt x="60" y="0"/>
                  </a:cubicBezTo>
                </a:path>
              </a:pathLst>
            </a:custGeom>
            <a:solidFill>
              <a:srgbClr val="7442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7" name="Freeform 34"/>
            <p:cNvSpPr>
              <a:spLocks noChangeArrowheads="1"/>
            </p:cNvSpPr>
            <p:nvPr/>
          </p:nvSpPr>
          <p:spPr bwMode="auto">
            <a:xfrm>
              <a:off x="19010267" y="5808109"/>
              <a:ext cx="131545" cy="126671"/>
            </a:xfrm>
            <a:custGeom>
              <a:avLst/>
              <a:gdLst>
                <a:gd name="T0" fmla="*/ 130458 w 121"/>
                <a:gd name="T1" fmla="*/ 58291 h 113"/>
                <a:gd name="T2" fmla="*/ 130458 w 121"/>
                <a:gd name="T3" fmla="*/ 58291 h 113"/>
                <a:gd name="T4" fmla="*/ 93495 w 121"/>
                <a:gd name="T5" fmla="*/ 0 h 113"/>
                <a:gd name="T6" fmla="*/ 65229 w 121"/>
                <a:gd name="T7" fmla="*/ 0 h 113"/>
                <a:gd name="T8" fmla="*/ 46747 w 121"/>
                <a:gd name="T9" fmla="*/ 0 h 113"/>
                <a:gd name="T10" fmla="*/ 0 w 121"/>
                <a:gd name="T11" fmla="*/ 58291 h 113"/>
                <a:gd name="T12" fmla="*/ 0 w 121"/>
                <a:gd name="T13" fmla="*/ 67259 h 113"/>
                <a:gd name="T14" fmla="*/ 65229 w 121"/>
                <a:gd name="T15" fmla="*/ 125550 h 113"/>
                <a:gd name="T16" fmla="*/ 130458 w 121"/>
                <a:gd name="T17" fmla="*/ 67259 h 113"/>
                <a:gd name="T18" fmla="*/ 130458 w 121"/>
                <a:gd name="T19" fmla="*/ 58291 h 1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1" h="113">
                  <a:moveTo>
                    <a:pt x="120" y="52"/>
                  </a:moveTo>
                  <a:lnTo>
                    <a:pt x="120" y="52"/>
                  </a:lnTo>
                  <a:cubicBezTo>
                    <a:pt x="120" y="26"/>
                    <a:pt x="103" y="9"/>
                    <a:pt x="86" y="0"/>
                  </a:cubicBezTo>
                  <a:cubicBezTo>
                    <a:pt x="77" y="0"/>
                    <a:pt x="69" y="0"/>
                    <a:pt x="60" y="0"/>
                  </a:cubicBezTo>
                  <a:cubicBezTo>
                    <a:pt x="51" y="0"/>
                    <a:pt x="43" y="0"/>
                    <a:pt x="43" y="0"/>
                  </a:cubicBezTo>
                  <a:cubicBezTo>
                    <a:pt x="17" y="9"/>
                    <a:pt x="0" y="34"/>
                    <a:pt x="0" y="52"/>
                  </a:cubicBezTo>
                  <a:lnTo>
                    <a:pt x="0" y="60"/>
                  </a:lnTo>
                  <a:cubicBezTo>
                    <a:pt x="0" y="86"/>
                    <a:pt x="26" y="112"/>
                    <a:pt x="60" y="112"/>
                  </a:cubicBezTo>
                  <a:cubicBezTo>
                    <a:pt x="94" y="112"/>
                    <a:pt x="120" y="86"/>
                    <a:pt x="120" y="60"/>
                  </a:cubicBezTo>
                  <a:cubicBezTo>
                    <a:pt x="120" y="52"/>
                    <a:pt x="120" y="52"/>
                    <a:pt x="120" y="52"/>
                  </a:cubicBezTo>
                </a:path>
              </a:pathLst>
            </a:custGeom>
            <a:solidFill>
              <a:srgbClr val="7442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8" name="Freeform 35"/>
            <p:cNvSpPr>
              <a:spLocks noChangeArrowheads="1"/>
            </p:cNvSpPr>
            <p:nvPr/>
          </p:nvSpPr>
          <p:spPr bwMode="auto">
            <a:xfrm>
              <a:off x="19117451" y="5247833"/>
              <a:ext cx="599254" cy="599251"/>
            </a:xfrm>
            <a:custGeom>
              <a:avLst/>
              <a:gdLst>
                <a:gd name="T0" fmla="*/ 0 w 544"/>
                <a:gd name="T1" fmla="*/ 551797 h 543"/>
                <a:gd name="T2" fmla="*/ 0 w 544"/>
                <a:gd name="T3" fmla="*/ 551797 h 543"/>
                <a:gd name="T4" fmla="*/ 47368 w 544"/>
                <a:gd name="T5" fmla="*/ 598147 h 543"/>
                <a:gd name="T6" fmla="*/ 598152 w 544"/>
                <a:gd name="T7" fmla="*/ 57387 h 543"/>
                <a:gd name="T8" fmla="*/ 550785 w 544"/>
                <a:gd name="T9" fmla="*/ 0 h 543"/>
                <a:gd name="T10" fmla="*/ 0 w 544"/>
                <a:gd name="T11" fmla="*/ 551797 h 5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44" h="543">
                  <a:moveTo>
                    <a:pt x="0" y="500"/>
                  </a:moveTo>
                  <a:lnTo>
                    <a:pt x="0" y="500"/>
                  </a:lnTo>
                  <a:cubicBezTo>
                    <a:pt x="26" y="508"/>
                    <a:pt x="35" y="525"/>
                    <a:pt x="43" y="542"/>
                  </a:cubicBezTo>
                  <a:cubicBezTo>
                    <a:pt x="543" y="52"/>
                    <a:pt x="543" y="52"/>
                    <a:pt x="543" y="52"/>
                  </a:cubicBezTo>
                  <a:cubicBezTo>
                    <a:pt x="500" y="0"/>
                    <a:pt x="500" y="0"/>
                    <a:pt x="500" y="0"/>
                  </a:cubicBezTo>
                  <a:lnTo>
                    <a:pt x="0" y="500"/>
                  </a:lnTo>
                </a:path>
              </a:pathLst>
            </a:custGeom>
            <a:solidFill>
              <a:srgbClr val="374F8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59" name="Freeform 36"/>
            <p:cNvSpPr>
              <a:spLocks noChangeArrowheads="1"/>
            </p:cNvSpPr>
            <p:nvPr/>
          </p:nvSpPr>
          <p:spPr bwMode="auto">
            <a:xfrm>
              <a:off x="19648497" y="5165008"/>
              <a:ext cx="165647" cy="155903"/>
            </a:xfrm>
            <a:custGeom>
              <a:avLst/>
              <a:gdLst>
                <a:gd name="T0" fmla="*/ 0 w 148"/>
                <a:gd name="T1" fmla="*/ 38135 h 139"/>
                <a:gd name="T2" fmla="*/ 39173 w 148"/>
                <a:gd name="T3" fmla="*/ 67296 h 139"/>
                <a:gd name="T4" fmla="*/ 87300 w 148"/>
                <a:gd name="T5" fmla="*/ 125620 h 139"/>
                <a:gd name="T6" fmla="*/ 116401 w 148"/>
                <a:gd name="T7" fmla="*/ 154781 h 139"/>
                <a:gd name="T8" fmla="*/ 164528 w 148"/>
                <a:gd name="T9" fmla="*/ 0 h 139"/>
                <a:gd name="T10" fmla="*/ 0 w 148"/>
                <a:gd name="T11" fmla="*/ 38135 h 1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8" h="139">
                  <a:moveTo>
                    <a:pt x="0" y="34"/>
                  </a:moveTo>
                  <a:lnTo>
                    <a:pt x="35" y="60"/>
                  </a:lnTo>
                  <a:lnTo>
                    <a:pt x="78" y="112"/>
                  </a:lnTo>
                  <a:lnTo>
                    <a:pt x="104" y="138"/>
                  </a:lnTo>
                  <a:lnTo>
                    <a:pt x="147" y="0"/>
                  </a:lnTo>
                  <a:lnTo>
                    <a:pt x="0" y="34"/>
                  </a:lnTo>
                </a:path>
              </a:pathLst>
            </a:custGeom>
            <a:solidFill>
              <a:srgbClr val="96170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</p:grpSp>
      <p:grpSp>
        <p:nvGrpSpPr>
          <p:cNvPr id="60" name="Group 505"/>
          <p:cNvGrpSpPr/>
          <p:nvPr/>
        </p:nvGrpSpPr>
        <p:grpSpPr bwMode="auto">
          <a:xfrm>
            <a:off x="3710299" y="3110748"/>
            <a:ext cx="959519" cy="1492849"/>
            <a:chOff x="8735281" y="5696055"/>
            <a:chExt cx="1919557" cy="2986516"/>
          </a:xfrm>
        </p:grpSpPr>
        <p:sp>
          <p:nvSpPr>
            <p:cNvPr id="61" name="Freeform 84"/>
            <p:cNvSpPr>
              <a:spLocks noChangeArrowheads="1"/>
            </p:cNvSpPr>
            <p:nvPr/>
          </p:nvSpPr>
          <p:spPr bwMode="auto">
            <a:xfrm>
              <a:off x="9665826" y="5696055"/>
              <a:ext cx="58464" cy="277701"/>
            </a:xfrm>
            <a:custGeom>
              <a:avLst/>
              <a:gdLst>
                <a:gd name="T0" fmla="*/ 28680 w 53"/>
                <a:gd name="T1" fmla="*/ 0 h 251"/>
                <a:gd name="T2" fmla="*/ 28680 w 53"/>
                <a:gd name="T3" fmla="*/ 0 h 251"/>
                <a:gd name="T4" fmla="*/ 0 w 53"/>
                <a:gd name="T5" fmla="*/ 28766 h 251"/>
                <a:gd name="T6" fmla="*/ 0 w 53"/>
                <a:gd name="T7" fmla="*/ 247829 h 251"/>
                <a:gd name="T8" fmla="*/ 28680 w 53"/>
                <a:gd name="T9" fmla="*/ 276595 h 251"/>
                <a:gd name="T10" fmla="*/ 57361 w 53"/>
                <a:gd name="T11" fmla="*/ 247829 h 251"/>
                <a:gd name="T12" fmla="*/ 57361 w 53"/>
                <a:gd name="T13" fmla="*/ 28766 h 251"/>
                <a:gd name="T14" fmla="*/ 28680 w 53"/>
                <a:gd name="T15" fmla="*/ 0 h 25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3" h="251">
                  <a:moveTo>
                    <a:pt x="26" y="0"/>
                  </a:moveTo>
                  <a:lnTo>
                    <a:pt x="26" y="0"/>
                  </a:lnTo>
                  <a:cubicBezTo>
                    <a:pt x="8" y="0"/>
                    <a:pt x="0" y="9"/>
                    <a:pt x="0" y="26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41"/>
                    <a:pt x="8" y="250"/>
                    <a:pt x="26" y="250"/>
                  </a:cubicBezTo>
                  <a:cubicBezTo>
                    <a:pt x="43" y="250"/>
                    <a:pt x="52" y="241"/>
                    <a:pt x="52" y="224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9"/>
                    <a:pt x="43" y="0"/>
                    <a:pt x="2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2" name="Freeform 85"/>
            <p:cNvSpPr>
              <a:spLocks noChangeArrowheads="1"/>
            </p:cNvSpPr>
            <p:nvPr/>
          </p:nvSpPr>
          <p:spPr bwMode="auto">
            <a:xfrm>
              <a:off x="8998367" y="5964012"/>
              <a:ext cx="228981" cy="228984"/>
            </a:xfrm>
            <a:custGeom>
              <a:avLst/>
              <a:gdLst>
                <a:gd name="T0" fmla="*/ 8850 w 207"/>
                <a:gd name="T1" fmla="*/ 9956 h 207"/>
                <a:gd name="T2" fmla="*/ 8850 w 207"/>
                <a:gd name="T3" fmla="*/ 9956 h 207"/>
                <a:gd name="T4" fmla="*/ 8850 w 207"/>
                <a:gd name="T5" fmla="*/ 57523 h 207"/>
                <a:gd name="T6" fmla="*/ 170353 w 207"/>
                <a:gd name="T7" fmla="*/ 209072 h 207"/>
                <a:gd name="T8" fmla="*/ 209070 w 207"/>
                <a:gd name="T9" fmla="*/ 209072 h 207"/>
                <a:gd name="T10" fmla="*/ 209070 w 207"/>
                <a:gd name="T11" fmla="*/ 161506 h 207"/>
                <a:gd name="T12" fmla="*/ 56416 w 207"/>
                <a:gd name="T13" fmla="*/ 9956 h 207"/>
                <a:gd name="T14" fmla="*/ 8850 w 207"/>
                <a:gd name="T15" fmla="*/ 995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7" h="207">
                  <a:moveTo>
                    <a:pt x="8" y="9"/>
                  </a:moveTo>
                  <a:lnTo>
                    <a:pt x="8" y="9"/>
                  </a:lnTo>
                  <a:cubicBezTo>
                    <a:pt x="0" y="26"/>
                    <a:pt x="0" y="43"/>
                    <a:pt x="8" y="52"/>
                  </a:cubicBezTo>
                  <a:cubicBezTo>
                    <a:pt x="154" y="189"/>
                    <a:pt x="154" y="189"/>
                    <a:pt x="154" y="189"/>
                  </a:cubicBezTo>
                  <a:cubicBezTo>
                    <a:pt x="163" y="206"/>
                    <a:pt x="180" y="206"/>
                    <a:pt x="189" y="189"/>
                  </a:cubicBezTo>
                  <a:cubicBezTo>
                    <a:pt x="206" y="181"/>
                    <a:pt x="206" y="163"/>
                    <a:pt x="189" y="146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42" y="0"/>
                    <a:pt x="25" y="0"/>
                    <a:pt x="8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3" name="Freeform 86"/>
            <p:cNvSpPr>
              <a:spLocks noChangeArrowheads="1"/>
            </p:cNvSpPr>
            <p:nvPr/>
          </p:nvSpPr>
          <p:spPr bwMode="auto">
            <a:xfrm>
              <a:off x="8735281" y="6616856"/>
              <a:ext cx="277701" cy="68208"/>
            </a:xfrm>
            <a:custGeom>
              <a:avLst/>
              <a:gdLst>
                <a:gd name="T0" fmla="*/ 0 w 250"/>
                <a:gd name="T1" fmla="*/ 37514 h 60"/>
                <a:gd name="T2" fmla="*/ 0 w 250"/>
                <a:gd name="T3" fmla="*/ 37514 h 60"/>
                <a:gd name="T4" fmla="*/ 27770 w 250"/>
                <a:gd name="T5" fmla="*/ 67071 h 60"/>
                <a:gd name="T6" fmla="*/ 247709 w 250"/>
                <a:gd name="T7" fmla="*/ 67071 h 60"/>
                <a:gd name="T8" fmla="*/ 276590 w 250"/>
                <a:gd name="T9" fmla="*/ 37514 h 60"/>
                <a:gd name="T10" fmla="*/ 247709 w 250"/>
                <a:gd name="T11" fmla="*/ 0 h 60"/>
                <a:gd name="T12" fmla="*/ 27770 w 250"/>
                <a:gd name="T13" fmla="*/ 0 h 60"/>
                <a:gd name="T14" fmla="*/ 0 w 250"/>
                <a:gd name="T15" fmla="*/ 37514 h 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0" h="60">
                  <a:moveTo>
                    <a:pt x="0" y="33"/>
                  </a:moveTo>
                  <a:lnTo>
                    <a:pt x="0" y="33"/>
                  </a:lnTo>
                  <a:cubicBezTo>
                    <a:pt x="0" y="50"/>
                    <a:pt x="8" y="59"/>
                    <a:pt x="25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41" y="59"/>
                    <a:pt x="249" y="50"/>
                    <a:pt x="249" y="33"/>
                  </a:cubicBezTo>
                  <a:cubicBezTo>
                    <a:pt x="249" y="17"/>
                    <a:pt x="241" y="0"/>
                    <a:pt x="22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8" y="0"/>
                    <a:pt x="0" y="17"/>
                    <a:pt x="0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4" name="Freeform 87"/>
            <p:cNvSpPr>
              <a:spLocks noChangeArrowheads="1"/>
            </p:cNvSpPr>
            <p:nvPr/>
          </p:nvSpPr>
          <p:spPr bwMode="auto">
            <a:xfrm>
              <a:off x="8998367" y="7123541"/>
              <a:ext cx="228981" cy="228984"/>
            </a:xfrm>
            <a:custGeom>
              <a:avLst/>
              <a:gdLst>
                <a:gd name="T0" fmla="*/ 8850 w 207"/>
                <a:gd name="T1" fmla="*/ 209072 h 207"/>
                <a:gd name="T2" fmla="*/ 8850 w 207"/>
                <a:gd name="T3" fmla="*/ 209072 h 207"/>
                <a:gd name="T4" fmla="*/ 56416 w 207"/>
                <a:gd name="T5" fmla="*/ 209072 h 207"/>
                <a:gd name="T6" fmla="*/ 209070 w 207"/>
                <a:gd name="T7" fmla="*/ 56416 h 207"/>
                <a:gd name="T8" fmla="*/ 209070 w 207"/>
                <a:gd name="T9" fmla="*/ 8850 h 207"/>
                <a:gd name="T10" fmla="*/ 170353 w 207"/>
                <a:gd name="T11" fmla="*/ 8850 h 207"/>
                <a:gd name="T12" fmla="*/ 8850 w 207"/>
                <a:gd name="T13" fmla="*/ 171461 h 207"/>
                <a:gd name="T14" fmla="*/ 8850 w 207"/>
                <a:gd name="T15" fmla="*/ 209072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7" h="207">
                  <a:moveTo>
                    <a:pt x="8" y="189"/>
                  </a:moveTo>
                  <a:lnTo>
                    <a:pt x="8" y="189"/>
                  </a:lnTo>
                  <a:cubicBezTo>
                    <a:pt x="25" y="206"/>
                    <a:pt x="42" y="206"/>
                    <a:pt x="51" y="189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206" y="43"/>
                    <a:pt x="206" y="26"/>
                    <a:pt x="189" y="8"/>
                  </a:cubicBezTo>
                  <a:cubicBezTo>
                    <a:pt x="180" y="0"/>
                    <a:pt x="163" y="0"/>
                    <a:pt x="154" y="8"/>
                  </a:cubicBezTo>
                  <a:cubicBezTo>
                    <a:pt x="8" y="155"/>
                    <a:pt x="8" y="155"/>
                    <a:pt x="8" y="155"/>
                  </a:cubicBezTo>
                  <a:cubicBezTo>
                    <a:pt x="0" y="163"/>
                    <a:pt x="0" y="181"/>
                    <a:pt x="8" y="18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5" name="Freeform 88"/>
            <p:cNvSpPr>
              <a:spLocks noChangeArrowheads="1"/>
            </p:cNvSpPr>
            <p:nvPr/>
          </p:nvSpPr>
          <p:spPr bwMode="auto">
            <a:xfrm>
              <a:off x="10157897" y="7123541"/>
              <a:ext cx="228981" cy="228984"/>
            </a:xfrm>
            <a:custGeom>
              <a:avLst/>
              <a:gdLst>
                <a:gd name="T0" fmla="*/ 217972 w 208"/>
                <a:gd name="T1" fmla="*/ 209072 h 207"/>
                <a:gd name="T2" fmla="*/ 217972 w 208"/>
                <a:gd name="T3" fmla="*/ 209072 h 207"/>
                <a:gd name="T4" fmla="*/ 217972 w 208"/>
                <a:gd name="T5" fmla="*/ 171461 h 207"/>
                <a:gd name="T6" fmla="*/ 57245 w 208"/>
                <a:gd name="T7" fmla="*/ 8850 h 207"/>
                <a:gd name="T8" fmla="*/ 19816 w 208"/>
                <a:gd name="T9" fmla="*/ 8850 h 207"/>
                <a:gd name="T10" fmla="*/ 19816 w 208"/>
                <a:gd name="T11" fmla="*/ 56416 h 207"/>
                <a:gd name="T12" fmla="*/ 171736 w 208"/>
                <a:gd name="T13" fmla="*/ 209072 h 207"/>
                <a:gd name="T14" fmla="*/ 217972 w 208"/>
                <a:gd name="T15" fmla="*/ 209072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8" h="207">
                  <a:moveTo>
                    <a:pt x="198" y="189"/>
                  </a:moveTo>
                  <a:lnTo>
                    <a:pt x="198" y="189"/>
                  </a:lnTo>
                  <a:cubicBezTo>
                    <a:pt x="207" y="181"/>
                    <a:pt x="207" y="163"/>
                    <a:pt x="198" y="155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43" y="0"/>
                    <a:pt x="26" y="0"/>
                    <a:pt x="18" y="8"/>
                  </a:cubicBezTo>
                  <a:cubicBezTo>
                    <a:pt x="0" y="26"/>
                    <a:pt x="0" y="43"/>
                    <a:pt x="18" y="51"/>
                  </a:cubicBezTo>
                  <a:cubicBezTo>
                    <a:pt x="156" y="189"/>
                    <a:pt x="156" y="189"/>
                    <a:pt x="156" y="189"/>
                  </a:cubicBezTo>
                  <a:cubicBezTo>
                    <a:pt x="164" y="206"/>
                    <a:pt x="181" y="206"/>
                    <a:pt x="198" y="18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6" name="Freeform 89"/>
            <p:cNvSpPr>
              <a:spLocks noChangeArrowheads="1"/>
            </p:cNvSpPr>
            <p:nvPr/>
          </p:nvSpPr>
          <p:spPr bwMode="auto">
            <a:xfrm>
              <a:off x="10367390" y="6616856"/>
              <a:ext cx="287448" cy="68208"/>
            </a:xfrm>
            <a:custGeom>
              <a:avLst/>
              <a:gdLst>
                <a:gd name="T0" fmla="*/ 286338 w 259"/>
                <a:gd name="T1" fmla="*/ 37514 h 60"/>
                <a:gd name="T2" fmla="*/ 286338 w 259"/>
                <a:gd name="T3" fmla="*/ 37514 h 60"/>
                <a:gd name="T4" fmla="*/ 257482 w 259"/>
                <a:gd name="T5" fmla="*/ 0 h 60"/>
                <a:gd name="T6" fmla="*/ 37734 w 259"/>
                <a:gd name="T7" fmla="*/ 0 h 60"/>
                <a:gd name="T8" fmla="*/ 0 w 259"/>
                <a:gd name="T9" fmla="*/ 37514 h 60"/>
                <a:gd name="T10" fmla="*/ 37734 w 259"/>
                <a:gd name="T11" fmla="*/ 67071 h 60"/>
                <a:gd name="T12" fmla="*/ 257482 w 259"/>
                <a:gd name="T13" fmla="*/ 67071 h 60"/>
                <a:gd name="T14" fmla="*/ 286338 w 259"/>
                <a:gd name="T15" fmla="*/ 37514 h 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9" h="60">
                  <a:moveTo>
                    <a:pt x="258" y="33"/>
                  </a:moveTo>
                  <a:lnTo>
                    <a:pt x="258" y="33"/>
                  </a:lnTo>
                  <a:cubicBezTo>
                    <a:pt x="258" y="17"/>
                    <a:pt x="249" y="0"/>
                    <a:pt x="23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7" y="0"/>
                    <a:pt x="0" y="17"/>
                    <a:pt x="0" y="33"/>
                  </a:cubicBezTo>
                  <a:cubicBezTo>
                    <a:pt x="0" y="50"/>
                    <a:pt x="17" y="59"/>
                    <a:pt x="34" y="59"/>
                  </a:cubicBezTo>
                  <a:cubicBezTo>
                    <a:pt x="232" y="59"/>
                    <a:pt x="232" y="59"/>
                    <a:pt x="232" y="59"/>
                  </a:cubicBezTo>
                  <a:cubicBezTo>
                    <a:pt x="249" y="59"/>
                    <a:pt x="258" y="50"/>
                    <a:pt x="258" y="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7" name="Freeform 90"/>
            <p:cNvSpPr>
              <a:spLocks noChangeArrowheads="1"/>
            </p:cNvSpPr>
            <p:nvPr/>
          </p:nvSpPr>
          <p:spPr bwMode="auto">
            <a:xfrm>
              <a:off x="10157897" y="5964012"/>
              <a:ext cx="228981" cy="228984"/>
            </a:xfrm>
            <a:custGeom>
              <a:avLst/>
              <a:gdLst>
                <a:gd name="T0" fmla="*/ 217972 w 208"/>
                <a:gd name="T1" fmla="*/ 9956 h 207"/>
                <a:gd name="T2" fmla="*/ 217972 w 208"/>
                <a:gd name="T3" fmla="*/ 9956 h 207"/>
                <a:gd name="T4" fmla="*/ 171736 w 208"/>
                <a:gd name="T5" fmla="*/ 9956 h 207"/>
                <a:gd name="T6" fmla="*/ 19816 w 208"/>
                <a:gd name="T7" fmla="*/ 161506 h 207"/>
                <a:gd name="T8" fmla="*/ 19816 w 208"/>
                <a:gd name="T9" fmla="*/ 209072 h 207"/>
                <a:gd name="T10" fmla="*/ 57245 w 208"/>
                <a:gd name="T11" fmla="*/ 209072 h 207"/>
                <a:gd name="T12" fmla="*/ 217972 w 208"/>
                <a:gd name="T13" fmla="*/ 57523 h 207"/>
                <a:gd name="T14" fmla="*/ 217972 w 208"/>
                <a:gd name="T15" fmla="*/ 995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8" h="207">
                  <a:moveTo>
                    <a:pt x="198" y="9"/>
                  </a:moveTo>
                  <a:lnTo>
                    <a:pt x="198" y="9"/>
                  </a:lnTo>
                  <a:cubicBezTo>
                    <a:pt x="181" y="0"/>
                    <a:pt x="164" y="0"/>
                    <a:pt x="156" y="9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0" y="163"/>
                    <a:pt x="0" y="181"/>
                    <a:pt x="18" y="189"/>
                  </a:cubicBezTo>
                  <a:cubicBezTo>
                    <a:pt x="26" y="206"/>
                    <a:pt x="43" y="206"/>
                    <a:pt x="52" y="189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7" y="43"/>
                    <a:pt x="207" y="26"/>
                    <a:pt x="198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8" name="Freeform 91"/>
            <p:cNvSpPr>
              <a:spLocks noChangeArrowheads="1"/>
            </p:cNvSpPr>
            <p:nvPr/>
          </p:nvSpPr>
          <p:spPr bwMode="auto">
            <a:xfrm>
              <a:off x="9149397" y="7376883"/>
              <a:ext cx="1086451" cy="1305688"/>
            </a:xfrm>
            <a:custGeom>
              <a:avLst/>
              <a:gdLst>
                <a:gd name="T0" fmla="*/ 543226 w 982"/>
                <a:gd name="T1" fmla="*/ 95160 h 1180"/>
                <a:gd name="T2" fmla="*/ 543226 w 982"/>
                <a:gd name="T3" fmla="*/ 95160 h 1180"/>
                <a:gd name="T4" fmla="*/ 571991 w 982"/>
                <a:gd name="T5" fmla="*/ 115078 h 1180"/>
                <a:gd name="T6" fmla="*/ 571991 w 982"/>
                <a:gd name="T7" fmla="*/ 115078 h 1180"/>
                <a:gd name="T8" fmla="*/ 981346 w 982"/>
                <a:gd name="T9" fmla="*/ 809969 h 1180"/>
                <a:gd name="T10" fmla="*/ 981346 w 982"/>
                <a:gd name="T11" fmla="*/ 847591 h 1180"/>
                <a:gd name="T12" fmla="*/ 942623 w 982"/>
                <a:gd name="T13" fmla="*/ 866401 h 1180"/>
                <a:gd name="T14" fmla="*/ 942623 w 982"/>
                <a:gd name="T15" fmla="*/ 866401 h 1180"/>
                <a:gd name="T16" fmla="*/ 895050 w 982"/>
                <a:gd name="T17" fmla="*/ 866401 h 1180"/>
                <a:gd name="T18" fmla="*/ 723563 w 982"/>
                <a:gd name="T19" fmla="*/ 1047870 h 1180"/>
                <a:gd name="T20" fmla="*/ 723563 w 982"/>
                <a:gd name="T21" fmla="*/ 1171800 h 1180"/>
                <a:gd name="T22" fmla="*/ 685947 w 982"/>
                <a:gd name="T23" fmla="*/ 1209421 h 1180"/>
                <a:gd name="T24" fmla="*/ 543226 w 982"/>
                <a:gd name="T25" fmla="*/ 1209421 h 1180"/>
                <a:gd name="T26" fmla="*/ 400504 w 982"/>
                <a:gd name="T27" fmla="*/ 1209421 h 1180"/>
                <a:gd name="T28" fmla="*/ 361782 w 982"/>
                <a:gd name="T29" fmla="*/ 1171800 h 1180"/>
                <a:gd name="T30" fmla="*/ 361782 w 982"/>
                <a:gd name="T31" fmla="*/ 1047870 h 1180"/>
                <a:gd name="T32" fmla="*/ 181444 w 982"/>
                <a:gd name="T33" fmla="*/ 866401 h 1180"/>
                <a:gd name="T34" fmla="*/ 142721 w 982"/>
                <a:gd name="T35" fmla="*/ 866401 h 1180"/>
                <a:gd name="T36" fmla="*/ 105105 w 982"/>
                <a:gd name="T37" fmla="*/ 847591 h 1180"/>
                <a:gd name="T38" fmla="*/ 105105 w 982"/>
                <a:gd name="T39" fmla="*/ 809969 h 1180"/>
                <a:gd name="T40" fmla="*/ 504503 w 982"/>
                <a:gd name="T41" fmla="*/ 115078 h 1180"/>
                <a:gd name="T42" fmla="*/ 504503 w 982"/>
                <a:gd name="T43" fmla="*/ 115078 h 1180"/>
                <a:gd name="T44" fmla="*/ 543226 w 982"/>
                <a:gd name="T45" fmla="*/ 95160 h 1180"/>
                <a:gd name="T46" fmla="*/ 543226 w 982"/>
                <a:gd name="T47" fmla="*/ 0 h 1180"/>
                <a:gd name="T48" fmla="*/ 543226 w 982"/>
                <a:gd name="T49" fmla="*/ 0 h 1180"/>
                <a:gd name="T50" fmla="*/ 543226 w 982"/>
                <a:gd name="T51" fmla="*/ 0 h 1180"/>
                <a:gd name="T52" fmla="*/ 419313 w 982"/>
                <a:gd name="T53" fmla="*/ 66391 h 1180"/>
                <a:gd name="T54" fmla="*/ 419313 w 982"/>
                <a:gd name="T55" fmla="*/ 66391 h 1180"/>
                <a:gd name="T56" fmla="*/ 18808 w 982"/>
                <a:gd name="T57" fmla="*/ 762389 h 1180"/>
                <a:gd name="T58" fmla="*/ 18808 w 982"/>
                <a:gd name="T59" fmla="*/ 895171 h 1180"/>
                <a:gd name="T60" fmla="*/ 142721 w 982"/>
                <a:gd name="T61" fmla="*/ 971520 h 1180"/>
                <a:gd name="T62" fmla="*/ 181444 w 982"/>
                <a:gd name="T63" fmla="*/ 971520 h 1180"/>
                <a:gd name="T64" fmla="*/ 256677 w 982"/>
                <a:gd name="T65" fmla="*/ 1047870 h 1180"/>
                <a:gd name="T66" fmla="*/ 256677 w 982"/>
                <a:gd name="T67" fmla="*/ 1171800 h 1180"/>
                <a:gd name="T68" fmla="*/ 305357 w 982"/>
                <a:gd name="T69" fmla="*/ 1266960 h 1180"/>
                <a:gd name="T70" fmla="*/ 400504 w 982"/>
                <a:gd name="T71" fmla="*/ 1304581 h 1180"/>
                <a:gd name="T72" fmla="*/ 543226 w 982"/>
                <a:gd name="T73" fmla="*/ 1304581 h 1180"/>
                <a:gd name="T74" fmla="*/ 685947 w 982"/>
                <a:gd name="T75" fmla="*/ 1304581 h 1180"/>
                <a:gd name="T76" fmla="*/ 818711 w 982"/>
                <a:gd name="T77" fmla="*/ 1171800 h 1180"/>
                <a:gd name="T78" fmla="*/ 818711 w 982"/>
                <a:gd name="T79" fmla="*/ 1047870 h 1180"/>
                <a:gd name="T80" fmla="*/ 905007 w 982"/>
                <a:gd name="T81" fmla="*/ 971520 h 1180"/>
                <a:gd name="T82" fmla="*/ 942623 w 982"/>
                <a:gd name="T83" fmla="*/ 971520 h 1180"/>
                <a:gd name="T84" fmla="*/ 1066536 w 982"/>
                <a:gd name="T85" fmla="*/ 895171 h 1180"/>
                <a:gd name="T86" fmla="*/ 1066536 w 982"/>
                <a:gd name="T87" fmla="*/ 762389 h 1180"/>
                <a:gd name="T88" fmla="*/ 667138 w 982"/>
                <a:gd name="T89" fmla="*/ 66391 h 1180"/>
                <a:gd name="T90" fmla="*/ 657181 w 982"/>
                <a:gd name="T91" fmla="*/ 57539 h 1180"/>
                <a:gd name="T92" fmla="*/ 647224 w 982"/>
                <a:gd name="T93" fmla="*/ 47580 h 1180"/>
                <a:gd name="T94" fmla="*/ 543226 w 982"/>
                <a:gd name="T95" fmla="*/ 0 h 118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982" h="1180">
                  <a:moveTo>
                    <a:pt x="491" y="86"/>
                  </a:moveTo>
                  <a:lnTo>
                    <a:pt x="491" y="86"/>
                  </a:lnTo>
                  <a:cubicBezTo>
                    <a:pt x="499" y="86"/>
                    <a:pt x="517" y="95"/>
                    <a:pt x="517" y="104"/>
                  </a:cubicBezTo>
                  <a:cubicBezTo>
                    <a:pt x="887" y="732"/>
                    <a:pt x="887" y="732"/>
                    <a:pt x="887" y="732"/>
                  </a:cubicBezTo>
                  <a:cubicBezTo>
                    <a:pt x="887" y="740"/>
                    <a:pt x="887" y="758"/>
                    <a:pt x="887" y="766"/>
                  </a:cubicBezTo>
                  <a:cubicBezTo>
                    <a:pt x="878" y="783"/>
                    <a:pt x="869" y="783"/>
                    <a:pt x="852" y="783"/>
                  </a:cubicBezTo>
                  <a:cubicBezTo>
                    <a:pt x="809" y="783"/>
                    <a:pt x="809" y="783"/>
                    <a:pt x="809" y="783"/>
                  </a:cubicBezTo>
                  <a:cubicBezTo>
                    <a:pt x="723" y="792"/>
                    <a:pt x="654" y="861"/>
                    <a:pt x="654" y="947"/>
                  </a:cubicBezTo>
                  <a:cubicBezTo>
                    <a:pt x="654" y="1059"/>
                    <a:pt x="654" y="1059"/>
                    <a:pt x="654" y="1059"/>
                  </a:cubicBezTo>
                  <a:cubicBezTo>
                    <a:pt x="654" y="1076"/>
                    <a:pt x="637" y="1093"/>
                    <a:pt x="620" y="1093"/>
                  </a:cubicBezTo>
                  <a:cubicBezTo>
                    <a:pt x="491" y="1093"/>
                    <a:pt x="491" y="1093"/>
                    <a:pt x="491" y="1093"/>
                  </a:cubicBezTo>
                  <a:cubicBezTo>
                    <a:pt x="362" y="1093"/>
                    <a:pt x="362" y="1093"/>
                    <a:pt x="362" y="1093"/>
                  </a:cubicBezTo>
                  <a:cubicBezTo>
                    <a:pt x="345" y="1093"/>
                    <a:pt x="327" y="1076"/>
                    <a:pt x="327" y="1059"/>
                  </a:cubicBezTo>
                  <a:cubicBezTo>
                    <a:pt x="327" y="947"/>
                    <a:pt x="327" y="947"/>
                    <a:pt x="327" y="947"/>
                  </a:cubicBezTo>
                  <a:cubicBezTo>
                    <a:pt x="327" y="861"/>
                    <a:pt x="258" y="792"/>
                    <a:pt x="164" y="783"/>
                  </a:cubicBezTo>
                  <a:cubicBezTo>
                    <a:pt x="129" y="783"/>
                    <a:pt x="129" y="783"/>
                    <a:pt x="129" y="783"/>
                  </a:cubicBezTo>
                  <a:cubicBezTo>
                    <a:pt x="112" y="783"/>
                    <a:pt x="104" y="783"/>
                    <a:pt x="95" y="766"/>
                  </a:cubicBezTo>
                  <a:cubicBezTo>
                    <a:pt x="86" y="758"/>
                    <a:pt x="86" y="740"/>
                    <a:pt x="95" y="732"/>
                  </a:cubicBezTo>
                  <a:cubicBezTo>
                    <a:pt x="456" y="104"/>
                    <a:pt x="456" y="104"/>
                    <a:pt x="456" y="104"/>
                  </a:cubicBezTo>
                  <a:cubicBezTo>
                    <a:pt x="465" y="95"/>
                    <a:pt x="473" y="86"/>
                    <a:pt x="491" y="86"/>
                  </a:cubicBezTo>
                  <a:close/>
                  <a:moveTo>
                    <a:pt x="491" y="0"/>
                  </a:moveTo>
                  <a:lnTo>
                    <a:pt x="491" y="0"/>
                  </a:lnTo>
                  <a:cubicBezTo>
                    <a:pt x="439" y="0"/>
                    <a:pt x="405" y="17"/>
                    <a:pt x="379" y="60"/>
                  </a:cubicBezTo>
                  <a:cubicBezTo>
                    <a:pt x="17" y="689"/>
                    <a:pt x="17" y="689"/>
                    <a:pt x="17" y="689"/>
                  </a:cubicBezTo>
                  <a:cubicBezTo>
                    <a:pt x="0" y="723"/>
                    <a:pt x="0" y="775"/>
                    <a:pt x="17" y="809"/>
                  </a:cubicBezTo>
                  <a:cubicBezTo>
                    <a:pt x="43" y="852"/>
                    <a:pt x="78" y="878"/>
                    <a:pt x="129" y="878"/>
                  </a:cubicBezTo>
                  <a:cubicBezTo>
                    <a:pt x="164" y="878"/>
                    <a:pt x="164" y="878"/>
                    <a:pt x="164" y="878"/>
                  </a:cubicBezTo>
                  <a:cubicBezTo>
                    <a:pt x="207" y="878"/>
                    <a:pt x="232" y="912"/>
                    <a:pt x="232" y="947"/>
                  </a:cubicBezTo>
                  <a:cubicBezTo>
                    <a:pt x="232" y="1059"/>
                    <a:pt x="232" y="1059"/>
                    <a:pt x="232" y="1059"/>
                  </a:cubicBezTo>
                  <a:cubicBezTo>
                    <a:pt x="232" y="1093"/>
                    <a:pt x="250" y="1119"/>
                    <a:pt x="276" y="1145"/>
                  </a:cubicBezTo>
                  <a:cubicBezTo>
                    <a:pt x="293" y="1171"/>
                    <a:pt x="327" y="1179"/>
                    <a:pt x="362" y="1179"/>
                  </a:cubicBezTo>
                  <a:cubicBezTo>
                    <a:pt x="491" y="1179"/>
                    <a:pt x="491" y="1179"/>
                    <a:pt x="491" y="1179"/>
                  </a:cubicBezTo>
                  <a:cubicBezTo>
                    <a:pt x="620" y="1179"/>
                    <a:pt x="620" y="1179"/>
                    <a:pt x="620" y="1179"/>
                  </a:cubicBezTo>
                  <a:cubicBezTo>
                    <a:pt x="689" y="1179"/>
                    <a:pt x="740" y="1128"/>
                    <a:pt x="740" y="1059"/>
                  </a:cubicBezTo>
                  <a:cubicBezTo>
                    <a:pt x="740" y="947"/>
                    <a:pt x="740" y="947"/>
                    <a:pt x="740" y="947"/>
                  </a:cubicBezTo>
                  <a:cubicBezTo>
                    <a:pt x="740" y="912"/>
                    <a:pt x="775" y="878"/>
                    <a:pt x="818" y="878"/>
                  </a:cubicBezTo>
                  <a:cubicBezTo>
                    <a:pt x="852" y="878"/>
                    <a:pt x="852" y="878"/>
                    <a:pt x="852" y="878"/>
                  </a:cubicBezTo>
                  <a:cubicBezTo>
                    <a:pt x="895" y="878"/>
                    <a:pt x="938" y="852"/>
                    <a:pt x="964" y="809"/>
                  </a:cubicBezTo>
                  <a:cubicBezTo>
                    <a:pt x="981" y="775"/>
                    <a:pt x="981" y="723"/>
                    <a:pt x="964" y="689"/>
                  </a:cubicBezTo>
                  <a:cubicBezTo>
                    <a:pt x="603" y="60"/>
                    <a:pt x="603" y="60"/>
                    <a:pt x="603" y="60"/>
                  </a:cubicBezTo>
                  <a:cubicBezTo>
                    <a:pt x="594" y="52"/>
                    <a:pt x="594" y="52"/>
                    <a:pt x="594" y="52"/>
                  </a:cubicBezTo>
                  <a:cubicBezTo>
                    <a:pt x="585" y="43"/>
                    <a:pt x="585" y="43"/>
                    <a:pt x="585" y="43"/>
                  </a:cubicBezTo>
                  <a:cubicBezTo>
                    <a:pt x="568" y="17"/>
                    <a:pt x="525" y="0"/>
                    <a:pt x="4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69" name="Freeform 92"/>
            <p:cNvSpPr>
              <a:spLocks noChangeArrowheads="1"/>
            </p:cNvSpPr>
            <p:nvPr/>
          </p:nvSpPr>
          <p:spPr bwMode="auto">
            <a:xfrm>
              <a:off x="9246836" y="7493811"/>
              <a:ext cx="448221" cy="1096195"/>
            </a:xfrm>
            <a:custGeom>
              <a:avLst/>
              <a:gdLst>
                <a:gd name="T0" fmla="*/ 408477 w 406"/>
                <a:gd name="T1" fmla="*/ 285675 h 990"/>
                <a:gd name="T2" fmla="*/ 408477 w 406"/>
                <a:gd name="T3" fmla="*/ 285675 h 990"/>
                <a:gd name="T4" fmla="*/ 408477 w 406"/>
                <a:gd name="T5" fmla="*/ 0 h 990"/>
                <a:gd name="T6" fmla="*/ 9936 w 406"/>
                <a:gd name="T7" fmla="*/ 695364 h 990"/>
                <a:gd name="T8" fmla="*/ 9936 w 406"/>
                <a:gd name="T9" fmla="*/ 733011 h 990"/>
                <a:gd name="T10" fmla="*/ 47472 w 406"/>
                <a:gd name="T11" fmla="*/ 751835 h 990"/>
                <a:gd name="T12" fmla="*/ 86111 w 406"/>
                <a:gd name="T13" fmla="*/ 751835 h 990"/>
                <a:gd name="T14" fmla="*/ 266062 w 406"/>
                <a:gd name="T15" fmla="*/ 933427 h 990"/>
                <a:gd name="T16" fmla="*/ 266062 w 406"/>
                <a:gd name="T17" fmla="*/ 1057441 h 990"/>
                <a:gd name="T18" fmla="*/ 304702 w 406"/>
                <a:gd name="T19" fmla="*/ 1095088 h 990"/>
                <a:gd name="T20" fmla="*/ 447117 w 406"/>
                <a:gd name="T21" fmla="*/ 1095088 h 990"/>
                <a:gd name="T22" fmla="*/ 447117 w 406"/>
                <a:gd name="T23" fmla="*/ 285675 h 990"/>
                <a:gd name="T24" fmla="*/ 408477 w 406"/>
                <a:gd name="T25" fmla="*/ 285675 h 9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6" h="990">
                  <a:moveTo>
                    <a:pt x="370" y="258"/>
                  </a:moveTo>
                  <a:lnTo>
                    <a:pt x="370" y="258"/>
                  </a:lnTo>
                  <a:cubicBezTo>
                    <a:pt x="370" y="0"/>
                    <a:pt x="370" y="0"/>
                    <a:pt x="370" y="0"/>
                  </a:cubicBezTo>
                  <a:cubicBezTo>
                    <a:pt x="9" y="628"/>
                    <a:pt x="9" y="628"/>
                    <a:pt x="9" y="628"/>
                  </a:cubicBezTo>
                  <a:cubicBezTo>
                    <a:pt x="0" y="636"/>
                    <a:pt x="0" y="654"/>
                    <a:pt x="9" y="662"/>
                  </a:cubicBezTo>
                  <a:cubicBezTo>
                    <a:pt x="18" y="679"/>
                    <a:pt x="26" y="679"/>
                    <a:pt x="43" y="679"/>
                  </a:cubicBezTo>
                  <a:cubicBezTo>
                    <a:pt x="78" y="679"/>
                    <a:pt x="78" y="679"/>
                    <a:pt x="78" y="679"/>
                  </a:cubicBezTo>
                  <a:cubicBezTo>
                    <a:pt x="172" y="688"/>
                    <a:pt x="241" y="757"/>
                    <a:pt x="241" y="843"/>
                  </a:cubicBezTo>
                  <a:cubicBezTo>
                    <a:pt x="241" y="955"/>
                    <a:pt x="241" y="955"/>
                    <a:pt x="241" y="955"/>
                  </a:cubicBezTo>
                  <a:cubicBezTo>
                    <a:pt x="241" y="972"/>
                    <a:pt x="259" y="989"/>
                    <a:pt x="276" y="989"/>
                  </a:cubicBezTo>
                  <a:cubicBezTo>
                    <a:pt x="405" y="989"/>
                    <a:pt x="405" y="989"/>
                    <a:pt x="405" y="989"/>
                  </a:cubicBezTo>
                  <a:cubicBezTo>
                    <a:pt x="405" y="258"/>
                    <a:pt x="405" y="258"/>
                    <a:pt x="405" y="258"/>
                  </a:cubicBezTo>
                  <a:lnTo>
                    <a:pt x="370" y="258"/>
                  </a:lnTo>
                </a:path>
              </a:pathLst>
            </a:custGeom>
            <a:solidFill>
              <a:srgbClr val="B4B4B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0" name="Freeform 93"/>
            <p:cNvSpPr>
              <a:spLocks noChangeArrowheads="1"/>
            </p:cNvSpPr>
            <p:nvPr/>
          </p:nvSpPr>
          <p:spPr bwMode="auto">
            <a:xfrm>
              <a:off x="9695058" y="7493811"/>
              <a:ext cx="448221" cy="1096195"/>
            </a:xfrm>
            <a:custGeom>
              <a:avLst/>
              <a:gdLst>
                <a:gd name="T0" fmla="*/ 438261 w 405"/>
                <a:gd name="T1" fmla="*/ 695364 h 990"/>
                <a:gd name="T2" fmla="*/ 438261 w 405"/>
                <a:gd name="T3" fmla="*/ 695364 h 990"/>
                <a:gd name="T4" fmla="*/ 37628 w 405"/>
                <a:gd name="T5" fmla="*/ 0 h 990"/>
                <a:gd name="T6" fmla="*/ 37628 w 405"/>
                <a:gd name="T7" fmla="*/ 0 h 990"/>
                <a:gd name="T8" fmla="*/ 37628 w 405"/>
                <a:gd name="T9" fmla="*/ 285675 h 990"/>
                <a:gd name="T10" fmla="*/ 0 w 405"/>
                <a:gd name="T11" fmla="*/ 285675 h 990"/>
                <a:gd name="T12" fmla="*/ 0 w 405"/>
                <a:gd name="T13" fmla="*/ 1095088 h 990"/>
                <a:gd name="T14" fmla="*/ 142767 w 405"/>
                <a:gd name="T15" fmla="*/ 1095088 h 990"/>
                <a:gd name="T16" fmla="*/ 180395 w 405"/>
                <a:gd name="T17" fmla="*/ 1057441 h 990"/>
                <a:gd name="T18" fmla="*/ 180395 w 405"/>
                <a:gd name="T19" fmla="*/ 933427 h 990"/>
                <a:gd name="T20" fmla="*/ 361897 w 405"/>
                <a:gd name="T21" fmla="*/ 751835 h 990"/>
                <a:gd name="T22" fmla="*/ 399525 w 405"/>
                <a:gd name="T23" fmla="*/ 751835 h 990"/>
                <a:gd name="T24" fmla="*/ 438261 w 405"/>
                <a:gd name="T25" fmla="*/ 733011 h 990"/>
                <a:gd name="T26" fmla="*/ 438261 w 405"/>
                <a:gd name="T27" fmla="*/ 695364 h 99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05" h="990">
                  <a:moveTo>
                    <a:pt x="396" y="628"/>
                  </a:moveTo>
                  <a:lnTo>
                    <a:pt x="396" y="628"/>
                  </a:lnTo>
                  <a:cubicBezTo>
                    <a:pt x="34" y="0"/>
                    <a:pt x="34" y="0"/>
                    <a:pt x="34" y="0"/>
                  </a:cubicBezTo>
                  <a:cubicBezTo>
                    <a:pt x="34" y="258"/>
                    <a:pt x="34" y="258"/>
                    <a:pt x="34" y="258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0" y="989"/>
                    <a:pt x="0" y="989"/>
                    <a:pt x="0" y="989"/>
                  </a:cubicBezTo>
                  <a:cubicBezTo>
                    <a:pt x="129" y="989"/>
                    <a:pt x="129" y="989"/>
                    <a:pt x="129" y="989"/>
                  </a:cubicBezTo>
                  <a:cubicBezTo>
                    <a:pt x="146" y="989"/>
                    <a:pt x="163" y="972"/>
                    <a:pt x="163" y="955"/>
                  </a:cubicBezTo>
                  <a:cubicBezTo>
                    <a:pt x="163" y="843"/>
                    <a:pt x="163" y="843"/>
                    <a:pt x="163" y="843"/>
                  </a:cubicBezTo>
                  <a:cubicBezTo>
                    <a:pt x="163" y="757"/>
                    <a:pt x="232" y="688"/>
                    <a:pt x="327" y="679"/>
                  </a:cubicBezTo>
                  <a:cubicBezTo>
                    <a:pt x="361" y="679"/>
                    <a:pt x="361" y="679"/>
                    <a:pt x="361" y="679"/>
                  </a:cubicBezTo>
                  <a:cubicBezTo>
                    <a:pt x="378" y="679"/>
                    <a:pt x="387" y="679"/>
                    <a:pt x="396" y="662"/>
                  </a:cubicBezTo>
                  <a:cubicBezTo>
                    <a:pt x="404" y="654"/>
                    <a:pt x="404" y="636"/>
                    <a:pt x="396" y="628"/>
                  </a:cubicBezTo>
                </a:path>
              </a:pathLst>
            </a:custGeom>
            <a:solidFill>
              <a:srgbClr val="58585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1" name="Freeform 94"/>
            <p:cNvSpPr>
              <a:spLocks noChangeArrowheads="1"/>
            </p:cNvSpPr>
            <p:nvPr/>
          </p:nvSpPr>
          <p:spPr bwMode="auto">
            <a:xfrm>
              <a:off x="9656082" y="7474323"/>
              <a:ext cx="77952" cy="306936"/>
            </a:xfrm>
            <a:custGeom>
              <a:avLst/>
              <a:gdLst>
                <a:gd name="T0" fmla="*/ 38976 w 70"/>
                <a:gd name="T1" fmla="*/ 0 h 277"/>
                <a:gd name="T2" fmla="*/ 38976 w 70"/>
                <a:gd name="T3" fmla="*/ 0 h 277"/>
                <a:gd name="T4" fmla="*/ 0 w 70"/>
                <a:gd name="T5" fmla="*/ 19945 h 277"/>
                <a:gd name="T6" fmla="*/ 0 w 70"/>
                <a:gd name="T7" fmla="*/ 19945 h 277"/>
                <a:gd name="T8" fmla="*/ 0 w 70"/>
                <a:gd name="T9" fmla="*/ 305828 h 277"/>
                <a:gd name="T10" fmla="*/ 38976 w 70"/>
                <a:gd name="T11" fmla="*/ 305828 h 277"/>
                <a:gd name="T12" fmla="*/ 76838 w 70"/>
                <a:gd name="T13" fmla="*/ 305828 h 277"/>
                <a:gd name="T14" fmla="*/ 76838 w 70"/>
                <a:gd name="T15" fmla="*/ 19945 h 277"/>
                <a:gd name="T16" fmla="*/ 38976 w 70"/>
                <a:gd name="T17" fmla="*/ 0 h 2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0" h="277">
                  <a:moveTo>
                    <a:pt x="35" y="0"/>
                  </a:moveTo>
                  <a:lnTo>
                    <a:pt x="35" y="0"/>
                  </a:lnTo>
                  <a:cubicBezTo>
                    <a:pt x="26" y="0"/>
                    <a:pt x="9" y="9"/>
                    <a:pt x="0" y="18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35" y="276"/>
                    <a:pt x="35" y="276"/>
                    <a:pt x="35" y="276"/>
                  </a:cubicBezTo>
                  <a:cubicBezTo>
                    <a:pt x="69" y="276"/>
                    <a:pt x="69" y="276"/>
                    <a:pt x="69" y="276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1" y="9"/>
                    <a:pt x="43" y="0"/>
                    <a:pt x="35" y="0"/>
                  </a:cubicBezTo>
                </a:path>
              </a:pathLst>
            </a:custGeom>
            <a:solidFill>
              <a:srgbClr val="D2D2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2" name="Freeform 95"/>
            <p:cNvSpPr>
              <a:spLocks noChangeArrowheads="1"/>
            </p:cNvSpPr>
            <p:nvPr/>
          </p:nvSpPr>
          <p:spPr bwMode="auto">
            <a:xfrm>
              <a:off x="9695058" y="7732539"/>
              <a:ext cx="77952" cy="258213"/>
            </a:xfrm>
            <a:custGeom>
              <a:avLst/>
              <a:gdLst>
                <a:gd name="T0" fmla="*/ 0 w 70"/>
                <a:gd name="T1" fmla="*/ 0 h 233"/>
                <a:gd name="T2" fmla="*/ 0 w 70"/>
                <a:gd name="T3" fmla="*/ 0 h 233"/>
                <a:gd name="T4" fmla="*/ 0 w 70"/>
                <a:gd name="T5" fmla="*/ 0 h 233"/>
                <a:gd name="T6" fmla="*/ 0 w 70"/>
                <a:gd name="T7" fmla="*/ 257105 h 233"/>
                <a:gd name="T8" fmla="*/ 0 w 70"/>
                <a:gd name="T9" fmla="*/ 257105 h 233"/>
                <a:gd name="T10" fmla="*/ 76838 w 70"/>
                <a:gd name="T11" fmla="*/ 170664 h 233"/>
                <a:gd name="T12" fmla="*/ 76838 w 70"/>
                <a:gd name="T13" fmla="*/ 85332 h 233"/>
                <a:gd name="T14" fmla="*/ 0 w 70"/>
                <a:gd name="T15" fmla="*/ 0 h 23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0" h="233">
                  <a:moveTo>
                    <a:pt x="0" y="0"/>
                  </a:moveTo>
                  <a:lnTo>
                    <a:pt x="0" y="0"/>
                  </a:lnTo>
                  <a:cubicBezTo>
                    <a:pt x="0" y="232"/>
                    <a:pt x="0" y="232"/>
                    <a:pt x="0" y="232"/>
                  </a:cubicBezTo>
                  <a:cubicBezTo>
                    <a:pt x="43" y="232"/>
                    <a:pt x="69" y="198"/>
                    <a:pt x="69" y="154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34"/>
                    <a:pt x="43" y="0"/>
                    <a:pt x="0" y="0"/>
                  </a:cubicBezTo>
                </a:path>
              </a:pathLst>
            </a:custGeom>
            <a:solidFill>
              <a:srgbClr val="D6D8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3" name="Freeform 96"/>
            <p:cNvSpPr>
              <a:spLocks noChangeArrowheads="1"/>
            </p:cNvSpPr>
            <p:nvPr/>
          </p:nvSpPr>
          <p:spPr bwMode="auto">
            <a:xfrm>
              <a:off x="9617106" y="7732539"/>
              <a:ext cx="77952" cy="258213"/>
            </a:xfrm>
            <a:custGeom>
              <a:avLst/>
              <a:gdLst>
                <a:gd name="T0" fmla="*/ 0 w 70"/>
                <a:gd name="T1" fmla="*/ 85332 h 233"/>
                <a:gd name="T2" fmla="*/ 0 w 70"/>
                <a:gd name="T3" fmla="*/ 85332 h 233"/>
                <a:gd name="T4" fmla="*/ 0 w 70"/>
                <a:gd name="T5" fmla="*/ 170664 h 233"/>
                <a:gd name="T6" fmla="*/ 76838 w 70"/>
                <a:gd name="T7" fmla="*/ 257105 h 233"/>
                <a:gd name="T8" fmla="*/ 76838 w 70"/>
                <a:gd name="T9" fmla="*/ 0 h 233"/>
                <a:gd name="T10" fmla="*/ 0 w 70"/>
                <a:gd name="T11" fmla="*/ 85332 h 2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0" h="233">
                  <a:moveTo>
                    <a:pt x="0" y="77"/>
                  </a:moveTo>
                  <a:lnTo>
                    <a:pt x="0" y="77"/>
                  </a:lnTo>
                  <a:cubicBezTo>
                    <a:pt x="0" y="154"/>
                    <a:pt x="0" y="154"/>
                    <a:pt x="0" y="154"/>
                  </a:cubicBezTo>
                  <a:cubicBezTo>
                    <a:pt x="0" y="198"/>
                    <a:pt x="26" y="232"/>
                    <a:pt x="69" y="232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26" y="0"/>
                    <a:pt x="0" y="34"/>
                    <a:pt x="0" y="7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4" name="Freeform 97"/>
            <p:cNvSpPr>
              <a:spLocks noChangeArrowheads="1"/>
            </p:cNvSpPr>
            <p:nvPr/>
          </p:nvSpPr>
          <p:spPr bwMode="auto">
            <a:xfrm>
              <a:off x="9105551" y="6105300"/>
              <a:ext cx="589507" cy="1071834"/>
            </a:xfrm>
            <a:custGeom>
              <a:avLst/>
              <a:gdLst>
                <a:gd name="T0" fmla="*/ 322851 w 535"/>
                <a:gd name="T1" fmla="*/ 796157 h 972"/>
                <a:gd name="T2" fmla="*/ 322851 w 535"/>
                <a:gd name="T3" fmla="*/ 796157 h 972"/>
                <a:gd name="T4" fmla="*/ 322851 w 535"/>
                <a:gd name="T5" fmla="*/ 265753 h 972"/>
                <a:gd name="T6" fmla="*/ 588405 w 535"/>
                <a:gd name="T7" fmla="*/ 160996 h 972"/>
                <a:gd name="T8" fmla="*/ 588405 w 535"/>
                <a:gd name="T9" fmla="*/ 0 h 972"/>
                <a:gd name="T10" fmla="*/ 208256 w 535"/>
                <a:gd name="T11" fmla="*/ 152174 h 972"/>
                <a:gd name="T12" fmla="*/ 208256 w 535"/>
                <a:gd name="T13" fmla="*/ 909736 h 972"/>
                <a:gd name="T14" fmla="*/ 588405 w 535"/>
                <a:gd name="T15" fmla="*/ 1070731 h 972"/>
                <a:gd name="T16" fmla="*/ 588405 w 535"/>
                <a:gd name="T17" fmla="*/ 909736 h 972"/>
                <a:gd name="T18" fmla="*/ 322851 w 535"/>
                <a:gd name="T19" fmla="*/ 796157 h 9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35" h="972">
                  <a:moveTo>
                    <a:pt x="293" y="722"/>
                  </a:moveTo>
                  <a:lnTo>
                    <a:pt x="293" y="722"/>
                  </a:lnTo>
                  <a:cubicBezTo>
                    <a:pt x="164" y="593"/>
                    <a:pt x="164" y="379"/>
                    <a:pt x="293" y="241"/>
                  </a:cubicBezTo>
                  <a:cubicBezTo>
                    <a:pt x="362" y="181"/>
                    <a:pt x="448" y="146"/>
                    <a:pt x="534" y="146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405" y="0"/>
                    <a:pt x="284" y="43"/>
                    <a:pt x="189" y="138"/>
                  </a:cubicBezTo>
                  <a:cubicBezTo>
                    <a:pt x="0" y="327"/>
                    <a:pt x="0" y="636"/>
                    <a:pt x="189" y="825"/>
                  </a:cubicBezTo>
                  <a:cubicBezTo>
                    <a:pt x="284" y="920"/>
                    <a:pt x="405" y="971"/>
                    <a:pt x="534" y="971"/>
                  </a:cubicBezTo>
                  <a:cubicBezTo>
                    <a:pt x="534" y="825"/>
                    <a:pt x="534" y="825"/>
                    <a:pt x="534" y="825"/>
                  </a:cubicBezTo>
                  <a:cubicBezTo>
                    <a:pt x="448" y="825"/>
                    <a:pt x="362" y="791"/>
                    <a:pt x="293" y="7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5" name="Freeform 98"/>
            <p:cNvSpPr>
              <a:spLocks noChangeArrowheads="1"/>
            </p:cNvSpPr>
            <p:nvPr/>
          </p:nvSpPr>
          <p:spPr bwMode="auto">
            <a:xfrm>
              <a:off x="9695058" y="6105300"/>
              <a:ext cx="589510" cy="1071834"/>
            </a:xfrm>
            <a:custGeom>
              <a:avLst/>
              <a:gdLst>
                <a:gd name="T0" fmla="*/ 0 w 534"/>
                <a:gd name="T1" fmla="*/ 0 h 972"/>
                <a:gd name="T2" fmla="*/ 0 w 534"/>
                <a:gd name="T3" fmla="*/ 0 h 972"/>
                <a:gd name="T4" fmla="*/ 0 w 534"/>
                <a:gd name="T5" fmla="*/ 160996 h 972"/>
                <a:gd name="T6" fmla="*/ 266052 w 534"/>
                <a:gd name="T7" fmla="*/ 265753 h 972"/>
                <a:gd name="T8" fmla="*/ 266052 w 534"/>
                <a:gd name="T9" fmla="*/ 796157 h 972"/>
                <a:gd name="T10" fmla="*/ 0 w 534"/>
                <a:gd name="T11" fmla="*/ 909736 h 972"/>
                <a:gd name="T12" fmla="*/ 0 w 534"/>
                <a:gd name="T13" fmla="*/ 1070731 h 972"/>
                <a:gd name="T14" fmla="*/ 379759 w 534"/>
                <a:gd name="T15" fmla="*/ 909736 h 972"/>
                <a:gd name="T16" fmla="*/ 379759 w 534"/>
                <a:gd name="T17" fmla="*/ 152174 h 972"/>
                <a:gd name="T18" fmla="*/ 0 w 534"/>
                <a:gd name="T19" fmla="*/ 0 h 9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34" h="972">
                  <a:moveTo>
                    <a:pt x="0" y="0"/>
                  </a:moveTo>
                  <a:lnTo>
                    <a:pt x="0" y="0"/>
                  </a:lnTo>
                  <a:cubicBezTo>
                    <a:pt x="0" y="146"/>
                    <a:pt x="0" y="146"/>
                    <a:pt x="0" y="146"/>
                  </a:cubicBezTo>
                  <a:cubicBezTo>
                    <a:pt x="86" y="146"/>
                    <a:pt x="172" y="181"/>
                    <a:pt x="241" y="241"/>
                  </a:cubicBezTo>
                  <a:cubicBezTo>
                    <a:pt x="370" y="379"/>
                    <a:pt x="370" y="593"/>
                    <a:pt x="241" y="722"/>
                  </a:cubicBezTo>
                  <a:cubicBezTo>
                    <a:pt x="172" y="791"/>
                    <a:pt x="86" y="825"/>
                    <a:pt x="0" y="825"/>
                  </a:cubicBezTo>
                  <a:cubicBezTo>
                    <a:pt x="0" y="971"/>
                    <a:pt x="0" y="971"/>
                    <a:pt x="0" y="971"/>
                  </a:cubicBezTo>
                  <a:cubicBezTo>
                    <a:pt x="120" y="971"/>
                    <a:pt x="249" y="920"/>
                    <a:pt x="344" y="825"/>
                  </a:cubicBezTo>
                  <a:cubicBezTo>
                    <a:pt x="533" y="636"/>
                    <a:pt x="533" y="327"/>
                    <a:pt x="344" y="138"/>
                  </a:cubicBezTo>
                  <a:cubicBezTo>
                    <a:pt x="249" y="43"/>
                    <a:pt x="120" y="0"/>
                    <a:pt x="0" y="0"/>
                  </a:cubicBezTo>
                </a:path>
              </a:pathLst>
            </a:custGeom>
            <a:solidFill>
              <a:srgbClr val="3F94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 dirty="0"/>
            </a:p>
          </p:txBody>
        </p:sp>
        <p:sp>
          <p:nvSpPr>
            <p:cNvPr id="76" name="Freeform 99"/>
            <p:cNvSpPr>
              <a:spLocks noChangeArrowheads="1"/>
            </p:cNvSpPr>
            <p:nvPr/>
          </p:nvSpPr>
          <p:spPr bwMode="auto">
            <a:xfrm>
              <a:off x="9285812" y="6266074"/>
              <a:ext cx="818491" cy="750284"/>
            </a:xfrm>
            <a:custGeom>
              <a:avLst/>
              <a:gdLst>
                <a:gd name="T0" fmla="*/ 674896 w 741"/>
                <a:gd name="T1" fmla="*/ 104819 h 680"/>
                <a:gd name="T2" fmla="*/ 674896 w 741"/>
                <a:gd name="T3" fmla="*/ 104819 h 680"/>
                <a:gd name="T4" fmla="*/ 408693 w 741"/>
                <a:gd name="T5" fmla="*/ 0 h 680"/>
                <a:gd name="T6" fmla="*/ 142490 w 741"/>
                <a:gd name="T7" fmla="*/ 104819 h 680"/>
                <a:gd name="T8" fmla="*/ 142490 w 741"/>
                <a:gd name="T9" fmla="*/ 635535 h 680"/>
                <a:gd name="T10" fmla="*/ 408693 w 741"/>
                <a:gd name="T11" fmla="*/ 749181 h 680"/>
                <a:gd name="T12" fmla="*/ 674896 w 741"/>
                <a:gd name="T13" fmla="*/ 635535 h 680"/>
                <a:gd name="T14" fmla="*/ 674896 w 741"/>
                <a:gd name="T15" fmla="*/ 104819 h 6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41" h="680">
                  <a:moveTo>
                    <a:pt x="611" y="95"/>
                  </a:moveTo>
                  <a:lnTo>
                    <a:pt x="611" y="95"/>
                  </a:lnTo>
                  <a:cubicBezTo>
                    <a:pt x="542" y="35"/>
                    <a:pt x="456" y="0"/>
                    <a:pt x="370" y="0"/>
                  </a:cubicBezTo>
                  <a:cubicBezTo>
                    <a:pt x="284" y="0"/>
                    <a:pt x="198" y="35"/>
                    <a:pt x="129" y="95"/>
                  </a:cubicBezTo>
                  <a:cubicBezTo>
                    <a:pt x="0" y="233"/>
                    <a:pt x="0" y="447"/>
                    <a:pt x="129" y="576"/>
                  </a:cubicBezTo>
                  <a:cubicBezTo>
                    <a:pt x="198" y="645"/>
                    <a:pt x="284" y="679"/>
                    <a:pt x="370" y="679"/>
                  </a:cubicBezTo>
                  <a:cubicBezTo>
                    <a:pt x="456" y="679"/>
                    <a:pt x="542" y="645"/>
                    <a:pt x="611" y="576"/>
                  </a:cubicBezTo>
                  <a:cubicBezTo>
                    <a:pt x="740" y="447"/>
                    <a:pt x="740" y="233"/>
                    <a:pt x="611" y="95"/>
                  </a:cubicBezTo>
                </a:path>
              </a:pathLst>
            </a:custGeom>
            <a:solidFill>
              <a:srgbClr val="0077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77" name="Freeform 100"/>
            <p:cNvSpPr>
              <a:spLocks noChangeArrowheads="1"/>
            </p:cNvSpPr>
            <p:nvPr/>
          </p:nvSpPr>
          <p:spPr bwMode="auto">
            <a:xfrm>
              <a:off x="9534284" y="6305050"/>
              <a:ext cx="321550" cy="667462"/>
            </a:xfrm>
            <a:custGeom>
              <a:avLst/>
              <a:gdLst>
                <a:gd name="T0" fmla="*/ 263386 w 293"/>
                <a:gd name="T1" fmla="*/ 323752 h 602"/>
                <a:gd name="T2" fmla="*/ 263386 w 293"/>
                <a:gd name="T3" fmla="*/ 323752 h 602"/>
                <a:gd name="T4" fmla="*/ 188760 w 293"/>
                <a:gd name="T5" fmla="*/ 286055 h 602"/>
                <a:gd name="T6" fmla="*/ 169006 w 293"/>
                <a:gd name="T7" fmla="*/ 286055 h 602"/>
                <a:gd name="T8" fmla="*/ 160226 w 293"/>
                <a:gd name="T9" fmla="*/ 276076 h 602"/>
                <a:gd name="T10" fmla="*/ 121816 w 293"/>
                <a:gd name="T11" fmla="*/ 257228 h 602"/>
                <a:gd name="T12" fmla="*/ 113036 w 293"/>
                <a:gd name="T13" fmla="*/ 219531 h 602"/>
                <a:gd name="T14" fmla="*/ 121816 w 293"/>
                <a:gd name="T15" fmla="*/ 180725 h 602"/>
                <a:gd name="T16" fmla="*/ 160226 w 293"/>
                <a:gd name="T17" fmla="*/ 171855 h 602"/>
                <a:gd name="T18" fmla="*/ 160226 w 293"/>
                <a:gd name="T19" fmla="*/ 171855 h 602"/>
                <a:gd name="T20" fmla="*/ 197539 w 293"/>
                <a:gd name="T21" fmla="*/ 180725 h 602"/>
                <a:gd name="T22" fmla="*/ 207416 w 293"/>
                <a:gd name="T23" fmla="*/ 219531 h 602"/>
                <a:gd name="T24" fmla="*/ 301796 w 293"/>
                <a:gd name="T25" fmla="*/ 219531 h 602"/>
                <a:gd name="T26" fmla="*/ 283140 w 293"/>
                <a:gd name="T27" fmla="*/ 151897 h 602"/>
                <a:gd name="T28" fmla="*/ 235950 w 293"/>
                <a:gd name="T29" fmla="*/ 104222 h 602"/>
                <a:gd name="T30" fmla="*/ 197539 w 293"/>
                <a:gd name="T31" fmla="*/ 85373 h 602"/>
                <a:gd name="T32" fmla="*/ 197539 w 293"/>
                <a:gd name="T33" fmla="*/ 0 h 602"/>
                <a:gd name="T34" fmla="*/ 160226 w 293"/>
                <a:gd name="T35" fmla="*/ 0 h 602"/>
                <a:gd name="T36" fmla="*/ 121816 w 293"/>
                <a:gd name="T37" fmla="*/ 0 h 602"/>
                <a:gd name="T38" fmla="*/ 121816 w 293"/>
                <a:gd name="T39" fmla="*/ 85373 h 602"/>
                <a:gd name="T40" fmla="*/ 121816 w 293"/>
                <a:gd name="T41" fmla="*/ 85373 h 602"/>
                <a:gd name="T42" fmla="*/ 93282 w 293"/>
                <a:gd name="T43" fmla="*/ 104222 h 602"/>
                <a:gd name="T44" fmla="*/ 37313 w 293"/>
                <a:gd name="T45" fmla="*/ 151897 h 602"/>
                <a:gd name="T46" fmla="*/ 18656 w 293"/>
                <a:gd name="T47" fmla="*/ 219531 h 602"/>
                <a:gd name="T48" fmla="*/ 37313 w 293"/>
                <a:gd name="T49" fmla="*/ 286055 h 602"/>
                <a:gd name="T50" fmla="*/ 84503 w 293"/>
                <a:gd name="T51" fmla="*/ 333731 h 602"/>
                <a:gd name="T52" fmla="*/ 121816 w 293"/>
                <a:gd name="T53" fmla="*/ 351471 h 602"/>
                <a:gd name="T54" fmla="*/ 140472 w 293"/>
                <a:gd name="T55" fmla="*/ 361450 h 602"/>
                <a:gd name="T56" fmla="*/ 160226 w 293"/>
                <a:gd name="T57" fmla="*/ 361450 h 602"/>
                <a:gd name="T58" fmla="*/ 207416 w 293"/>
                <a:gd name="T59" fmla="*/ 390277 h 602"/>
                <a:gd name="T60" fmla="*/ 226073 w 293"/>
                <a:gd name="T61" fmla="*/ 437953 h 602"/>
                <a:gd name="T62" fmla="*/ 207416 w 293"/>
                <a:gd name="T63" fmla="*/ 485628 h 602"/>
                <a:gd name="T64" fmla="*/ 160226 w 293"/>
                <a:gd name="T65" fmla="*/ 504477 h 602"/>
                <a:gd name="T66" fmla="*/ 160226 w 293"/>
                <a:gd name="T67" fmla="*/ 504477 h 602"/>
                <a:gd name="T68" fmla="*/ 113036 w 293"/>
                <a:gd name="T69" fmla="*/ 485628 h 602"/>
                <a:gd name="T70" fmla="*/ 93282 w 293"/>
                <a:gd name="T71" fmla="*/ 437953 h 602"/>
                <a:gd name="T72" fmla="*/ 0 w 293"/>
                <a:gd name="T73" fmla="*/ 437953 h 602"/>
                <a:gd name="T74" fmla="*/ 8780 w 293"/>
                <a:gd name="T75" fmla="*/ 494498 h 602"/>
                <a:gd name="T76" fmla="*/ 46092 w 293"/>
                <a:gd name="T77" fmla="*/ 542174 h 602"/>
                <a:gd name="T78" fmla="*/ 121816 w 293"/>
                <a:gd name="T79" fmla="*/ 589850 h 602"/>
                <a:gd name="T80" fmla="*/ 121816 w 293"/>
                <a:gd name="T81" fmla="*/ 666353 h 602"/>
                <a:gd name="T82" fmla="*/ 160226 w 293"/>
                <a:gd name="T83" fmla="*/ 666353 h 602"/>
                <a:gd name="T84" fmla="*/ 197539 w 293"/>
                <a:gd name="T85" fmla="*/ 666353 h 602"/>
                <a:gd name="T86" fmla="*/ 197539 w 293"/>
                <a:gd name="T87" fmla="*/ 589850 h 602"/>
                <a:gd name="T88" fmla="*/ 235950 w 293"/>
                <a:gd name="T89" fmla="*/ 571002 h 602"/>
                <a:gd name="T90" fmla="*/ 291919 w 293"/>
                <a:gd name="T91" fmla="*/ 513347 h 602"/>
                <a:gd name="T92" fmla="*/ 320453 w 293"/>
                <a:gd name="T93" fmla="*/ 437953 h 602"/>
                <a:gd name="T94" fmla="*/ 263386 w 293"/>
                <a:gd name="T95" fmla="*/ 323752 h 6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93" h="602">
                  <a:moveTo>
                    <a:pt x="240" y="292"/>
                  </a:moveTo>
                  <a:lnTo>
                    <a:pt x="240" y="292"/>
                  </a:lnTo>
                  <a:cubicBezTo>
                    <a:pt x="223" y="284"/>
                    <a:pt x="206" y="275"/>
                    <a:pt x="172" y="258"/>
                  </a:cubicBezTo>
                  <a:cubicBezTo>
                    <a:pt x="154" y="258"/>
                    <a:pt x="154" y="258"/>
                    <a:pt x="154" y="258"/>
                  </a:cubicBezTo>
                  <a:cubicBezTo>
                    <a:pt x="154" y="249"/>
                    <a:pt x="146" y="249"/>
                    <a:pt x="146" y="249"/>
                  </a:cubicBezTo>
                  <a:cubicBezTo>
                    <a:pt x="128" y="241"/>
                    <a:pt x="120" y="241"/>
                    <a:pt x="111" y="232"/>
                  </a:cubicBezTo>
                  <a:cubicBezTo>
                    <a:pt x="103" y="223"/>
                    <a:pt x="103" y="215"/>
                    <a:pt x="103" y="198"/>
                  </a:cubicBezTo>
                  <a:cubicBezTo>
                    <a:pt x="103" y="189"/>
                    <a:pt x="103" y="172"/>
                    <a:pt x="111" y="163"/>
                  </a:cubicBezTo>
                  <a:cubicBezTo>
                    <a:pt x="120" y="155"/>
                    <a:pt x="128" y="155"/>
                    <a:pt x="146" y="155"/>
                  </a:cubicBezTo>
                  <a:cubicBezTo>
                    <a:pt x="154" y="155"/>
                    <a:pt x="172" y="155"/>
                    <a:pt x="180" y="163"/>
                  </a:cubicBezTo>
                  <a:cubicBezTo>
                    <a:pt x="189" y="172"/>
                    <a:pt x="189" y="189"/>
                    <a:pt x="189" y="198"/>
                  </a:cubicBezTo>
                  <a:cubicBezTo>
                    <a:pt x="275" y="198"/>
                    <a:pt x="275" y="198"/>
                    <a:pt x="275" y="198"/>
                  </a:cubicBezTo>
                  <a:cubicBezTo>
                    <a:pt x="275" y="172"/>
                    <a:pt x="266" y="155"/>
                    <a:pt x="258" y="137"/>
                  </a:cubicBezTo>
                  <a:cubicBezTo>
                    <a:pt x="249" y="120"/>
                    <a:pt x="232" y="103"/>
                    <a:pt x="215" y="94"/>
                  </a:cubicBezTo>
                  <a:cubicBezTo>
                    <a:pt x="206" y="86"/>
                    <a:pt x="189" y="77"/>
                    <a:pt x="180" y="77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03" y="86"/>
                    <a:pt x="94" y="86"/>
                    <a:pt x="85" y="94"/>
                  </a:cubicBezTo>
                  <a:cubicBezTo>
                    <a:pt x="60" y="103"/>
                    <a:pt x="51" y="120"/>
                    <a:pt x="34" y="137"/>
                  </a:cubicBezTo>
                  <a:cubicBezTo>
                    <a:pt x="25" y="155"/>
                    <a:pt x="17" y="181"/>
                    <a:pt x="17" y="198"/>
                  </a:cubicBezTo>
                  <a:cubicBezTo>
                    <a:pt x="17" y="223"/>
                    <a:pt x="25" y="241"/>
                    <a:pt x="34" y="258"/>
                  </a:cubicBezTo>
                  <a:cubicBezTo>
                    <a:pt x="42" y="275"/>
                    <a:pt x="60" y="292"/>
                    <a:pt x="77" y="301"/>
                  </a:cubicBezTo>
                  <a:cubicBezTo>
                    <a:pt x="85" y="308"/>
                    <a:pt x="94" y="317"/>
                    <a:pt x="111" y="317"/>
                  </a:cubicBezTo>
                  <a:cubicBezTo>
                    <a:pt x="111" y="317"/>
                    <a:pt x="120" y="317"/>
                    <a:pt x="128" y="326"/>
                  </a:cubicBezTo>
                  <a:cubicBezTo>
                    <a:pt x="137" y="326"/>
                    <a:pt x="137" y="326"/>
                    <a:pt x="146" y="326"/>
                  </a:cubicBezTo>
                  <a:cubicBezTo>
                    <a:pt x="163" y="334"/>
                    <a:pt x="180" y="343"/>
                    <a:pt x="189" y="352"/>
                  </a:cubicBezTo>
                  <a:cubicBezTo>
                    <a:pt x="197" y="360"/>
                    <a:pt x="206" y="377"/>
                    <a:pt x="206" y="395"/>
                  </a:cubicBezTo>
                  <a:cubicBezTo>
                    <a:pt x="206" y="412"/>
                    <a:pt x="197" y="429"/>
                    <a:pt x="189" y="438"/>
                  </a:cubicBezTo>
                  <a:cubicBezTo>
                    <a:pt x="180" y="446"/>
                    <a:pt x="163" y="455"/>
                    <a:pt x="146" y="455"/>
                  </a:cubicBezTo>
                  <a:cubicBezTo>
                    <a:pt x="128" y="455"/>
                    <a:pt x="111" y="446"/>
                    <a:pt x="103" y="438"/>
                  </a:cubicBezTo>
                  <a:cubicBezTo>
                    <a:pt x="94" y="429"/>
                    <a:pt x="85" y="412"/>
                    <a:pt x="85" y="395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420"/>
                    <a:pt x="8" y="438"/>
                    <a:pt x="8" y="446"/>
                  </a:cubicBezTo>
                  <a:cubicBezTo>
                    <a:pt x="17" y="463"/>
                    <a:pt x="25" y="481"/>
                    <a:pt x="42" y="489"/>
                  </a:cubicBezTo>
                  <a:cubicBezTo>
                    <a:pt x="60" y="515"/>
                    <a:pt x="85" y="524"/>
                    <a:pt x="111" y="532"/>
                  </a:cubicBezTo>
                  <a:cubicBezTo>
                    <a:pt x="111" y="601"/>
                    <a:pt x="111" y="601"/>
                    <a:pt x="111" y="601"/>
                  </a:cubicBezTo>
                  <a:cubicBezTo>
                    <a:pt x="146" y="601"/>
                    <a:pt x="146" y="601"/>
                    <a:pt x="146" y="601"/>
                  </a:cubicBezTo>
                  <a:cubicBezTo>
                    <a:pt x="180" y="601"/>
                    <a:pt x="180" y="601"/>
                    <a:pt x="180" y="601"/>
                  </a:cubicBezTo>
                  <a:cubicBezTo>
                    <a:pt x="180" y="532"/>
                    <a:pt x="180" y="532"/>
                    <a:pt x="180" y="532"/>
                  </a:cubicBezTo>
                  <a:cubicBezTo>
                    <a:pt x="197" y="524"/>
                    <a:pt x="206" y="524"/>
                    <a:pt x="215" y="515"/>
                  </a:cubicBezTo>
                  <a:cubicBezTo>
                    <a:pt x="240" y="506"/>
                    <a:pt x="258" y="489"/>
                    <a:pt x="266" y="463"/>
                  </a:cubicBezTo>
                  <a:cubicBezTo>
                    <a:pt x="283" y="446"/>
                    <a:pt x="292" y="420"/>
                    <a:pt x="292" y="395"/>
                  </a:cubicBezTo>
                  <a:cubicBezTo>
                    <a:pt x="292" y="352"/>
                    <a:pt x="275" y="317"/>
                    <a:pt x="240" y="29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</p:grpSp>
      <p:grpSp>
        <p:nvGrpSpPr>
          <p:cNvPr id="78" name="Group 523"/>
          <p:cNvGrpSpPr/>
          <p:nvPr/>
        </p:nvGrpSpPr>
        <p:grpSpPr bwMode="auto">
          <a:xfrm>
            <a:off x="3146809" y="1988532"/>
            <a:ext cx="1040471" cy="414284"/>
            <a:chOff x="6260320" y="8974890"/>
            <a:chExt cx="2080330" cy="828235"/>
          </a:xfrm>
        </p:grpSpPr>
        <p:sp>
          <p:nvSpPr>
            <p:cNvPr id="79" name="Freeform 153"/>
            <p:cNvSpPr>
              <a:spLocks noChangeArrowheads="1"/>
            </p:cNvSpPr>
            <p:nvPr/>
          </p:nvSpPr>
          <p:spPr bwMode="auto">
            <a:xfrm>
              <a:off x="6260320" y="8974890"/>
              <a:ext cx="2080330" cy="828235"/>
            </a:xfrm>
            <a:custGeom>
              <a:avLst/>
              <a:gdLst>
                <a:gd name="T0" fmla="*/ 2060465 w 1885"/>
                <a:gd name="T1" fmla="*/ 379884 h 750"/>
                <a:gd name="T2" fmla="*/ 2060465 w 1885"/>
                <a:gd name="T3" fmla="*/ 379884 h 750"/>
                <a:gd name="T4" fmla="*/ 1690751 w 1885"/>
                <a:gd name="T5" fmla="*/ 9939 h 750"/>
                <a:gd name="T6" fmla="*/ 1662057 w 1885"/>
                <a:gd name="T7" fmla="*/ 0 h 750"/>
                <a:gd name="T8" fmla="*/ 417170 w 1885"/>
                <a:gd name="T9" fmla="*/ 0 h 750"/>
                <a:gd name="T10" fmla="*/ 389579 w 1885"/>
                <a:gd name="T11" fmla="*/ 9939 h 750"/>
                <a:gd name="T12" fmla="*/ 18762 w 1885"/>
                <a:gd name="T13" fmla="*/ 379884 h 750"/>
                <a:gd name="T14" fmla="*/ 18762 w 1885"/>
                <a:gd name="T15" fmla="*/ 446143 h 750"/>
                <a:gd name="T16" fmla="*/ 389579 w 1885"/>
                <a:gd name="T17" fmla="*/ 808357 h 750"/>
                <a:gd name="T18" fmla="*/ 417170 w 1885"/>
                <a:gd name="T19" fmla="*/ 827131 h 750"/>
                <a:gd name="T20" fmla="*/ 1662057 w 1885"/>
                <a:gd name="T21" fmla="*/ 827131 h 750"/>
                <a:gd name="T22" fmla="*/ 1690751 w 1885"/>
                <a:gd name="T23" fmla="*/ 808357 h 750"/>
                <a:gd name="T24" fmla="*/ 2060465 w 1885"/>
                <a:gd name="T25" fmla="*/ 446143 h 750"/>
                <a:gd name="T26" fmla="*/ 2060465 w 1885"/>
                <a:gd name="T27" fmla="*/ 379884 h 75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85" h="750">
                  <a:moveTo>
                    <a:pt x="1867" y="344"/>
                  </a:moveTo>
                  <a:lnTo>
                    <a:pt x="1867" y="344"/>
                  </a:lnTo>
                  <a:cubicBezTo>
                    <a:pt x="1532" y="9"/>
                    <a:pt x="1532" y="9"/>
                    <a:pt x="1532" y="9"/>
                  </a:cubicBezTo>
                  <a:cubicBezTo>
                    <a:pt x="1523" y="0"/>
                    <a:pt x="1515" y="0"/>
                    <a:pt x="1506" y="0"/>
                  </a:cubicBezTo>
                  <a:cubicBezTo>
                    <a:pt x="378" y="0"/>
                    <a:pt x="378" y="0"/>
                    <a:pt x="378" y="0"/>
                  </a:cubicBezTo>
                  <a:cubicBezTo>
                    <a:pt x="370" y="0"/>
                    <a:pt x="361" y="0"/>
                    <a:pt x="353" y="9"/>
                  </a:cubicBezTo>
                  <a:cubicBezTo>
                    <a:pt x="17" y="344"/>
                    <a:pt x="17" y="344"/>
                    <a:pt x="17" y="344"/>
                  </a:cubicBezTo>
                  <a:cubicBezTo>
                    <a:pt x="0" y="361"/>
                    <a:pt x="0" y="387"/>
                    <a:pt x="17" y="404"/>
                  </a:cubicBezTo>
                  <a:cubicBezTo>
                    <a:pt x="353" y="732"/>
                    <a:pt x="353" y="732"/>
                    <a:pt x="353" y="732"/>
                  </a:cubicBezTo>
                  <a:cubicBezTo>
                    <a:pt x="361" y="740"/>
                    <a:pt x="370" y="749"/>
                    <a:pt x="378" y="749"/>
                  </a:cubicBezTo>
                  <a:cubicBezTo>
                    <a:pt x="1506" y="749"/>
                    <a:pt x="1506" y="749"/>
                    <a:pt x="1506" y="749"/>
                  </a:cubicBezTo>
                  <a:cubicBezTo>
                    <a:pt x="1515" y="749"/>
                    <a:pt x="1523" y="740"/>
                    <a:pt x="1532" y="732"/>
                  </a:cubicBezTo>
                  <a:cubicBezTo>
                    <a:pt x="1867" y="404"/>
                    <a:pt x="1867" y="404"/>
                    <a:pt x="1867" y="404"/>
                  </a:cubicBezTo>
                  <a:cubicBezTo>
                    <a:pt x="1884" y="387"/>
                    <a:pt x="1884" y="361"/>
                    <a:pt x="1867" y="344"/>
                  </a:cubicBezTo>
                </a:path>
              </a:pathLst>
            </a:custGeom>
            <a:solidFill>
              <a:srgbClr val="3F94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0" name="Freeform 154"/>
            <p:cNvSpPr>
              <a:spLocks noChangeArrowheads="1"/>
            </p:cNvSpPr>
            <p:nvPr/>
          </p:nvSpPr>
          <p:spPr bwMode="auto">
            <a:xfrm>
              <a:off x="6640333" y="9174642"/>
              <a:ext cx="306933" cy="418990"/>
            </a:xfrm>
            <a:custGeom>
              <a:avLst/>
              <a:gdLst>
                <a:gd name="T0" fmla="*/ 114544 w 276"/>
                <a:gd name="T1" fmla="*/ 76281 h 379"/>
                <a:gd name="T2" fmla="*/ 114544 w 276"/>
                <a:gd name="T3" fmla="*/ 76281 h 379"/>
                <a:gd name="T4" fmla="*/ 10009 w 276"/>
                <a:gd name="T5" fmla="*/ 76281 h 379"/>
                <a:gd name="T6" fmla="*/ 0 w 276"/>
                <a:gd name="T7" fmla="*/ 37587 h 379"/>
                <a:gd name="T8" fmla="*/ 10009 w 276"/>
                <a:gd name="T9" fmla="*/ 0 h 379"/>
                <a:gd name="T10" fmla="*/ 296924 w 276"/>
                <a:gd name="T11" fmla="*/ 0 h 379"/>
                <a:gd name="T12" fmla="*/ 305821 w 276"/>
                <a:gd name="T13" fmla="*/ 37587 h 379"/>
                <a:gd name="T14" fmla="*/ 296924 w 276"/>
                <a:gd name="T15" fmla="*/ 76281 h 379"/>
                <a:gd name="T16" fmla="*/ 201286 w 276"/>
                <a:gd name="T17" fmla="*/ 76281 h 379"/>
                <a:gd name="T18" fmla="*/ 201286 w 276"/>
                <a:gd name="T19" fmla="*/ 417884 h 379"/>
                <a:gd name="T20" fmla="*/ 172372 w 276"/>
                <a:gd name="T21" fmla="*/ 417884 h 379"/>
                <a:gd name="T22" fmla="*/ 153467 w 276"/>
                <a:gd name="T23" fmla="*/ 417884 h 379"/>
                <a:gd name="T24" fmla="*/ 133449 w 276"/>
                <a:gd name="T25" fmla="*/ 417884 h 379"/>
                <a:gd name="T26" fmla="*/ 114544 w 276"/>
                <a:gd name="T27" fmla="*/ 417884 h 379"/>
                <a:gd name="T28" fmla="*/ 114544 w 276"/>
                <a:gd name="T29" fmla="*/ 76281 h 37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76" h="379">
                  <a:moveTo>
                    <a:pt x="103" y="69"/>
                  </a:moveTo>
                  <a:lnTo>
                    <a:pt x="103" y="69"/>
                  </a:lnTo>
                  <a:cubicBezTo>
                    <a:pt x="9" y="69"/>
                    <a:pt x="9" y="69"/>
                    <a:pt x="9" y="69"/>
                  </a:cubicBezTo>
                  <a:cubicBezTo>
                    <a:pt x="9" y="51"/>
                    <a:pt x="0" y="43"/>
                    <a:pt x="0" y="34"/>
                  </a:cubicBezTo>
                  <a:cubicBezTo>
                    <a:pt x="0" y="26"/>
                    <a:pt x="9" y="8"/>
                    <a:pt x="9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275" y="8"/>
                    <a:pt x="275" y="26"/>
                    <a:pt x="275" y="34"/>
                  </a:cubicBezTo>
                  <a:cubicBezTo>
                    <a:pt x="275" y="43"/>
                    <a:pt x="275" y="51"/>
                    <a:pt x="267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1" y="378"/>
                    <a:pt x="181" y="378"/>
                    <a:pt x="181" y="378"/>
                  </a:cubicBezTo>
                  <a:cubicBezTo>
                    <a:pt x="172" y="378"/>
                    <a:pt x="163" y="378"/>
                    <a:pt x="155" y="378"/>
                  </a:cubicBezTo>
                  <a:cubicBezTo>
                    <a:pt x="155" y="378"/>
                    <a:pt x="146" y="378"/>
                    <a:pt x="138" y="378"/>
                  </a:cubicBezTo>
                  <a:cubicBezTo>
                    <a:pt x="138" y="378"/>
                    <a:pt x="129" y="378"/>
                    <a:pt x="120" y="378"/>
                  </a:cubicBezTo>
                  <a:cubicBezTo>
                    <a:pt x="112" y="378"/>
                    <a:pt x="103" y="378"/>
                    <a:pt x="103" y="378"/>
                  </a:cubicBezTo>
                  <a:lnTo>
                    <a:pt x="103" y="6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1" name="Freeform 155"/>
            <p:cNvSpPr>
              <a:spLocks noChangeArrowheads="1"/>
            </p:cNvSpPr>
            <p:nvPr/>
          </p:nvSpPr>
          <p:spPr bwMode="auto">
            <a:xfrm>
              <a:off x="6927778" y="9174642"/>
              <a:ext cx="350782" cy="418990"/>
            </a:xfrm>
            <a:custGeom>
              <a:avLst/>
              <a:gdLst>
                <a:gd name="T0" fmla="*/ 123159 w 319"/>
                <a:gd name="T1" fmla="*/ 0 h 379"/>
                <a:gd name="T2" fmla="*/ 123159 w 319"/>
                <a:gd name="T3" fmla="*/ 0 h 379"/>
                <a:gd name="T4" fmla="*/ 151749 w 319"/>
                <a:gd name="T5" fmla="*/ 0 h 379"/>
                <a:gd name="T6" fmla="*/ 170443 w 319"/>
                <a:gd name="T7" fmla="*/ 0 h 379"/>
                <a:gd name="T8" fmla="*/ 199033 w 319"/>
                <a:gd name="T9" fmla="*/ 0 h 379"/>
                <a:gd name="T10" fmla="*/ 217727 w 319"/>
                <a:gd name="T11" fmla="*/ 0 h 379"/>
                <a:gd name="T12" fmla="*/ 349682 w 319"/>
                <a:gd name="T13" fmla="*/ 417884 h 379"/>
                <a:gd name="T14" fmla="*/ 302398 w 319"/>
                <a:gd name="T15" fmla="*/ 417884 h 379"/>
                <a:gd name="T16" fmla="*/ 265011 w 319"/>
                <a:gd name="T17" fmla="*/ 417884 h 379"/>
                <a:gd name="T18" fmla="*/ 236420 w 319"/>
                <a:gd name="T19" fmla="*/ 332760 h 379"/>
                <a:gd name="T20" fmla="*/ 104465 w 319"/>
                <a:gd name="T21" fmla="*/ 332760 h 379"/>
                <a:gd name="T22" fmla="*/ 75874 w 319"/>
                <a:gd name="T23" fmla="*/ 417884 h 379"/>
                <a:gd name="T24" fmla="*/ 37387 w 319"/>
                <a:gd name="T25" fmla="*/ 417884 h 379"/>
                <a:gd name="T26" fmla="*/ 0 w 319"/>
                <a:gd name="T27" fmla="*/ 417884 h 379"/>
                <a:gd name="T28" fmla="*/ 123159 w 319"/>
                <a:gd name="T29" fmla="*/ 0 h 379"/>
                <a:gd name="T30" fmla="*/ 217727 w 319"/>
                <a:gd name="T31" fmla="*/ 266429 h 379"/>
                <a:gd name="T32" fmla="*/ 217727 w 319"/>
                <a:gd name="T33" fmla="*/ 266429 h 379"/>
                <a:gd name="T34" fmla="*/ 170443 w 319"/>
                <a:gd name="T35" fmla="*/ 85125 h 379"/>
                <a:gd name="T36" fmla="*/ 123159 w 319"/>
                <a:gd name="T37" fmla="*/ 266429 h 379"/>
                <a:gd name="T38" fmla="*/ 217727 w 319"/>
                <a:gd name="T39" fmla="*/ 266429 h 37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9" h="379">
                  <a:moveTo>
                    <a:pt x="112" y="0"/>
                  </a:moveTo>
                  <a:lnTo>
                    <a:pt x="112" y="0"/>
                  </a:lnTo>
                  <a:cubicBezTo>
                    <a:pt x="121" y="0"/>
                    <a:pt x="129" y="0"/>
                    <a:pt x="138" y="0"/>
                  </a:cubicBezTo>
                  <a:cubicBezTo>
                    <a:pt x="146" y="0"/>
                    <a:pt x="146" y="0"/>
                    <a:pt x="155" y="0"/>
                  </a:cubicBezTo>
                  <a:cubicBezTo>
                    <a:pt x="164" y="0"/>
                    <a:pt x="172" y="0"/>
                    <a:pt x="181" y="0"/>
                  </a:cubicBezTo>
                  <a:cubicBezTo>
                    <a:pt x="189" y="0"/>
                    <a:pt x="189" y="0"/>
                    <a:pt x="198" y="0"/>
                  </a:cubicBezTo>
                  <a:cubicBezTo>
                    <a:pt x="318" y="378"/>
                    <a:pt x="318" y="378"/>
                    <a:pt x="318" y="378"/>
                  </a:cubicBezTo>
                  <a:cubicBezTo>
                    <a:pt x="301" y="378"/>
                    <a:pt x="293" y="378"/>
                    <a:pt x="275" y="378"/>
                  </a:cubicBezTo>
                  <a:cubicBezTo>
                    <a:pt x="267" y="378"/>
                    <a:pt x="250" y="378"/>
                    <a:pt x="241" y="378"/>
                  </a:cubicBezTo>
                  <a:cubicBezTo>
                    <a:pt x="215" y="301"/>
                    <a:pt x="215" y="301"/>
                    <a:pt x="215" y="301"/>
                  </a:cubicBezTo>
                  <a:cubicBezTo>
                    <a:pt x="95" y="301"/>
                    <a:pt x="95" y="301"/>
                    <a:pt x="95" y="301"/>
                  </a:cubicBezTo>
                  <a:cubicBezTo>
                    <a:pt x="69" y="378"/>
                    <a:pt x="69" y="378"/>
                    <a:pt x="69" y="378"/>
                  </a:cubicBezTo>
                  <a:cubicBezTo>
                    <a:pt x="60" y="378"/>
                    <a:pt x="43" y="378"/>
                    <a:pt x="34" y="378"/>
                  </a:cubicBezTo>
                  <a:cubicBezTo>
                    <a:pt x="26" y="378"/>
                    <a:pt x="9" y="378"/>
                    <a:pt x="0" y="378"/>
                  </a:cubicBezTo>
                  <a:lnTo>
                    <a:pt x="112" y="0"/>
                  </a:lnTo>
                  <a:close/>
                  <a:moveTo>
                    <a:pt x="198" y="241"/>
                  </a:moveTo>
                  <a:lnTo>
                    <a:pt x="198" y="241"/>
                  </a:lnTo>
                  <a:cubicBezTo>
                    <a:pt x="155" y="77"/>
                    <a:pt x="155" y="77"/>
                    <a:pt x="155" y="77"/>
                  </a:cubicBezTo>
                  <a:cubicBezTo>
                    <a:pt x="112" y="241"/>
                    <a:pt x="112" y="241"/>
                    <a:pt x="112" y="241"/>
                  </a:cubicBezTo>
                  <a:lnTo>
                    <a:pt x="198" y="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2" name="Freeform 156"/>
            <p:cNvSpPr>
              <a:spLocks noChangeArrowheads="1"/>
            </p:cNvSpPr>
            <p:nvPr/>
          </p:nvSpPr>
          <p:spPr bwMode="auto">
            <a:xfrm>
              <a:off x="7298048" y="9164898"/>
              <a:ext cx="321550" cy="438477"/>
            </a:xfrm>
            <a:custGeom>
              <a:avLst/>
              <a:gdLst>
                <a:gd name="T0" fmla="*/ 235950 w 293"/>
                <a:gd name="T1" fmla="*/ 208746 h 397"/>
                <a:gd name="T2" fmla="*/ 235950 w 293"/>
                <a:gd name="T3" fmla="*/ 208746 h 397"/>
                <a:gd name="T4" fmla="*/ 283140 w 293"/>
                <a:gd name="T5" fmla="*/ 208746 h 397"/>
                <a:gd name="T6" fmla="*/ 320453 w 293"/>
                <a:gd name="T7" fmla="*/ 208746 h 397"/>
                <a:gd name="T8" fmla="*/ 320453 w 293"/>
                <a:gd name="T9" fmla="*/ 418596 h 397"/>
                <a:gd name="T10" fmla="*/ 264483 w 293"/>
                <a:gd name="T11" fmla="*/ 427432 h 397"/>
                <a:gd name="T12" fmla="*/ 207416 w 293"/>
                <a:gd name="T13" fmla="*/ 437373 h 397"/>
                <a:gd name="T14" fmla="*/ 113036 w 293"/>
                <a:gd name="T15" fmla="*/ 418596 h 397"/>
                <a:gd name="T16" fmla="*/ 55969 w 293"/>
                <a:gd name="T17" fmla="*/ 371104 h 397"/>
                <a:gd name="T18" fmla="*/ 18656 w 293"/>
                <a:gd name="T19" fmla="*/ 304835 h 397"/>
                <a:gd name="T20" fmla="*/ 0 w 293"/>
                <a:gd name="T21" fmla="*/ 218686 h 397"/>
                <a:gd name="T22" fmla="*/ 18656 w 293"/>
                <a:gd name="T23" fmla="*/ 133642 h 397"/>
                <a:gd name="T24" fmla="*/ 55969 w 293"/>
                <a:gd name="T25" fmla="*/ 66269 h 397"/>
                <a:gd name="T26" fmla="*/ 113036 w 293"/>
                <a:gd name="T27" fmla="*/ 18776 h 397"/>
                <a:gd name="T28" fmla="*/ 197539 w 293"/>
                <a:gd name="T29" fmla="*/ 0 h 397"/>
                <a:gd name="T30" fmla="*/ 244729 w 293"/>
                <a:gd name="T31" fmla="*/ 9940 h 397"/>
                <a:gd name="T32" fmla="*/ 301796 w 293"/>
                <a:gd name="T33" fmla="*/ 18776 h 397"/>
                <a:gd name="T34" fmla="*/ 293017 w 293"/>
                <a:gd name="T35" fmla="*/ 57433 h 397"/>
                <a:gd name="T36" fmla="*/ 283140 w 293"/>
                <a:gd name="T37" fmla="*/ 86149 h 397"/>
                <a:gd name="T38" fmla="*/ 244729 w 293"/>
                <a:gd name="T39" fmla="*/ 76209 h 397"/>
                <a:gd name="T40" fmla="*/ 207416 w 293"/>
                <a:gd name="T41" fmla="*/ 76209 h 397"/>
                <a:gd name="T42" fmla="*/ 122913 w 293"/>
                <a:gd name="T43" fmla="*/ 114866 h 397"/>
                <a:gd name="T44" fmla="*/ 94380 w 293"/>
                <a:gd name="T45" fmla="*/ 218686 h 397"/>
                <a:gd name="T46" fmla="*/ 122913 w 293"/>
                <a:gd name="T47" fmla="*/ 323611 h 397"/>
                <a:gd name="T48" fmla="*/ 207416 w 293"/>
                <a:gd name="T49" fmla="*/ 361164 h 397"/>
                <a:gd name="T50" fmla="*/ 226073 w 293"/>
                <a:gd name="T51" fmla="*/ 361164 h 397"/>
                <a:gd name="T52" fmla="*/ 235950 w 293"/>
                <a:gd name="T53" fmla="*/ 361164 h 397"/>
                <a:gd name="T54" fmla="*/ 235950 w 293"/>
                <a:gd name="T55" fmla="*/ 208746 h 39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93" h="397">
                  <a:moveTo>
                    <a:pt x="215" y="189"/>
                  </a:moveTo>
                  <a:lnTo>
                    <a:pt x="215" y="189"/>
                  </a:lnTo>
                  <a:cubicBezTo>
                    <a:pt x="232" y="189"/>
                    <a:pt x="241" y="189"/>
                    <a:pt x="258" y="189"/>
                  </a:cubicBezTo>
                  <a:cubicBezTo>
                    <a:pt x="267" y="189"/>
                    <a:pt x="284" y="189"/>
                    <a:pt x="292" y="189"/>
                  </a:cubicBezTo>
                  <a:cubicBezTo>
                    <a:pt x="292" y="379"/>
                    <a:pt x="292" y="379"/>
                    <a:pt x="292" y="379"/>
                  </a:cubicBezTo>
                  <a:cubicBezTo>
                    <a:pt x="275" y="379"/>
                    <a:pt x="258" y="387"/>
                    <a:pt x="241" y="387"/>
                  </a:cubicBezTo>
                  <a:cubicBezTo>
                    <a:pt x="215" y="387"/>
                    <a:pt x="198" y="396"/>
                    <a:pt x="189" y="396"/>
                  </a:cubicBezTo>
                  <a:cubicBezTo>
                    <a:pt x="155" y="396"/>
                    <a:pt x="129" y="387"/>
                    <a:pt x="103" y="379"/>
                  </a:cubicBezTo>
                  <a:cubicBezTo>
                    <a:pt x="86" y="370"/>
                    <a:pt x="60" y="353"/>
                    <a:pt x="51" y="336"/>
                  </a:cubicBezTo>
                  <a:cubicBezTo>
                    <a:pt x="34" y="319"/>
                    <a:pt x="17" y="301"/>
                    <a:pt x="17" y="276"/>
                  </a:cubicBezTo>
                  <a:cubicBezTo>
                    <a:pt x="8" y="250"/>
                    <a:pt x="0" y="224"/>
                    <a:pt x="0" y="198"/>
                  </a:cubicBezTo>
                  <a:cubicBezTo>
                    <a:pt x="0" y="172"/>
                    <a:pt x="8" y="147"/>
                    <a:pt x="17" y="121"/>
                  </a:cubicBezTo>
                  <a:cubicBezTo>
                    <a:pt x="26" y="95"/>
                    <a:pt x="34" y="78"/>
                    <a:pt x="51" y="60"/>
                  </a:cubicBezTo>
                  <a:cubicBezTo>
                    <a:pt x="60" y="43"/>
                    <a:pt x="86" y="26"/>
                    <a:pt x="103" y="17"/>
                  </a:cubicBezTo>
                  <a:cubicBezTo>
                    <a:pt x="129" y="9"/>
                    <a:pt x="155" y="0"/>
                    <a:pt x="180" y="0"/>
                  </a:cubicBezTo>
                  <a:cubicBezTo>
                    <a:pt x="198" y="0"/>
                    <a:pt x="215" y="9"/>
                    <a:pt x="223" y="9"/>
                  </a:cubicBezTo>
                  <a:cubicBezTo>
                    <a:pt x="241" y="9"/>
                    <a:pt x="258" y="17"/>
                    <a:pt x="275" y="17"/>
                  </a:cubicBezTo>
                  <a:cubicBezTo>
                    <a:pt x="275" y="35"/>
                    <a:pt x="267" y="43"/>
                    <a:pt x="267" y="52"/>
                  </a:cubicBezTo>
                  <a:cubicBezTo>
                    <a:pt x="258" y="60"/>
                    <a:pt x="258" y="69"/>
                    <a:pt x="258" y="78"/>
                  </a:cubicBezTo>
                  <a:cubicBezTo>
                    <a:pt x="241" y="78"/>
                    <a:pt x="232" y="78"/>
                    <a:pt x="223" y="69"/>
                  </a:cubicBezTo>
                  <a:cubicBezTo>
                    <a:pt x="215" y="69"/>
                    <a:pt x="198" y="69"/>
                    <a:pt x="189" y="69"/>
                  </a:cubicBezTo>
                  <a:cubicBezTo>
                    <a:pt x="155" y="69"/>
                    <a:pt x="129" y="78"/>
                    <a:pt x="112" y="104"/>
                  </a:cubicBezTo>
                  <a:cubicBezTo>
                    <a:pt x="95" y="121"/>
                    <a:pt x="86" y="155"/>
                    <a:pt x="86" y="198"/>
                  </a:cubicBezTo>
                  <a:cubicBezTo>
                    <a:pt x="86" y="241"/>
                    <a:pt x="95" y="276"/>
                    <a:pt x="112" y="293"/>
                  </a:cubicBezTo>
                  <a:cubicBezTo>
                    <a:pt x="129" y="319"/>
                    <a:pt x="155" y="327"/>
                    <a:pt x="189" y="327"/>
                  </a:cubicBezTo>
                  <a:cubicBezTo>
                    <a:pt x="198" y="327"/>
                    <a:pt x="198" y="327"/>
                    <a:pt x="206" y="327"/>
                  </a:cubicBezTo>
                  <a:lnTo>
                    <a:pt x="215" y="327"/>
                  </a:lnTo>
                  <a:lnTo>
                    <a:pt x="215" y="18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3" name="Freeform 157"/>
            <p:cNvSpPr>
              <a:spLocks noChangeArrowheads="1"/>
            </p:cNvSpPr>
            <p:nvPr/>
          </p:nvSpPr>
          <p:spPr bwMode="auto">
            <a:xfrm>
              <a:off x="7678062" y="9164898"/>
              <a:ext cx="277704" cy="438477"/>
            </a:xfrm>
            <a:custGeom>
              <a:avLst/>
              <a:gdLst>
                <a:gd name="T0" fmla="*/ 95150 w 251"/>
                <a:gd name="T1" fmla="*/ 237462 h 397"/>
                <a:gd name="T2" fmla="*/ 95150 w 251"/>
                <a:gd name="T3" fmla="*/ 237462 h 397"/>
                <a:gd name="T4" fmla="*/ 57532 w 251"/>
                <a:gd name="T5" fmla="*/ 218686 h 397"/>
                <a:gd name="T6" fmla="*/ 28766 w 251"/>
                <a:gd name="T7" fmla="*/ 199910 h 397"/>
                <a:gd name="T8" fmla="*/ 18809 w 251"/>
                <a:gd name="T9" fmla="*/ 162358 h 397"/>
                <a:gd name="T10" fmla="*/ 9958 w 251"/>
                <a:gd name="T11" fmla="*/ 123701 h 397"/>
                <a:gd name="T12" fmla="*/ 18809 w 251"/>
                <a:gd name="T13" fmla="*/ 76209 h 397"/>
                <a:gd name="T14" fmla="*/ 47575 w 251"/>
                <a:gd name="T15" fmla="*/ 38657 h 397"/>
                <a:gd name="T16" fmla="*/ 95150 w 251"/>
                <a:gd name="T17" fmla="*/ 9940 h 397"/>
                <a:gd name="T18" fmla="*/ 152682 w 251"/>
                <a:gd name="T19" fmla="*/ 0 h 397"/>
                <a:gd name="T20" fmla="*/ 209108 w 251"/>
                <a:gd name="T21" fmla="*/ 9940 h 397"/>
                <a:gd name="T22" fmla="*/ 257789 w 251"/>
                <a:gd name="T23" fmla="*/ 28716 h 397"/>
                <a:gd name="T24" fmla="*/ 237874 w 251"/>
                <a:gd name="T25" fmla="*/ 86149 h 397"/>
                <a:gd name="T26" fmla="*/ 219065 w 251"/>
                <a:gd name="T27" fmla="*/ 86149 h 397"/>
                <a:gd name="T28" fmla="*/ 200257 w 251"/>
                <a:gd name="T29" fmla="*/ 76209 h 397"/>
                <a:gd name="T30" fmla="*/ 181448 w 251"/>
                <a:gd name="T31" fmla="*/ 76209 h 397"/>
                <a:gd name="T32" fmla="*/ 152682 w 251"/>
                <a:gd name="T33" fmla="*/ 76209 h 397"/>
                <a:gd name="T34" fmla="*/ 132767 w 251"/>
                <a:gd name="T35" fmla="*/ 76209 h 397"/>
                <a:gd name="T36" fmla="*/ 113958 w 251"/>
                <a:gd name="T37" fmla="*/ 76209 h 397"/>
                <a:gd name="T38" fmla="*/ 105107 w 251"/>
                <a:gd name="T39" fmla="*/ 94985 h 397"/>
                <a:gd name="T40" fmla="*/ 95150 w 251"/>
                <a:gd name="T41" fmla="*/ 114866 h 397"/>
                <a:gd name="T42" fmla="*/ 105107 w 251"/>
                <a:gd name="T43" fmla="*/ 133642 h 397"/>
                <a:gd name="T44" fmla="*/ 113958 w 251"/>
                <a:gd name="T45" fmla="*/ 152418 h 397"/>
                <a:gd name="T46" fmla="*/ 123916 w 251"/>
                <a:gd name="T47" fmla="*/ 162358 h 397"/>
                <a:gd name="T48" fmla="*/ 142724 w 251"/>
                <a:gd name="T49" fmla="*/ 162358 h 397"/>
                <a:gd name="T50" fmla="*/ 181448 w 251"/>
                <a:gd name="T51" fmla="*/ 181134 h 397"/>
                <a:gd name="T52" fmla="*/ 219065 w 251"/>
                <a:gd name="T53" fmla="*/ 199910 h 397"/>
                <a:gd name="T54" fmla="*/ 247831 w 251"/>
                <a:gd name="T55" fmla="*/ 218686 h 397"/>
                <a:gd name="T56" fmla="*/ 266640 w 251"/>
                <a:gd name="T57" fmla="*/ 256238 h 397"/>
                <a:gd name="T58" fmla="*/ 276598 w 251"/>
                <a:gd name="T59" fmla="*/ 304835 h 397"/>
                <a:gd name="T60" fmla="*/ 266640 w 251"/>
                <a:gd name="T61" fmla="*/ 352328 h 397"/>
                <a:gd name="T62" fmla="*/ 237874 w 251"/>
                <a:gd name="T63" fmla="*/ 399820 h 397"/>
                <a:gd name="T64" fmla="*/ 181448 w 251"/>
                <a:gd name="T65" fmla="*/ 418596 h 397"/>
                <a:gd name="T66" fmla="*/ 113958 w 251"/>
                <a:gd name="T67" fmla="*/ 437373 h 397"/>
                <a:gd name="T68" fmla="*/ 85192 w 251"/>
                <a:gd name="T69" fmla="*/ 427432 h 397"/>
                <a:gd name="T70" fmla="*/ 57532 w 251"/>
                <a:gd name="T71" fmla="*/ 427432 h 397"/>
                <a:gd name="T72" fmla="*/ 28766 w 251"/>
                <a:gd name="T73" fmla="*/ 418596 h 397"/>
                <a:gd name="T74" fmla="*/ 0 w 251"/>
                <a:gd name="T75" fmla="*/ 408656 h 397"/>
                <a:gd name="T76" fmla="*/ 0 w 251"/>
                <a:gd name="T77" fmla="*/ 381044 h 397"/>
                <a:gd name="T78" fmla="*/ 18809 w 251"/>
                <a:gd name="T79" fmla="*/ 342388 h 397"/>
                <a:gd name="T80" fmla="*/ 57532 w 251"/>
                <a:gd name="T81" fmla="*/ 352328 h 397"/>
                <a:gd name="T82" fmla="*/ 105107 w 251"/>
                <a:gd name="T83" fmla="*/ 361164 h 397"/>
                <a:gd name="T84" fmla="*/ 161533 w 251"/>
                <a:gd name="T85" fmla="*/ 342388 h 397"/>
                <a:gd name="T86" fmla="*/ 181448 w 251"/>
                <a:gd name="T87" fmla="*/ 304835 h 397"/>
                <a:gd name="T88" fmla="*/ 181448 w 251"/>
                <a:gd name="T89" fmla="*/ 284955 h 397"/>
                <a:gd name="T90" fmla="*/ 171491 w 251"/>
                <a:gd name="T91" fmla="*/ 266179 h 397"/>
                <a:gd name="T92" fmla="*/ 152682 w 251"/>
                <a:gd name="T93" fmla="*/ 256238 h 397"/>
                <a:gd name="T94" fmla="*/ 132767 w 251"/>
                <a:gd name="T95" fmla="*/ 247403 h 397"/>
                <a:gd name="T96" fmla="*/ 95150 w 251"/>
                <a:gd name="T97" fmla="*/ 237462 h 3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51" h="397">
                  <a:moveTo>
                    <a:pt x="86" y="215"/>
                  </a:moveTo>
                  <a:lnTo>
                    <a:pt x="86" y="215"/>
                  </a:lnTo>
                  <a:cubicBezTo>
                    <a:pt x="69" y="207"/>
                    <a:pt x="60" y="198"/>
                    <a:pt x="52" y="198"/>
                  </a:cubicBezTo>
                  <a:cubicBezTo>
                    <a:pt x="43" y="189"/>
                    <a:pt x="35" y="181"/>
                    <a:pt x="26" y="181"/>
                  </a:cubicBezTo>
                  <a:cubicBezTo>
                    <a:pt x="26" y="172"/>
                    <a:pt x="17" y="164"/>
                    <a:pt x="17" y="147"/>
                  </a:cubicBezTo>
                  <a:cubicBezTo>
                    <a:pt x="9" y="138"/>
                    <a:pt x="9" y="129"/>
                    <a:pt x="9" y="112"/>
                  </a:cubicBezTo>
                  <a:cubicBezTo>
                    <a:pt x="9" y="95"/>
                    <a:pt x="9" y="78"/>
                    <a:pt x="17" y="69"/>
                  </a:cubicBezTo>
                  <a:cubicBezTo>
                    <a:pt x="26" y="52"/>
                    <a:pt x="35" y="43"/>
                    <a:pt x="43" y="35"/>
                  </a:cubicBezTo>
                  <a:cubicBezTo>
                    <a:pt x="52" y="26"/>
                    <a:pt x="69" y="17"/>
                    <a:pt x="86" y="9"/>
                  </a:cubicBezTo>
                  <a:cubicBezTo>
                    <a:pt x="95" y="9"/>
                    <a:pt x="120" y="0"/>
                    <a:pt x="138" y="0"/>
                  </a:cubicBezTo>
                  <a:cubicBezTo>
                    <a:pt x="155" y="0"/>
                    <a:pt x="172" y="9"/>
                    <a:pt x="189" y="9"/>
                  </a:cubicBezTo>
                  <a:cubicBezTo>
                    <a:pt x="198" y="9"/>
                    <a:pt x="215" y="17"/>
                    <a:pt x="233" y="26"/>
                  </a:cubicBezTo>
                  <a:cubicBezTo>
                    <a:pt x="233" y="43"/>
                    <a:pt x="224" y="60"/>
                    <a:pt x="215" y="78"/>
                  </a:cubicBezTo>
                  <a:cubicBezTo>
                    <a:pt x="215" y="78"/>
                    <a:pt x="207" y="78"/>
                    <a:pt x="198" y="78"/>
                  </a:cubicBezTo>
                  <a:cubicBezTo>
                    <a:pt x="198" y="78"/>
                    <a:pt x="189" y="69"/>
                    <a:pt x="181" y="69"/>
                  </a:cubicBezTo>
                  <a:cubicBezTo>
                    <a:pt x="181" y="69"/>
                    <a:pt x="172" y="69"/>
                    <a:pt x="164" y="69"/>
                  </a:cubicBezTo>
                  <a:cubicBezTo>
                    <a:pt x="155" y="69"/>
                    <a:pt x="146" y="69"/>
                    <a:pt x="138" y="69"/>
                  </a:cubicBezTo>
                  <a:cubicBezTo>
                    <a:pt x="129" y="69"/>
                    <a:pt x="129" y="69"/>
                    <a:pt x="120" y="69"/>
                  </a:cubicBezTo>
                  <a:cubicBezTo>
                    <a:pt x="112" y="69"/>
                    <a:pt x="112" y="69"/>
                    <a:pt x="103" y="69"/>
                  </a:cubicBezTo>
                  <a:cubicBezTo>
                    <a:pt x="95" y="78"/>
                    <a:pt x="95" y="78"/>
                    <a:pt x="95" y="86"/>
                  </a:cubicBezTo>
                  <a:cubicBezTo>
                    <a:pt x="86" y="95"/>
                    <a:pt x="86" y="95"/>
                    <a:pt x="86" y="104"/>
                  </a:cubicBezTo>
                  <a:cubicBezTo>
                    <a:pt x="86" y="112"/>
                    <a:pt x="86" y="121"/>
                    <a:pt x="95" y="121"/>
                  </a:cubicBezTo>
                  <a:cubicBezTo>
                    <a:pt x="95" y="129"/>
                    <a:pt x="95" y="129"/>
                    <a:pt x="103" y="138"/>
                  </a:cubicBezTo>
                  <a:cubicBezTo>
                    <a:pt x="103" y="138"/>
                    <a:pt x="112" y="138"/>
                    <a:pt x="112" y="147"/>
                  </a:cubicBezTo>
                  <a:cubicBezTo>
                    <a:pt x="120" y="147"/>
                    <a:pt x="129" y="147"/>
                    <a:pt x="129" y="147"/>
                  </a:cubicBezTo>
                  <a:cubicBezTo>
                    <a:pt x="164" y="164"/>
                    <a:pt x="164" y="164"/>
                    <a:pt x="164" y="164"/>
                  </a:cubicBezTo>
                  <a:cubicBezTo>
                    <a:pt x="172" y="164"/>
                    <a:pt x="189" y="172"/>
                    <a:pt x="198" y="181"/>
                  </a:cubicBezTo>
                  <a:cubicBezTo>
                    <a:pt x="207" y="181"/>
                    <a:pt x="215" y="189"/>
                    <a:pt x="224" y="198"/>
                  </a:cubicBezTo>
                  <a:cubicBezTo>
                    <a:pt x="233" y="207"/>
                    <a:pt x="241" y="215"/>
                    <a:pt x="241" y="232"/>
                  </a:cubicBezTo>
                  <a:cubicBezTo>
                    <a:pt x="250" y="241"/>
                    <a:pt x="250" y="258"/>
                    <a:pt x="250" y="276"/>
                  </a:cubicBezTo>
                  <a:cubicBezTo>
                    <a:pt x="250" y="293"/>
                    <a:pt x="250" y="310"/>
                    <a:pt x="241" y="319"/>
                  </a:cubicBezTo>
                  <a:cubicBezTo>
                    <a:pt x="233" y="336"/>
                    <a:pt x="224" y="345"/>
                    <a:pt x="215" y="362"/>
                  </a:cubicBezTo>
                  <a:cubicBezTo>
                    <a:pt x="198" y="370"/>
                    <a:pt x="181" y="379"/>
                    <a:pt x="164" y="379"/>
                  </a:cubicBezTo>
                  <a:cubicBezTo>
                    <a:pt x="146" y="387"/>
                    <a:pt x="129" y="396"/>
                    <a:pt x="103" y="396"/>
                  </a:cubicBezTo>
                  <a:cubicBezTo>
                    <a:pt x="95" y="396"/>
                    <a:pt x="86" y="387"/>
                    <a:pt x="77" y="387"/>
                  </a:cubicBezTo>
                  <a:cubicBezTo>
                    <a:pt x="60" y="387"/>
                    <a:pt x="52" y="387"/>
                    <a:pt x="52" y="387"/>
                  </a:cubicBezTo>
                  <a:cubicBezTo>
                    <a:pt x="43" y="387"/>
                    <a:pt x="35" y="387"/>
                    <a:pt x="26" y="379"/>
                  </a:cubicBezTo>
                  <a:cubicBezTo>
                    <a:pt x="17" y="379"/>
                    <a:pt x="9" y="379"/>
                    <a:pt x="0" y="370"/>
                  </a:cubicBezTo>
                  <a:cubicBezTo>
                    <a:pt x="0" y="362"/>
                    <a:pt x="0" y="353"/>
                    <a:pt x="0" y="345"/>
                  </a:cubicBezTo>
                  <a:cubicBezTo>
                    <a:pt x="9" y="327"/>
                    <a:pt x="9" y="319"/>
                    <a:pt x="17" y="310"/>
                  </a:cubicBezTo>
                  <a:cubicBezTo>
                    <a:pt x="26" y="310"/>
                    <a:pt x="43" y="319"/>
                    <a:pt x="52" y="319"/>
                  </a:cubicBezTo>
                  <a:cubicBezTo>
                    <a:pt x="69" y="327"/>
                    <a:pt x="77" y="327"/>
                    <a:pt x="95" y="327"/>
                  </a:cubicBezTo>
                  <a:cubicBezTo>
                    <a:pt x="120" y="327"/>
                    <a:pt x="138" y="319"/>
                    <a:pt x="146" y="310"/>
                  </a:cubicBezTo>
                  <a:cubicBezTo>
                    <a:pt x="164" y="301"/>
                    <a:pt x="164" y="293"/>
                    <a:pt x="164" y="276"/>
                  </a:cubicBezTo>
                  <a:cubicBezTo>
                    <a:pt x="164" y="267"/>
                    <a:pt x="164" y="258"/>
                    <a:pt x="164" y="258"/>
                  </a:cubicBezTo>
                  <a:cubicBezTo>
                    <a:pt x="164" y="250"/>
                    <a:pt x="155" y="241"/>
                    <a:pt x="155" y="241"/>
                  </a:cubicBezTo>
                  <a:cubicBezTo>
                    <a:pt x="146" y="241"/>
                    <a:pt x="138" y="232"/>
                    <a:pt x="138" y="232"/>
                  </a:cubicBezTo>
                  <a:cubicBezTo>
                    <a:pt x="129" y="232"/>
                    <a:pt x="120" y="224"/>
                    <a:pt x="120" y="224"/>
                  </a:cubicBezTo>
                  <a:lnTo>
                    <a:pt x="86" y="21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</p:grpSp>
      <p:grpSp>
        <p:nvGrpSpPr>
          <p:cNvPr id="84" name="Group 529"/>
          <p:cNvGrpSpPr/>
          <p:nvPr/>
        </p:nvGrpSpPr>
        <p:grpSpPr bwMode="auto">
          <a:xfrm>
            <a:off x="7890435" y="2585354"/>
            <a:ext cx="984122" cy="876979"/>
            <a:chOff x="14464719" y="5257577"/>
            <a:chExt cx="1968276" cy="1753910"/>
          </a:xfrm>
        </p:grpSpPr>
        <p:sp>
          <p:nvSpPr>
            <p:cNvPr id="85" name="Freeform 37"/>
            <p:cNvSpPr>
              <a:spLocks noChangeArrowheads="1"/>
            </p:cNvSpPr>
            <p:nvPr/>
          </p:nvSpPr>
          <p:spPr bwMode="auto">
            <a:xfrm>
              <a:off x="14464719" y="5554766"/>
              <a:ext cx="1968276" cy="1456721"/>
            </a:xfrm>
            <a:custGeom>
              <a:avLst/>
              <a:gdLst>
                <a:gd name="T0" fmla="*/ 0 w 1783"/>
                <a:gd name="T1" fmla="*/ 1455615 h 1317"/>
                <a:gd name="T2" fmla="*/ 1967172 w 1783"/>
                <a:gd name="T3" fmla="*/ 1455615 h 1317"/>
                <a:gd name="T4" fmla="*/ 1967172 w 1783"/>
                <a:gd name="T5" fmla="*/ 0 h 1317"/>
                <a:gd name="T6" fmla="*/ 0 w 1783"/>
                <a:gd name="T7" fmla="*/ 0 h 1317"/>
                <a:gd name="T8" fmla="*/ 0 w 1783"/>
                <a:gd name="T9" fmla="*/ 1455615 h 13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83" h="1317">
                  <a:moveTo>
                    <a:pt x="0" y="1316"/>
                  </a:moveTo>
                  <a:lnTo>
                    <a:pt x="1782" y="1316"/>
                  </a:lnTo>
                  <a:lnTo>
                    <a:pt x="1782" y="0"/>
                  </a:lnTo>
                  <a:lnTo>
                    <a:pt x="0" y="0"/>
                  </a:lnTo>
                  <a:lnTo>
                    <a:pt x="0" y="1316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6" name="Freeform 39"/>
            <p:cNvSpPr>
              <a:spLocks noChangeArrowheads="1"/>
            </p:cNvSpPr>
            <p:nvPr/>
          </p:nvSpPr>
          <p:spPr bwMode="auto">
            <a:xfrm>
              <a:off x="14644981" y="6573010"/>
              <a:ext cx="287448" cy="292318"/>
            </a:xfrm>
            <a:custGeom>
              <a:avLst/>
              <a:gdLst>
                <a:gd name="T0" fmla="*/ 286338 w 259"/>
                <a:gd name="T1" fmla="*/ 291219 h 266"/>
                <a:gd name="T2" fmla="*/ 0 w 259"/>
                <a:gd name="T3" fmla="*/ 291219 h 266"/>
                <a:gd name="T4" fmla="*/ 0 w 259"/>
                <a:gd name="T5" fmla="*/ 0 h 266"/>
                <a:gd name="T6" fmla="*/ 286338 w 259"/>
                <a:gd name="T7" fmla="*/ 0 h 266"/>
                <a:gd name="T8" fmla="*/ 286338 w 259"/>
                <a:gd name="T9" fmla="*/ 291219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9" h="266">
                  <a:moveTo>
                    <a:pt x="258" y="265"/>
                  </a:moveTo>
                  <a:lnTo>
                    <a:pt x="0" y="265"/>
                  </a:lnTo>
                  <a:lnTo>
                    <a:pt x="0" y="0"/>
                  </a:lnTo>
                  <a:lnTo>
                    <a:pt x="258" y="0"/>
                  </a:lnTo>
                  <a:lnTo>
                    <a:pt x="258" y="265"/>
                  </a:lnTo>
                </a:path>
              </a:pathLst>
            </a:custGeom>
            <a:solidFill>
              <a:srgbClr val="7442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7" name="Freeform 40"/>
            <p:cNvSpPr>
              <a:spLocks noChangeArrowheads="1"/>
            </p:cNvSpPr>
            <p:nvPr/>
          </p:nvSpPr>
          <p:spPr bwMode="auto">
            <a:xfrm>
              <a:off x="15083458" y="6573010"/>
              <a:ext cx="297192" cy="292318"/>
            </a:xfrm>
            <a:custGeom>
              <a:avLst/>
              <a:gdLst>
                <a:gd name="T0" fmla="*/ 296083 w 268"/>
                <a:gd name="T1" fmla="*/ 291219 h 266"/>
                <a:gd name="T2" fmla="*/ 0 w 268"/>
                <a:gd name="T3" fmla="*/ 291219 h 266"/>
                <a:gd name="T4" fmla="*/ 0 w 268"/>
                <a:gd name="T5" fmla="*/ 0 h 266"/>
                <a:gd name="T6" fmla="*/ 296083 w 268"/>
                <a:gd name="T7" fmla="*/ 0 h 266"/>
                <a:gd name="T8" fmla="*/ 296083 w 268"/>
                <a:gd name="T9" fmla="*/ 291219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266">
                  <a:moveTo>
                    <a:pt x="267" y="265"/>
                  </a:moveTo>
                  <a:lnTo>
                    <a:pt x="0" y="265"/>
                  </a:lnTo>
                  <a:lnTo>
                    <a:pt x="0" y="0"/>
                  </a:lnTo>
                  <a:lnTo>
                    <a:pt x="267" y="0"/>
                  </a:lnTo>
                  <a:lnTo>
                    <a:pt x="267" y="265"/>
                  </a:lnTo>
                </a:path>
              </a:pathLst>
            </a:custGeom>
            <a:solidFill>
              <a:srgbClr val="7442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8" name="Freeform 41"/>
            <p:cNvSpPr>
              <a:spLocks noChangeArrowheads="1"/>
            </p:cNvSpPr>
            <p:nvPr/>
          </p:nvSpPr>
          <p:spPr bwMode="auto">
            <a:xfrm>
              <a:off x="15521936" y="6573010"/>
              <a:ext cx="297192" cy="292318"/>
            </a:xfrm>
            <a:custGeom>
              <a:avLst/>
              <a:gdLst>
                <a:gd name="T0" fmla="*/ 296083 w 268"/>
                <a:gd name="T1" fmla="*/ 291219 h 266"/>
                <a:gd name="T2" fmla="*/ 0 w 268"/>
                <a:gd name="T3" fmla="*/ 291219 h 266"/>
                <a:gd name="T4" fmla="*/ 0 w 268"/>
                <a:gd name="T5" fmla="*/ 0 h 266"/>
                <a:gd name="T6" fmla="*/ 296083 w 268"/>
                <a:gd name="T7" fmla="*/ 0 h 266"/>
                <a:gd name="T8" fmla="*/ 296083 w 268"/>
                <a:gd name="T9" fmla="*/ 291219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266">
                  <a:moveTo>
                    <a:pt x="267" y="265"/>
                  </a:moveTo>
                  <a:lnTo>
                    <a:pt x="0" y="265"/>
                  </a:lnTo>
                  <a:lnTo>
                    <a:pt x="0" y="0"/>
                  </a:lnTo>
                  <a:lnTo>
                    <a:pt x="267" y="0"/>
                  </a:lnTo>
                  <a:lnTo>
                    <a:pt x="267" y="265"/>
                  </a:lnTo>
                </a:path>
              </a:pathLst>
            </a:custGeom>
            <a:solidFill>
              <a:srgbClr val="7442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89" name="Freeform 42"/>
            <p:cNvSpPr>
              <a:spLocks noChangeArrowheads="1"/>
            </p:cNvSpPr>
            <p:nvPr/>
          </p:nvSpPr>
          <p:spPr bwMode="auto">
            <a:xfrm>
              <a:off x="14644981" y="6134532"/>
              <a:ext cx="287448" cy="297189"/>
            </a:xfrm>
            <a:custGeom>
              <a:avLst/>
              <a:gdLst>
                <a:gd name="T0" fmla="*/ 286338 w 259"/>
                <a:gd name="T1" fmla="*/ 296080 h 268"/>
                <a:gd name="T2" fmla="*/ 0 w 259"/>
                <a:gd name="T3" fmla="*/ 296080 h 268"/>
                <a:gd name="T4" fmla="*/ 0 w 259"/>
                <a:gd name="T5" fmla="*/ 0 h 268"/>
                <a:gd name="T6" fmla="*/ 286338 w 259"/>
                <a:gd name="T7" fmla="*/ 0 h 268"/>
                <a:gd name="T8" fmla="*/ 286338 w 259"/>
                <a:gd name="T9" fmla="*/ 29608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9" h="268">
                  <a:moveTo>
                    <a:pt x="258" y="267"/>
                  </a:moveTo>
                  <a:lnTo>
                    <a:pt x="0" y="267"/>
                  </a:lnTo>
                  <a:lnTo>
                    <a:pt x="0" y="0"/>
                  </a:lnTo>
                  <a:lnTo>
                    <a:pt x="258" y="0"/>
                  </a:lnTo>
                  <a:lnTo>
                    <a:pt x="258" y="267"/>
                  </a:lnTo>
                </a:path>
              </a:pathLst>
            </a:custGeom>
            <a:solidFill>
              <a:srgbClr val="0077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0" name="Freeform 43"/>
            <p:cNvSpPr>
              <a:spLocks noChangeArrowheads="1"/>
            </p:cNvSpPr>
            <p:nvPr/>
          </p:nvSpPr>
          <p:spPr bwMode="auto">
            <a:xfrm>
              <a:off x="15521936" y="6134532"/>
              <a:ext cx="297192" cy="297189"/>
            </a:xfrm>
            <a:custGeom>
              <a:avLst/>
              <a:gdLst>
                <a:gd name="T0" fmla="*/ 296083 w 268"/>
                <a:gd name="T1" fmla="*/ 296080 h 268"/>
                <a:gd name="T2" fmla="*/ 0 w 268"/>
                <a:gd name="T3" fmla="*/ 296080 h 268"/>
                <a:gd name="T4" fmla="*/ 0 w 268"/>
                <a:gd name="T5" fmla="*/ 0 h 268"/>
                <a:gd name="T6" fmla="*/ 296083 w 268"/>
                <a:gd name="T7" fmla="*/ 0 h 268"/>
                <a:gd name="T8" fmla="*/ 296083 w 268"/>
                <a:gd name="T9" fmla="*/ 29608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268">
                  <a:moveTo>
                    <a:pt x="267" y="267"/>
                  </a:moveTo>
                  <a:lnTo>
                    <a:pt x="0" y="267"/>
                  </a:lnTo>
                  <a:lnTo>
                    <a:pt x="0" y="0"/>
                  </a:lnTo>
                  <a:lnTo>
                    <a:pt x="267" y="0"/>
                  </a:lnTo>
                  <a:lnTo>
                    <a:pt x="267" y="267"/>
                  </a:lnTo>
                </a:path>
              </a:pathLst>
            </a:custGeom>
            <a:solidFill>
              <a:srgbClr val="0077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1" name="Freeform 44"/>
            <p:cNvSpPr>
              <a:spLocks noChangeArrowheads="1"/>
            </p:cNvSpPr>
            <p:nvPr/>
          </p:nvSpPr>
          <p:spPr bwMode="auto">
            <a:xfrm>
              <a:off x="15960413" y="6134532"/>
              <a:ext cx="297192" cy="297189"/>
            </a:xfrm>
            <a:custGeom>
              <a:avLst/>
              <a:gdLst>
                <a:gd name="T0" fmla="*/ 296083 w 268"/>
                <a:gd name="T1" fmla="*/ 296080 h 268"/>
                <a:gd name="T2" fmla="*/ 0 w 268"/>
                <a:gd name="T3" fmla="*/ 296080 h 268"/>
                <a:gd name="T4" fmla="*/ 0 w 268"/>
                <a:gd name="T5" fmla="*/ 0 h 268"/>
                <a:gd name="T6" fmla="*/ 296083 w 268"/>
                <a:gd name="T7" fmla="*/ 0 h 268"/>
                <a:gd name="T8" fmla="*/ 296083 w 268"/>
                <a:gd name="T9" fmla="*/ 29608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268">
                  <a:moveTo>
                    <a:pt x="267" y="267"/>
                  </a:moveTo>
                  <a:lnTo>
                    <a:pt x="0" y="267"/>
                  </a:lnTo>
                  <a:lnTo>
                    <a:pt x="0" y="0"/>
                  </a:lnTo>
                  <a:lnTo>
                    <a:pt x="267" y="0"/>
                  </a:lnTo>
                  <a:lnTo>
                    <a:pt x="267" y="267"/>
                  </a:lnTo>
                </a:path>
              </a:pathLst>
            </a:custGeom>
            <a:solidFill>
              <a:srgbClr val="0077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2" name="Freeform 45"/>
            <p:cNvSpPr>
              <a:spLocks noChangeArrowheads="1"/>
            </p:cNvSpPr>
            <p:nvPr/>
          </p:nvSpPr>
          <p:spPr bwMode="auto">
            <a:xfrm>
              <a:off x="14644981" y="5554766"/>
              <a:ext cx="1607751" cy="438477"/>
            </a:xfrm>
            <a:custGeom>
              <a:avLst/>
              <a:gdLst>
                <a:gd name="T0" fmla="*/ 1606647 w 1456"/>
                <a:gd name="T1" fmla="*/ 437373 h 397"/>
                <a:gd name="T2" fmla="*/ 0 w 1456"/>
                <a:gd name="T3" fmla="*/ 437373 h 397"/>
                <a:gd name="T4" fmla="*/ 0 w 1456"/>
                <a:gd name="T5" fmla="*/ 0 h 397"/>
                <a:gd name="T6" fmla="*/ 1606647 w 1456"/>
                <a:gd name="T7" fmla="*/ 0 h 397"/>
                <a:gd name="T8" fmla="*/ 1606647 w 1456"/>
                <a:gd name="T9" fmla="*/ 437373 h 3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6" h="397">
                  <a:moveTo>
                    <a:pt x="1455" y="396"/>
                  </a:moveTo>
                  <a:lnTo>
                    <a:pt x="0" y="396"/>
                  </a:lnTo>
                  <a:lnTo>
                    <a:pt x="0" y="0"/>
                  </a:lnTo>
                  <a:lnTo>
                    <a:pt x="1455" y="0"/>
                  </a:lnTo>
                  <a:lnTo>
                    <a:pt x="1455" y="396"/>
                  </a:lnTo>
                </a:path>
              </a:pathLst>
            </a:custGeom>
            <a:solidFill>
              <a:srgbClr val="D6D8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3" name="Freeform 46"/>
            <p:cNvSpPr>
              <a:spLocks noChangeArrowheads="1"/>
            </p:cNvSpPr>
            <p:nvPr/>
          </p:nvSpPr>
          <p:spPr bwMode="auto">
            <a:xfrm>
              <a:off x="15950669" y="5554766"/>
              <a:ext cx="199752" cy="199752"/>
            </a:xfrm>
            <a:custGeom>
              <a:avLst/>
              <a:gdLst>
                <a:gd name="T0" fmla="*/ 94388 w 182"/>
                <a:gd name="T1" fmla="*/ 0 h 182"/>
                <a:gd name="T2" fmla="*/ 94388 w 182"/>
                <a:gd name="T3" fmla="*/ 0 h 182"/>
                <a:gd name="T4" fmla="*/ 0 w 182"/>
                <a:gd name="T5" fmla="*/ 94388 h 182"/>
                <a:gd name="T6" fmla="*/ 94388 w 182"/>
                <a:gd name="T7" fmla="*/ 198654 h 182"/>
                <a:gd name="T8" fmla="*/ 198654 w 182"/>
                <a:gd name="T9" fmla="*/ 94388 h 182"/>
                <a:gd name="T10" fmla="*/ 94388 w 182"/>
                <a:gd name="T11" fmla="*/ 0 h 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2" h="182">
                  <a:moveTo>
                    <a:pt x="86" y="0"/>
                  </a:moveTo>
                  <a:lnTo>
                    <a:pt x="86" y="0"/>
                  </a:lnTo>
                  <a:cubicBezTo>
                    <a:pt x="35" y="0"/>
                    <a:pt x="0" y="43"/>
                    <a:pt x="0" y="86"/>
                  </a:cubicBezTo>
                  <a:cubicBezTo>
                    <a:pt x="0" y="138"/>
                    <a:pt x="35" y="181"/>
                    <a:pt x="86" y="181"/>
                  </a:cubicBezTo>
                  <a:cubicBezTo>
                    <a:pt x="138" y="181"/>
                    <a:pt x="181" y="138"/>
                    <a:pt x="181" y="86"/>
                  </a:cubicBezTo>
                  <a:cubicBezTo>
                    <a:pt x="181" y="43"/>
                    <a:pt x="138" y="0"/>
                    <a:pt x="86" y="0"/>
                  </a:cubicBezTo>
                </a:path>
              </a:pathLst>
            </a:custGeom>
            <a:solidFill>
              <a:srgbClr val="3F94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4" name="Freeform 47"/>
            <p:cNvSpPr>
              <a:spLocks noChangeArrowheads="1"/>
            </p:cNvSpPr>
            <p:nvPr/>
          </p:nvSpPr>
          <p:spPr bwMode="auto">
            <a:xfrm>
              <a:off x="15989645" y="5257577"/>
              <a:ext cx="116927" cy="438477"/>
            </a:xfrm>
            <a:custGeom>
              <a:avLst/>
              <a:gdLst>
                <a:gd name="T0" fmla="*/ 57339 w 104"/>
                <a:gd name="T1" fmla="*/ 437373 h 397"/>
                <a:gd name="T2" fmla="*/ 57339 w 104"/>
                <a:gd name="T3" fmla="*/ 437373 h 397"/>
                <a:gd name="T4" fmla="*/ 0 w 104"/>
                <a:gd name="T5" fmla="*/ 379940 h 397"/>
                <a:gd name="T6" fmla="*/ 0 w 104"/>
                <a:gd name="T7" fmla="*/ 57433 h 397"/>
                <a:gd name="T8" fmla="*/ 57339 w 104"/>
                <a:gd name="T9" fmla="*/ 0 h 397"/>
                <a:gd name="T10" fmla="*/ 57339 w 104"/>
                <a:gd name="T11" fmla="*/ 0 h 397"/>
                <a:gd name="T12" fmla="*/ 115803 w 104"/>
                <a:gd name="T13" fmla="*/ 57433 h 397"/>
                <a:gd name="T14" fmla="*/ 115803 w 104"/>
                <a:gd name="T15" fmla="*/ 379940 h 397"/>
                <a:gd name="T16" fmla="*/ 57339 w 104"/>
                <a:gd name="T17" fmla="*/ 437373 h 3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4" h="397">
                  <a:moveTo>
                    <a:pt x="51" y="396"/>
                  </a:moveTo>
                  <a:lnTo>
                    <a:pt x="51" y="396"/>
                  </a:lnTo>
                  <a:cubicBezTo>
                    <a:pt x="25" y="396"/>
                    <a:pt x="0" y="370"/>
                    <a:pt x="0" y="3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6"/>
                    <a:pt x="25" y="0"/>
                    <a:pt x="51" y="0"/>
                  </a:cubicBezTo>
                  <a:cubicBezTo>
                    <a:pt x="86" y="0"/>
                    <a:pt x="103" y="26"/>
                    <a:pt x="103" y="52"/>
                  </a:cubicBezTo>
                  <a:cubicBezTo>
                    <a:pt x="103" y="344"/>
                    <a:pt x="103" y="344"/>
                    <a:pt x="103" y="344"/>
                  </a:cubicBezTo>
                  <a:cubicBezTo>
                    <a:pt x="103" y="370"/>
                    <a:pt x="86" y="396"/>
                    <a:pt x="51" y="396"/>
                  </a:cubicBezTo>
                </a:path>
              </a:pathLst>
            </a:custGeom>
            <a:solidFill>
              <a:srgbClr val="A3A3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5" name="Freeform 48"/>
            <p:cNvSpPr>
              <a:spLocks noChangeArrowheads="1"/>
            </p:cNvSpPr>
            <p:nvPr/>
          </p:nvSpPr>
          <p:spPr bwMode="auto">
            <a:xfrm>
              <a:off x="15643736" y="5554766"/>
              <a:ext cx="199749" cy="199752"/>
            </a:xfrm>
            <a:custGeom>
              <a:avLst/>
              <a:gdLst>
                <a:gd name="T0" fmla="*/ 103167 w 182"/>
                <a:gd name="T1" fmla="*/ 0 h 182"/>
                <a:gd name="T2" fmla="*/ 103167 w 182"/>
                <a:gd name="T3" fmla="*/ 0 h 182"/>
                <a:gd name="T4" fmla="*/ 0 w 182"/>
                <a:gd name="T5" fmla="*/ 94388 h 182"/>
                <a:gd name="T6" fmla="*/ 103167 w 182"/>
                <a:gd name="T7" fmla="*/ 198654 h 182"/>
                <a:gd name="T8" fmla="*/ 198651 w 182"/>
                <a:gd name="T9" fmla="*/ 94388 h 182"/>
                <a:gd name="T10" fmla="*/ 103167 w 182"/>
                <a:gd name="T11" fmla="*/ 0 h 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2" h="182">
                  <a:moveTo>
                    <a:pt x="94" y="0"/>
                  </a:moveTo>
                  <a:lnTo>
                    <a:pt x="94" y="0"/>
                  </a:lnTo>
                  <a:cubicBezTo>
                    <a:pt x="43" y="0"/>
                    <a:pt x="0" y="43"/>
                    <a:pt x="0" y="86"/>
                  </a:cubicBezTo>
                  <a:cubicBezTo>
                    <a:pt x="0" y="138"/>
                    <a:pt x="43" y="181"/>
                    <a:pt x="94" y="181"/>
                  </a:cubicBezTo>
                  <a:cubicBezTo>
                    <a:pt x="137" y="181"/>
                    <a:pt x="181" y="138"/>
                    <a:pt x="181" y="86"/>
                  </a:cubicBezTo>
                  <a:cubicBezTo>
                    <a:pt x="181" y="43"/>
                    <a:pt x="137" y="0"/>
                    <a:pt x="94" y="0"/>
                  </a:cubicBezTo>
                </a:path>
              </a:pathLst>
            </a:custGeom>
            <a:solidFill>
              <a:srgbClr val="3F94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6" name="Freeform 49"/>
            <p:cNvSpPr>
              <a:spLocks noChangeArrowheads="1"/>
            </p:cNvSpPr>
            <p:nvPr/>
          </p:nvSpPr>
          <p:spPr bwMode="auto">
            <a:xfrm>
              <a:off x="15682712" y="5257577"/>
              <a:ext cx="126671" cy="438477"/>
            </a:xfrm>
            <a:custGeom>
              <a:avLst/>
              <a:gdLst>
                <a:gd name="T0" fmla="*/ 67259 w 113"/>
                <a:gd name="T1" fmla="*/ 437373 h 397"/>
                <a:gd name="T2" fmla="*/ 67259 w 113"/>
                <a:gd name="T3" fmla="*/ 437373 h 397"/>
                <a:gd name="T4" fmla="*/ 0 w 113"/>
                <a:gd name="T5" fmla="*/ 379940 h 397"/>
                <a:gd name="T6" fmla="*/ 0 w 113"/>
                <a:gd name="T7" fmla="*/ 57433 h 397"/>
                <a:gd name="T8" fmla="*/ 67259 w 113"/>
                <a:gd name="T9" fmla="*/ 0 h 397"/>
                <a:gd name="T10" fmla="*/ 67259 w 113"/>
                <a:gd name="T11" fmla="*/ 0 h 397"/>
                <a:gd name="T12" fmla="*/ 125550 w 113"/>
                <a:gd name="T13" fmla="*/ 57433 h 397"/>
                <a:gd name="T14" fmla="*/ 125550 w 113"/>
                <a:gd name="T15" fmla="*/ 379940 h 397"/>
                <a:gd name="T16" fmla="*/ 67259 w 113"/>
                <a:gd name="T17" fmla="*/ 437373 h 3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3" h="397">
                  <a:moveTo>
                    <a:pt x="60" y="396"/>
                  </a:moveTo>
                  <a:lnTo>
                    <a:pt x="60" y="396"/>
                  </a:lnTo>
                  <a:cubicBezTo>
                    <a:pt x="26" y="396"/>
                    <a:pt x="0" y="370"/>
                    <a:pt x="0" y="3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6"/>
                    <a:pt x="26" y="0"/>
                    <a:pt x="60" y="0"/>
                  </a:cubicBezTo>
                  <a:cubicBezTo>
                    <a:pt x="86" y="0"/>
                    <a:pt x="112" y="26"/>
                    <a:pt x="112" y="52"/>
                  </a:cubicBezTo>
                  <a:cubicBezTo>
                    <a:pt x="112" y="344"/>
                    <a:pt x="112" y="344"/>
                    <a:pt x="112" y="344"/>
                  </a:cubicBezTo>
                  <a:cubicBezTo>
                    <a:pt x="112" y="370"/>
                    <a:pt x="86" y="396"/>
                    <a:pt x="60" y="396"/>
                  </a:cubicBezTo>
                </a:path>
              </a:pathLst>
            </a:custGeom>
            <a:solidFill>
              <a:srgbClr val="A3A3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7" name="Freeform 50"/>
            <p:cNvSpPr>
              <a:spLocks noChangeArrowheads="1"/>
            </p:cNvSpPr>
            <p:nvPr/>
          </p:nvSpPr>
          <p:spPr bwMode="auto">
            <a:xfrm>
              <a:off x="15351418" y="5554766"/>
              <a:ext cx="199749" cy="199752"/>
            </a:xfrm>
            <a:custGeom>
              <a:avLst/>
              <a:gdLst>
                <a:gd name="T0" fmla="*/ 94387 w 182"/>
                <a:gd name="T1" fmla="*/ 0 h 182"/>
                <a:gd name="T2" fmla="*/ 94387 w 182"/>
                <a:gd name="T3" fmla="*/ 0 h 182"/>
                <a:gd name="T4" fmla="*/ 0 w 182"/>
                <a:gd name="T5" fmla="*/ 94388 h 182"/>
                <a:gd name="T6" fmla="*/ 94387 w 182"/>
                <a:gd name="T7" fmla="*/ 198654 h 182"/>
                <a:gd name="T8" fmla="*/ 198651 w 182"/>
                <a:gd name="T9" fmla="*/ 94388 h 182"/>
                <a:gd name="T10" fmla="*/ 94387 w 182"/>
                <a:gd name="T11" fmla="*/ 0 h 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2" h="182">
                  <a:moveTo>
                    <a:pt x="86" y="0"/>
                  </a:moveTo>
                  <a:lnTo>
                    <a:pt x="86" y="0"/>
                  </a:lnTo>
                  <a:cubicBezTo>
                    <a:pt x="34" y="0"/>
                    <a:pt x="0" y="43"/>
                    <a:pt x="0" y="86"/>
                  </a:cubicBezTo>
                  <a:cubicBezTo>
                    <a:pt x="0" y="138"/>
                    <a:pt x="34" y="181"/>
                    <a:pt x="86" y="181"/>
                  </a:cubicBezTo>
                  <a:cubicBezTo>
                    <a:pt x="138" y="181"/>
                    <a:pt x="181" y="138"/>
                    <a:pt x="181" y="86"/>
                  </a:cubicBezTo>
                  <a:cubicBezTo>
                    <a:pt x="181" y="43"/>
                    <a:pt x="138" y="0"/>
                    <a:pt x="86" y="0"/>
                  </a:cubicBezTo>
                </a:path>
              </a:pathLst>
            </a:custGeom>
            <a:solidFill>
              <a:srgbClr val="3F94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8" name="Freeform 51"/>
            <p:cNvSpPr>
              <a:spLocks noChangeArrowheads="1"/>
            </p:cNvSpPr>
            <p:nvPr/>
          </p:nvSpPr>
          <p:spPr bwMode="auto">
            <a:xfrm>
              <a:off x="15390394" y="5257577"/>
              <a:ext cx="126671" cy="438477"/>
            </a:xfrm>
            <a:custGeom>
              <a:avLst/>
              <a:gdLst>
                <a:gd name="T0" fmla="*/ 58291 w 113"/>
                <a:gd name="T1" fmla="*/ 437373 h 397"/>
                <a:gd name="T2" fmla="*/ 58291 w 113"/>
                <a:gd name="T3" fmla="*/ 437373 h 397"/>
                <a:gd name="T4" fmla="*/ 0 w 113"/>
                <a:gd name="T5" fmla="*/ 379940 h 397"/>
                <a:gd name="T6" fmla="*/ 0 w 113"/>
                <a:gd name="T7" fmla="*/ 57433 h 397"/>
                <a:gd name="T8" fmla="*/ 58291 w 113"/>
                <a:gd name="T9" fmla="*/ 0 h 397"/>
                <a:gd name="T10" fmla="*/ 58291 w 113"/>
                <a:gd name="T11" fmla="*/ 0 h 397"/>
                <a:gd name="T12" fmla="*/ 125550 w 113"/>
                <a:gd name="T13" fmla="*/ 57433 h 397"/>
                <a:gd name="T14" fmla="*/ 125550 w 113"/>
                <a:gd name="T15" fmla="*/ 379940 h 397"/>
                <a:gd name="T16" fmla="*/ 58291 w 113"/>
                <a:gd name="T17" fmla="*/ 437373 h 3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3" h="397">
                  <a:moveTo>
                    <a:pt x="52" y="396"/>
                  </a:moveTo>
                  <a:lnTo>
                    <a:pt x="52" y="396"/>
                  </a:lnTo>
                  <a:cubicBezTo>
                    <a:pt x="26" y="396"/>
                    <a:pt x="0" y="370"/>
                    <a:pt x="0" y="3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6"/>
                    <a:pt x="26" y="0"/>
                    <a:pt x="52" y="0"/>
                  </a:cubicBezTo>
                  <a:cubicBezTo>
                    <a:pt x="86" y="0"/>
                    <a:pt x="112" y="26"/>
                    <a:pt x="112" y="52"/>
                  </a:cubicBezTo>
                  <a:cubicBezTo>
                    <a:pt x="112" y="344"/>
                    <a:pt x="112" y="344"/>
                    <a:pt x="112" y="344"/>
                  </a:cubicBezTo>
                  <a:cubicBezTo>
                    <a:pt x="112" y="370"/>
                    <a:pt x="86" y="396"/>
                    <a:pt x="52" y="396"/>
                  </a:cubicBezTo>
                </a:path>
              </a:pathLst>
            </a:custGeom>
            <a:solidFill>
              <a:srgbClr val="A3A3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99" name="Freeform 52"/>
            <p:cNvSpPr>
              <a:spLocks noChangeArrowheads="1"/>
            </p:cNvSpPr>
            <p:nvPr/>
          </p:nvSpPr>
          <p:spPr bwMode="auto">
            <a:xfrm>
              <a:off x="15044482" y="5554766"/>
              <a:ext cx="199752" cy="199752"/>
            </a:xfrm>
            <a:custGeom>
              <a:avLst/>
              <a:gdLst>
                <a:gd name="T0" fmla="*/ 103739 w 181"/>
                <a:gd name="T1" fmla="*/ 0 h 182"/>
                <a:gd name="T2" fmla="*/ 103739 w 181"/>
                <a:gd name="T3" fmla="*/ 0 h 182"/>
                <a:gd name="T4" fmla="*/ 0 w 181"/>
                <a:gd name="T5" fmla="*/ 94388 h 182"/>
                <a:gd name="T6" fmla="*/ 103739 w 181"/>
                <a:gd name="T7" fmla="*/ 198654 h 182"/>
                <a:gd name="T8" fmla="*/ 198648 w 181"/>
                <a:gd name="T9" fmla="*/ 94388 h 182"/>
                <a:gd name="T10" fmla="*/ 103739 w 181"/>
                <a:gd name="T11" fmla="*/ 0 h 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1" h="182">
                  <a:moveTo>
                    <a:pt x="94" y="0"/>
                  </a:moveTo>
                  <a:lnTo>
                    <a:pt x="94" y="0"/>
                  </a:lnTo>
                  <a:cubicBezTo>
                    <a:pt x="43" y="0"/>
                    <a:pt x="0" y="43"/>
                    <a:pt x="0" y="86"/>
                  </a:cubicBezTo>
                  <a:cubicBezTo>
                    <a:pt x="0" y="138"/>
                    <a:pt x="43" y="181"/>
                    <a:pt x="94" y="181"/>
                  </a:cubicBezTo>
                  <a:cubicBezTo>
                    <a:pt x="146" y="181"/>
                    <a:pt x="180" y="138"/>
                    <a:pt x="180" y="86"/>
                  </a:cubicBezTo>
                  <a:cubicBezTo>
                    <a:pt x="180" y="43"/>
                    <a:pt x="146" y="0"/>
                    <a:pt x="94" y="0"/>
                  </a:cubicBezTo>
                </a:path>
              </a:pathLst>
            </a:custGeom>
            <a:solidFill>
              <a:srgbClr val="3F94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0" name="Freeform 53"/>
            <p:cNvSpPr>
              <a:spLocks noChangeArrowheads="1"/>
            </p:cNvSpPr>
            <p:nvPr/>
          </p:nvSpPr>
          <p:spPr bwMode="auto">
            <a:xfrm>
              <a:off x="15083458" y="5257577"/>
              <a:ext cx="126671" cy="438477"/>
            </a:xfrm>
            <a:custGeom>
              <a:avLst/>
              <a:gdLst>
                <a:gd name="T0" fmla="*/ 67259 w 113"/>
                <a:gd name="T1" fmla="*/ 437373 h 397"/>
                <a:gd name="T2" fmla="*/ 67259 w 113"/>
                <a:gd name="T3" fmla="*/ 437373 h 397"/>
                <a:gd name="T4" fmla="*/ 0 w 113"/>
                <a:gd name="T5" fmla="*/ 379940 h 397"/>
                <a:gd name="T6" fmla="*/ 0 w 113"/>
                <a:gd name="T7" fmla="*/ 57433 h 397"/>
                <a:gd name="T8" fmla="*/ 67259 w 113"/>
                <a:gd name="T9" fmla="*/ 0 h 397"/>
                <a:gd name="T10" fmla="*/ 67259 w 113"/>
                <a:gd name="T11" fmla="*/ 0 h 397"/>
                <a:gd name="T12" fmla="*/ 125550 w 113"/>
                <a:gd name="T13" fmla="*/ 57433 h 397"/>
                <a:gd name="T14" fmla="*/ 125550 w 113"/>
                <a:gd name="T15" fmla="*/ 379940 h 397"/>
                <a:gd name="T16" fmla="*/ 67259 w 113"/>
                <a:gd name="T17" fmla="*/ 437373 h 3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3" h="397">
                  <a:moveTo>
                    <a:pt x="60" y="396"/>
                  </a:moveTo>
                  <a:lnTo>
                    <a:pt x="60" y="396"/>
                  </a:lnTo>
                  <a:cubicBezTo>
                    <a:pt x="26" y="396"/>
                    <a:pt x="0" y="370"/>
                    <a:pt x="0" y="3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6"/>
                    <a:pt x="26" y="0"/>
                    <a:pt x="60" y="0"/>
                  </a:cubicBezTo>
                  <a:cubicBezTo>
                    <a:pt x="86" y="0"/>
                    <a:pt x="112" y="26"/>
                    <a:pt x="112" y="52"/>
                  </a:cubicBezTo>
                  <a:cubicBezTo>
                    <a:pt x="112" y="344"/>
                    <a:pt x="112" y="344"/>
                    <a:pt x="112" y="344"/>
                  </a:cubicBezTo>
                  <a:cubicBezTo>
                    <a:pt x="112" y="370"/>
                    <a:pt x="86" y="396"/>
                    <a:pt x="60" y="396"/>
                  </a:cubicBezTo>
                </a:path>
              </a:pathLst>
            </a:custGeom>
            <a:solidFill>
              <a:srgbClr val="A3A3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1" name="Freeform 54"/>
            <p:cNvSpPr>
              <a:spLocks noChangeArrowheads="1"/>
            </p:cNvSpPr>
            <p:nvPr/>
          </p:nvSpPr>
          <p:spPr bwMode="auto">
            <a:xfrm>
              <a:off x="14752164" y="5554766"/>
              <a:ext cx="199752" cy="199752"/>
            </a:xfrm>
            <a:custGeom>
              <a:avLst/>
              <a:gdLst>
                <a:gd name="T0" fmla="*/ 94910 w 181"/>
                <a:gd name="T1" fmla="*/ 0 h 182"/>
                <a:gd name="T2" fmla="*/ 94910 w 181"/>
                <a:gd name="T3" fmla="*/ 0 h 182"/>
                <a:gd name="T4" fmla="*/ 0 w 181"/>
                <a:gd name="T5" fmla="*/ 94388 h 182"/>
                <a:gd name="T6" fmla="*/ 94910 w 181"/>
                <a:gd name="T7" fmla="*/ 198654 h 182"/>
                <a:gd name="T8" fmla="*/ 198648 w 181"/>
                <a:gd name="T9" fmla="*/ 94388 h 182"/>
                <a:gd name="T10" fmla="*/ 94910 w 181"/>
                <a:gd name="T11" fmla="*/ 0 h 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1" h="182">
                  <a:moveTo>
                    <a:pt x="86" y="0"/>
                  </a:moveTo>
                  <a:lnTo>
                    <a:pt x="86" y="0"/>
                  </a:lnTo>
                  <a:cubicBezTo>
                    <a:pt x="43" y="0"/>
                    <a:pt x="0" y="43"/>
                    <a:pt x="0" y="86"/>
                  </a:cubicBezTo>
                  <a:cubicBezTo>
                    <a:pt x="0" y="138"/>
                    <a:pt x="43" y="181"/>
                    <a:pt x="86" y="181"/>
                  </a:cubicBezTo>
                  <a:cubicBezTo>
                    <a:pt x="137" y="181"/>
                    <a:pt x="180" y="138"/>
                    <a:pt x="180" y="86"/>
                  </a:cubicBezTo>
                  <a:cubicBezTo>
                    <a:pt x="180" y="43"/>
                    <a:pt x="137" y="0"/>
                    <a:pt x="86" y="0"/>
                  </a:cubicBezTo>
                </a:path>
              </a:pathLst>
            </a:custGeom>
            <a:solidFill>
              <a:srgbClr val="3F94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2" name="Freeform 55"/>
            <p:cNvSpPr>
              <a:spLocks noChangeArrowheads="1"/>
            </p:cNvSpPr>
            <p:nvPr/>
          </p:nvSpPr>
          <p:spPr bwMode="auto">
            <a:xfrm>
              <a:off x="14791140" y="5257577"/>
              <a:ext cx="126671" cy="438477"/>
            </a:xfrm>
            <a:custGeom>
              <a:avLst/>
              <a:gdLst>
                <a:gd name="T0" fmla="*/ 58291 w 113"/>
                <a:gd name="T1" fmla="*/ 437373 h 397"/>
                <a:gd name="T2" fmla="*/ 58291 w 113"/>
                <a:gd name="T3" fmla="*/ 437373 h 397"/>
                <a:gd name="T4" fmla="*/ 0 w 113"/>
                <a:gd name="T5" fmla="*/ 379940 h 397"/>
                <a:gd name="T6" fmla="*/ 0 w 113"/>
                <a:gd name="T7" fmla="*/ 57433 h 397"/>
                <a:gd name="T8" fmla="*/ 58291 w 113"/>
                <a:gd name="T9" fmla="*/ 0 h 397"/>
                <a:gd name="T10" fmla="*/ 58291 w 113"/>
                <a:gd name="T11" fmla="*/ 0 h 397"/>
                <a:gd name="T12" fmla="*/ 125550 w 113"/>
                <a:gd name="T13" fmla="*/ 57433 h 397"/>
                <a:gd name="T14" fmla="*/ 125550 w 113"/>
                <a:gd name="T15" fmla="*/ 379940 h 397"/>
                <a:gd name="T16" fmla="*/ 58291 w 113"/>
                <a:gd name="T17" fmla="*/ 437373 h 39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3" h="397">
                  <a:moveTo>
                    <a:pt x="52" y="396"/>
                  </a:moveTo>
                  <a:lnTo>
                    <a:pt x="52" y="396"/>
                  </a:lnTo>
                  <a:cubicBezTo>
                    <a:pt x="26" y="396"/>
                    <a:pt x="0" y="370"/>
                    <a:pt x="0" y="3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6"/>
                    <a:pt x="26" y="0"/>
                    <a:pt x="52" y="0"/>
                  </a:cubicBezTo>
                  <a:cubicBezTo>
                    <a:pt x="86" y="0"/>
                    <a:pt x="112" y="26"/>
                    <a:pt x="112" y="52"/>
                  </a:cubicBezTo>
                  <a:cubicBezTo>
                    <a:pt x="112" y="344"/>
                    <a:pt x="112" y="344"/>
                    <a:pt x="112" y="344"/>
                  </a:cubicBezTo>
                  <a:cubicBezTo>
                    <a:pt x="112" y="370"/>
                    <a:pt x="86" y="396"/>
                    <a:pt x="52" y="396"/>
                  </a:cubicBezTo>
                </a:path>
              </a:pathLst>
            </a:custGeom>
            <a:solidFill>
              <a:srgbClr val="A3A3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3" name="Freeform 56"/>
            <p:cNvSpPr>
              <a:spLocks noChangeArrowheads="1"/>
            </p:cNvSpPr>
            <p:nvPr/>
          </p:nvSpPr>
          <p:spPr bwMode="auto">
            <a:xfrm>
              <a:off x="15093202" y="6144276"/>
              <a:ext cx="267960" cy="267957"/>
            </a:xfrm>
            <a:custGeom>
              <a:avLst/>
              <a:gdLst>
                <a:gd name="T0" fmla="*/ 266853 w 242"/>
                <a:gd name="T1" fmla="*/ 238061 h 242"/>
                <a:gd name="T2" fmla="*/ 170520 w 242"/>
                <a:gd name="T3" fmla="*/ 133979 h 242"/>
                <a:gd name="T4" fmla="*/ 256887 w 242"/>
                <a:gd name="T5" fmla="*/ 47612 h 242"/>
                <a:gd name="T6" fmla="*/ 228098 w 242"/>
                <a:gd name="T7" fmla="*/ 9965 h 242"/>
                <a:gd name="T8" fmla="*/ 132873 w 242"/>
                <a:gd name="T9" fmla="*/ 105190 h 242"/>
                <a:gd name="T10" fmla="*/ 27682 w 242"/>
                <a:gd name="T11" fmla="*/ 0 h 242"/>
                <a:gd name="T12" fmla="*/ 0 w 242"/>
                <a:gd name="T13" fmla="*/ 38754 h 242"/>
                <a:gd name="T14" fmla="*/ 95225 w 242"/>
                <a:gd name="T15" fmla="*/ 133979 h 242"/>
                <a:gd name="T16" fmla="*/ 0 w 242"/>
                <a:gd name="T17" fmla="*/ 238061 h 242"/>
                <a:gd name="T18" fmla="*/ 37647 w 242"/>
                <a:gd name="T19" fmla="*/ 266850 h 242"/>
                <a:gd name="T20" fmla="*/ 132873 w 242"/>
                <a:gd name="T21" fmla="*/ 171625 h 242"/>
                <a:gd name="T22" fmla="*/ 228098 w 242"/>
                <a:gd name="T23" fmla="*/ 266850 h 242"/>
                <a:gd name="T24" fmla="*/ 266853 w 242"/>
                <a:gd name="T25" fmla="*/ 238061 h 2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42" h="242">
                  <a:moveTo>
                    <a:pt x="241" y="215"/>
                  </a:moveTo>
                  <a:lnTo>
                    <a:pt x="154" y="121"/>
                  </a:lnTo>
                  <a:lnTo>
                    <a:pt x="232" y="43"/>
                  </a:lnTo>
                  <a:lnTo>
                    <a:pt x="206" y="9"/>
                  </a:lnTo>
                  <a:lnTo>
                    <a:pt x="120" y="95"/>
                  </a:lnTo>
                  <a:lnTo>
                    <a:pt x="25" y="0"/>
                  </a:lnTo>
                  <a:lnTo>
                    <a:pt x="0" y="35"/>
                  </a:lnTo>
                  <a:lnTo>
                    <a:pt x="86" y="121"/>
                  </a:lnTo>
                  <a:lnTo>
                    <a:pt x="0" y="215"/>
                  </a:lnTo>
                  <a:lnTo>
                    <a:pt x="34" y="241"/>
                  </a:lnTo>
                  <a:lnTo>
                    <a:pt x="120" y="155"/>
                  </a:lnTo>
                  <a:lnTo>
                    <a:pt x="206" y="241"/>
                  </a:lnTo>
                  <a:lnTo>
                    <a:pt x="241" y="215"/>
                  </a:lnTo>
                </a:path>
              </a:pathLst>
            </a:custGeom>
            <a:solidFill>
              <a:srgbClr val="0077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  <p:sp>
          <p:nvSpPr>
            <p:cNvPr id="104" name="Freeform 57"/>
            <p:cNvSpPr>
              <a:spLocks noChangeArrowheads="1"/>
            </p:cNvSpPr>
            <p:nvPr/>
          </p:nvSpPr>
          <p:spPr bwMode="auto">
            <a:xfrm>
              <a:off x="15083458" y="6134532"/>
              <a:ext cx="297192" cy="297189"/>
            </a:xfrm>
            <a:custGeom>
              <a:avLst/>
              <a:gdLst>
                <a:gd name="T0" fmla="*/ 238419 w 268"/>
                <a:gd name="T1" fmla="*/ 47683 h 268"/>
                <a:gd name="T2" fmla="*/ 238419 w 268"/>
                <a:gd name="T3" fmla="*/ 247288 h 268"/>
                <a:gd name="T4" fmla="*/ 47684 w 268"/>
                <a:gd name="T5" fmla="*/ 247288 h 268"/>
                <a:gd name="T6" fmla="*/ 47684 w 268"/>
                <a:gd name="T7" fmla="*/ 47683 h 268"/>
                <a:gd name="T8" fmla="*/ 238419 w 268"/>
                <a:gd name="T9" fmla="*/ 47683 h 268"/>
                <a:gd name="T10" fmla="*/ 296083 w 268"/>
                <a:gd name="T11" fmla="*/ 0 h 268"/>
                <a:gd name="T12" fmla="*/ 0 w 268"/>
                <a:gd name="T13" fmla="*/ 0 h 268"/>
                <a:gd name="T14" fmla="*/ 0 w 268"/>
                <a:gd name="T15" fmla="*/ 296080 h 268"/>
                <a:gd name="T16" fmla="*/ 296083 w 268"/>
                <a:gd name="T17" fmla="*/ 296080 h 268"/>
                <a:gd name="T18" fmla="*/ 296083 w 268"/>
                <a:gd name="T19" fmla="*/ 0 h 2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8" h="268">
                  <a:moveTo>
                    <a:pt x="215" y="43"/>
                  </a:moveTo>
                  <a:lnTo>
                    <a:pt x="215" y="223"/>
                  </a:lnTo>
                  <a:lnTo>
                    <a:pt x="43" y="223"/>
                  </a:lnTo>
                  <a:lnTo>
                    <a:pt x="43" y="43"/>
                  </a:lnTo>
                  <a:lnTo>
                    <a:pt x="215" y="43"/>
                  </a:lnTo>
                  <a:close/>
                  <a:moveTo>
                    <a:pt x="267" y="0"/>
                  </a:moveTo>
                  <a:lnTo>
                    <a:pt x="0" y="0"/>
                  </a:lnTo>
                  <a:lnTo>
                    <a:pt x="0" y="267"/>
                  </a:lnTo>
                  <a:lnTo>
                    <a:pt x="267" y="267"/>
                  </a:lnTo>
                  <a:lnTo>
                    <a:pt x="2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075"/>
            </a:p>
          </p:txBody>
        </p:sp>
      </p:grpSp>
      <p:sp>
        <p:nvSpPr>
          <p:cNvPr id="105" name="矩形 104"/>
          <p:cNvSpPr/>
          <p:nvPr/>
        </p:nvSpPr>
        <p:spPr>
          <a:xfrm>
            <a:off x="2462714" y="5480824"/>
            <a:ext cx="689892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"/>
          <p:cNvSpPr/>
          <p:nvPr/>
        </p:nvSpPr>
        <p:spPr>
          <a:xfrm>
            <a:off x="1204756" y="1770279"/>
            <a:ext cx="1817451" cy="1816657"/>
          </a:xfrm>
          <a:prstGeom prst="ellipse">
            <a:avLst/>
          </a:prstGeom>
          <a:solidFill>
            <a:srgbClr val="3F9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Roboto Light"/>
            </a:endParaRPr>
          </a:p>
        </p:txBody>
      </p:sp>
      <p:sp>
        <p:nvSpPr>
          <p:cNvPr id="3" name="Oval 3"/>
          <p:cNvSpPr/>
          <p:nvPr/>
        </p:nvSpPr>
        <p:spPr>
          <a:xfrm>
            <a:off x="3544426" y="2132976"/>
            <a:ext cx="1076979" cy="1076978"/>
          </a:xfrm>
          <a:prstGeom prst="ellipse">
            <a:avLst/>
          </a:prstGeom>
          <a:solidFill>
            <a:srgbClr val="2C4384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Roboto Light"/>
            </a:endParaRPr>
          </a:p>
        </p:txBody>
      </p:sp>
      <p:sp>
        <p:nvSpPr>
          <p:cNvPr id="4" name="Oval 28"/>
          <p:cNvSpPr/>
          <p:nvPr/>
        </p:nvSpPr>
        <p:spPr>
          <a:xfrm>
            <a:off x="5143625" y="1768691"/>
            <a:ext cx="1816657" cy="1816657"/>
          </a:xfrm>
          <a:prstGeom prst="ellipse">
            <a:avLst/>
          </a:prstGeom>
          <a:solidFill>
            <a:srgbClr val="3F9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Roboto Light"/>
            </a:endParaRPr>
          </a:p>
        </p:txBody>
      </p:sp>
      <p:sp>
        <p:nvSpPr>
          <p:cNvPr id="5" name="Oval 29"/>
          <p:cNvSpPr/>
          <p:nvPr/>
        </p:nvSpPr>
        <p:spPr>
          <a:xfrm>
            <a:off x="7497581" y="2132976"/>
            <a:ext cx="1076978" cy="1076978"/>
          </a:xfrm>
          <a:prstGeom prst="ellipse">
            <a:avLst/>
          </a:prstGeom>
          <a:solidFill>
            <a:srgbClr val="74428D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Roboto Light"/>
            </a:endParaRPr>
          </a:p>
        </p:txBody>
      </p:sp>
      <p:sp>
        <p:nvSpPr>
          <p:cNvPr id="6" name="Freeform 1"/>
          <p:cNvSpPr>
            <a:spLocks noChangeArrowheads="1"/>
          </p:cNvSpPr>
          <p:nvPr/>
        </p:nvSpPr>
        <p:spPr bwMode="auto">
          <a:xfrm rot="10800000">
            <a:off x="3169032" y="2467100"/>
            <a:ext cx="262697" cy="409522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Roboto Light"/>
              <a:ea typeface="+mn-ea"/>
            </a:endParaRPr>
          </a:p>
        </p:txBody>
      </p:sp>
      <p:sp>
        <p:nvSpPr>
          <p:cNvPr id="7" name="Freeform 1"/>
          <p:cNvSpPr>
            <a:spLocks noChangeArrowheads="1"/>
          </p:cNvSpPr>
          <p:nvPr/>
        </p:nvSpPr>
        <p:spPr bwMode="auto">
          <a:xfrm rot="10800000">
            <a:off x="4754738" y="2467100"/>
            <a:ext cx="262697" cy="409522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Roboto Light"/>
              <a:ea typeface="+mn-ea"/>
            </a:endParaRPr>
          </a:p>
        </p:txBody>
      </p:sp>
      <p:sp>
        <p:nvSpPr>
          <p:cNvPr id="8" name="Freeform 1"/>
          <p:cNvSpPr>
            <a:spLocks noChangeArrowheads="1"/>
          </p:cNvSpPr>
          <p:nvPr/>
        </p:nvSpPr>
        <p:spPr bwMode="auto">
          <a:xfrm rot="10800000">
            <a:off x="7101551" y="2467100"/>
            <a:ext cx="261903" cy="409522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Roboto Light"/>
              <a:ea typeface="+mn-ea"/>
            </a:endParaRPr>
          </a:p>
        </p:txBody>
      </p:sp>
      <p:sp>
        <p:nvSpPr>
          <p:cNvPr id="9" name="Oval 37"/>
          <p:cNvSpPr/>
          <p:nvPr/>
        </p:nvSpPr>
        <p:spPr>
          <a:xfrm>
            <a:off x="9103922" y="1763136"/>
            <a:ext cx="1817451" cy="1816657"/>
          </a:xfrm>
          <a:prstGeom prst="ellipse">
            <a:avLst/>
          </a:prstGeom>
          <a:solidFill>
            <a:srgbClr val="0077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Roboto Light"/>
            </a:endParaRPr>
          </a:p>
        </p:txBody>
      </p:sp>
      <p:sp>
        <p:nvSpPr>
          <p:cNvPr id="10" name="Freeform 1"/>
          <p:cNvSpPr>
            <a:spLocks noChangeArrowheads="1"/>
          </p:cNvSpPr>
          <p:nvPr/>
        </p:nvSpPr>
        <p:spPr bwMode="auto">
          <a:xfrm rot="10800000">
            <a:off x="8695194" y="2467100"/>
            <a:ext cx="261903" cy="409522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Roboto Light"/>
              <a:ea typeface="+mn-ea"/>
            </a:endParaRPr>
          </a:p>
        </p:txBody>
      </p:sp>
      <p:sp>
        <p:nvSpPr>
          <p:cNvPr id="11" name="Freeform 16"/>
          <p:cNvSpPr>
            <a:spLocks noChangeArrowheads="1"/>
          </p:cNvSpPr>
          <p:nvPr/>
        </p:nvSpPr>
        <p:spPr bwMode="auto">
          <a:xfrm>
            <a:off x="1758721" y="2121865"/>
            <a:ext cx="690473" cy="1084121"/>
          </a:xfrm>
          <a:custGeom>
            <a:avLst/>
            <a:gdLst>
              <a:gd name="T0" fmla="*/ 853180 w 657"/>
              <a:gd name="T1" fmla="*/ 1989409 h 1032"/>
              <a:gd name="T2" fmla="*/ 699775 w 657"/>
              <a:gd name="T3" fmla="*/ 2165872 h 1032"/>
              <a:gd name="T4" fmla="*/ 525357 w 657"/>
              <a:gd name="T5" fmla="*/ 1989409 h 1032"/>
              <a:gd name="T6" fmla="*/ 941440 w 657"/>
              <a:gd name="T7" fmla="*/ 1924286 h 1032"/>
              <a:gd name="T8" fmla="*/ 416083 w 657"/>
              <a:gd name="T9" fmla="*/ 1749924 h 1032"/>
              <a:gd name="T10" fmla="*/ 1378537 w 657"/>
              <a:gd name="T11" fmla="*/ 699549 h 1032"/>
              <a:gd name="T12" fmla="*/ 1181002 w 657"/>
              <a:gd name="T13" fmla="*/ 1180621 h 1032"/>
              <a:gd name="T14" fmla="*/ 1115858 w 657"/>
              <a:gd name="T15" fmla="*/ 1333976 h 1032"/>
              <a:gd name="T16" fmla="*/ 1050714 w 657"/>
              <a:gd name="T17" fmla="*/ 1487330 h 1032"/>
              <a:gd name="T18" fmla="*/ 1050714 w 657"/>
              <a:gd name="T19" fmla="*/ 1531446 h 1032"/>
              <a:gd name="T20" fmla="*/ 348837 w 657"/>
              <a:gd name="T21" fmla="*/ 1661692 h 1032"/>
              <a:gd name="T22" fmla="*/ 327823 w 657"/>
              <a:gd name="T23" fmla="*/ 1487330 h 1032"/>
              <a:gd name="T24" fmla="*/ 283693 w 657"/>
              <a:gd name="T25" fmla="*/ 1333976 h 1032"/>
              <a:gd name="T26" fmla="*/ 195433 w 657"/>
              <a:gd name="T27" fmla="*/ 1159613 h 1032"/>
              <a:gd name="T28" fmla="*/ 0 w 657"/>
              <a:gd name="T29" fmla="*/ 699549 h 1032"/>
              <a:gd name="T30" fmla="*/ 699775 w 657"/>
              <a:gd name="T31" fmla="*/ 0 h 1032"/>
              <a:gd name="T32" fmla="*/ 1378537 w 657"/>
              <a:gd name="T33" fmla="*/ 699549 h 1032"/>
              <a:gd name="T34" fmla="*/ 1071728 w 657"/>
              <a:gd name="T35" fmla="*/ 327717 h 1032"/>
              <a:gd name="T36" fmla="*/ 327823 w 657"/>
              <a:gd name="T37" fmla="*/ 327717 h 1032"/>
              <a:gd name="T38" fmla="*/ 306808 w 657"/>
              <a:gd name="T39" fmla="*/ 1048274 h 1032"/>
              <a:gd name="T40" fmla="*/ 348837 w 657"/>
              <a:gd name="T41" fmla="*/ 1136505 h 1032"/>
              <a:gd name="T42" fmla="*/ 481227 w 657"/>
              <a:gd name="T43" fmla="*/ 1399099 h 1032"/>
              <a:gd name="T44" fmla="*/ 897310 w 657"/>
              <a:gd name="T45" fmla="*/ 1508338 h 1032"/>
              <a:gd name="T46" fmla="*/ 962454 w 657"/>
              <a:gd name="T47" fmla="*/ 1268852 h 1032"/>
              <a:gd name="T48" fmla="*/ 1071728 w 657"/>
              <a:gd name="T49" fmla="*/ 1092389 h 1032"/>
              <a:gd name="T50" fmla="*/ 1225132 w 657"/>
              <a:gd name="T51" fmla="*/ 699549 h 1032"/>
              <a:gd name="T52" fmla="*/ 743905 w 657"/>
              <a:gd name="T53" fmla="*/ 743665 h 1032"/>
              <a:gd name="T54" fmla="*/ 634631 w 657"/>
              <a:gd name="T55" fmla="*/ 743665 h 1032"/>
              <a:gd name="T56" fmla="*/ 502241 w 657"/>
              <a:gd name="T57" fmla="*/ 743665 h 1032"/>
              <a:gd name="T58" fmla="*/ 525357 w 657"/>
              <a:gd name="T59" fmla="*/ 1048274 h 1032"/>
              <a:gd name="T60" fmla="*/ 634631 w 657"/>
              <a:gd name="T61" fmla="*/ 1048274 h 1032"/>
              <a:gd name="T62" fmla="*/ 764920 w 657"/>
              <a:gd name="T63" fmla="*/ 1048274 h 1032"/>
              <a:gd name="T64" fmla="*/ 874194 w 657"/>
              <a:gd name="T65" fmla="*/ 1048274 h 1032"/>
              <a:gd name="T66" fmla="*/ 897310 w 657"/>
              <a:gd name="T67" fmla="*/ 743665 h 1032"/>
              <a:gd name="T68" fmla="*/ 809050 w 657"/>
              <a:gd name="T69" fmla="*/ 873912 h 103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sp>
        <p:nvSpPr>
          <p:cNvPr id="12" name="Freeform 17"/>
          <p:cNvSpPr>
            <a:spLocks noChangeArrowheads="1"/>
          </p:cNvSpPr>
          <p:nvPr/>
        </p:nvSpPr>
        <p:spPr bwMode="auto">
          <a:xfrm>
            <a:off x="3889663" y="2367894"/>
            <a:ext cx="392855" cy="548410"/>
          </a:xfrm>
          <a:custGeom>
            <a:avLst/>
            <a:gdLst>
              <a:gd name="T0" fmla="*/ 509767 w 503"/>
              <a:gd name="T1" fmla="*/ 221560 h 703"/>
              <a:gd name="T2" fmla="*/ 262702 w 503"/>
              <a:gd name="T3" fmla="*/ 221560 h 703"/>
              <a:gd name="T4" fmla="*/ 262702 w 503"/>
              <a:gd name="T5" fmla="*/ 209078 h 703"/>
              <a:gd name="T6" fmla="*/ 287721 w 503"/>
              <a:gd name="T7" fmla="*/ 195036 h 703"/>
              <a:gd name="T8" fmla="*/ 484748 w 503"/>
              <a:gd name="T9" fmla="*/ 195036 h 703"/>
              <a:gd name="T10" fmla="*/ 536350 w 503"/>
              <a:gd name="T11" fmla="*/ 0 h 703"/>
              <a:gd name="T12" fmla="*/ 236119 w 503"/>
              <a:gd name="T13" fmla="*/ 0 h 703"/>
              <a:gd name="T14" fmla="*/ 275212 w 503"/>
              <a:gd name="T15" fmla="*/ 195036 h 703"/>
              <a:gd name="T16" fmla="*/ 104768 w 503"/>
              <a:gd name="T17" fmla="*/ 104539 h 703"/>
              <a:gd name="T18" fmla="*/ 117278 w 503"/>
              <a:gd name="T19" fmla="*/ 131064 h 703"/>
              <a:gd name="T20" fmla="*/ 262702 w 503"/>
              <a:gd name="T21" fmla="*/ 209078 h 703"/>
              <a:gd name="T22" fmla="*/ 143861 w 503"/>
              <a:gd name="T23" fmla="*/ 209078 h 703"/>
              <a:gd name="T24" fmla="*/ 131351 w 503"/>
              <a:gd name="T25" fmla="*/ 221560 h 703"/>
              <a:gd name="T26" fmla="*/ 197026 w 503"/>
              <a:gd name="T27" fmla="*/ 248085 h 703"/>
              <a:gd name="T28" fmla="*/ 236119 w 503"/>
              <a:gd name="T29" fmla="*/ 235603 h 703"/>
              <a:gd name="T30" fmla="*/ 0 w 503"/>
              <a:gd name="T31" fmla="*/ 717731 h 703"/>
              <a:gd name="T32" fmla="*/ 392489 w 503"/>
              <a:gd name="T33" fmla="*/ 1095320 h 703"/>
              <a:gd name="T34" fmla="*/ 784978 w 503"/>
              <a:gd name="T35" fmla="*/ 705249 h 703"/>
              <a:gd name="T36" fmla="*/ 509767 w 503"/>
              <a:gd name="T37" fmla="*/ 221560 h 703"/>
              <a:gd name="T38" fmla="*/ 497257 w 503"/>
              <a:gd name="T39" fmla="*/ 834752 h 703"/>
              <a:gd name="T40" fmla="*/ 431582 w 503"/>
              <a:gd name="T41" fmla="*/ 873759 h 703"/>
              <a:gd name="T42" fmla="*/ 431582 w 503"/>
              <a:gd name="T43" fmla="*/ 939291 h 703"/>
              <a:gd name="T44" fmla="*/ 365906 w 503"/>
              <a:gd name="T45" fmla="*/ 939291 h 703"/>
              <a:gd name="T46" fmla="*/ 353397 w 503"/>
              <a:gd name="T47" fmla="*/ 873759 h 703"/>
              <a:gd name="T48" fmla="*/ 275212 w 503"/>
              <a:gd name="T49" fmla="*/ 834752 h 703"/>
              <a:gd name="T50" fmla="*/ 236119 w 503"/>
              <a:gd name="T51" fmla="*/ 756738 h 703"/>
              <a:gd name="T52" fmla="*/ 236119 w 503"/>
              <a:gd name="T53" fmla="*/ 730213 h 703"/>
              <a:gd name="T54" fmla="*/ 301794 w 503"/>
              <a:gd name="T55" fmla="*/ 730213 h 703"/>
              <a:gd name="T56" fmla="*/ 301794 w 503"/>
              <a:gd name="T57" fmla="*/ 742695 h 703"/>
              <a:gd name="T58" fmla="*/ 326814 w 503"/>
              <a:gd name="T59" fmla="*/ 795745 h 703"/>
              <a:gd name="T60" fmla="*/ 392489 w 503"/>
              <a:gd name="T61" fmla="*/ 822270 h 703"/>
              <a:gd name="T62" fmla="*/ 458165 w 503"/>
              <a:gd name="T63" fmla="*/ 795745 h 703"/>
              <a:gd name="T64" fmla="*/ 484748 w 503"/>
              <a:gd name="T65" fmla="*/ 742695 h 703"/>
              <a:gd name="T66" fmla="*/ 458165 w 503"/>
              <a:gd name="T67" fmla="*/ 691206 h 703"/>
              <a:gd name="T68" fmla="*/ 379980 w 503"/>
              <a:gd name="T69" fmla="*/ 664681 h 703"/>
              <a:gd name="T70" fmla="*/ 287721 w 503"/>
              <a:gd name="T71" fmla="*/ 613192 h 703"/>
              <a:gd name="T72" fmla="*/ 248629 w 503"/>
              <a:gd name="T73" fmla="*/ 547660 h 703"/>
              <a:gd name="T74" fmla="*/ 287721 w 503"/>
              <a:gd name="T75" fmla="*/ 457163 h 703"/>
              <a:gd name="T76" fmla="*/ 353397 w 503"/>
              <a:gd name="T77" fmla="*/ 430639 h 703"/>
              <a:gd name="T78" fmla="*/ 353397 w 503"/>
              <a:gd name="T79" fmla="*/ 365107 h 703"/>
              <a:gd name="T80" fmla="*/ 419072 w 503"/>
              <a:gd name="T81" fmla="*/ 365107 h 703"/>
              <a:gd name="T82" fmla="*/ 419072 w 503"/>
              <a:gd name="T83" fmla="*/ 416596 h 703"/>
              <a:gd name="T84" fmla="*/ 497257 w 503"/>
              <a:gd name="T85" fmla="*/ 457163 h 703"/>
              <a:gd name="T86" fmla="*/ 536350 w 503"/>
              <a:gd name="T87" fmla="*/ 547660 h 703"/>
              <a:gd name="T88" fmla="*/ 470674 w 503"/>
              <a:gd name="T89" fmla="*/ 547660 h 703"/>
              <a:gd name="T90" fmla="*/ 444091 w 503"/>
              <a:gd name="T91" fmla="*/ 496170 h 703"/>
              <a:gd name="T92" fmla="*/ 392489 w 503"/>
              <a:gd name="T93" fmla="*/ 469646 h 703"/>
              <a:gd name="T94" fmla="*/ 340887 w 503"/>
              <a:gd name="T95" fmla="*/ 496170 h 703"/>
              <a:gd name="T96" fmla="*/ 314304 w 503"/>
              <a:gd name="T97" fmla="*/ 535178 h 703"/>
              <a:gd name="T98" fmla="*/ 340887 w 503"/>
              <a:gd name="T99" fmla="*/ 586667 h 703"/>
              <a:gd name="T100" fmla="*/ 406562 w 503"/>
              <a:gd name="T101" fmla="*/ 613192 h 703"/>
              <a:gd name="T102" fmla="*/ 509767 w 503"/>
              <a:gd name="T103" fmla="*/ 664681 h 703"/>
              <a:gd name="T104" fmla="*/ 548859 w 503"/>
              <a:gd name="T105" fmla="*/ 742695 h 703"/>
              <a:gd name="T106" fmla="*/ 497257 w 503"/>
              <a:gd name="T107" fmla="*/ 834752 h 703"/>
              <a:gd name="T108" fmla="*/ 497257 w 503"/>
              <a:gd name="T109" fmla="*/ 834752 h 703"/>
              <a:gd name="T110" fmla="*/ 497257 w 503"/>
              <a:gd name="T111" fmla="*/ 834752 h 70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03" h="703">
                <a:moveTo>
                  <a:pt x="326" y="142"/>
                </a:moveTo>
                <a:cubicBezTo>
                  <a:pt x="168" y="142"/>
                  <a:pt x="168" y="142"/>
                  <a:pt x="168" y="142"/>
                </a:cubicBezTo>
                <a:cubicBezTo>
                  <a:pt x="168" y="134"/>
                  <a:pt x="168" y="134"/>
                  <a:pt x="168" y="134"/>
                </a:cubicBezTo>
                <a:cubicBezTo>
                  <a:pt x="184" y="125"/>
                  <a:pt x="184" y="125"/>
                  <a:pt x="184" y="125"/>
                </a:cubicBezTo>
                <a:cubicBezTo>
                  <a:pt x="310" y="125"/>
                  <a:pt x="310" y="125"/>
                  <a:pt x="310" y="125"/>
                </a:cubicBezTo>
                <a:cubicBezTo>
                  <a:pt x="343" y="0"/>
                  <a:pt x="343" y="0"/>
                  <a:pt x="343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76" y="125"/>
                  <a:pt x="176" y="125"/>
                  <a:pt x="176" y="125"/>
                </a:cubicBezTo>
                <a:cubicBezTo>
                  <a:pt x="159" y="100"/>
                  <a:pt x="109" y="50"/>
                  <a:pt x="67" y="67"/>
                </a:cubicBezTo>
                <a:cubicBezTo>
                  <a:pt x="75" y="84"/>
                  <a:pt x="75" y="84"/>
                  <a:pt x="75" y="84"/>
                </a:cubicBezTo>
                <a:cubicBezTo>
                  <a:pt x="109" y="67"/>
                  <a:pt x="159" y="117"/>
                  <a:pt x="168" y="134"/>
                </a:cubicBezTo>
                <a:cubicBezTo>
                  <a:pt x="142" y="142"/>
                  <a:pt x="109" y="151"/>
                  <a:pt x="92" y="134"/>
                </a:cubicBezTo>
                <a:cubicBezTo>
                  <a:pt x="84" y="142"/>
                  <a:pt x="84" y="142"/>
                  <a:pt x="84" y="142"/>
                </a:cubicBezTo>
                <a:cubicBezTo>
                  <a:pt x="92" y="151"/>
                  <a:pt x="109" y="159"/>
                  <a:pt x="126" y="159"/>
                </a:cubicBezTo>
                <a:cubicBezTo>
                  <a:pt x="134" y="159"/>
                  <a:pt x="142" y="159"/>
                  <a:pt x="151" y="151"/>
                </a:cubicBezTo>
                <a:cubicBezTo>
                  <a:pt x="67" y="217"/>
                  <a:pt x="0" y="351"/>
                  <a:pt x="0" y="460"/>
                </a:cubicBezTo>
                <a:cubicBezTo>
                  <a:pt x="0" y="594"/>
                  <a:pt x="117" y="702"/>
                  <a:pt x="251" y="702"/>
                </a:cubicBezTo>
                <a:cubicBezTo>
                  <a:pt x="393" y="702"/>
                  <a:pt x="502" y="594"/>
                  <a:pt x="502" y="452"/>
                </a:cubicBezTo>
                <a:cubicBezTo>
                  <a:pt x="502" y="343"/>
                  <a:pt x="427" y="192"/>
                  <a:pt x="326" y="142"/>
                </a:cubicBezTo>
                <a:close/>
                <a:moveTo>
                  <a:pt x="318" y="535"/>
                </a:moveTo>
                <a:cubicBezTo>
                  <a:pt x="310" y="552"/>
                  <a:pt x="293" y="552"/>
                  <a:pt x="276" y="560"/>
                </a:cubicBezTo>
                <a:cubicBezTo>
                  <a:pt x="276" y="602"/>
                  <a:pt x="276" y="602"/>
                  <a:pt x="276" y="602"/>
                </a:cubicBezTo>
                <a:cubicBezTo>
                  <a:pt x="234" y="602"/>
                  <a:pt x="234" y="602"/>
                  <a:pt x="234" y="602"/>
                </a:cubicBezTo>
                <a:cubicBezTo>
                  <a:pt x="226" y="560"/>
                  <a:pt x="226" y="560"/>
                  <a:pt x="226" y="560"/>
                </a:cubicBezTo>
                <a:cubicBezTo>
                  <a:pt x="209" y="560"/>
                  <a:pt x="193" y="552"/>
                  <a:pt x="176" y="535"/>
                </a:cubicBezTo>
                <a:cubicBezTo>
                  <a:pt x="159" y="518"/>
                  <a:pt x="151" y="502"/>
                  <a:pt x="151" y="485"/>
                </a:cubicBezTo>
                <a:cubicBezTo>
                  <a:pt x="151" y="468"/>
                  <a:pt x="151" y="468"/>
                  <a:pt x="151" y="468"/>
                </a:cubicBezTo>
                <a:cubicBezTo>
                  <a:pt x="193" y="468"/>
                  <a:pt x="193" y="468"/>
                  <a:pt x="193" y="468"/>
                </a:cubicBezTo>
                <a:cubicBezTo>
                  <a:pt x="193" y="476"/>
                  <a:pt x="193" y="476"/>
                  <a:pt x="193" y="476"/>
                </a:cubicBezTo>
                <a:cubicBezTo>
                  <a:pt x="193" y="493"/>
                  <a:pt x="201" y="502"/>
                  <a:pt x="209" y="510"/>
                </a:cubicBezTo>
                <a:cubicBezTo>
                  <a:pt x="218" y="518"/>
                  <a:pt x="234" y="527"/>
                  <a:pt x="251" y="527"/>
                </a:cubicBezTo>
                <a:cubicBezTo>
                  <a:pt x="268" y="527"/>
                  <a:pt x="284" y="518"/>
                  <a:pt x="293" y="510"/>
                </a:cubicBezTo>
                <a:cubicBezTo>
                  <a:pt x="301" y="502"/>
                  <a:pt x="310" y="493"/>
                  <a:pt x="310" y="476"/>
                </a:cubicBezTo>
                <a:cubicBezTo>
                  <a:pt x="310" y="460"/>
                  <a:pt x="301" y="452"/>
                  <a:pt x="293" y="443"/>
                </a:cubicBezTo>
                <a:cubicBezTo>
                  <a:pt x="284" y="435"/>
                  <a:pt x="268" y="426"/>
                  <a:pt x="243" y="426"/>
                </a:cubicBezTo>
                <a:cubicBezTo>
                  <a:pt x="218" y="418"/>
                  <a:pt x="193" y="410"/>
                  <a:pt x="184" y="393"/>
                </a:cubicBezTo>
                <a:cubicBezTo>
                  <a:pt x="168" y="385"/>
                  <a:pt x="159" y="368"/>
                  <a:pt x="159" y="351"/>
                </a:cubicBezTo>
                <a:cubicBezTo>
                  <a:pt x="159" y="326"/>
                  <a:pt x="168" y="309"/>
                  <a:pt x="184" y="293"/>
                </a:cubicBezTo>
                <a:cubicBezTo>
                  <a:pt x="201" y="284"/>
                  <a:pt x="209" y="276"/>
                  <a:pt x="226" y="276"/>
                </a:cubicBezTo>
                <a:cubicBezTo>
                  <a:pt x="226" y="234"/>
                  <a:pt x="226" y="234"/>
                  <a:pt x="226" y="234"/>
                </a:cubicBezTo>
                <a:cubicBezTo>
                  <a:pt x="268" y="234"/>
                  <a:pt x="268" y="234"/>
                  <a:pt x="268" y="234"/>
                </a:cubicBezTo>
                <a:cubicBezTo>
                  <a:pt x="268" y="267"/>
                  <a:pt x="268" y="267"/>
                  <a:pt x="268" y="267"/>
                </a:cubicBezTo>
                <a:cubicBezTo>
                  <a:pt x="293" y="276"/>
                  <a:pt x="310" y="276"/>
                  <a:pt x="318" y="293"/>
                </a:cubicBezTo>
                <a:cubicBezTo>
                  <a:pt x="335" y="301"/>
                  <a:pt x="343" y="326"/>
                  <a:pt x="343" y="351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01" y="334"/>
                  <a:pt x="293" y="326"/>
                  <a:pt x="284" y="318"/>
                </a:cubicBezTo>
                <a:cubicBezTo>
                  <a:pt x="284" y="309"/>
                  <a:pt x="268" y="301"/>
                  <a:pt x="251" y="301"/>
                </a:cubicBezTo>
                <a:cubicBezTo>
                  <a:pt x="234" y="301"/>
                  <a:pt x="226" y="309"/>
                  <a:pt x="218" y="318"/>
                </a:cubicBezTo>
                <a:cubicBezTo>
                  <a:pt x="209" y="326"/>
                  <a:pt x="201" y="334"/>
                  <a:pt x="201" y="343"/>
                </a:cubicBezTo>
                <a:cubicBezTo>
                  <a:pt x="201" y="360"/>
                  <a:pt x="209" y="368"/>
                  <a:pt x="218" y="376"/>
                </a:cubicBezTo>
                <a:cubicBezTo>
                  <a:pt x="226" y="385"/>
                  <a:pt x="234" y="385"/>
                  <a:pt x="260" y="393"/>
                </a:cubicBezTo>
                <a:cubicBezTo>
                  <a:pt x="284" y="401"/>
                  <a:pt x="310" y="410"/>
                  <a:pt x="326" y="426"/>
                </a:cubicBezTo>
                <a:cubicBezTo>
                  <a:pt x="343" y="435"/>
                  <a:pt x="351" y="452"/>
                  <a:pt x="351" y="476"/>
                </a:cubicBezTo>
                <a:cubicBezTo>
                  <a:pt x="351" y="502"/>
                  <a:pt x="343" y="518"/>
                  <a:pt x="318" y="535"/>
                </a:cubicBezTo>
                <a:close/>
                <a:moveTo>
                  <a:pt x="318" y="535"/>
                </a:moveTo>
                <a:lnTo>
                  <a:pt x="318" y="5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sp>
        <p:nvSpPr>
          <p:cNvPr id="13" name="Freeform 109"/>
          <p:cNvSpPr>
            <a:spLocks noChangeArrowheads="1"/>
          </p:cNvSpPr>
          <p:nvPr/>
        </p:nvSpPr>
        <p:spPr bwMode="auto">
          <a:xfrm>
            <a:off x="5542829" y="2117896"/>
            <a:ext cx="1066661" cy="1066661"/>
          </a:xfrm>
          <a:custGeom>
            <a:avLst/>
            <a:gdLst>
              <a:gd name="T0" fmla="*/ 1065415 w 1105"/>
              <a:gd name="T1" fmla="*/ 0 h 1105"/>
              <a:gd name="T2" fmla="*/ 0 w 1105"/>
              <a:gd name="T3" fmla="*/ 1065277 h 1105"/>
              <a:gd name="T4" fmla="*/ 1065415 w 1105"/>
              <a:gd name="T5" fmla="*/ 2130553 h 1105"/>
              <a:gd name="T6" fmla="*/ 2130830 w 1105"/>
              <a:gd name="T7" fmla="*/ 1065277 h 1105"/>
              <a:gd name="T8" fmla="*/ 1065415 w 1105"/>
              <a:gd name="T9" fmla="*/ 0 h 1105"/>
              <a:gd name="T10" fmla="*/ 1065415 w 1105"/>
              <a:gd name="T11" fmla="*/ 1953007 h 1105"/>
              <a:gd name="T12" fmla="*/ 162128 w 1105"/>
              <a:gd name="T13" fmla="*/ 1065277 h 1105"/>
              <a:gd name="T14" fmla="*/ 1065415 w 1105"/>
              <a:gd name="T15" fmla="*/ 162107 h 1105"/>
              <a:gd name="T16" fmla="*/ 1953261 w 1105"/>
              <a:gd name="T17" fmla="*/ 1065277 h 1105"/>
              <a:gd name="T18" fmla="*/ 1065415 w 1105"/>
              <a:gd name="T19" fmla="*/ 1953007 h 1105"/>
              <a:gd name="T20" fmla="*/ 1613563 w 1105"/>
              <a:gd name="T21" fmla="*/ 791238 h 1105"/>
              <a:gd name="T22" fmla="*/ 1598122 w 1105"/>
              <a:gd name="T23" fmla="*/ 872292 h 1105"/>
              <a:gd name="T24" fmla="*/ 1080856 w 1105"/>
              <a:gd name="T25" fmla="*/ 1227384 h 1105"/>
              <a:gd name="T26" fmla="*/ 1049974 w 1105"/>
              <a:gd name="T27" fmla="*/ 1227384 h 1105"/>
              <a:gd name="T28" fmla="*/ 1017162 w 1105"/>
              <a:gd name="T29" fmla="*/ 1227384 h 1105"/>
              <a:gd name="T30" fmla="*/ 999792 w 1105"/>
              <a:gd name="T31" fmla="*/ 1179138 h 1105"/>
              <a:gd name="T32" fmla="*/ 999792 w 1105"/>
              <a:gd name="T33" fmla="*/ 420707 h 1105"/>
              <a:gd name="T34" fmla="*/ 1049974 w 1105"/>
              <a:gd name="T35" fmla="*/ 355092 h 1105"/>
              <a:gd name="T36" fmla="*/ 1113667 w 1105"/>
              <a:gd name="T37" fmla="*/ 420707 h 1105"/>
              <a:gd name="T38" fmla="*/ 1113667 w 1105"/>
              <a:gd name="T39" fmla="*/ 1065277 h 1105"/>
              <a:gd name="T40" fmla="*/ 1534429 w 1105"/>
              <a:gd name="T41" fmla="*/ 775799 h 1105"/>
              <a:gd name="T42" fmla="*/ 1613563 w 1105"/>
              <a:gd name="T43" fmla="*/ 791238 h 1105"/>
              <a:gd name="T44" fmla="*/ 1613563 w 1105"/>
              <a:gd name="T45" fmla="*/ 791238 h 1105"/>
              <a:gd name="T46" fmla="*/ 1613563 w 1105"/>
              <a:gd name="T47" fmla="*/ 791238 h 110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105" h="1105">
                <a:moveTo>
                  <a:pt x="552" y="0"/>
                </a:moveTo>
                <a:cubicBezTo>
                  <a:pt x="243" y="0"/>
                  <a:pt x="0" y="243"/>
                  <a:pt x="0" y="552"/>
                </a:cubicBezTo>
                <a:cubicBezTo>
                  <a:pt x="0" y="853"/>
                  <a:pt x="243" y="1104"/>
                  <a:pt x="552" y="1104"/>
                </a:cubicBezTo>
                <a:cubicBezTo>
                  <a:pt x="853" y="1104"/>
                  <a:pt x="1104" y="853"/>
                  <a:pt x="1104" y="552"/>
                </a:cubicBezTo>
                <a:cubicBezTo>
                  <a:pt x="1104" y="243"/>
                  <a:pt x="853" y="0"/>
                  <a:pt x="552" y="0"/>
                </a:cubicBezTo>
                <a:close/>
                <a:moveTo>
                  <a:pt x="552" y="1012"/>
                </a:moveTo>
                <a:cubicBezTo>
                  <a:pt x="293" y="1012"/>
                  <a:pt x="84" y="803"/>
                  <a:pt x="84" y="552"/>
                </a:cubicBezTo>
                <a:cubicBezTo>
                  <a:pt x="84" y="293"/>
                  <a:pt x="293" y="84"/>
                  <a:pt x="552" y="84"/>
                </a:cubicBezTo>
                <a:cubicBezTo>
                  <a:pt x="803" y="84"/>
                  <a:pt x="1012" y="293"/>
                  <a:pt x="1012" y="552"/>
                </a:cubicBezTo>
                <a:cubicBezTo>
                  <a:pt x="1012" y="803"/>
                  <a:pt x="803" y="1012"/>
                  <a:pt x="552" y="1012"/>
                </a:cubicBezTo>
                <a:close/>
                <a:moveTo>
                  <a:pt x="836" y="410"/>
                </a:moveTo>
                <a:cubicBezTo>
                  <a:pt x="845" y="419"/>
                  <a:pt x="845" y="435"/>
                  <a:pt x="828" y="452"/>
                </a:cubicBezTo>
                <a:cubicBezTo>
                  <a:pt x="560" y="636"/>
                  <a:pt x="560" y="636"/>
                  <a:pt x="560" y="636"/>
                </a:cubicBezTo>
                <a:cubicBezTo>
                  <a:pt x="552" y="636"/>
                  <a:pt x="552" y="636"/>
                  <a:pt x="544" y="636"/>
                </a:cubicBezTo>
                <a:cubicBezTo>
                  <a:pt x="544" y="636"/>
                  <a:pt x="535" y="636"/>
                  <a:pt x="527" y="636"/>
                </a:cubicBezTo>
                <a:cubicBezTo>
                  <a:pt x="518" y="628"/>
                  <a:pt x="518" y="619"/>
                  <a:pt x="518" y="611"/>
                </a:cubicBezTo>
                <a:cubicBezTo>
                  <a:pt x="518" y="218"/>
                  <a:pt x="518" y="218"/>
                  <a:pt x="518" y="218"/>
                </a:cubicBezTo>
                <a:cubicBezTo>
                  <a:pt x="518" y="201"/>
                  <a:pt x="527" y="184"/>
                  <a:pt x="544" y="184"/>
                </a:cubicBezTo>
                <a:cubicBezTo>
                  <a:pt x="560" y="184"/>
                  <a:pt x="577" y="201"/>
                  <a:pt x="577" y="218"/>
                </a:cubicBezTo>
                <a:cubicBezTo>
                  <a:pt x="577" y="552"/>
                  <a:pt x="577" y="552"/>
                  <a:pt x="577" y="552"/>
                </a:cubicBezTo>
                <a:cubicBezTo>
                  <a:pt x="795" y="402"/>
                  <a:pt x="795" y="402"/>
                  <a:pt x="795" y="402"/>
                </a:cubicBezTo>
                <a:cubicBezTo>
                  <a:pt x="811" y="393"/>
                  <a:pt x="828" y="393"/>
                  <a:pt x="836" y="410"/>
                </a:cubicBezTo>
                <a:close/>
                <a:moveTo>
                  <a:pt x="836" y="410"/>
                </a:moveTo>
                <a:lnTo>
                  <a:pt x="836" y="4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sp>
        <p:nvSpPr>
          <p:cNvPr id="14" name="Freeform 260"/>
          <p:cNvSpPr>
            <a:spLocks noChangeArrowheads="1"/>
          </p:cNvSpPr>
          <p:nvPr/>
        </p:nvSpPr>
        <p:spPr bwMode="auto">
          <a:xfrm>
            <a:off x="9684871" y="2036944"/>
            <a:ext cx="923805" cy="1230946"/>
          </a:xfrm>
          <a:custGeom>
            <a:avLst/>
            <a:gdLst>
              <a:gd name="T0" fmla="*/ 1843718 w 595"/>
              <a:gd name="T1" fmla="*/ 749474 h 795"/>
              <a:gd name="T2" fmla="*/ 1790952 w 595"/>
              <a:gd name="T3" fmla="*/ 802123 h 795"/>
              <a:gd name="T4" fmla="*/ 676651 w 595"/>
              <a:gd name="T5" fmla="*/ 1266673 h 795"/>
              <a:gd name="T6" fmla="*/ 648716 w 595"/>
              <a:gd name="T7" fmla="*/ 1266673 h 795"/>
              <a:gd name="T8" fmla="*/ 623884 w 595"/>
              <a:gd name="T9" fmla="*/ 1241897 h 795"/>
              <a:gd name="T10" fmla="*/ 599053 w 595"/>
              <a:gd name="T11" fmla="*/ 1189248 h 795"/>
              <a:gd name="T12" fmla="*/ 599053 w 595"/>
              <a:gd name="T13" fmla="*/ 362349 h 795"/>
              <a:gd name="T14" fmla="*/ 623884 w 595"/>
              <a:gd name="T15" fmla="*/ 309700 h 795"/>
              <a:gd name="T16" fmla="*/ 676651 w 595"/>
              <a:gd name="T17" fmla="*/ 309700 h 795"/>
              <a:gd name="T18" fmla="*/ 1790952 w 595"/>
              <a:gd name="T19" fmla="*/ 672049 h 795"/>
              <a:gd name="T20" fmla="*/ 1843718 w 595"/>
              <a:gd name="T21" fmla="*/ 749474 h 795"/>
              <a:gd name="T22" fmla="*/ 779080 w 595"/>
              <a:gd name="T23" fmla="*/ 2226743 h 795"/>
              <a:gd name="T24" fmla="*/ 391092 w 595"/>
              <a:gd name="T25" fmla="*/ 2459018 h 795"/>
              <a:gd name="T26" fmla="*/ 0 w 595"/>
              <a:gd name="T27" fmla="*/ 2226743 h 795"/>
              <a:gd name="T28" fmla="*/ 285559 w 595"/>
              <a:gd name="T29" fmla="*/ 2019244 h 795"/>
              <a:gd name="T30" fmla="*/ 285559 w 595"/>
              <a:gd name="T31" fmla="*/ 284924 h 795"/>
              <a:gd name="T32" fmla="*/ 313494 w 595"/>
              <a:gd name="T33" fmla="*/ 257051 h 795"/>
              <a:gd name="T34" fmla="*/ 232793 w 595"/>
              <a:gd name="T35" fmla="*/ 130074 h 795"/>
              <a:gd name="T36" fmla="*/ 391092 w 595"/>
              <a:gd name="T37" fmla="*/ 0 h 795"/>
              <a:gd name="T38" fmla="*/ 440754 w 595"/>
              <a:gd name="T39" fmla="*/ 0 h 795"/>
              <a:gd name="T40" fmla="*/ 599053 w 595"/>
              <a:gd name="T41" fmla="*/ 130074 h 795"/>
              <a:gd name="T42" fmla="*/ 493521 w 595"/>
              <a:gd name="T43" fmla="*/ 284924 h 795"/>
              <a:gd name="T44" fmla="*/ 493521 w 595"/>
              <a:gd name="T45" fmla="*/ 2019244 h 795"/>
              <a:gd name="T46" fmla="*/ 779080 w 595"/>
              <a:gd name="T47" fmla="*/ 2226743 h 795"/>
              <a:gd name="T48" fmla="*/ 701482 w 595"/>
              <a:gd name="T49" fmla="*/ 2226743 h 795"/>
              <a:gd name="T50" fmla="*/ 493521 w 595"/>
              <a:gd name="T51" fmla="*/ 2096669 h 795"/>
              <a:gd name="T52" fmla="*/ 493521 w 595"/>
              <a:gd name="T53" fmla="*/ 2226743 h 795"/>
              <a:gd name="T54" fmla="*/ 391092 w 595"/>
              <a:gd name="T55" fmla="*/ 2328944 h 795"/>
              <a:gd name="T56" fmla="*/ 285559 w 595"/>
              <a:gd name="T57" fmla="*/ 2226743 h 795"/>
              <a:gd name="T58" fmla="*/ 285559 w 595"/>
              <a:gd name="T59" fmla="*/ 2096669 h 795"/>
              <a:gd name="T60" fmla="*/ 77598 w 595"/>
              <a:gd name="T61" fmla="*/ 2226743 h 795"/>
              <a:gd name="T62" fmla="*/ 391092 w 595"/>
              <a:gd name="T63" fmla="*/ 2406369 h 795"/>
              <a:gd name="T64" fmla="*/ 701482 w 595"/>
              <a:gd name="T65" fmla="*/ 2226743 h 795"/>
              <a:gd name="T66" fmla="*/ 701482 w 595"/>
              <a:gd name="T67" fmla="*/ 2226743 h 795"/>
              <a:gd name="T68" fmla="*/ 701482 w 595"/>
              <a:gd name="T69" fmla="*/ 2226743 h 79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95" h="795">
                <a:moveTo>
                  <a:pt x="594" y="242"/>
                </a:moveTo>
                <a:cubicBezTo>
                  <a:pt x="594" y="251"/>
                  <a:pt x="586" y="259"/>
                  <a:pt x="577" y="259"/>
                </a:cubicBezTo>
                <a:cubicBezTo>
                  <a:pt x="218" y="409"/>
                  <a:pt x="218" y="409"/>
                  <a:pt x="218" y="409"/>
                </a:cubicBezTo>
                <a:lnTo>
                  <a:pt x="209" y="409"/>
                </a:lnTo>
                <a:cubicBezTo>
                  <a:pt x="209" y="409"/>
                  <a:pt x="201" y="409"/>
                  <a:pt x="201" y="401"/>
                </a:cubicBezTo>
                <a:cubicBezTo>
                  <a:pt x="193" y="401"/>
                  <a:pt x="193" y="393"/>
                  <a:pt x="193" y="384"/>
                </a:cubicBezTo>
                <a:cubicBezTo>
                  <a:pt x="193" y="117"/>
                  <a:pt x="193" y="117"/>
                  <a:pt x="193" y="117"/>
                </a:cubicBezTo>
                <a:cubicBezTo>
                  <a:pt x="193" y="108"/>
                  <a:pt x="193" y="108"/>
                  <a:pt x="201" y="100"/>
                </a:cubicBezTo>
                <a:cubicBezTo>
                  <a:pt x="201" y="100"/>
                  <a:pt x="209" y="100"/>
                  <a:pt x="218" y="100"/>
                </a:cubicBezTo>
                <a:cubicBezTo>
                  <a:pt x="577" y="217"/>
                  <a:pt x="577" y="217"/>
                  <a:pt x="577" y="217"/>
                </a:cubicBezTo>
                <a:cubicBezTo>
                  <a:pt x="586" y="225"/>
                  <a:pt x="594" y="234"/>
                  <a:pt x="594" y="242"/>
                </a:cubicBezTo>
                <a:close/>
                <a:moveTo>
                  <a:pt x="251" y="719"/>
                </a:moveTo>
                <a:cubicBezTo>
                  <a:pt x="251" y="760"/>
                  <a:pt x="193" y="794"/>
                  <a:pt x="126" y="794"/>
                </a:cubicBezTo>
                <a:cubicBezTo>
                  <a:pt x="59" y="794"/>
                  <a:pt x="0" y="760"/>
                  <a:pt x="0" y="719"/>
                </a:cubicBezTo>
                <a:cubicBezTo>
                  <a:pt x="0" y="685"/>
                  <a:pt x="42" y="660"/>
                  <a:pt x="92" y="652"/>
                </a:cubicBezTo>
                <a:cubicBezTo>
                  <a:pt x="92" y="92"/>
                  <a:pt x="92" y="92"/>
                  <a:pt x="92" y="92"/>
                </a:cubicBezTo>
                <a:lnTo>
                  <a:pt x="101" y="83"/>
                </a:lnTo>
                <a:cubicBezTo>
                  <a:pt x="84" y="75"/>
                  <a:pt x="75" y="67"/>
                  <a:pt x="75" y="42"/>
                </a:cubicBezTo>
                <a:cubicBezTo>
                  <a:pt x="75" y="16"/>
                  <a:pt x="92" y="0"/>
                  <a:pt x="126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68" y="0"/>
                  <a:pt x="193" y="16"/>
                  <a:pt x="193" y="42"/>
                </a:cubicBezTo>
                <a:cubicBezTo>
                  <a:pt x="193" y="67"/>
                  <a:pt x="176" y="83"/>
                  <a:pt x="159" y="92"/>
                </a:cubicBezTo>
                <a:cubicBezTo>
                  <a:pt x="159" y="652"/>
                  <a:pt x="159" y="652"/>
                  <a:pt x="159" y="652"/>
                </a:cubicBezTo>
                <a:cubicBezTo>
                  <a:pt x="209" y="660"/>
                  <a:pt x="251" y="685"/>
                  <a:pt x="251" y="719"/>
                </a:cubicBezTo>
                <a:close/>
                <a:moveTo>
                  <a:pt x="226" y="719"/>
                </a:moveTo>
                <a:cubicBezTo>
                  <a:pt x="226" y="702"/>
                  <a:pt x="201" y="677"/>
                  <a:pt x="159" y="677"/>
                </a:cubicBezTo>
                <a:cubicBezTo>
                  <a:pt x="159" y="719"/>
                  <a:pt x="159" y="719"/>
                  <a:pt x="159" y="719"/>
                </a:cubicBezTo>
                <a:cubicBezTo>
                  <a:pt x="159" y="736"/>
                  <a:pt x="142" y="752"/>
                  <a:pt x="126" y="752"/>
                </a:cubicBezTo>
                <a:cubicBezTo>
                  <a:pt x="109" y="752"/>
                  <a:pt x="92" y="736"/>
                  <a:pt x="92" y="719"/>
                </a:cubicBezTo>
                <a:cubicBezTo>
                  <a:pt x="92" y="677"/>
                  <a:pt x="92" y="677"/>
                  <a:pt x="92" y="677"/>
                </a:cubicBezTo>
                <a:cubicBezTo>
                  <a:pt x="59" y="677"/>
                  <a:pt x="25" y="702"/>
                  <a:pt x="25" y="719"/>
                </a:cubicBezTo>
                <a:cubicBezTo>
                  <a:pt x="25" y="752"/>
                  <a:pt x="75" y="777"/>
                  <a:pt x="126" y="777"/>
                </a:cubicBezTo>
                <a:cubicBezTo>
                  <a:pt x="184" y="777"/>
                  <a:pt x="226" y="752"/>
                  <a:pt x="226" y="719"/>
                </a:cubicBezTo>
                <a:close/>
                <a:moveTo>
                  <a:pt x="226" y="719"/>
                </a:moveTo>
                <a:lnTo>
                  <a:pt x="226" y="7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cxnSp>
        <p:nvCxnSpPr>
          <p:cNvPr id="15" name="Straight Connector 8"/>
          <p:cNvCxnSpPr/>
          <p:nvPr/>
        </p:nvCxnSpPr>
        <p:spPr>
          <a:xfrm>
            <a:off x="2126973" y="3640904"/>
            <a:ext cx="0" cy="926979"/>
          </a:xfrm>
          <a:prstGeom prst="line">
            <a:avLst/>
          </a:prstGeom>
          <a:ln w="12700" cmpd="sng">
            <a:solidFill>
              <a:srgbClr val="E5E5E5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90"/>
          <p:cNvCxnSpPr/>
          <p:nvPr/>
        </p:nvCxnSpPr>
        <p:spPr>
          <a:xfrm>
            <a:off x="4069820" y="3273445"/>
            <a:ext cx="0" cy="539680"/>
          </a:xfrm>
          <a:prstGeom prst="line">
            <a:avLst/>
          </a:prstGeom>
          <a:ln w="12700" cmpd="sng">
            <a:solidFill>
              <a:srgbClr val="E5E5E5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94"/>
          <p:cNvCxnSpPr/>
          <p:nvPr/>
        </p:nvCxnSpPr>
        <p:spPr>
          <a:xfrm>
            <a:off x="6087270" y="3640904"/>
            <a:ext cx="0" cy="926979"/>
          </a:xfrm>
          <a:prstGeom prst="line">
            <a:avLst/>
          </a:prstGeom>
          <a:ln w="12700" cmpd="sng">
            <a:solidFill>
              <a:srgbClr val="E5E5E5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98"/>
          <p:cNvCxnSpPr/>
          <p:nvPr/>
        </p:nvCxnSpPr>
        <p:spPr>
          <a:xfrm>
            <a:off x="8053927" y="3273445"/>
            <a:ext cx="0" cy="539680"/>
          </a:xfrm>
          <a:prstGeom prst="line">
            <a:avLst/>
          </a:prstGeom>
          <a:ln w="12700" cmpd="sng">
            <a:solidFill>
              <a:srgbClr val="E5E5E5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02"/>
          <p:cNvCxnSpPr/>
          <p:nvPr/>
        </p:nvCxnSpPr>
        <p:spPr>
          <a:xfrm>
            <a:off x="9999948" y="3640904"/>
            <a:ext cx="0" cy="926979"/>
          </a:xfrm>
          <a:prstGeom prst="line">
            <a:avLst/>
          </a:prstGeom>
          <a:ln w="12700" cmpd="sng">
            <a:solidFill>
              <a:srgbClr val="E5E5E5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4698"/>
          <p:cNvGrpSpPr/>
          <p:nvPr/>
        </p:nvGrpSpPr>
        <p:grpSpPr bwMode="auto">
          <a:xfrm>
            <a:off x="7759816" y="2397716"/>
            <a:ext cx="527049" cy="516399"/>
            <a:chOff x="5427663" y="4046537"/>
            <a:chExt cx="395287" cy="387350"/>
          </a:xfrm>
          <a:solidFill>
            <a:schemeClr val="bg1"/>
          </a:solidFill>
        </p:grpSpPr>
        <p:sp>
          <p:nvSpPr>
            <p:cNvPr id="21" name="Freeform 418"/>
            <p:cNvSpPr>
              <a:spLocks noChangeArrowheads="1"/>
            </p:cNvSpPr>
            <p:nvPr/>
          </p:nvSpPr>
          <p:spPr bwMode="auto">
            <a:xfrm>
              <a:off x="5635625" y="4046537"/>
              <a:ext cx="187325" cy="184150"/>
            </a:xfrm>
            <a:custGeom>
              <a:avLst/>
              <a:gdLst>
                <a:gd name="T0" fmla="*/ 301 w 520"/>
                <a:gd name="T1" fmla="*/ 75 h 511"/>
                <a:gd name="T2" fmla="*/ 444 w 520"/>
                <a:gd name="T3" fmla="*/ 217 h 511"/>
                <a:gd name="T4" fmla="*/ 394 w 520"/>
                <a:gd name="T5" fmla="*/ 267 h 511"/>
                <a:gd name="T6" fmla="*/ 327 w 520"/>
                <a:gd name="T7" fmla="*/ 200 h 511"/>
                <a:gd name="T8" fmla="*/ 301 w 520"/>
                <a:gd name="T9" fmla="*/ 225 h 511"/>
                <a:gd name="T10" fmla="*/ 368 w 520"/>
                <a:gd name="T11" fmla="*/ 292 h 511"/>
                <a:gd name="T12" fmla="*/ 335 w 520"/>
                <a:gd name="T13" fmla="*/ 326 h 511"/>
                <a:gd name="T14" fmla="*/ 293 w 520"/>
                <a:gd name="T15" fmla="*/ 275 h 511"/>
                <a:gd name="T16" fmla="*/ 268 w 520"/>
                <a:gd name="T17" fmla="*/ 309 h 511"/>
                <a:gd name="T18" fmla="*/ 310 w 520"/>
                <a:gd name="T19" fmla="*/ 351 h 511"/>
                <a:gd name="T20" fmla="*/ 268 w 520"/>
                <a:gd name="T21" fmla="*/ 393 h 511"/>
                <a:gd name="T22" fmla="*/ 201 w 520"/>
                <a:gd name="T23" fmla="*/ 326 h 511"/>
                <a:gd name="T24" fmla="*/ 168 w 520"/>
                <a:gd name="T25" fmla="*/ 351 h 511"/>
                <a:gd name="T26" fmla="*/ 243 w 520"/>
                <a:gd name="T27" fmla="*/ 418 h 511"/>
                <a:gd name="T28" fmla="*/ 209 w 520"/>
                <a:gd name="T29" fmla="*/ 443 h 511"/>
                <a:gd name="T30" fmla="*/ 168 w 520"/>
                <a:gd name="T31" fmla="*/ 401 h 511"/>
                <a:gd name="T32" fmla="*/ 134 w 520"/>
                <a:gd name="T33" fmla="*/ 426 h 511"/>
                <a:gd name="T34" fmla="*/ 218 w 520"/>
                <a:gd name="T35" fmla="*/ 510 h 511"/>
                <a:gd name="T36" fmla="*/ 519 w 520"/>
                <a:gd name="T37" fmla="*/ 217 h 511"/>
                <a:gd name="T38" fmla="*/ 301 w 520"/>
                <a:gd name="T39" fmla="*/ 0 h 511"/>
                <a:gd name="T40" fmla="*/ 0 w 520"/>
                <a:gd name="T41" fmla="*/ 292 h 511"/>
                <a:gd name="T42" fmla="*/ 34 w 520"/>
                <a:gd name="T43" fmla="*/ 334 h 511"/>
                <a:gd name="T44" fmla="*/ 301 w 520"/>
                <a:gd name="T45" fmla="*/ 75 h 511"/>
                <a:gd name="T46" fmla="*/ 301 w 520"/>
                <a:gd name="T47" fmla="*/ 75 h 511"/>
                <a:gd name="T48" fmla="*/ 301 w 520"/>
                <a:gd name="T49" fmla="*/ 75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0" h="511">
                  <a:moveTo>
                    <a:pt x="301" y="75"/>
                  </a:moveTo>
                  <a:lnTo>
                    <a:pt x="444" y="217"/>
                  </a:lnTo>
                  <a:lnTo>
                    <a:pt x="394" y="267"/>
                  </a:lnTo>
                  <a:lnTo>
                    <a:pt x="327" y="200"/>
                  </a:lnTo>
                  <a:lnTo>
                    <a:pt x="301" y="225"/>
                  </a:lnTo>
                  <a:lnTo>
                    <a:pt x="368" y="292"/>
                  </a:lnTo>
                  <a:lnTo>
                    <a:pt x="335" y="326"/>
                  </a:lnTo>
                  <a:lnTo>
                    <a:pt x="293" y="275"/>
                  </a:lnTo>
                  <a:lnTo>
                    <a:pt x="268" y="309"/>
                  </a:lnTo>
                  <a:lnTo>
                    <a:pt x="310" y="351"/>
                  </a:lnTo>
                  <a:lnTo>
                    <a:pt x="268" y="393"/>
                  </a:lnTo>
                  <a:lnTo>
                    <a:pt x="201" y="326"/>
                  </a:lnTo>
                  <a:lnTo>
                    <a:pt x="168" y="351"/>
                  </a:lnTo>
                  <a:lnTo>
                    <a:pt x="243" y="418"/>
                  </a:lnTo>
                  <a:lnTo>
                    <a:pt x="209" y="443"/>
                  </a:lnTo>
                  <a:lnTo>
                    <a:pt x="168" y="401"/>
                  </a:lnTo>
                  <a:lnTo>
                    <a:pt x="134" y="426"/>
                  </a:lnTo>
                  <a:lnTo>
                    <a:pt x="218" y="510"/>
                  </a:lnTo>
                  <a:lnTo>
                    <a:pt x="519" y="217"/>
                  </a:lnTo>
                  <a:lnTo>
                    <a:pt x="301" y="0"/>
                  </a:lnTo>
                  <a:lnTo>
                    <a:pt x="0" y="292"/>
                  </a:lnTo>
                  <a:lnTo>
                    <a:pt x="34" y="334"/>
                  </a:lnTo>
                  <a:lnTo>
                    <a:pt x="301" y="75"/>
                  </a:lnTo>
                  <a:close/>
                  <a:moveTo>
                    <a:pt x="301" y="75"/>
                  </a:moveTo>
                  <a:lnTo>
                    <a:pt x="301" y="7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Roboto Light"/>
                <a:ea typeface="+mn-ea"/>
              </a:endParaRPr>
            </a:p>
          </p:txBody>
        </p:sp>
        <p:sp>
          <p:nvSpPr>
            <p:cNvPr id="22" name="Freeform 419"/>
            <p:cNvSpPr>
              <a:spLocks noChangeArrowheads="1"/>
            </p:cNvSpPr>
            <p:nvPr/>
          </p:nvSpPr>
          <p:spPr bwMode="auto">
            <a:xfrm>
              <a:off x="5635625" y="4046537"/>
              <a:ext cx="187325" cy="184150"/>
            </a:xfrm>
            <a:custGeom>
              <a:avLst/>
              <a:gdLst>
                <a:gd name="T0" fmla="*/ 301 w 520"/>
                <a:gd name="T1" fmla="*/ 75 h 511"/>
                <a:gd name="T2" fmla="*/ 444 w 520"/>
                <a:gd name="T3" fmla="*/ 217 h 511"/>
                <a:gd name="T4" fmla="*/ 394 w 520"/>
                <a:gd name="T5" fmla="*/ 267 h 511"/>
                <a:gd name="T6" fmla="*/ 327 w 520"/>
                <a:gd name="T7" fmla="*/ 200 h 511"/>
                <a:gd name="T8" fmla="*/ 301 w 520"/>
                <a:gd name="T9" fmla="*/ 225 h 511"/>
                <a:gd name="T10" fmla="*/ 368 w 520"/>
                <a:gd name="T11" fmla="*/ 292 h 511"/>
                <a:gd name="T12" fmla="*/ 335 w 520"/>
                <a:gd name="T13" fmla="*/ 326 h 511"/>
                <a:gd name="T14" fmla="*/ 293 w 520"/>
                <a:gd name="T15" fmla="*/ 275 h 511"/>
                <a:gd name="T16" fmla="*/ 268 w 520"/>
                <a:gd name="T17" fmla="*/ 309 h 511"/>
                <a:gd name="T18" fmla="*/ 310 w 520"/>
                <a:gd name="T19" fmla="*/ 351 h 511"/>
                <a:gd name="T20" fmla="*/ 268 w 520"/>
                <a:gd name="T21" fmla="*/ 393 h 511"/>
                <a:gd name="T22" fmla="*/ 201 w 520"/>
                <a:gd name="T23" fmla="*/ 326 h 511"/>
                <a:gd name="T24" fmla="*/ 168 w 520"/>
                <a:gd name="T25" fmla="*/ 351 h 511"/>
                <a:gd name="T26" fmla="*/ 243 w 520"/>
                <a:gd name="T27" fmla="*/ 418 h 511"/>
                <a:gd name="T28" fmla="*/ 209 w 520"/>
                <a:gd name="T29" fmla="*/ 443 h 511"/>
                <a:gd name="T30" fmla="*/ 168 w 520"/>
                <a:gd name="T31" fmla="*/ 401 h 511"/>
                <a:gd name="T32" fmla="*/ 134 w 520"/>
                <a:gd name="T33" fmla="*/ 426 h 511"/>
                <a:gd name="T34" fmla="*/ 218 w 520"/>
                <a:gd name="T35" fmla="*/ 510 h 511"/>
                <a:gd name="T36" fmla="*/ 519 w 520"/>
                <a:gd name="T37" fmla="*/ 217 h 511"/>
                <a:gd name="T38" fmla="*/ 301 w 520"/>
                <a:gd name="T39" fmla="*/ 0 h 511"/>
                <a:gd name="T40" fmla="*/ 0 w 520"/>
                <a:gd name="T41" fmla="*/ 292 h 511"/>
                <a:gd name="T42" fmla="*/ 34 w 520"/>
                <a:gd name="T43" fmla="*/ 334 h 511"/>
                <a:gd name="T44" fmla="*/ 301 w 520"/>
                <a:gd name="T45" fmla="*/ 75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0" h="511">
                  <a:moveTo>
                    <a:pt x="301" y="75"/>
                  </a:moveTo>
                  <a:lnTo>
                    <a:pt x="444" y="217"/>
                  </a:lnTo>
                  <a:lnTo>
                    <a:pt x="394" y="267"/>
                  </a:lnTo>
                  <a:lnTo>
                    <a:pt x="327" y="200"/>
                  </a:lnTo>
                  <a:lnTo>
                    <a:pt x="301" y="225"/>
                  </a:lnTo>
                  <a:lnTo>
                    <a:pt x="368" y="292"/>
                  </a:lnTo>
                  <a:lnTo>
                    <a:pt x="335" y="326"/>
                  </a:lnTo>
                  <a:lnTo>
                    <a:pt x="293" y="275"/>
                  </a:lnTo>
                  <a:lnTo>
                    <a:pt x="268" y="309"/>
                  </a:lnTo>
                  <a:lnTo>
                    <a:pt x="310" y="351"/>
                  </a:lnTo>
                  <a:lnTo>
                    <a:pt x="268" y="393"/>
                  </a:lnTo>
                  <a:lnTo>
                    <a:pt x="201" y="326"/>
                  </a:lnTo>
                  <a:lnTo>
                    <a:pt x="168" y="351"/>
                  </a:lnTo>
                  <a:lnTo>
                    <a:pt x="243" y="418"/>
                  </a:lnTo>
                  <a:lnTo>
                    <a:pt x="209" y="443"/>
                  </a:lnTo>
                  <a:lnTo>
                    <a:pt x="168" y="401"/>
                  </a:lnTo>
                  <a:lnTo>
                    <a:pt x="134" y="426"/>
                  </a:lnTo>
                  <a:lnTo>
                    <a:pt x="218" y="510"/>
                  </a:lnTo>
                  <a:lnTo>
                    <a:pt x="519" y="217"/>
                  </a:lnTo>
                  <a:lnTo>
                    <a:pt x="301" y="0"/>
                  </a:lnTo>
                  <a:lnTo>
                    <a:pt x="0" y="292"/>
                  </a:lnTo>
                  <a:lnTo>
                    <a:pt x="34" y="334"/>
                  </a:lnTo>
                  <a:lnTo>
                    <a:pt x="301" y="75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Roboto Light"/>
                <a:ea typeface="+mn-ea"/>
              </a:endParaRPr>
            </a:p>
          </p:txBody>
        </p:sp>
        <p:sp>
          <p:nvSpPr>
            <p:cNvPr id="23" name="Freeform 420"/>
            <p:cNvSpPr>
              <a:spLocks noChangeArrowheads="1"/>
            </p:cNvSpPr>
            <p:nvPr/>
          </p:nvSpPr>
          <p:spPr bwMode="auto">
            <a:xfrm>
              <a:off x="5743575" y="4073524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Roboto Light"/>
                <a:ea typeface="+mn-ea"/>
              </a:endParaRPr>
            </a:p>
          </p:txBody>
        </p:sp>
        <p:sp>
          <p:nvSpPr>
            <p:cNvPr id="24" name="Freeform 421"/>
            <p:cNvSpPr>
              <a:spLocks noChangeArrowheads="1"/>
            </p:cNvSpPr>
            <p:nvPr/>
          </p:nvSpPr>
          <p:spPr bwMode="auto">
            <a:xfrm>
              <a:off x="5427663" y="4229099"/>
              <a:ext cx="204787" cy="204788"/>
            </a:xfrm>
            <a:custGeom>
              <a:avLst/>
              <a:gdLst>
                <a:gd name="T0" fmla="*/ 451 w 569"/>
                <a:gd name="T1" fmla="*/ 158 h 569"/>
                <a:gd name="T2" fmla="*/ 501 w 569"/>
                <a:gd name="T3" fmla="*/ 209 h 569"/>
                <a:gd name="T4" fmla="*/ 468 w 569"/>
                <a:gd name="T5" fmla="*/ 251 h 569"/>
                <a:gd name="T6" fmla="*/ 393 w 569"/>
                <a:gd name="T7" fmla="*/ 175 h 569"/>
                <a:gd name="T8" fmla="*/ 368 w 569"/>
                <a:gd name="T9" fmla="*/ 200 h 569"/>
                <a:gd name="T10" fmla="*/ 443 w 569"/>
                <a:gd name="T11" fmla="*/ 275 h 569"/>
                <a:gd name="T12" fmla="*/ 409 w 569"/>
                <a:gd name="T13" fmla="*/ 309 h 569"/>
                <a:gd name="T14" fmla="*/ 359 w 569"/>
                <a:gd name="T15" fmla="*/ 251 h 569"/>
                <a:gd name="T16" fmla="*/ 334 w 569"/>
                <a:gd name="T17" fmla="*/ 284 h 569"/>
                <a:gd name="T18" fmla="*/ 384 w 569"/>
                <a:gd name="T19" fmla="*/ 334 h 569"/>
                <a:gd name="T20" fmla="*/ 342 w 569"/>
                <a:gd name="T21" fmla="*/ 376 h 569"/>
                <a:gd name="T22" fmla="*/ 267 w 569"/>
                <a:gd name="T23" fmla="*/ 301 h 569"/>
                <a:gd name="T24" fmla="*/ 234 w 569"/>
                <a:gd name="T25" fmla="*/ 326 h 569"/>
                <a:gd name="T26" fmla="*/ 309 w 569"/>
                <a:gd name="T27" fmla="*/ 401 h 569"/>
                <a:gd name="T28" fmla="*/ 284 w 569"/>
                <a:gd name="T29" fmla="*/ 434 h 569"/>
                <a:gd name="T30" fmla="*/ 234 w 569"/>
                <a:gd name="T31" fmla="*/ 376 h 569"/>
                <a:gd name="T32" fmla="*/ 200 w 569"/>
                <a:gd name="T33" fmla="*/ 409 h 569"/>
                <a:gd name="T34" fmla="*/ 250 w 569"/>
                <a:gd name="T35" fmla="*/ 459 h 569"/>
                <a:gd name="T36" fmla="*/ 217 w 569"/>
                <a:gd name="T37" fmla="*/ 493 h 569"/>
                <a:gd name="T38" fmla="*/ 75 w 569"/>
                <a:gd name="T39" fmla="*/ 351 h 569"/>
                <a:gd name="T40" fmla="*/ 393 w 569"/>
                <a:gd name="T41" fmla="*/ 41 h 569"/>
                <a:gd name="T42" fmla="*/ 351 w 569"/>
                <a:gd name="T43" fmla="*/ 0 h 569"/>
                <a:gd name="T44" fmla="*/ 0 w 569"/>
                <a:gd name="T45" fmla="*/ 351 h 569"/>
                <a:gd name="T46" fmla="*/ 217 w 569"/>
                <a:gd name="T47" fmla="*/ 568 h 569"/>
                <a:gd name="T48" fmla="*/ 568 w 569"/>
                <a:gd name="T49" fmla="*/ 225 h 569"/>
                <a:gd name="T50" fmla="*/ 484 w 569"/>
                <a:gd name="T51" fmla="*/ 133 h 569"/>
                <a:gd name="T52" fmla="*/ 451 w 569"/>
                <a:gd name="T53" fmla="*/ 158 h 569"/>
                <a:gd name="T54" fmla="*/ 451 w 569"/>
                <a:gd name="T55" fmla="*/ 158 h 569"/>
                <a:gd name="T56" fmla="*/ 451 w 569"/>
                <a:gd name="T57" fmla="*/ 15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9" h="569">
                  <a:moveTo>
                    <a:pt x="451" y="158"/>
                  </a:moveTo>
                  <a:lnTo>
                    <a:pt x="501" y="209"/>
                  </a:lnTo>
                  <a:lnTo>
                    <a:pt x="468" y="251"/>
                  </a:lnTo>
                  <a:lnTo>
                    <a:pt x="393" y="175"/>
                  </a:lnTo>
                  <a:lnTo>
                    <a:pt x="368" y="200"/>
                  </a:lnTo>
                  <a:lnTo>
                    <a:pt x="443" y="275"/>
                  </a:lnTo>
                  <a:lnTo>
                    <a:pt x="409" y="309"/>
                  </a:lnTo>
                  <a:lnTo>
                    <a:pt x="359" y="251"/>
                  </a:lnTo>
                  <a:lnTo>
                    <a:pt x="334" y="284"/>
                  </a:lnTo>
                  <a:lnTo>
                    <a:pt x="384" y="334"/>
                  </a:lnTo>
                  <a:lnTo>
                    <a:pt x="342" y="376"/>
                  </a:lnTo>
                  <a:lnTo>
                    <a:pt x="267" y="301"/>
                  </a:lnTo>
                  <a:lnTo>
                    <a:pt x="234" y="326"/>
                  </a:lnTo>
                  <a:lnTo>
                    <a:pt x="309" y="401"/>
                  </a:lnTo>
                  <a:lnTo>
                    <a:pt x="284" y="434"/>
                  </a:lnTo>
                  <a:lnTo>
                    <a:pt x="234" y="376"/>
                  </a:lnTo>
                  <a:lnTo>
                    <a:pt x="200" y="409"/>
                  </a:lnTo>
                  <a:lnTo>
                    <a:pt x="250" y="459"/>
                  </a:lnTo>
                  <a:lnTo>
                    <a:pt x="217" y="493"/>
                  </a:lnTo>
                  <a:lnTo>
                    <a:pt x="75" y="351"/>
                  </a:lnTo>
                  <a:lnTo>
                    <a:pt x="393" y="41"/>
                  </a:lnTo>
                  <a:lnTo>
                    <a:pt x="351" y="0"/>
                  </a:lnTo>
                  <a:lnTo>
                    <a:pt x="0" y="351"/>
                  </a:lnTo>
                  <a:lnTo>
                    <a:pt x="217" y="568"/>
                  </a:lnTo>
                  <a:lnTo>
                    <a:pt x="568" y="225"/>
                  </a:lnTo>
                  <a:lnTo>
                    <a:pt x="484" y="133"/>
                  </a:lnTo>
                  <a:lnTo>
                    <a:pt x="451" y="158"/>
                  </a:lnTo>
                  <a:close/>
                  <a:moveTo>
                    <a:pt x="451" y="158"/>
                  </a:moveTo>
                  <a:lnTo>
                    <a:pt x="451" y="15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Roboto Light"/>
                <a:ea typeface="+mn-ea"/>
              </a:endParaRPr>
            </a:p>
          </p:txBody>
        </p:sp>
        <p:sp>
          <p:nvSpPr>
            <p:cNvPr id="25" name="Freeform 422"/>
            <p:cNvSpPr>
              <a:spLocks noChangeArrowheads="1"/>
            </p:cNvSpPr>
            <p:nvPr/>
          </p:nvSpPr>
          <p:spPr bwMode="auto">
            <a:xfrm>
              <a:off x="5427663" y="4229099"/>
              <a:ext cx="204787" cy="204788"/>
            </a:xfrm>
            <a:custGeom>
              <a:avLst/>
              <a:gdLst>
                <a:gd name="T0" fmla="*/ 451 w 569"/>
                <a:gd name="T1" fmla="*/ 158 h 569"/>
                <a:gd name="T2" fmla="*/ 501 w 569"/>
                <a:gd name="T3" fmla="*/ 209 h 569"/>
                <a:gd name="T4" fmla="*/ 468 w 569"/>
                <a:gd name="T5" fmla="*/ 251 h 569"/>
                <a:gd name="T6" fmla="*/ 393 w 569"/>
                <a:gd name="T7" fmla="*/ 175 h 569"/>
                <a:gd name="T8" fmla="*/ 368 w 569"/>
                <a:gd name="T9" fmla="*/ 200 h 569"/>
                <a:gd name="T10" fmla="*/ 443 w 569"/>
                <a:gd name="T11" fmla="*/ 275 h 569"/>
                <a:gd name="T12" fmla="*/ 409 w 569"/>
                <a:gd name="T13" fmla="*/ 309 h 569"/>
                <a:gd name="T14" fmla="*/ 359 w 569"/>
                <a:gd name="T15" fmla="*/ 251 h 569"/>
                <a:gd name="T16" fmla="*/ 334 w 569"/>
                <a:gd name="T17" fmla="*/ 284 h 569"/>
                <a:gd name="T18" fmla="*/ 384 w 569"/>
                <a:gd name="T19" fmla="*/ 334 h 569"/>
                <a:gd name="T20" fmla="*/ 342 w 569"/>
                <a:gd name="T21" fmla="*/ 376 h 569"/>
                <a:gd name="T22" fmla="*/ 267 w 569"/>
                <a:gd name="T23" fmla="*/ 301 h 569"/>
                <a:gd name="T24" fmla="*/ 234 w 569"/>
                <a:gd name="T25" fmla="*/ 326 h 569"/>
                <a:gd name="T26" fmla="*/ 309 w 569"/>
                <a:gd name="T27" fmla="*/ 401 h 569"/>
                <a:gd name="T28" fmla="*/ 284 w 569"/>
                <a:gd name="T29" fmla="*/ 434 h 569"/>
                <a:gd name="T30" fmla="*/ 234 w 569"/>
                <a:gd name="T31" fmla="*/ 376 h 569"/>
                <a:gd name="T32" fmla="*/ 200 w 569"/>
                <a:gd name="T33" fmla="*/ 409 h 569"/>
                <a:gd name="T34" fmla="*/ 250 w 569"/>
                <a:gd name="T35" fmla="*/ 459 h 569"/>
                <a:gd name="T36" fmla="*/ 217 w 569"/>
                <a:gd name="T37" fmla="*/ 493 h 569"/>
                <a:gd name="T38" fmla="*/ 75 w 569"/>
                <a:gd name="T39" fmla="*/ 351 h 569"/>
                <a:gd name="T40" fmla="*/ 393 w 569"/>
                <a:gd name="T41" fmla="*/ 41 h 569"/>
                <a:gd name="T42" fmla="*/ 351 w 569"/>
                <a:gd name="T43" fmla="*/ 0 h 569"/>
                <a:gd name="T44" fmla="*/ 0 w 569"/>
                <a:gd name="T45" fmla="*/ 351 h 569"/>
                <a:gd name="T46" fmla="*/ 217 w 569"/>
                <a:gd name="T47" fmla="*/ 568 h 569"/>
                <a:gd name="T48" fmla="*/ 568 w 569"/>
                <a:gd name="T49" fmla="*/ 225 h 569"/>
                <a:gd name="T50" fmla="*/ 484 w 569"/>
                <a:gd name="T51" fmla="*/ 133 h 569"/>
                <a:gd name="T52" fmla="*/ 451 w 569"/>
                <a:gd name="T53" fmla="*/ 15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9" h="569">
                  <a:moveTo>
                    <a:pt x="451" y="158"/>
                  </a:moveTo>
                  <a:lnTo>
                    <a:pt x="501" y="209"/>
                  </a:lnTo>
                  <a:lnTo>
                    <a:pt x="468" y="251"/>
                  </a:lnTo>
                  <a:lnTo>
                    <a:pt x="393" y="175"/>
                  </a:lnTo>
                  <a:lnTo>
                    <a:pt x="368" y="200"/>
                  </a:lnTo>
                  <a:lnTo>
                    <a:pt x="443" y="275"/>
                  </a:lnTo>
                  <a:lnTo>
                    <a:pt x="409" y="309"/>
                  </a:lnTo>
                  <a:lnTo>
                    <a:pt x="359" y="251"/>
                  </a:lnTo>
                  <a:lnTo>
                    <a:pt x="334" y="284"/>
                  </a:lnTo>
                  <a:lnTo>
                    <a:pt x="384" y="334"/>
                  </a:lnTo>
                  <a:lnTo>
                    <a:pt x="342" y="376"/>
                  </a:lnTo>
                  <a:lnTo>
                    <a:pt x="267" y="301"/>
                  </a:lnTo>
                  <a:lnTo>
                    <a:pt x="234" y="326"/>
                  </a:lnTo>
                  <a:lnTo>
                    <a:pt x="309" y="401"/>
                  </a:lnTo>
                  <a:lnTo>
                    <a:pt x="284" y="434"/>
                  </a:lnTo>
                  <a:lnTo>
                    <a:pt x="234" y="376"/>
                  </a:lnTo>
                  <a:lnTo>
                    <a:pt x="200" y="409"/>
                  </a:lnTo>
                  <a:lnTo>
                    <a:pt x="250" y="459"/>
                  </a:lnTo>
                  <a:lnTo>
                    <a:pt x="217" y="493"/>
                  </a:lnTo>
                  <a:lnTo>
                    <a:pt x="75" y="351"/>
                  </a:lnTo>
                  <a:lnTo>
                    <a:pt x="393" y="41"/>
                  </a:lnTo>
                  <a:lnTo>
                    <a:pt x="351" y="0"/>
                  </a:lnTo>
                  <a:lnTo>
                    <a:pt x="0" y="351"/>
                  </a:lnTo>
                  <a:lnTo>
                    <a:pt x="217" y="568"/>
                  </a:lnTo>
                  <a:lnTo>
                    <a:pt x="568" y="225"/>
                  </a:lnTo>
                  <a:lnTo>
                    <a:pt x="484" y="133"/>
                  </a:lnTo>
                  <a:lnTo>
                    <a:pt x="451" y="158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Roboto Light"/>
                <a:ea typeface="+mn-ea"/>
              </a:endParaRPr>
            </a:p>
          </p:txBody>
        </p:sp>
        <p:sp>
          <p:nvSpPr>
            <p:cNvPr id="26" name="Freeform 423"/>
            <p:cNvSpPr>
              <a:spLocks noChangeArrowheads="1"/>
            </p:cNvSpPr>
            <p:nvPr/>
          </p:nvSpPr>
          <p:spPr bwMode="auto">
            <a:xfrm>
              <a:off x="5591175" y="4286249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Roboto Light"/>
                <a:ea typeface="+mn-ea"/>
              </a:endParaRPr>
            </a:p>
          </p:txBody>
        </p:sp>
        <p:sp>
          <p:nvSpPr>
            <p:cNvPr id="27" name="Freeform 424"/>
            <p:cNvSpPr>
              <a:spLocks noChangeArrowheads="1"/>
            </p:cNvSpPr>
            <p:nvPr/>
          </p:nvSpPr>
          <p:spPr bwMode="auto">
            <a:xfrm>
              <a:off x="5473700" y="4070349"/>
              <a:ext cx="312738" cy="319088"/>
            </a:xfrm>
            <a:custGeom>
              <a:avLst/>
              <a:gdLst>
                <a:gd name="T0" fmla="*/ 318 w 870"/>
                <a:gd name="T1" fmla="*/ 142 h 887"/>
                <a:gd name="T2" fmla="*/ 167 w 870"/>
                <a:gd name="T3" fmla="*/ 0 h 887"/>
                <a:gd name="T4" fmla="*/ 0 w 870"/>
                <a:gd name="T5" fmla="*/ 167 h 887"/>
                <a:gd name="T6" fmla="*/ 142 w 870"/>
                <a:gd name="T7" fmla="*/ 317 h 887"/>
                <a:gd name="T8" fmla="*/ 594 w 870"/>
                <a:gd name="T9" fmla="*/ 760 h 887"/>
                <a:gd name="T10" fmla="*/ 869 w 870"/>
                <a:gd name="T11" fmla="*/ 886 h 887"/>
                <a:gd name="T12" fmla="*/ 769 w 870"/>
                <a:gd name="T13" fmla="*/ 601 h 887"/>
                <a:gd name="T14" fmla="*/ 318 w 870"/>
                <a:gd name="T15" fmla="*/ 142 h 887"/>
                <a:gd name="T16" fmla="*/ 117 w 870"/>
                <a:gd name="T17" fmla="*/ 225 h 887"/>
                <a:gd name="T18" fmla="*/ 58 w 870"/>
                <a:gd name="T19" fmla="*/ 167 h 887"/>
                <a:gd name="T20" fmla="*/ 167 w 870"/>
                <a:gd name="T21" fmla="*/ 58 h 887"/>
                <a:gd name="T22" fmla="*/ 226 w 870"/>
                <a:gd name="T23" fmla="*/ 116 h 887"/>
                <a:gd name="T24" fmla="*/ 117 w 870"/>
                <a:gd name="T25" fmla="*/ 225 h 887"/>
                <a:gd name="T26" fmla="*/ 769 w 870"/>
                <a:gd name="T27" fmla="*/ 819 h 887"/>
                <a:gd name="T28" fmla="*/ 610 w 870"/>
                <a:gd name="T29" fmla="*/ 744 h 887"/>
                <a:gd name="T30" fmla="*/ 594 w 870"/>
                <a:gd name="T31" fmla="*/ 727 h 887"/>
                <a:gd name="T32" fmla="*/ 677 w 870"/>
                <a:gd name="T33" fmla="*/ 735 h 887"/>
                <a:gd name="T34" fmla="*/ 669 w 870"/>
                <a:gd name="T35" fmla="*/ 668 h 887"/>
                <a:gd name="T36" fmla="*/ 736 w 870"/>
                <a:gd name="T37" fmla="*/ 677 h 887"/>
                <a:gd name="T38" fmla="*/ 736 w 870"/>
                <a:gd name="T39" fmla="*/ 593 h 887"/>
                <a:gd name="T40" fmla="*/ 752 w 870"/>
                <a:gd name="T41" fmla="*/ 610 h 887"/>
                <a:gd name="T42" fmla="*/ 811 w 870"/>
                <a:gd name="T43" fmla="*/ 769 h 887"/>
                <a:gd name="T44" fmla="*/ 769 w 870"/>
                <a:gd name="T45" fmla="*/ 819 h 887"/>
                <a:gd name="T46" fmla="*/ 769 w 870"/>
                <a:gd name="T47" fmla="*/ 819 h 887"/>
                <a:gd name="T48" fmla="*/ 769 w 870"/>
                <a:gd name="T49" fmla="*/ 819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0" h="887">
                  <a:moveTo>
                    <a:pt x="318" y="142"/>
                  </a:moveTo>
                  <a:lnTo>
                    <a:pt x="167" y="0"/>
                  </a:lnTo>
                  <a:lnTo>
                    <a:pt x="0" y="167"/>
                  </a:lnTo>
                  <a:lnTo>
                    <a:pt x="142" y="317"/>
                  </a:lnTo>
                  <a:lnTo>
                    <a:pt x="594" y="760"/>
                  </a:lnTo>
                  <a:lnTo>
                    <a:pt x="869" y="886"/>
                  </a:lnTo>
                  <a:lnTo>
                    <a:pt x="769" y="601"/>
                  </a:lnTo>
                  <a:lnTo>
                    <a:pt x="318" y="142"/>
                  </a:lnTo>
                  <a:close/>
                  <a:moveTo>
                    <a:pt x="117" y="225"/>
                  </a:moveTo>
                  <a:lnTo>
                    <a:pt x="58" y="167"/>
                  </a:lnTo>
                  <a:lnTo>
                    <a:pt x="167" y="58"/>
                  </a:lnTo>
                  <a:lnTo>
                    <a:pt x="226" y="116"/>
                  </a:lnTo>
                  <a:lnTo>
                    <a:pt x="117" y="225"/>
                  </a:lnTo>
                  <a:close/>
                  <a:moveTo>
                    <a:pt x="769" y="819"/>
                  </a:moveTo>
                  <a:lnTo>
                    <a:pt x="610" y="744"/>
                  </a:lnTo>
                  <a:lnTo>
                    <a:pt x="594" y="727"/>
                  </a:lnTo>
                  <a:lnTo>
                    <a:pt x="677" y="735"/>
                  </a:lnTo>
                  <a:lnTo>
                    <a:pt x="669" y="668"/>
                  </a:lnTo>
                  <a:lnTo>
                    <a:pt x="736" y="677"/>
                  </a:lnTo>
                  <a:lnTo>
                    <a:pt x="736" y="593"/>
                  </a:lnTo>
                  <a:lnTo>
                    <a:pt x="752" y="610"/>
                  </a:lnTo>
                  <a:lnTo>
                    <a:pt x="811" y="769"/>
                  </a:lnTo>
                  <a:lnTo>
                    <a:pt x="769" y="819"/>
                  </a:lnTo>
                  <a:close/>
                  <a:moveTo>
                    <a:pt x="769" y="819"/>
                  </a:moveTo>
                  <a:lnTo>
                    <a:pt x="769" y="8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Roboto Light"/>
                <a:ea typeface="+mn-ea"/>
              </a:endParaRPr>
            </a:p>
          </p:txBody>
        </p:sp>
        <p:sp>
          <p:nvSpPr>
            <p:cNvPr id="28" name="Freeform 425"/>
            <p:cNvSpPr>
              <a:spLocks noChangeArrowheads="1"/>
            </p:cNvSpPr>
            <p:nvPr/>
          </p:nvSpPr>
          <p:spPr bwMode="auto">
            <a:xfrm>
              <a:off x="5473700" y="4070349"/>
              <a:ext cx="312738" cy="319088"/>
            </a:xfrm>
            <a:custGeom>
              <a:avLst/>
              <a:gdLst>
                <a:gd name="T0" fmla="*/ 318 w 870"/>
                <a:gd name="T1" fmla="*/ 142 h 887"/>
                <a:gd name="T2" fmla="*/ 318 w 870"/>
                <a:gd name="T3" fmla="*/ 142 h 887"/>
                <a:gd name="T4" fmla="*/ 167 w 870"/>
                <a:gd name="T5" fmla="*/ 0 h 887"/>
                <a:gd name="T6" fmla="*/ 0 w 870"/>
                <a:gd name="T7" fmla="*/ 167 h 887"/>
                <a:gd name="T8" fmla="*/ 142 w 870"/>
                <a:gd name="T9" fmla="*/ 317 h 887"/>
                <a:gd name="T10" fmla="*/ 142 w 870"/>
                <a:gd name="T11" fmla="*/ 317 h 887"/>
                <a:gd name="T12" fmla="*/ 594 w 870"/>
                <a:gd name="T13" fmla="*/ 760 h 887"/>
                <a:gd name="T14" fmla="*/ 869 w 870"/>
                <a:gd name="T15" fmla="*/ 886 h 887"/>
                <a:gd name="T16" fmla="*/ 769 w 870"/>
                <a:gd name="T17" fmla="*/ 601 h 887"/>
                <a:gd name="T18" fmla="*/ 318 w 870"/>
                <a:gd name="T19" fmla="*/ 142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0" h="887">
                  <a:moveTo>
                    <a:pt x="318" y="142"/>
                  </a:moveTo>
                  <a:lnTo>
                    <a:pt x="318" y="142"/>
                  </a:lnTo>
                  <a:lnTo>
                    <a:pt x="167" y="0"/>
                  </a:lnTo>
                  <a:lnTo>
                    <a:pt x="0" y="167"/>
                  </a:lnTo>
                  <a:lnTo>
                    <a:pt x="142" y="317"/>
                  </a:lnTo>
                  <a:lnTo>
                    <a:pt x="142" y="317"/>
                  </a:lnTo>
                  <a:lnTo>
                    <a:pt x="594" y="760"/>
                  </a:lnTo>
                  <a:lnTo>
                    <a:pt x="869" y="886"/>
                  </a:lnTo>
                  <a:lnTo>
                    <a:pt x="769" y="601"/>
                  </a:lnTo>
                  <a:lnTo>
                    <a:pt x="318" y="14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Roboto Light"/>
                <a:ea typeface="+mn-ea"/>
              </a:endParaRPr>
            </a:p>
          </p:txBody>
        </p:sp>
        <p:sp>
          <p:nvSpPr>
            <p:cNvPr id="29" name="Freeform 426"/>
            <p:cNvSpPr>
              <a:spLocks noChangeArrowheads="1"/>
            </p:cNvSpPr>
            <p:nvPr/>
          </p:nvSpPr>
          <p:spPr bwMode="auto">
            <a:xfrm>
              <a:off x="5494338" y="4090987"/>
              <a:ext cx="60325" cy="60325"/>
            </a:xfrm>
            <a:custGeom>
              <a:avLst/>
              <a:gdLst>
                <a:gd name="T0" fmla="*/ 59 w 169"/>
                <a:gd name="T1" fmla="*/ 167 h 168"/>
                <a:gd name="T2" fmla="*/ 0 w 169"/>
                <a:gd name="T3" fmla="*/ 109 h 168"/>
                <a:gd name="T4" fmla="*/ 109 w 169"/>
                <a:gd name="T5" fmla="*/ 0 h 168"/>
                <a:gd name="T6" fmla="*/ 168 w 169"/>
                <a:gd name="T7" fmla="*/ 58 h 168"/>
                <a:gd name="T8" fmla="*/ 59 w 169"/>
                <a:gd name="T9" fmla="*/ 16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8">
                  <a:moveTo>
                    <a:pt x="59" y="167"/>
                  </a:moveTo>
                  <a:lnTo>
                    <a:pt x="0" y="109"/>
                  </a:lnTo>
                  <a:lnTo>
                    <a:pt x="109" y="0"/>
                  </a:lnTo>
                  <a:lnTo>
                    <a:pt x="168" y="58"/>
                  </a:lnTo>
                  <a:lnTo>
                    <a:pt x="59" y="167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Roboto Light"/>
                <a:ea typeface="+mn-ea"/>
              </a:endParaRPr>
            </a:p>
          </p:txBody>
        </p:sp>
        <p:sp>
          <p:nvSpPr>
            <p:cNvPr id="30" name="Freeform 427"/>
            <p:cNvSpPr>
              <a:spLocks noChangeArrowheads="1"/>
            </p:cNvSpPr>
            <p:nvPr/>
          </p:nvSpPr>
          <p:spPr bwMode="auto">
            <a:xfrm>
              <a:off x="5688013" y="4283074"/>
              <a:ext cx="77787" cy="80963"/>
            </a:xfrm>
            <a:custGeom>
              <a:avLst/>
              <a:gdLst>
                <a:gd name="T0" fmla="*/ 175 w 218"/>
                <a:gd name="T1" fmla="*/ 226 h 227"/>
                <a:gd name="T2" fmla="*/ 16 w 218"/>
                <a:gd name="T3" fmla="*/ 151 h 227"/>
                <a:gd name="T4" fmla="*/ 0 w 218"/>
                <a:gd name="T5" fmla="*/ 134 h 227"/>
                <a:gd name="T6" fmla="*/ 83 w 218"/>
                <a:gd name="T7" fmla="*/ 142 h 227"/>
                <a:gd name="T8" fmla="*/ 75 w 218"/>
                <a:gd name="T9" fmla="*/ 75 h 227"/>
                <a:gd name="T10" fmla="*/ 142 w 218"/>
                <a:gd name="T11" fmla="*/ 84 h 227"/>
                <a:gd name="T12" fmla="*/ 142 w 218"/>
                <a:gd name="T13" fmla="*/ 0 h 227"/>
                <a:gd name="T14" fmla="*/ 158 w 218"/>
                <a:gd name="T15" fmla="*/ 17 h 227"/>
                <a:gd name="T16" fmla="*/ 217 w 218"/>
                <a:gd name="T17" fmla="*/ 176 h 227"/>
                <a:gd name="T18" fmla="*/ 175 w 218"/>
                <a:gd name="T19" fmla="*/ 22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8" h="227">
                  <a:moveTo>
                    <a:pt x="175" y="226"/>
                  </a:moveTo>
                  <a:lnTo>
                    <a:pt x="16" y="151"/>
                  </a:lnTo>
                  <a:lnTo>
                    <a:pt x="0" y="134"/>
                  </a:lnTo>
                  <a:lnTo>
                    <a:pt x="83" y="142"/>
                  </a:lnTo>
                  <a:lnTo>
                    <a:pt x="75" y="75"/>
                  </a:lnTo>
                  <a:lnTo>
                    <a:pt x="142" y="84"/>
                  </a:lnTo>
                  <a:lnTo>
                    <a:pt x="142" y="0"/>
                  </a:lnTo>
                  <a:lnTo>
                    <a:pt x="158" y="17"/>
                  </a:lnTo>
                  <a:lnTo>
                    <a:pt x="217" y="176"/>
                  </a:lnTo>
                  <a:lnTo>
                    <a:pt x="175" y="22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Roboto Light"/>
                <a:ea typeface="+mn-ea"/>
              </a:endParaRPr>
            </a:p>
          </p:txBody>
        </p:sp>
        <p:sp>
          <p:nvSpPr>
            <p:cNvPr id="31" name="Freeform 428"/>
            <p:cNvSpPr>
              <a:spLocks noChangeArrowheads="1"/>
            </p:cNvSpPr>
            <p:nvPr/>
          </p:nvSpPr>
          <p:spPr bwMode="auto">
            <a:xfrm>
              <a:off x="5749925" y="4365624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4419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Roboto Light"/>
                <a:ea typeface="+mn-ea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332954" y="4894678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341501" y="4094809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84348" y="4894678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386576" y="4104393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197026" y="4628994"/>
            <a:ext cx="160584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9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矩形 56"/>
          <p:cNvSpPr>
            <a:spLocks noChangeArrowheads="1"/>
          </p:cNvSpPr>
          <p:nvPr/>
        </p:nvSpPr>
        <p:spPr bwMode="auto">
          <a:xfrm>
            <a:off x="8655248" y="1081553"/>
            <a:ext cx="1883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162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rgbClr val="162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8706117" y="1478819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62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rgbClr val="162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8064500" y="2703501"/>
            <a:ext cx="4127500" cy="4154499"/>
          </a:xfrm>
          <a:prstGeom prst="rect">
            <a:avLst/>
          </a:prstGeom>
        </p:spPr>
      </p:pic>
      <p:grpSp>
        <p:nvGrpSpPr>
          <p:cNvPr id="128" name="组合 127"/>
          <p:cNvGrpSpPr/>
          <p:nvPr/>
        </p:nvGrpSpPr>
        <p:grpSpPr>
          <a:xfrm>
            <a:off x="576606" y="2066405"/>
            <a:ext cx="311405" cy="151078"/>
            <a:chOff x="471488" y="2354263"/>
            <a:chExt cx="481013" cy="233363"/>
          </a:xfrm>
        </p:grpSpPr>
        <p:sp>
          <p:nvSpPr>
            <p:cNvPr id="129" name="Freeform 492"/>
            <p:cNvSpPr/>
            <p:nvPr/>
          </p:nvSpPr>
          <p:spPr bwMode="auto">
            <a:xfrm>
              <a:off x="838201" y="2354263"/>
              <a:ext cx="114300" cy="233363"/>
            </a:xfrm>
            <a:custGeom>
              <a:avLst/>
              <a:gdLst>
                <a:gd name="T0" fmla="*/ 0 w 72"/>
                <a:gd name="T1" fmla="*/ 147 h 147"/>
                <a:gd name="T2" fmla="*/ 72 w 72"/>
                <a:gd name="T3" fmla="*/ 74 h 147"/>
                <a:gd name="T4" fmla="*/ 0 w 72"/>
                <a:gd name="T5" fmla="*/ 0 h 147"/>
                <a:gd name="T6" fmla="*/ 0 w 72"/>
                <a:gd name="T7" fmla="*/ 49 h 147"/>
                <a:gd name="T8" fmla="*/ 0 w 72"/>
                <a:gd name="T9" fmla="*/ 99 h 147"/>
                <a:gd name="T10" fmla="*/ 0 w 72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147">
                  <a:moveTo>
                    <a:pt x="0" y="147"/>
                  </a:moveTo>
                  <a:lnTo>
                    <a:pt x="72" y="74"/>
                  </a:lnTo>
                  <a:lnTo>
                    <a:pt x="0" y="0"/>
                  </a:lnTo>
                  <a:lnTo>
                    <a:pt x="0" y="49"/>
                  </a:lnTo>
                  <a:lnTo>
                    <a:pt x="0" y="99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Oval 493"/>
            <p:cNvSpPr>
              <a:spLocks noChangeArrowheads="1"/>
            </p:cNvSpPr>
            <p:nvPr/>
          </p:nvSpPr>
          <p:spPr bwMode="auto">
            <a:xfrm>
              <a:off x="717551" y="2428876"/>
              <a:ext cx="85725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Oval 494"/>
            <p:cNvSpPr>
              <a:spLocks noChangeArrowheads="1"/>
            </p:cNvSpPr>
            <p:nvPr/>
          </p:nvSpPr>
          <p:spPr bwMode="auto">
            <a:xfrm>
              <a:off x="596901" y="2428876"/>
              <a:ext cx="85725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Oval 495"/>
            <p:cNvSpPr>
              <a:spLocks noChangeArrowheads="1"/>
            </p:cNvSpPr>
            <p:nvPr/>
          </p:nvSpPr>
          <p:spPr bwMode="auto">
            <a:xfrm>
              <a:off x="471488" y="2428876"/>
              <a:ext cx="87313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903288" y="195264"/>
            <a:ext cx="1596085" cy="71942"/>
            <a:chOff x="903288" y="195263"/>
            <a:chExt cx="2465388" cy="111125"/>
          </a:xfrm>
        </p:grpSpPr>
        <p:sp>
          <p:nvSpPr>
            <p:cNvPr id="134" name="Rectangle 539"/>
            <p:cNvSpPr>
              <a:spLocks noChangeArrowheads="1"/>
            </p:cNvSpPr>
            <p:nvPr/>
          </p:nvSpPr>
          <p:spPr bwMode="auto">
            <a:xfrm>
              <a:off x="903288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Rectangle 540"/>
            <p:cNvSpPr>
              <a:spLocks noChangeArrowheads="1"/>
            </p:cNvSpPr>
            <p:nvPr/>
          </p:nvSpPr>
          <p:spPr bwMode="auto">
            <a:xfrm>
              <a:off x="903288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Rectangle 541"/>
            <p:cNvSpPr>
              <a:spLocks noChangeArrowheads="1"/>
            </p:cNvSpPr>
            <p:nvPr/>
          </p:nvSpPr>
          <p:spPr bwMode="auto">
            <a:xfrm>
              <a:off x="101282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Rectangle 542"/>
            <p:cNvSpPr>
              <a:spLocks noChangeArrowheads="1"/>
            </p:cNvSpPr>
            <p:nvPr/>
          </p:nvSpPr>
          <p:spPr bwMode="auto">
            <a:xfrm>
              <a:off x="101282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Rectangle 543"/>
            <p:cNvSpPr>
              <a:spLocks noChangeArrowheads="1"/>
            </p:cNvSpPr>
            <p:nvPr/>
          </p:nvSpPr>
          <p:spPr bwMode="auto">
            <a:xfrm>
              <a:off x="112077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Rectangle 544"/>
            <p:cNvSpPr>
              <a:spLocks noChangeArrowheads="1"/>
            </p:cNvSpPr>
            <p:nvPr/>
          </p:nvSpPr>
          <p:spPr bwMode="auto">
            <a:xfrm>
              <a:off x="112077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Rectangle 545"/>
            <p:cNvSpPr>
              <a:spLocks noChangeArrowheads="1"/>
            </p:cNvSpPr>
            <p:nvPr/>
          </p:nvSpPr>
          <p:spPr bwMode="auto">
            <a:xfrm>
              <a:off x="1228726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Rectangle 546"/>
            <p:cNvSpPr>
              <a:spLocks noChangeArrowheads="1"/>
            </p:cNvSpPr>
            <p:nvPr/>
          </p:nvSpPr>
          <p:spPr bwMode="auto">
            <a:xfrm>
              <a:off x="1228726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Rectangle 547"/>
            <p:cNvSpPr>
              <a:spLocks noChangeArrowheads="1"/>
            </p:cNvSpPr>
            <p:nvPr/>
          </p:nvSpPr>
          <p:spPr bwMode="auto">
            <a:xfrm>
              <a:off x="1339851" y="228601"/>
              <a:ext cx="41275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Rectangle 548"/>
            <p:cNvSpPr>
              <a:spLocks noChangeArrowheads="1"/>
            </p:cNvSpPr>
            <p:nvPr/>
          </p:nvSpPr>
          <p:spPr bwMode="auto">
            <a:xfrm>
              <a:off x="1339851" y="228601"/>
              <a:ext cx="41275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549"/>
            <p:cNvSpPr/>
            <p:nvPr/>
          </p:nvSpPr>
          <p:spPr bwMode="auto">
            <a:xfrm>
              <a:off x="1447801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550"/>
            <p:cNvSpPr/>
            <p:nvPr/>
          </p:nvSpPr>
          <p:spPr bwMode="auto">
            <a:xfrm>
              <a:off x="1447801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551"/>
            <p:cNvSpPr/>
            <p:nvPr/>
          </p:nvSpPr>
          <p:spPr bwMode="auto">
            <a:xfrm>
              <a:off x="1555751" y="228601"/>
              <a:ext cx="44450" cy="42863"/>
            </a:xfrm>
            <a:custGeom>
              <a:avLst/>
              <a:gdLst>
                <a:gd name="T0" fmla="*/ 1 w 28"/>
                <a:gd name="T1" fmla="*/ 0 h 27"/>
                <a:gd name="T2" fmla="*/ 0 w 28"/>
                <a:gd name="T3" fmla="*/ 27 h 27"/>
                <a:gd name="T4" fmla="*/ 28 w 28"/>
                <a:gd name="T5" fmla="*/ 27 h 27"/>
                <a:gd name="T6" fmla="*/ 28 w 28"/>
                <a:gd name="T7" fmla="*/ 0 h 27"/>
                <a:gd name="T8" fmla="*/ 1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" y="0"/>
                  </a:moveTo>
                  <a:lnTo>
                    <a:pt x="0" y="27"/>
                  </a:lnTo>
                  <a:lnTo>
                    <a:pt x="28" y="27"/>
                  </a:lnTo>
                  <a:lnTo>
                    <a:pt x="28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552"/>
            <p:cNvSpPr/>
            <p:nvPr/>
          </p:nvSpPr>
          <p:spPr bwMode="auto">
            <a:xfrm>
              <a:off x="1555751" y="228601"/>
              <a:ext cx="44450" cy="42863"/>
            </a:xfrm>
            <a:custGeom>
              <a:avLst/>
              <a:gdLst>
                <a:gd name="T0" fmla="*/ 1 w 28"/>
                <a:gd name="T1" fmla="*/ 0 h 27"/>
                <a:gd name="T2" fmla="*/ 0 w 28"/>
                <a:gd name="T3" fmla="*/ 27 h 27"/>
                <a:gd name="T4" fmla="*/ 28 w 28"/>
                <a:gd name="T5" fmla="*/ 27 h 27"/>
                <a:gd name="T6" fmla="*/ 28 w 28"/>
                <a:gd name="T7" fmla="*/ 0 h 27"/>
                <a:gd name="T8" fmla="*/ 1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" y="0"/>
                  </a:moveTo>
                  <a:lnTo>
                    <a:pt x="0" y="27"/>
                  </a:lnTo>
                  <a:lnTo>
                    <a:pt x="28" y="27"/>
                  </a:lnTo>
                  <a:lnTo>
                    <a:pt x="28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Rectangle 553"/>
            <p:cNvSpPr>
              <a:spLocks noChangeArrowheads="1"/>
            </p:cNvSpPr>
            <p:nvPr/>
          </p:nvSpPr>
          <p:spPr bwMode="auto">
            <a:xfrm>
              <a:off x="166528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Rectangle 554"/>
            <p:cNvSpPr>
              <a:spLocks noChangeArrowheads="1"/>
            </p:cNvSpPr>
            <p:nvPr/>
          </p:nvSpPr>
          <p:spPr bwMode="auto">
            <a:xfrm>
              <a:off x="166528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Rectangle 555"/>
            <p:cNvSpPr>
              <a:spLocks noChangeArrowheads="1"/>
            </p:cNvSpPr>
            <p:nvPr/>
          </p:nvSpPr>
          <p:spPr bwMode="auto">
            <a:xfrm>
              <a:off x="1773238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Rectangle 556"/>
            <p:cNvSpPr>
              <a:spLocks noChangeArrowheads="1"/>
            </p:cNvSpPr>
            <p:nvPr/>
          </p:nvSpPr>
          <p:spPr bwMode="auto">
            <a:xfrm>
              <a:off x="1773238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Rectangle 557"/>
            <p:cNvSpPr>
              <a:spLocks noChangeArrowheads="1"/>
            </p:cNvSpPr>
            <p:nvPr/>
          </p:nvSpPr>
          <p:spPr bwMode="auto">
            <a:xfrm>
              <a:off x="188277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Rectangle 558"/>
            <p:cNvSpPr>
              <a:spLocks noChangeArrowheads="1"/>
            </p:cNvSpPr>
            <p:nvPr/>
          </p:nvSpPr>
          <p:spPr bwMode="auto">
            <a:xfrm>
              <a:off x="188277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Rectangle 559"/>
            <p:cNvSpPr>
              <a:spLocks noChangeArrowheads="1"/>
            </p:cNvSpPr>
            <p:nvPr/>
          </p:nvSpPr>
          <p:spPr bwMode="auto">
            <a:xfrm>
              <a:off x="199072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Rectangle 560"/>
            <p:cNvSpPr>
              <a:spLocks noChangeArrowheads="1"/>
            </p:cNvSpPr>
            <p:nvPr/>
          </p:nvSpPr>
          <p:spPr bwMode="auto">
            <a:xfrm>
              <a:off x="199072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Rectangle 561"/>
            <p:cNvSpPr>
              <a:spLocks noChangeArrowheads="1"/>
            </p:cNvSpPr>
            <p:nvPr/>
          </p:nvSpPr>
          <p:spPr bwMode="auto">
            <a:xfrm>
              <a:off x="2098676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Rectangle 562"/>
            <p:cNvSpPr>
              <a:spLocks noChangeArrowheads="1"/>
            </p:cNvSpPr>
            <p:nvPr/>
          </p:nvSpPr>
          <p:spPr bwMode="auto">
            <a:xfrm>
              <a:off x="2098676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Rectangle 563"/>
            <p:cNvSpPr>
              <a:spLocks noChangeArrowheads="1"/>
            </p:cNvSpPr>
            <p:nvPr/>
          </p:nvSpPr>
          <p:spPr bwMode="auto">
            <a:xfrm>
              <a:off x="2209801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Rectangle 564"/>
            <p:cNvSpPr>
              <a:spLocks noChangeArrowheads="1"/>
            </p:cNvSpPr>
            <p:nvPr/>
          </p:nvSpPr>
          <p:spPr bwMode="auto">
            <a:xfrm>
              <a:off x="2209801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Rectangle 565"/>
            <p:cNvSpPr>
              <a:spLocks noChangeArrowheads="1"/>
            </p:cNvSpPr>
            <p:nvPr/>
          </p:nvSpPr>
          <p:spPr bwMode="auto">
            <a:xfrm>
              <a:off x="2317751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Rectangle 566"/>
            <p:cNvSpPr>
              <a:spLocks noChangeArrowheads="1"/>
            </p:cNvSpPr>
            <p:nvPr/>
          </p:nvSpPr>
          <p:spPr bwMode="auto">
            <a:xfrm>
              <a:off x="2317751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Rectangle 567"/>
            <p:cNvSpPr>
              <a:spLocks noChangeArrowheads="1"/>
            </p:cNvSpPr>
            <p:nvPr/>
          </p:nvSpPr>
          <p:spPr bwMode="auto">
            <a:xfrm>
              <a:off x="242728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Rectangle 568"/>
            <p:cNvSpPr>
              <a:spLocks noChangeArrowheads="1"/>
            </p:cNvSpPr>
            <p:nvPr/>
          </p:nvSpPr>
          <p:spPr bwMode="auto">
            <a:xfrm>
              <a:off x="242728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Rectangle 569"/>
            <p:cNvSpPr>
              <a:spLocks noChangeArrowheads="1"/>
            </p:cNvSpPr>
            <p:nvPr/>
          </p:nvSpPr>
          <p:spPr bwMode="auto">
            <a:xfrm>
              <a:off x="253523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Rectangle 570"/>
            <p:cNvSpPr>
              <a:spLocks noChangeArrowheads="1"/>
            </p:cNvSpPr>
            <p:nvPr/>
          </p:nvSpPr>
          <p:spPr bwMode="auto">
            <a:xfrm>
              <a:off x="253523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Rectangle 571"/>
            <p:cNvSpPr>
              <a:spLocks noChangeArrowheads="1"/>
            </p:cNvSpPr>
            <p:nvPr/>
          </p:nvSpPr>
          <p:spPr bwMode="auto">
            <a:xfrm>
              <a:off x="2643188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Rectangle 572"/>
            <p:cNvSpPr>
              <a:spLocks noChangeArrowheads="1"/>
            </p:cNvSpPr>
            <p:nvPr/>
          </p:nvSpPr>
          <p:spPr bwMode="auto">
            <a:xfrm>
              <a:off x="2643188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Rectangle 573"/>
            <p:cNvSpPr>
              <a:spLocks noChangeArrowheads="1"/>
            </p:cNvSpPr>
            <p:nvPr/>
          </p:nvSpPr>
          <p:spPr bwMode="auto">
            <a:xfrm>
              <a:off x="2754313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Rectangle 574"/>
            <p:cNvSpPr>
              <a:spLocks noChangeArrowheads="1"/>
            </p:cNvSpPr>
            <p:nvPr/>
          </p:nvSpPr>
          <p:spPr bwMode="auto">
            <a:xfrm>
              <a:off x="2754313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575"/>
            <p:cNvSpPr/>
            <p:nvPr/>
          </p:nvSpPr>
          <p:spPr bwMode="auto">
            <a:xfrm>
              <a:off x="2862263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576"/>
            <p:cNvSpPr/>
            <p:nvPr/>
          </p:nvSpPr>
          <p:spPr bwMode="auto">
            <a:xfrm>
              <a:off x="2862263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577"/>
            <p:cNvSpPr/>
            <p:nvPr/>
          </p:nvSpPr>
          <p:spPr bwMode="auto">
            <a:xfrm>
              <a:off x="2970213" y="228601"/>
              <a:ext cx="44450" cy="42863"/>
            </a:xfrm>
            <a:custGeom>
              <a:avLst/>
              <a:gdLst>
                <a:gd name="T0" fmla="*/ 28 w 28"/>
                <a:gd name="T1" fmla="*/ 27 h 27"/>
                <a:gd name="T2" fmla="*/ 0 w 28"/>
                <a:gd name="T3" fmla="*/ 27 h 27"/>
                <a:gd name="T4" fmla="*/ 1 w 28"/>
                <a:gd name="T5" fmla="*/ 0 h 27"/>
                <a:gd name="T6" fmla="*/ 28 w 28"/>
                <a:gd name="T7" fmla="*/ 0 h 27"/>
                <a:gd name="T8" fmla="*/ 28 w 28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8" y="27"/>
                  </a:moveTo>
                  <a:lnTo>
                    <a:pt x="0" y="27"/>
                  </a:lnTo>
                  <a:lnTo>
                    <a:pt x="1" y="0"/>
                  </a:lnTo>
                  <a:lnTo>
                    <a:pt x="28" y="0"/>
                  </a:lnTo>
                  <a:lnTo>
                    <a:pt x="28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Rectangle 578"/>
            <p:cNvSpPr>
              <a:spLocks noChangeArrowheads="1"/>
            </p:cNvSpPr>
            <p:nvPr/>
          </p:nvSpPr>
          <p:spPr bwMode="auto">
            <a:xfrm>
              <a:off x="3079751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Rectangle 579"/>
            <p:cNvSpPr>
              <a:spLocks noChangeArrowheads="1"/>
            </p:cNvSpPr>
            <p:nvPr/>
          </p:nvSpPr>
          <p:spPr bwMode="auto">
            <a:xfrm>
              <a:off x="3187701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580"/>
            <p:cNvSpPr/>
            <p:nvPr/>
          </p:nvSpPr>
          <p:spPr bwMode="auto">
            <a:xfrm>
              <a:off x="3290888" y="195263"/>
              <a:ext cx="77788" cy="111125"/>
            </a:xfrm>
            <a:custGeom>
              <a:avLst/>
              <a:gdLst>
                <a:gd name="T0" fmla="*/ 49 w 49"/>
                <a:gd name="T1" fmla="*/ 35 h 70"/>
                <a:gd name="T2" fmla="*/ 0 w 49"/>
                <a:gd name="T3" fmla="*/ 70 h 70"/>
                <a:gd name="T4" fmla="*/ 0 w 49"/>
                <a:gd name="T5" fmla="*/ 0 h 70"/>
                <a:gd name="T6" fmla="*/ 49 w 49"/>
                <a:gd name="T7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70">
                  <a:moveTo>
                    <a:pt x="49" y="35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49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550778" y="4152293"/>
            <a:ext cx="1973256" cy="87358"/>
            <a:chOff x="930276" y="5600701"/>
            <a:chExt cx="3048000" cy="134938"/>
          </a:xfrm>
        </p:grpSpPr>
        <p:sp>
          <p:nvSpPr>
            <p:cNvPr id="177" name="Freeform 496"/>
            <p:cNvSpPr/>
            <p:nvPr/>
          </p:nvSpPr>
          <p:spPr bwMode="auto">
            <a:xfrm>
              <a:off x="93027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3F4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497"/>
            <p:cNvSpPr/>
            <p:nvPr/>
          </p:nvSpPr>
          <p:spPr bwMode="auto">
            <a:xfrm>
              <a:off x="93027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Rectangle 498"/>
            <p:cNvSpPr>
              <a:spLocks noChangeArrowheads="1"/>
            </p:cNvSpPr>
            <p:nvPr/>
          </p:nvSpPr>
          <p:spPr bwMode="auto">
            <a:xfrm>
              <a:off x="1065213" y="5640388"/>
              <a:ext cx="55563" cy="55563"/>
            </a:xfrm>
            <a:prstGeom prst="rect">
              <a:avLst/>
            </a:prstGeom>
            <a:solidFill>
              <a:srgbClr val="E7E9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Rectangle 499"/>
            <p:cNvSpPr>
              <a:spLocks noChangeArrowheads="1"/>
            </p:cNvSpPr>
            <p:nvPr/>
          </p:nvSpPr>
          <p:spPr bwMode="auto">
            <a:xfrm>
              <a:off x="106521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Rectangle 500"/>
            <p:cNvSpPr>
              <a:spLocks noChangeArrowheads="1"/>
            </p:cNvSpPr>
            <p:nvPr/>
          </p:nvSpPr>
          <p:spPr bwMode="auto">
            <a:xfrm>
              <a:off x="1201738" y="5640388"/>
              <a:ext cx="52388" cy="55563"/>
            </a:xfrm>
            <a:prstGeom prst="rect">
              <a:avLst/>
            </a:prstGeom>
            <a:solidFill>
              <a:srgbClr val="DCD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Rectangle 501"/>
            <p:cNvSpPr>
              <a:spLocks noChangeArrowheads="1"/>
            </p:cNvSpPr>
            <p:nvPr/>
          </p:nvSpPr>
          <p:spPr bwMode="auto">
            <a:xfrm>
              <a:off x="1201738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Rectangle 502"/>
            <p:cNvSpPr>
              <a:spLocks noChangeArrowheads="1"/>
            </p:cNvSpPr>
            <p:nvPr/>
          </p:nvSpPr>
          <p:spPr bwMode="auto">
            <a:xfrm>
              <a:off x="1333501" y="5640388"/>
              <a:ext cx="55563" cy="55563"/>
            </a:xfrm>
            <a:prstGeom prst="rect">
              <a:avLst/>
            </a:prstGeom>
            <a:solidFill>
              <a:srgbClr val="D0D4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Rectangle 503"/>
            <p:cNvSpPr>
              <a:spLocks noChangeArrowheads="1"/>
            </p:cNvSpPr>
            <p:nvPr/>
          </p:nvSpPr>
          <p:spPr bwMode="auto">
            <a:xfrm>
              <a:off x="1333501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504"/>
            <p:cNvSpPr/>
            <p:nvPr/>
          </p:nvSpPr>
          <p:spPr bwMode="auto">
            <a:xfrm>
              <a:off x="147002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505"/>
            <p:cNvSpPr/>
            <p:nvPr/>
          </p:nvSpPr>
          <p:spPr bwMode="auto">
            <a:xfrm>
              <a:off x="147002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Rectangle 506"/>
            <p:cNvSpPr>
              <a:spLocks noChangeArrowheads="1"/>
            </p:cNvSpPr>
            <p:nvPr/>
          </p:nvSpPr>
          <p:spPr bwMode="auto">
            <a:xfrm>
              <a:off x="1604963" y="5640388"/>
              <a:ext cx="52388" cy="55563"/>
            </a:xfrm>
            <a:prstGeom prst="rect">
              <a:avLst/>
            </a:prstGeom>
            <a:solidFill>
              <a:srgbClr val="B9B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Rectangle 507"/>
            <p:cNvSpPr>
              <a:spLocks noChangeArrowheads="1"/>
            </p:cNvSpPr>
            <p:nvPr/>
          </p:nvSpPr>
          <p:spPr bwMode="auto">
            <a:xfrm>
              <a:off x="1604963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Rectangle 508"/>
            <p:cNvSpPr>
              <a:spLocks noChangeArrowheads="1"/>
            </p:cNvSpPr>
            <p:nvPr/>
          </p:nvSpPr>
          <p:spPr bwMode="auto">
            <a:xfrm>
              <a:off x="1738313" y="5640388"/>
              <a:ext cx="55563" cy="55563"/>
            </a:xfrm>
            <a:prstGeom prst="rect">
              <a:avLst/>
            </a:prstGeom>
            <a:solidFill>
              <a:srgbClr val="AEB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Rectangle 509"/>
            <p:cNvSpPr>
              <a:spLocks noChangeArrowheads="1"/>
            </p:cNvSpPr>
            <p:nvPr/>
          </p:nvSpPr>
          <p:spPr bwMode="auto">
            <a:xfrm>
              <a:off x="173831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Rectangle 510"/>
            <p:cNvSpPr>
              <a:spLocks noChangeArrowheads="1"/>
            </p:cNvSpPr>
            <p:nvPr/>
          </p:nvSpPr>
          <p:spPr bwMode="auto">
            <a:xfrm>
              <a:off x="1873251" y="5640388"/>
              <a:ext cx="52388" cy="55563"/>
            </a:xfrm>
            <a:prstGeom prst="rect">
              <a:avLst/>
            </a:prstGeom>
            <a:solidFill>
              <a:srgbClr val="A2A9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Rectangle 511"/>
            <p:cNvSpPr>
              <a:spLocks noChangeArrowheads="1"/>
            </p:cNvSpPr>
            <p:nvPr/>
          </p:nvSpPr>
          <p:spPr bwMode="auto">
            <a:xfrm>
              <a:off x="1873251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Rectangle 512"/>
            <p:cNvSpPr>
              <a:spLocks noChangeArrowheads="1"/>
            </p:cNvSpPr>
            <p:nvPr/>
          </p:nvSpPr>
          <p:spPr bwMode="auto">
            <a:xfrm>
              <a:off x="2008188" y="5640388"/>
              <a:ext cx="53975" cy="55563"/>
            </a:xfrm>
            <a:prstGeom prst="rect">
              <a:avLst/>
            </a:prstGeom>
            <a:solidFill>
              <a:srgbClr val="969E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Rectangle 513"/>
            <p:cNvSpPr>
              <a:spLocks noChangeArrowheads="1"/>
            </p:cNvSpPr>
            <p:nvPr/>
          </p:nvSpPr>
          <p:spPr bwMode="auto">
            <a:xfrm>
              <a:off x="2008188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Rectangle 514"/>
            <p:cNvSpPr>
              <a:spLocks noChangeArrowheads="1"/>
            </p:cNvSpPr>
            <p:nvPr/>
          </p:nvSpPr>
          <p:spPr bwMode="auto">
            <a:xfrm>
              <a:off x="2141538" y="5640388"/>
              <a:ext cx="55563" cy="55563"/>
            </a:xfrm>
            <a:prstGeom prst="rect">
              <a:avLst/>
            </a:prstGeom>
            <a:solidFill>
              <a:srgbClr val="8A9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Rectangle 515"/>
            <p:cNvSpPr>
              <a:spLocks noChangeArrowheads="1"/>
            </p:cNvSpPr>
            <p:nvPr/>
          </p:nvSpPr>
          <p:spPr bwMode="auto">
            <a:xfrm>
              <a:off x="2141538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Rectangle 516"/>
            <p:cNvSpPr>
              <a:spLocks noChangeArrowheads="1"/>
            </p:cNvSpPr>
            <p:nvPr/>
          </p:nvSpPr>
          <p:spPr bwMode="auto">
            <a:xfrm>
              <a:off x="2276476" y="5640388"/>
              <a:ext cx="53975" cy="55563"/>
            </a:xfrm>
            <a:prstGeom prst="rect">
              <a:avLst/>
            </a:prstGeom>
            <a:solidFill>
              <a:srgbClr val="7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Rectangle 517"/>
            <p:cNvSpPr>
              <a:spLocks noChangeArrowheads="1"/>
            </p:cNvSpPr>
            <p:nvPr/>
          </p:nvSpPr>
          <p:spPr bwMode="auto">
            <a:xfrm>
              <a:off x="2276476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518"/>
            <p:cNvSpPr/>
            <p:nvPr/>
          </p:nvSpPr>
          <p:spPr bwMode="auto">
            <a:xfrm>
              <a:off x="240982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37E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519"/>
            <p:cNvSpPr/>
            <p:nvPr/>
          </p:nvSpPr>
          <p:spPr bwMode="auto">
            <a:xfrm>
              <a:off x="240982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Rectangle 520"/>
            <p:cNvSpPr>
              <a:spLocks noChangeArrowheads="1"/>
            </p:cNvSpPr>
            <p:nvPr/>
          </p:nvSpPr>
          <p:spPr bwMode="auto">
            <a:xfrm>
              <a:off x="2546351" y="5640388"/>
              <a:ext cx="53975" cy="55563"/>
            </a:xfrm>
            <a:prstGeom prst="rect">
              <a:avLst/>
            </a:prstGeom>
            <a:solidFill>
              <a:srgbClr val="677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Rectangle 521"/>
            <p:cNvSpPr>
              <a:spLocks noChangeArrowheads="1"/>
            </p:cNvSpPr>
            <p:nvPr/>
          </p:nvSpPr>
          <p:spPr bwMode="auto">
            <a:xfrm>
              <a:off x="2546351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Rectangle 522"/>
            <p:cNvSpPr>
              <a:spLocks noChangeArrowheads="1"/>
            </p:cNvSpPr>
            <p:nvPr/>
          </p:nvSpPr>
          <p:spPr bwMode="auto">
            <a:xfrm>
              <a:off x="2681288" y="5640388"/>
              <a:ext cx="52388" cy="55563"/>
            </a:xfrm>
            <a:prstGeom prst="rect">
              <a:avLst/>
            </a:prstGeom>
            <a:solidFill>
              <a:srgbClr val="5B6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Rectangle 523"/>
            <p:cNvSpPr>
              <a:spLocks noChangeArrowheads="1"/>
            </p:cNvSpPr>
            <p:nvPr/>
          </p:nvSpPr>
          <p:spPr bwMode="auto">
            <a:xfrm>
              <a:off x="2681288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Rectangle 524"/>
            <p:cNvSpPr>
              <a:spLocks noChangeArrowheads="1"/>
            </p:cNvSpPr>
            <p:nvPr/>
          </p:nvSpPr>
          <p:spPr bwMode="auto">
            <a:xfrm>
              <a:off x="2814638" y="5640388"/>
              <a:ext cx="53975" cy="55563"/>
            </a:xfrm>
            <a:prstGeom prst="rect">
              <a:avLst/>
            </a:prstGeom>
            <a:solidFill>
              <a:srgbClr val="505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Rectangle 525"/>
            <p:cNvSpPr>
              <a:spLocks noChangeArrowheads="1"/>
            </p:cNvSpPr>
            <p:nvPr/>
          </p:nvSpPr>
          <p:spPr bwMode="auto">
            <a:xfrm>
              <a:off x="2814638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526"/>
            <p:cNvSpPr/>
            <p:nvPr/>
          </p:nvSpPr>
          <p:spPr bwMode="auto">
            <a:xfrm>
              <a:off x="294957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3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527"/>
            <p:cNvSpPr/>
            <p:nvPr/>
          </p:nvSpPr>
          <p:spPr bwMode="auto">
            <a:xfrm>
              <a:off x="294957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Rectangle 528"/>
            <p:cNvSpPr>
              <a:spLocks noChangeArrowheads="1"/>
            </p:cNvSpPr>
            <p:nvPr/>
          </p:nvSpPr>
          <p:spPr bwMode="auto">
            <a:xfrm>
              <a:off x="3084513" y="5640388"/>
              <a:ext cx="52388" cy="55563"/>
            </a:xfrm>
            <a:prstGeom prst="rect">
              <a:avLst/>
            </a:prstGeom>
            <a:solidFill>
              <a:srgbClr val="3948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Rectangle 529"/>
            <p:cNvSpPr>
              <a:spLocks noChangeArrowheads="1"/>
            </p:cNvSpPr>
            <p:nvPr/>
          </p:nvSpPr>
          <p:spPr bwMode="auto">
            <a:xfrm>
              <a:off x="3084513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Rectangle 530"/>
            <p:cNvSpPr>
              <a:spLocks noChangeArrowheads="1"/>
            </p:cNvSpPr>
            <p:nvPr/>
          </p:nvSpPr>
          <p:spPr bwMode="auto">
            <a:xfrm>
              <a:off x="3217863" y="5640388"/>
              <a:ext cx="55563" cy="55563"/>
            </a:xfrm>
            <a:prstGeom prst="rect">
              <a:avLst/>
            </a:prstGeom>
            <a:solidFill>
              <a:srgbClr val="2D3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Rectangle 531"/>
            <p:cNvSpPr>
              <a:spLocks noChangeArrowheads="1"/>
            </p:cNvSpPr>
            <p:nvPr/>
          </p:nvSpPr>
          <p:spPr bwMode="auto">
            <a:xfrm>
              <a:off x="321786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Rectangle 532"/>
            <p:cNvSpPr>
              <a:spLocks noChangeArrowheads="1"/>
            </p:cNvSpPr>
            <p:nvPr/>
          </p:nvSpPr>
          <p:spPr bwMode="auto">
            <a:xfrm>
              <a:off x="3352801" y="5640388"/>
              <a:ext cx="52388" cy="55563"/>
            </a:xfrm>
            <a:prstGeom prst="rect">
              <a:avLst/>
            </a:prstGeom>
            <a:solidFill>
              <a:srgbClr val="223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Rectangle 533"/>
            <p:cNvSpPr>
              <a:spLocks noChangeArrowheads="1"/>
            </p:cNvSpPr>
            <p:nvPr/>
          </p:nvSpPr>
          <p:spPr bwMode="auto">
            <a:xfrm>
              <a:off x="3352801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Rectangle 534"/>
            <p:cNvSpPr>
              <a:spLocks noChangeArrowheads="1"/>
            </p:cNvSpPr>
            <p:nvPr/>
          </p:nvSpPr>
          <p:spPr bwMode="auto">
            <a:xfrm>
              <a:off x="3489326" y="5640388"/>
              <a:ext cx="52388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Rectangle 535"/>
            <p:cNvSpPr>
              <a:spLocks noChangeArrowheads="1"/>
            </p:cNvSpPr>
            <p:nvPr/>
          </p:nvSpPr>
          <p:spPr bwMode="auto">
            <a:xfrm>
              <a:off x="3489326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Rectangle 536"/>
            <p:cNvSpPr>
              <a:spLocks noChangeArrowheads="1"/>
            </p:cNvSpPr>
            <p:nvPr/>
          </p:nvSpPr>
          <p:spPr bwMode="auto">
            <a:xfrm>
              <a:off x="3621088" y="5640388"/>
              <a:ext cx="55563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Rectangle 537"/>
            <p:cNvSpPr>
              <a:spLocks noChangeArrowheads="1"/>
            </p:cNvSpPr>
            <p:nvPr/>
          </p:nvSpPr>
          <p:spPr bwMode="auto">
            <a:xfrm>
              <a:off x="3757613" y="5640388"/>
              <a:ext cx="52388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538"/>
            <p:cNvSpPr/>
            <p:nvPr/>
          </p:nvSpPr>
          <p:spPr bwMode="auto">
            <a:xfrm>
              <a:off x="3883026" y="5600701"/>
              <a:ext cx="95250" cy="134938"/>
            </a:xfrm>
            <a:custGeom>
              <a:avLst/>
              <a:gdLst>
                <a:gd name="T0" fmla="*/ 60 w 60"/>
                <a:gd name="T1" fmla="*/ 43 h 85"/>
                <a:gd name="T2" fmla="*/ 0 w 60"/>
                <a:gd name="T3" fmla="*/ 85 h 85"/>
                <a:gd name="T4" fmla="*/ 0 w 60"/>
                <a:gd name="T5" fmla="*/ 0 h 85"/>
                <a:gd name="T6" fmla="*/ 60 w 60"/>
                <a:gd name="T7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85">
                  <a:moveTo>
                    <a:pt x="60" y="43"/>
                  </a:moveTo>
                  <a:lnTo>
                    <a:pt x="0" y="85"/>
                  </a:lnTo>
                  <a:lnTo>
                    <a:pt x="0" y="0"/>
                  </a:lnTo>
                  <a:lnTo>
                    <a:pt x="60" y="43"/>
                  </a:lnTo>
                  <a:close/>
                </a:path>
              </a:pathLst>
            </a:cu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673"/>
            <p:cNvSpPr/>
            <p:nvPr/>
          </p:nvSpPr>
          <p:spPr bwMode="auto">
            <a:xfrm>
              <a:off x="3529013" y="5640388"/>
              <a:ext cx="12700" cy="30163"/>
            </a:xfrm>
            <a:custGeom>
              <a:avLst/>
              <a:gdLst>
                <a:gd name="T0" fmla="*/ 3 w 5"/>
                <a:gd name="T1" fmla="*/ 0 h 12"/>
                <a:gd name="T2" fmla="*/ 0 w 5"/>
                <a:gd name="T3" fmla="*/ 1 h 12"/>
                <a:gd name="T4" fmla="*/ 5 w 5"/>
                <a:gd name="T5" fmla="*/ 12 h 12"/>
                <a:gd name="T6" fmla="*/ 5 w 5"/>
                <a:gd name="T7" fmla="*/ 0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3" y="8"/>
                    <a:pt x="5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858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1" name="组合 220"/>
          <p:cNvGrpSpPr/>
          <p:nvPr/>
        </p:nvGrpSpPr>
        <p:grpSpPr>
          <a:xfrm>
            <a:off x="3643521" y="1456021"/>
            <a:ext cx="791358" cy="792386"/>
            <a:chOff x="5083175" y="1300163"/>
            <a:chExt cx="1222375" cy="1223963"/>
          </a:xfrm>
        </p:grpSpPr>
        <p:sp>
          <p:nvSpPr>
            <p:cNvPr id="222" name="Freeform 679"/>
            <p:cNvSpPr/>
            <p:nvPr/>
          </p:nvSpPr>
          <p:spPr bwMode="auto">
            <a:xfrm>
              <a:off x="5083175" y="1300163"/>
              <a:ext cx="1222375" cy="1223963"/>
            </a:xfrm>
            <a:custGeom>
              <a:avLst/>
              <a:gdLst>
                <a:gd name="T0" fmla="*/ 485 w 487"/>
                <a:gd name="T1" fmla="*/ 210 h 488"/>
                <a:gd name="T2" fmla="*/ 441 w 487"/>
                <a:gd name="T3" fmla="*/ 194 h 488"/>
                <a:gd name="T4" fmla="*/ 466 w 487"/>
                <a:gd name="T5" fmla="*/ 142 h 488"/>
                <a:gd name="T6" fmla="*/ 412 w 487"/>
                <a:gd name="T7" fmla="*/ 130 h 488"/>
                <a:gd name="T8" fmla="*/ 418 w 487"/>
                <a:gd name="T9" fmla="*/ 73 h 488"/>
                <a:gd name="T10" fmla="*/ 363 w 487"/>
                <a:gd name="T11" fmla="*/ 79 h 488"/>
                <a:gd name="T12" fmla="*/ 348 w 487"/>
                <a:gd name="T13" fmla="*/ 23 h 488"/>
                <a:gd name="T14" fmla="*/ 299 w 487"/>
                <a:gd name="T15" fmla="*/ 48 h 488"/>
                <a:gd name="T16" fmla="*/ 267 w 487"/>
                <a:gd name="T17" fmla="*/ 1 h 488"/>
                <a:gd name="T18" fmla="*/ 229 w 487"/>
                <a:gd name="T19" fmla="*/ 41 h 488"/>
                <a:gd name="T20" fmla="*/ 202 w 487"/>
                <a:gd name="T21" fmla="*/ 45 h 488"/>
                <a:gd name="T22" fmla="*/ 154 w 487"/>
                <a:gd name="T23" fmla="*/ 17 h 488"/>
                <a:gd name="T24" fmla="*/ 136 w 487"/>
                <a:gd name="T25" fmla="*/ 71 h 488"/>
                <a:gd name="T26" fmla="*/ 82 w 487"/>
                <a:gd name="T27" fmla="*/ 61 h 488"/>
                <a:gd name="T28" fmla="*/ 83 w 487"/>
                <a:gd name="T29" fmla="*/ 118 h 488"/>
                <a:gd name="T30" fmla="*/ 29 w 487"/>
                <a:gd name="T31" fmla="*/ 127 h 488"/>
                <a:gd name="T32" fmla="*/ 50 w 487"/>
                <a:gd name="T33" fmla="*/ 181 h 488"/>
                <a:gd name="T34" fmla="*/ 2 w 487"/>
                <a:gd name="T35" fmla="*/ 208 h 488"/>
                <a:gd name="T36" fmla="*/ 40 w 487"/>
                <a:gd name="T37" fmla="*/ 251 h 488"/>
                <a:gd name="T38" fmla="*/ 2 w 487"/>
                <a:gd name="T39" fmla="*/ 278 h 488"/>
                <a:gd name="T40" fmla="*/ 46 w 487"/>
                <a:gd name="T41" fmla="*/ 294 h 488"/>
                <a:gd name="T42" fmla="*/ 22 w 487"/>
                <a:gd name="T43" fmla="*/ 345 h 488"/>
                <a:gd name="T44" fmla="*/ 75 w 487"/>
                <a:gd name="T45" fmla="*/ 358 h 488"/>
                <a:gd name="T46" fmla="*/ 70 w 487"/>
                <a:gd name="T47" fmla="*/ 415 h 488"/>
                <a:gd name="T48" fmla="*/ 124 w 487"/>
                <a:gd name="T49" fmla="*/ 409 h 488"/>
                <a:gd name="T50" fmla="*/ 139 w 487"/>
                <a:gd name="T51" fmla="*/ 464 h 488"/>
                <a:gd name="T52" fmla="*/ 188 w 487"/>
                <a:gd name="T53" fmla="*/ 440 h 488"/>
                <a:gd name="T54" fmla="*/ 220 w 487"/>
                <a:gd name="T55" fmla="*/ 487 h 488"/>
                <a:gd name="T56" fmla="*/ 258 w 487"/>
                <a:gd name="T57" fmla="*/ 447 h 488"/>
                <a:gd name="T58" fmla="*/ 286 w 487"/>
                <a:gd name="T59" fmla="*/ 443 h 488"/>
                <a:gd name="T60" fmla="*/ 333 w 487"/>
                <a:gd name="T61" fmla="*/ 471 h 488"/>
                <a:gd name="T62" fmla="*/ 351 w 487"/>
                <a:gd name="T63" fmla="*/ 417 h 488"/>
                <a:gd name="T64" fmla="*/ 405 w 487"/>
                <a:gd name="T65" fmla="*/ 427 h 488"/>
                <a:gd name="T66" fmla="*/ 404 w 487"/>
                <a:gd name="T67" fmla="*/ 370 h 488"/>
                <a:gd name="T68" fmla="*/ 458 w 487"/>
                <a:gd name="T69" fmla="*/ 361 h 488"/>
                <a:gd name="T70" fmla="*/ 437 w 487"/>
                <a:gd name="T71" fmla="*/ 307 h 488"/>
                <a:gd name="T72" fmla="*/ 485 w 487"/>
                <a:gd name="T73" fmla="*/ 280 h 488"/>
                <a:gd name="T74" fmla="*/ 447 w 487"/>
                <a:gd name="T75" fmla="*/ 237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7" h="488">
                  <a:moveTo>
                    <a:pt x="487" y="224"/>
                  </a:moveTo>
                  <a:cubicBezTo>
                    <a:pt x="487" y="220"/>
                    <a:pt x="486" y="215"/>
                    <a:pt x="485" y="210"/>
                  </a:cubicBezTo>
                  <a:cubicBezTo>
                    <a:pt x="485" y="205"/>
                    <a:pt x="484" y="200"/>
                    <a:pt x="483" y="195"/>
                  </a:cubicBezTo>
                  <a:cubicBezTo>
                    <a:pt x="441" y="194"/>
                    <a:pt x="441" y="194"/>
                    <a:pt x="441" y="194"/>
                  </a:cubicBezTo>
                  <a:cubicBezTo>
                    <a:pt x="439" y="185"/>
                    <a:pt x="436" y="176"/>
                    <a:pt x="433" y="168"/>
                  </a:cubicBezTo>
                  <a:cubicBezTo>
                    <a:pt x="466" y="142"/>
                    <a:pt x="466" y="142"/>
                    <a:pt x="466" y="142"/>
                  </a:cubicBezTo>
                  <a:cubicBezTo>
                    <a:pt x="462" y="133"/>
                    <a:pt x="457" y="125"/>
                    <a:pt x="452" y="117"/>
                  </a:cubicBezTo>
                  <a:cubicBezTo>
                    <a:pt x="412" y="130"/>
                    <a:pt x="412" y="130"/>
                    <a:pt x="412" y="130"/>
                  </a:cubicBezTo>
                  <a:cubicBezTo>
                    <a:pt x="407" y="122"/>
                    <a:pt x="401" y="115"/>
                    <a:pt x="395" y="108"/>
                  </a:cubicBezTo>
                  <a:cubicBezTo>
                    <a:pt x="418" y="73"/>
                    <a:pt x="418" y="73"/>
                    <a:pt x="418" y="73"/>
                  </a:cubicBezTo>
                  <a:cubicBezTo>
                    <a:pt x="411" y="66"/>
                    <a:pt x="403" y="59"/>
                    <a:pt x="396" y="53"/>
                  </a:cubicBezTo>
                  <a:cubicBezTo>
                    <a:pt x="363" y="79"/>
                    <a:pt x="363" y="79"/>
                    <a:pt x="363" y="79"/>
                  </a:cubicBezTo>
                  <a:cubicBezTo>
                    <a:pt x="356" y="73"/>
                    <a:pt x="348" y="69"/>
                    <a:pt x="340" y="64"/>
                  </a:cubicBezTo>
                  <a:cubicBezTo>
                    <a:pt x="348" y="23"/>
                    <a:pt x="348" y="23"/>
                    <a:pt x="348" y="23"/>
                  </a:cubicBezTo>
                  <a:cubicBezTo>
                    <a:pt x="340" y="19"/>
                    <a:pt x="331" y="16"/>
                    <a:pt x="321" y="12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1" y="45"/>
                    <a:pt x="282" y="43"/>
                    <a:pt x="272" y="42"/>
                  </a:cubicBezTo>
                  <a:cubicBezTo>
                    <a:pt x="267" y="1"/>
                    <a:pt x="267" y="1"/>
                    <a:pt x="267" y="1"/>
                  </a:cubicBezTo>
                  <a:cubicBezTo>
                    <a:pt x="257" y="0"/>
                    <a:pt x="247" y="0"/>
                    <a:pt x="237" y="0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4" y="41"/>
                    <a:pt x="220" y="41"/>
                    <a:pt x="215" y="42"/>
                  </a:cubicBezTo>
                  <a:cubicBezTo>
                    <a:pt x="211" y="43"/>
                    <a:pt x="206" y="44"/>
                    <a:pt x="202" y="45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3" y="10"/>
                    <a:pt x="163" y="13"/>
                    <a:pt x="154" y="17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52" y="62"/>
                    <a:pt x="144" y="66"/>
                    <a:pt x="136" y="71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97" y="48"/>
                    <a:pt x="89" y="54"/>
                    <a:pt x="82" y="61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95" y="104"/>
                    <a:pt x="89" y="111"/>
                    <a:pt x="83" y="118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39" y="110"/>
                    <a:pt x="34" y="119"/>
                    <a:pt x="29" y="127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56" y="163"/>
                    <a:pt x="53" y="172"/>
                    <a:pt x="50" y="181"/>
                  </a:cubicBezTo>
                  <a:cubicBezTo>
                    <a:pt x="8" y="179"/>
                    <a:pt x="8" y="179"/>
                    <a:pt x="8" y="179"/>
                  </a:cubicBezTo>
                  <a:cubicBezTo>
                    <a:pt x="6" y="188"/>
                    <a:pt x="4" y="198"/>
                    <a:pt x="2" y="208"/>
                  </a:cubicBezTo>
                  <a:cubicBezTo>
                    <a:pt x="41" y="223"/>
                    <a:pt x="41" y="223"/>
                    <a:pt x="41" y="223"/>
                  </a:cubicBezTo>
                  <a:cubicBezTo>
                    <a:pt x="40" y="232"/>
                    <a:pt x="40" y="241"/>
                    <a:pt x="40" y="25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1" y="268"/>
                    <a:pt x="1" y="273"/>
                    <a:pt x="2" y="278"/>
                  </a:cubicBezTo>
                  <a:cubicBezTo>
                    <a:pt x="3" y="283"/>
                    <a:pt x="3" y="288"/>
                    <a:pt x="4" y="292"/>
                  </a:cubicBezTo>
                  <a:cubicBezTo>
                    <a:pt x="46" y="294"/>
                    <a:pt x="46" y="294"/>
                    <a:pt x="46" y="294"/>
                  </a:cubicBezTo>
                  <a:cubicBezTo>
                    <a:pt x="48" y="303"/>
                    <a:pt x="51" y="311"/>
                    <a:pt x="54" y="320"/>
                  </a:cubicBezTo>
                  <a:cubicBezTo>
                    <a:pt x="22" y="345"/>
                    <a:pt x="22" y="345"/>
                    <a:pt x="22" y="345"/>
                  </a:cubicBezTo>
                  <a:cubicBezTo>
                    <a:pt x="26" y="354"/>
                    <a:pt x="30" y="363"/>
                    <a:pt x="35" y="371"/>
                  </a:cubicBezTo>
                  <a:cubicBezTo>
                    <a:pt x="75" y="358"/>
                    <a:pt x="75" y="358"/>
                    <a:pt x="75" y="358"/>
                  </a:cubicBezTo>
                  <a:cubicBezTo>
                    <a:pt x="80" y="366"/>
                    <a:pt x="86" y="373"/>
                    <a:pt x="92" y="380"/>
                  </a:cubicBezTo>
                  <a:cubicBezTo>
                    <a:pt x="70" y="415"/>
                    <a:pt x="70" y="415"/>
                    <a:pt x="70" y="415"/>
                  </a:cubicBezTo>
                  <a:cubicBezTo>
                    <a:pt x="77" y="422"/>
                    <a:pt x="84" y="429"/>
                    <a:pt x="91" y="435"/>
                  </a:cubicBezTo>
                  <a:cubicBezTo>
                    <a:pt x="124" y="409"/>
                    <a:pt x="124" y="409"/>
                    <a:pt x="124" y="409"/>
                  </a:cubicBezTo>
                  <a:cubicBezTo>
                    <a:pt x="132" y="414"/>
                    <a:pt x="139" y="419"/>
                    <a:pt x="148" y="424"/>
                  </a:cubicBezTo>
                  <a:cubicBezTo>
                    <a:pt x="139" y="464"/>
                    <a:pt x="139" y="464"/>
                    <a:pt x="139" y="464"/>
                  </a:cubicBezTo>
                  <a:cubicBezTo>
                    <a:pt x="148" y="469"/>
                    <a:pt x="157" y="472"/>
                    <a:pt x="166" y="475"/>
                  </a:cubicBezTo>
                  <a:cubicBezTo>
                    <a:pt x="188" y="440"/>
                    <a:pt x="188" y="440"/>
                    <a:pt x="188" y="440"/>
                  </a:cubicBezTo>
                  <a:cubicBezTo>
                    <a:pt x="197" y="442"/>
                    <a:pt x="206" y="444"/>
                    <a:pt x="215" y="446"/>
                  </a:cubicBezTo>
                  <a:cubicBezTo>
                    <a:pt x="220" y="487"/>
                    <a:pt x="220" y="487"/>
                    <a:pt x="220" y="487"/>
                  </a:cubicBezTo>
                  <a:cubicBezTo>
                    <a:pt x="230" y="488"/>
                    <a:pt x="240" y="488"/>
                    <a:pt x="250" y="488"/>
                  </a:cubicBezTo>
                  <a:cubicBezTo>
                    <a:pt x="258" y="447"/>
                    <a:pt x="258" y="447"/>
                    <a:pt x="258" y="447"/>
                  </a:cubicBezTo>
                  <a:cubicBezTo>
                    <a:pt x="263" y="447"/>
                    <a:pt x="267" y="446"/>
                    <a:pt x="272" y="446"/>
                  </a:cubicBezTo>
                  <a:cubicBezTo>
                    <a:pt x="277" y="445"/>
                    <a:pt x="281" y="444"/>
                    <a:pt x="286" y="443"/>
                  </a:cubicBezTo>
                  <a:cubicBezTo>
                    <a:pt x="305" y="480"/>
                    <a:pt x="305" y="480"/>
                    <a:pt x="305" y="480"/>
                  </a:cubicBezTo>
                  <a:cubicBezTo>
                    <a:pt x="315" y="478"/>
                    <a:pt x="324" y="475"/>
                    <a:pt x="333" y="471"/>
                  </a:cubicBezTo>
                  <a:cubicBezTo>
                    <a:pt x="327" y="430"/>
                    <a:pt x="327" y="430"/>
                    <a:pt x="327" y="430"/>
                  </a:cubicBezTo>
                  <a:cubicBezTo>
                    <a:pt x="335" y="426"/>
                    <a:pt x="343" y="422"/>
                    <a:pt x="351" y="417"/>
                  </a:cubicBezTo>
                  <a:cubicBezTo>
                    <a:pt x="382" y="445"/>
                    <a:pt x="382" y="445"/>
                    <a:pt x="382" y="445"/>
                  </a:cubicBezTo>
                  <a:cubicBezTo>
                    <a:pt x="390" y="439"/>
                    <a:pt x="398" y="433"/>
                    <a:pt x="405" y="427"/>
                  </a:cubicBezTo>
                  <a:cubicBezTo>
                    <a:pt x="385" y="390"/>
                    <a:pt x="385" y="390"/>
                    <a:pt x="385" y="390"/>
                  </a:cubicBezTo>
                  <a:cubicBezTo>
                    <a:pt x="392" y="384"/>
                    <a:pt x="398" y="377"/>
                    <a:pt x="404" y="370"/>
                  </a:cubicBezTo>
                  <a:cubicBezTo>
                    <a:pt x="442" y="385"/>
                    <a:pt x="442" y="385"/>
                    <a:pt x="442" y="385"/>
                  </a:cubicBezTo>
                  <a:cubicBezTo>
                    <a:pt x="448" y="377"/>
                    <a:pt x="453" y="369"/>
                    <a:pt x="458" y="361"/>
                  </a:cubicBezTo>
                  <a:cubicBezTo>
                    <a:pt x="427" y="333"/>
                    <a:pt x="427" y="333"/>
                    <a:pt x="427" y="333"/>
                  </a:cubicBezTo>
                  <a:cubicBezTo>
                    <a:pt x="431" y="325"/>
                    <a:pt x="434" y="316"/>
                    <a:pt x="437" y="307"/>
                  </a:cubicBezTo>
                  <a:cubicBezTo>
                    <a:pt x="479" y="309"/>
                    <a:pt x="479" y="309"/>
                    <a:pt x="479" y="309"/>
                  </a:cubicBezTo>
                  <a:cubicBezTo>
                    <a:pt x="482" y="300"/>
                    <a:pt x="484" y="290"/>
                    <a:pt x="485" y="280"/>
                  </a:cubicBezTo>
                  <a:cubicBezTo>
                    <a:pt x="446" y="265"/>
                    <a:pt x="446" y="265"/>
                    <a:pt x="446" y="265"/>
                  </a:cubicBezTo>
                  <a:cubicBezTo>
                    <a:pt x="447" y="256"/>
                    <a:pt x="448" y="246"/>
                    <a:pt x="447" y="237"/>
                  </a:cubicBezTo>
                  <a:lnTo>
                    <a:pt x="487" y="224"/>
                  </a:lnTo>
                  <a:close/>
                </a:path>
              </a:pathLst>
            </a:custGeom>
            <a:solidFill>
              <a:srgbClr val="7442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680"/>
            <p:cNvSpPr>
              <a:spLocks noEditPoints="1"/>
            </p:cNvSpPr>
            <p:nvPr/>
          </p:nvSpPr>
          <p:spPr bwMode="auto">
            <a:xfrm>
              <a:off x="5402263" y="1528763"/>
              <a:ext cx="571500" cy="744538"/>
            </a:xfrm>
            <a:custGeom>
              <a:avLst/>
              <a:gdLst>
                <a:gd name="T0" fmla="*/ 158 w 360"/>
                <a:gd name="T1" fmla="*/ 415 h 469"/>
                <a:gd name="T2" fmla="*/ 189 w 360"/>
                <a:gd name="T3" fmla="*/ 362 h 469"/>
                <a:gd name="T4" fmla="*/ 221 w 360"/>
                <a:gd name="T5" fmla="*/ 308 h 469"/>
                <a:gd name="T6" fmla="*/ 254 w 360"/>
                <a:gd name="T7" fmla="*/ 254 h 469"/>
                <a:gd name="T8" fmla="*/ 201 w 360"/>
                <a:gd name="T9" fmla="*/ 223 h 469"/>
                <a:gd name="T10" fmla="*/ 232 w 360"/>
                <a:gd name="T11" fmla="*/ 169 h 469"/>
                <a:gd name="T12" fmla="*/ 264 w 360"/>
                <a:gd name="T13" fmla="*/ 115 h 469"/>
                <a:gd name="T14" fmla="*/ 295 w 360"/>
                <a:gd name="T15" fmla="*/ 61 h 469"/>
                <a:gd name="T16" fmla="*/ 292 w 360"/>
                <a:gd name="T17" fmla="*/ 107 h 469"/>
                <a:gd name="T18" fmla="*/ 261 w 360"/>
                <a:gd name="T19" fmla="*/ 161 h 469"/>
                <a:gd name="T20" fmla="*/ 306 w 360"/>
                <a:gd name="T21" fmla="*/ 164 h 469"/>
                <a:gd name="T22" fmla="*/ 340 w 360"/>
                <a:gd name="T23" fmla="*/ 110 h 469"/>
                <a:gd name="T24" fmla="*/ 343 w 360"/>
                <a:gd name="T25" fmla="*/ 64 h 469"/>
                <a:gd name="T26" fmla="*/ 317 w 360"/>
                <a:gd name="T27" fmla="*/ 25 h 469"/>
                <a:gd name="T28" fmla="*/ 272 w 360"/>
                <a:gd name="T29" fmla="*/ 22 h 469"/>
                <a:gd name="T30" fmla="*/ 224 w 360"/>
                <a:gd name="T31" fmla="*/ 19 h 469"/>
                <a:gd name="T32" fmla="*/ 193 w 360"/>
                <a:gd name="T33" fmla="*/ 72 h 469"/>
                <a:gd name="T34" fmla="*/ 161 w 360"/>
                <a:gd name="T35" fmla="*/ 126 h 469"/>
                <a:gd name="T36" fmla="*/ 128 w 360"/>
                <a:gd name="T37" fmla="*/ 180 h 469"/>
                <a:gd name="T38" fmla="*/ 125 w 360"/>
                <a:gd name="T39" fmla="*/ 226 h 469"/>
                <a:gd name="T40" fmla="*/ 150 w 360"/>
                <a:gd name="T41" fmla="*/ 265 h 469"/>
                <a:gd name="T42" fmla="*/ 118 w 360"/>
                <a:gd name="T43" fmla="*/ 319 h 469"/>
                <a:gd name="T44" fmla="*/ 87 w 360"/>
                <a:gd name="T45" fmla="*/ 373 h 469"/>
                <a:gd name="T46" fmla="*/ 47 w 360"/>
                <a:gd name="T47" fmla="*/ 398 h 469"/>
                <a:gd name="T48" fmla="*/ 79 w 360"/>
                <a:gd name="T49" fmla="*/ 344 h 469"/>
                <a:gd name="T50" fmla="*/ 111 w 360"/>
                <a:gd name="T51" fmla="*/ 290 h 469"/>
                <a:gd name="T52" fmla="*/ 43 w 360"/>
                <a:gd name="T53" fmla="*/ 322 h 469"/>
                <a:gd name="T54" fmla="*/ 11 w 360"/>
                <a:gd name="T55" fmla="*/ 376 h 469"/>
                <a:gd name="T56" fmla="*/ 36 w 360"/>
                <a:gd name="T57" fmla="*/ 415 h 469"/>
                <a:gd name="T58" fmla="*/ 62 w 360"/>
                <a:gd name="T59" fmla="*/ 455 h 469"/>
                <a:gd name="T60" fmla="*/ 107 w 360"/>
                <a:gd name="T61" fmla="*/ 458 h 469"/>
                <a:gd name="T62" fmla="*/ 278 w 360"/>
                <a:gd name="T63" fmla="*/ 50 h 469"/>
                <a:gd name="T64" fmla="*/ 246 w 360"/>
                <a:gd name="T65" fmla="*/ 104 h 469"/>
                <a:gd name="T66" fmla="*/ 215 w 360"/>
                <a:gd name="T67" fmla="*/ 158 h 469"/>
                <a:gd name="T68" fmla="*/ 182 w 360"/>
                <a:gd name="T69" fmla="*/ 211 h 469"/>
                <a:gd name="T70" fmla="*/ 186 w 360"/>
                <a:gd name="T71" fmla="*/ 166 h 469"/>
                <a:gd name="T72" fmla="*/ 218 w 360"/>
                <a:gd name="T73" fmla="*/ 110 h 469"/>
                <a:gd name="T74" fmla="*/ 250 w 360"/>
                <a:gd name="T75" fmla="*/ 57 h 469"/>
                <a:gd name="T76" fmla="*/ 82 w 360"/>
                <a:gd name="T77" fmla="*/ 419 h 469"/>
                <a:gd name="T78" fmla="*/ 115 w 360"/>
                <a:gd name="T79" fmla="*/ 365 h 469"/>
                <a:gd name="T80" fmla="*/ 147 w 360"/>
                <a:gd name="T81" fmla="*/ 311 h 469"/>
                <a:gd name="T82" fmla="*/ 178 w 360"/>
                <a:gd name="T83" fmla="*/ 257 h 469"/>
                <a:gd name="T84" fmla="*/ 175 w 360"/>
                <a:gd name="T85" fmla="*/ 305 h 469"/>
                <a:gd name="T86" fmla="*/ 144 w 360"/>
                <a:gd name="T87" fmla="*/ 358 h 469"/>
                <a:gd name="T88" fmla="*/ 112 w 360"/>
                <a:gd name="T89" fmla="*/ 412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0" h="469">
                  <a:moveTo>
                    <a:pt x="136" y="452"/>
                  </a:moveTo>
                  <a:lnTo>
                    <a:pt x="147" y="433"/>
                  </a:lnTo>
                  <a:lnTo>
                    <a:pt x="158" y="415"/>
                  </a:lnTo>
                  <a:lnTo>
                    <a:pt x="169" y="398"/>
                  </a:lnTo>
                  <a:lnTo>
                    <a:pt x="178" y="379"/>
                  </a:lnTo>
                  <a:lnTo>
                    <a:pt x="189" y="362"/>
                  </a:lnTo>
                  <a:lnTo>
                    <a:pt x="201" y="344"/>
                  </a:lnTo>
                  <a:lnTo>
                    <a:pt x="212" y="325"/>
                  </a:lnTo>
                  <a:lnTo>
                    <a:pt x="221" y="308"/>
                  </a:lnTo>
                  <a:lnTo>
                    <a:pt x="232" y="290"/>
                  </a:lnTo>
                  <a:lnTo>
                    <a:pt x="243" y="272"/>
                  </a:lnTo>
                  <a:lnTo>
                    <a:pt x="254" y="254"/>
                  </a:lnTo>
                  <a:lnTo>
                    <a:pt x="235" y="243"/>
                  </a:lnTo>
                  <a:lnTo>
                    <a:pt x="218" y="232"/>
                  </a:lnTo>
                  <a:lnTo>
                    <a:pt x="201" y="223"/>
                  </a:lnTo>
                  <a:lnTo>
                    <a:pt x="210" y="204"/>
                  </a:lnTo>
                  <a:lnTo>
                    <a:pt x="221" y="186"/>
                  </a:lnTo>
                  <a:lnTo>
                    <a:pt x="232" y="169"/>
                  </a:lnTo>
                  <a:lnTo>
                    <a:pt x="243" y="150"/>
                  </a:lnTo>
                  <a:lnTo>
                    <a:pt x="253" y="132"/>
                  </a:lnTo>
                  <a:lnTo>
                    <a:pt x="264" y="115"/>
                  </a:lnTo>
                  <a:lnTo>
                    <a:pt x="275" y="96"/>
                  </a:lnTo>
                  <a:lnTo>
                    <a:pt x="286" y="79"/>
                  </a:lnTo>
                  <a:lnTo>
                    <a:pt x="295" y="61"/>
                  </a:lnTo>
                  <a:lnTo>
                    <a:pt x="314" y="71"/>
                  </a:lnTo>
                  <a:lnTo>
                    <a:pt x="303" y="90"/>
                  </a:lnTo>
                  <a:lnTo>
                    <a:pt x="292" y="107"/>
                  </a:lnTo>
                  <a:lnTo>
                    <a:pt x="283" y="125"/>
                  </a:lnTo>
                  <a:lnTo>
                    <a:pt x="272" y="143"/>
                  </a:lnTo>
                  <a:lnTo>
                    <a:pt x="261" y="161"/>
                  </a:lnTo>
                  <a:lnTo>
                    <a:pt x="250" y="178"/>
                  </a:lnTo>
                  <a:lnTo>
                    <a:pt x="297" y="183"/>
                  </a:lnTo>
                  <a:lnTo>
                    <a:pt x="306" y="164"/>
                  </a:lnTo>
                  <a:lnTo>
                    <a:pt x="317" y="147"/>
                  </a:lnTo>
                  <a:lnTo>
                    <a:pt x="329" y="129"/>
                  </a:lnTo>
                  <a:lnTo>
                    <a:pt x="340" y="110"/>
                  </a:lnTo>
                  <a:lnTo>
                    <a:pt x="349" y="93"/>
                  </a:lnTo>
                  <a:lnTo>
                    <a:pt x="360" y="76"/>
                  </a:lnTo>
                  <a:lnTo>
                    <a:pt x="343" y="64"/>
                  </a:lnTo>
                  <a:lnTo>
                    <a:pt x="325" y="53"/>
                  </a:lnTo>
                  <a:lnTo>
                    <a:pt x="306" y="42"/>
                  </a:lnTo>
                  <a:lnTo>
                    <a:pt x="317" y="25"/>
                  </a:lnTo>
                  <a:lnTo>
                    <a:pt x="300" y="14"/>
                  </a:lnTo>
                  <a:lnTo>
                    <a:pt x="289" y="33"/>
                  </a:lnTo>
                  <a:lnTo>
                    <a:pt x="272" y="22"/>
                  </a:lnTo>
                  <a:lnTo>
                    <a:pt x="253" y="11"/>
                  </a:lnTo>
                  <a:lnTo>
                    <a:pt x="235" y="0"/>
                  </a:lnTo>
                  <a:lnTo>
                    <a:pt x="224" y="19"/>
                  </a:lnTo>
                  <a:lnTo>
                    <a:pt x="213" y="36"/>
                  </a:lnTo>
                  <a:lnTo>
                    <a:pt x="204" y="53"/>
                  </a:lnTo>
                  <a:lnTo>
                    <a:pt x="193" y="72"/>
                  </a:lnTo>
                  <a:lnTo>
                    <a:pt x="182" y="90"/>
                  </a:lnTo>
                  <a:lnTo>
                    <a:pt x="171" y="107"/>
                  </a:lnTo>
                  <a:lnTo>
                    <a:pt x="161" y="126"/>
                  </a:lnTo>
                  <a:lnTo>
                    <a:pt x="150" y="143"/>
                  </a:lnTo>
                  <a:lnTo>
                    <a:pt x="139" y="161"/>
                  </a:lnTo>
                  <a:lnTo>
                    <a:pt x="128" y="180"/>
                  </a:lnTo>
                  <a:lnTo>
                    <a:pt x="118" y="197"/>
                  </a:lnTo>
                  <a:lnTo>
                    <a:pt x="107" y="215"/>
                  </a:lnTo>
                  <a:lnTo>
                    <a:pt x="125" y="226"/>
                  </a:lnTo>
                  <a:lnTo>
                    <a:pt x="144" y="237"/>
                  </a:lnTo>
                  <a:lnTo>
                    <a:pt x="161" y="248"/>
                  </a:lnTo>
                  <a:lnTo>
                    <a:pt x="150" y="265"/>
                  </a:lnTo>
                  <a:lnTo>
                    <a:pt x="139" y="283"/>
                  </a:lnTo>
                  <a:lnTo>
                    <a:pt x="129" y="302"/>
                  </a:lnTo>
                  <a:lnTo>
                    <a:pt x="118" y="319"/>
                  </a:lnTo>
                  <a:lnTo>
                    <a:pt x="107" y="336"/>
                  </a:lnTo>
                  <a:lnTo>
                    <a:pt x="96" y="355"/>
                  </a:lnTo>
                  <a:lnTo>
                    <a:pt x="87" y="373"/>
                  </a:lnTo>
                  <a:lnTo>
                    <a:pt x="76" y="390"/>
                  </a:lnTo>
                  <a:lnTo>
                    <a:pt x="65" y="409"/>
                  </a:lnTo>
                  <a:lnTo>
                    <a:pt x="47" y="398"/>
                  </a:lnTo>
                  <a:lnTo>
                    <a:pt x="58" y="381"/>
                  </a:lnTo>
                  <a:lnTo>
                    <a:pt x="68" y="362"/>
                  </a:lnTo>
                  <a:lnTo>
                    <a:pt x="79" y="344"/>
                  </a:lnTo>
                  <a:lnTo>
                    <a:pt x="90" y="327"/>
                  </a:lnTo>
                  <a:lnTo>
                    <a:pt x="101" y="308"/>
                  </a:lnTo>
                  <a:lnTo>
                    <a:pt x="111" y="290"/>
                  </a:lnTo>
                  <a:lnTo>
                    <a:pt x="65" y="287"/>
                  </a:lnTo>
                  <a:lnTo>
                    <a:pt x="54" y="305"/>
                  </a:lnTo>
                  <a:lnTo>
                    <a:pt x="43" y="322"/>
                  </a:lnTo>
                  <a:lnTo>
                    <a:pt x="33" y="341"/>
                  </a:lnTo>
                  <a:lnTo>
                    <a:pt x="22" y="358"/>
                  </a:lnTo>
                  <a:lnTo>
                    <a:pt x="11" y="376"/>
                  </a:lnTo>
                  <a:lnTo>
                    <a:pt x="0" y="395"/>
                  </a:lnTo>
                  <a:lnTo>
                    <a:pt x="19" y="404"/>
                  </a:lnTo>
                  <a:lnTo>
                    <a:pt x="36" y="415"/>
                  </a:lnTo>
                  <a:lnTo>
                    <a:pt x="54" y="426"/>
                  </a:lnTo>
                  <a:lnTo>
                    <a:pt x="44" y="444"/>
                  </a:lnTo>
                  <a:lnTo>
                    <a:pt x="62" y="455"/>
                  </a:lnTo>
                  <a:lnTo>
                    <a:pt x="73" y="437"/>
                  </a:lnTo>
                  <a:lnTo>
                    <a:pt x="90" y="447"/>
                  </a:lnTo>
                  <a:lnTo>
                    <a:pt x="107" y="458"/>
                  </a:lnTo>
                  <a:lnTo>
                    <a:pt x="126" y="469"/>
                  </a:lnTo>
                  <a:lnTo>
                    <a:pt x="136" y="452"/>
                  </a:lnTo>
                  <a:close/>
                  <a:moveTo>
                    <a:pt x="278" y="50"/>
                  </a:moveTo>
                  <a:lnTo>
                    <a:pt x="267" y="68"/>
                  </a:lnTo>
                  <a:lnTo>
                    <a:pt x="257" y="87"/>
                  </a:lnTo>
                  <a:lnTo>
                    <a:pt x="246" y="104"/>
                  </a:lnTo>
                  <a:lnTo>
                    <a:pt x="235" y="121"/>
                  </a:lnTo>
                  <a:lnTo>
                    <a:pt x="224" y="140"/>
                  </a:lnTo>
                  <a:lnTo>
                    <a:pt x="215" y="158"/>
                  </a:lnTo>
                  <a:lnTo>
                    <a:pt x="204" y="175"/>
                  </a:lnTo>
                  <a:lnTo>
                    <a:pt x="193" y="194"/>
                  </a:lnTo>
                  <a:lnTo>
                    <a:pt x="182" y="211"/>
                  </a:lnTo>
                  <a:lnTo>
                    <a:pt x="164" y="200"/>
                  </a:lnTo>
                  <a:lnTo>
                    <a:pt x="175" y="183"/>
                  </a:lnTo>
                  <a:lnTo>
                    <a:pt x="186" y="166"/>
                  </a:lnTo>
                  <a:lnTo>
                    <a:pt x="196" y="147"/>
                  </a:lnTo>
                  <a:lnTo>
                    <a:pt x="207" y="129"/>
                  </a:lnTo>
                  <a:lnTo>
                    <a:pt x="218" y="110"/>
                  </a:lnTo>
                  <a:lnTo>
                    <a:pt x="229" y="93"/>
                  </a:lnTo>
                  <a:lnTo>
                    <a:pt x="238" y="76"/>
                  </a:lnTo>
                  <a:lnTo>
                    <a:pt x="250" y="57"/>
                  </a:lnTo>
                  <a:lnTo>
                    <a:pt x="261" y="39"/>
                  </a:lnTo>
                  <a:lnTo>
                    <a:pt x="278" y="50"/>
                  </a:lnTo>
                  <a:close/>
                  <a:moveTo>
                    <a:pt x="82" y="419"/>
                  </a:moveTo>
                  <a:lnTo>
                    <a:pt x="93" y="401"/>
                  </a:lnTo>
                  <a:lnTo>
                    <a:pt x="104" y="384"/>
                  </a:lnTo>
                  <a:lnTo>
                    <a:pt x="115" y="365"/>
                  </a:lnTo>
                  <a:lnTo>
                    <a:pt x="125" y="347"/>
                  </a:lnTo>
                  <a:lnTo>
                    <a:pt x="136" y="330"/>
                  </a:lnTo>
                  <a:lnTo>
                    <a:pt x="147" y="311"/>
                  </a:lnTo>
                  <a:lnTo>
                    <a:pt x="158" y="294"/>
                  </a:lnTo>
                  <a:lnTo>
                    <a:pt x="167" y="276"/>
                  </a:lnTo>
                  <a:lnTo>
                    <a:pt x="178" y="257"/>
                  </a:lnTo>
                  <a:lnTo>
                    <a:pt x="197" y="268"/>
                  </a:lnTo>
                  <a:lnTo>
                    <a:pt x="186" y="286"/>
                  </a:lnTo>
                  <a:lnTo>
                    <a:pt x="175" y="305"/>
                  </a:lnTo>
                  <a:lnTo>
                    <a:pt x="164" y="322"/>
                  </a:lnTo>
                  <a:lnTo>
                    <a:pt x="155" y="339"/>
                  </a:lnTo>
                  <a:lnTo>
                    <a:pt x="144" y="358"/>
                  </a:lnTo>
                  <a:lnTo>
                    <a:pt x="133" y="376"/>
                  </a:lnTo>
                  <a:lnTo>
                    <a:pt x="122" y="393"/>
                  </a:lnTo>
                  <a:lnTo>
                    <a:pt x="112" y="412"/>
                  </a:lnTo>
                  <a:lnTo>
                    <a:pt x="101" y="430"/>
                  </a:lnTo>
                  <a:lnTo>
                    <a:pt x="82" y="4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504825" y="803275"/>
            <a:ext cx="942435" cy="950657"/>
            <a:chOff x="504825" y="803275"/>
            <a:chExt cx="1455738" cy="1468438"/>
          </a:xfrm>
        </p:grpSpPr>
        <p:sp>
          <p:nvSpPr>
            <p:cNvPr id="225" name="Freeform 681"/>
            <p:cNvSpPr/>
            <p:nvPr/>
          </p:nvSpPr>
          <p:spPr bwMode="auto">
            <a:xfrm>
              <a:off x="504825" y="803275"/>
              <a:ext cx="1455738" cy="1468438"/>
            </a:xfrm>
            <a:custGeom>
              <a:avLst/>
              <a:gdLst>
                <a:gd name="T0" fmla="*/ 390 w 581"/>
                <a:gd name="T1" fmla="*/ 18 h 585"/>
                <a:gd name="T2" fmla="*/ 349 w 581"/>
                <a:gd name="T3" fmla="*/ 56 h 585"/>
                <a:gd name="T4" fmla="*/ 307 w 581"/>
                <a:gd name="T5" fmla="*/ 1 h 585"/>
                <a:gd name="T6" fmla="*/ 264 w 581"/>
                <a:gd name="T7" fmla="*/ 50 h 585"/>
                <a:gd name="T8" fmla="*/ 206 w 581"/>
                <a:gd name="T9" fmla="*/ 13 h 585"/>
                <a:gd name="T10" fmla="*/ 183 w 581"/>
                <a:gd name="T11" fmla="*/ 74 h 585"/>
                <a:gd name="T12" fmla="*/ 116 w 581"/>
                <a:gd name="T13" fmla="*/ 59 h 585"/>
                <a:gd name="T14" fmla="*/ 114 w 581"/>
                <a:gd name="T15" fmla="*/ 124 h 585"/>
                <a:gd name="T16" fmla="*/ 46 w 581"/>
                <a:gd name="T17" fmla="*/ 133 h 585"/>
                <a:gd name="T18" fmla="*/ 67 w 581"/>
                <a:gd name="T19" fmla="*/ 195 h 585"/>
                <a:gd name="T20" fmla="*/ 56 w 581"/>
                <a:gd name="T21" fmla="*/ 226 h 585"/>
                <a:gd name="T22" fmla="*/ 0 w 581"/>
                <a:gd name="T23" fmla="*/ 260 h 585"/>
                <a:gd name="T24" fmla="*/ 47 w 581"/>
                <a:gd name="T25" fmla="*/ 310 h 585"/>
                <a:gd name="T26" fmla="*/ 7 w 581"/>
                <a:gd name="T27" fmla="*/ 362 h 585"/>
                <a:gd name="T28" fmla="*/ 68 w 581"/>
                <a:gd name="T29" fmla="*/ 392 h 585"/>
                <a:gd name="T30" fmla="*/ 47 w 581"/>
                <a:gd name="T31" fmla="*/ 455 h 585"/>
                <a:gd name="T32" fmla="*/ 115 w 581"/>
                <a:gd name="T33" fmla="*/ 463 h 585"/>
                <a:gd name="T34" fmla="*/ 117 w 581"/>
                <a:gd name="T35" fmla="*/ 528 h 585"/>
                <a:gd name="T36" fmla="*/ 184 w 581"/>
                <a:gd name="T37" fmla="*/ 512 h 585"/>
                <a:gd name="T38" fmla="*/ 191 w 581"/>
                <a:gd name="T39" fmla="*/ 568 h 585"/>
                <a:gd name="T40" fmla="*/ 233 w 581"/>
                <a:gd name="T41" fmla="*/ 530 h 585"/>
                <a:gd name="T42" fmla="*/ 274 w 581"/>
                <a:gd name="T43" fmla="*/ 585 h 585"/>
                <a:gd name="T44" fmla="*/ 317 w 581"/>
                <a:gd name="T45" fmla="*/ 535 h 585"/>
                <a:gd name="T46" fmla="*/ 375 w 581"/>
                <a:gd name="T47" fmla="*/ 573 h 585"/>
                <a:gd name="T48" fmla="*/ 399 w 581"/>
                <a:gd name="T49" fmla="*/ 512 h 585"/>
                <a:gd name="T50" fmla="*/ 465 w 581"/>
                <a:gd name="T51" fmla="*/ 527 h 585"/>
                <a:gd name="T52" fmla="*/ 467 w 581"/>
                <a:gd name="T53" fmla="*/ 462 h 585"/>
                <a:gd name="T54" fmla="*/ 535 w 581"/>
                <a:gd name="T55" fmla="*/ 453 h 585"/>
                <a:gd name="T56" fmla="*/ 514 w 581"/>
                <a:gd name="T57" fmla="*/ 391 h 585"/>
                <a:gd name="T58" fmla="*/ 525 w 581"/>
                <a:gd name="T59" fmla="*/ 360 h 585"/>
                <a:gd name="T60" fmla="*/ 581 w 581"/>
                <a:gd name="T61" fmla="*/ 325 h 585"/>
                <a:gd name="T62" fmla="*/ 534 w 581"/>
                <a:gd name="T63" fmla="*/ 276 h 585"/>
                <a:gd name="T64" fmla="*/ 575 w 581"/>
                <a:gd name="T65" fmla="*/ 224 h 585"/>
                <a:gd name="T66" fmla="*/ 513 w 581"/>
                <a:gd name="T67" fmla="*/ 193 h 585"/>
                <a:gd name="T68" fmla="*/ 534 w 581"/>
                <a:gd name="T69" fmla="*/ 131 h 585"/>
                <a:gd name="T70" fmla="*/ 466 w 581"/>
                <a:gd name="T71" fmla="*/ 123 h 585"/>
                <a:gd name="T72" fmla="*/ 464 w 581"/>
                <a:gd name="T73" fmla="*/ 58 h 585"/>
                <a:gd name="T74" fmla="*/ 397 w 581"/>
                <a:gd name="T75" fmla="*/ 74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585">
                  <a:moveTo>
                    <a:pt x="406" y="24"/>
                  </a:moveTo>
                  <a:cubicBezTo>
                    <a:pt x="401" y="22"/>
                    <a:pt x="395" y="20"/>
                    <a:pt x="390" y="18"/>
                  </a:cubicBezTo>
                  <a:cubicBezTo>
                    <a:pt x="384" y="16"/>
                    <a:pt x="379" y="14"/>
                    <a:pt x="373" y="13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38" y="53"/>
                    <a:pt x="327" y="51"/>
                    <a:pt x="316" y="50"/>
                  </a:cubicBezTo>
                  <a:cubicBezTo>
                    <a:pt x="307" y="1"/>
                    <a:pt x="307" y="1"/>
                    <a:pt x="307" y="1"/>
                  </a:cubicBezTo>
                  <a:cubicBezTo>
                    <a:pt x="296" y="0"/>
                    <a:pt x="284" y="1"/>
                    <a:pt x="272" y="1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53" y="52"/>
                    <a:pt x="242" y="54"/>
                    <a:pt x="231" y="56"/>
                  </a:cubicBezTo>
                  <a:cubicBezTo>
                    <a:pt x="206" y="13"/>
                    <a:pt x="206" y="13"/>
                    <a:pt x="206" y="13"/>
                  </a:cubicBezTo>
                  <a:cubicBezTo>
                    <a:pt x="195" y="16"/>
                    <a:pt x="184" y="21"/>
                    <a:pt x="174" y="25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73" y="79"/>
                    <a:pt x="163" y="85"/>
                    <a:pt x="154" y="91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06" y="66"/>
                    <a:pt x="98" y="73"/>
                    <a:pt x="89" y="81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07" y="132"/>
                    <a:pt x="100" y="141"/>
                    <a:pt x="93" y="150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0" y="142"/>
                    <a:pt x="34" y="152"/>
                    <a:pt x="29" y="163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5" y="200"/>
                    <a:pt x="63" y="205"/>
                    <a:pt x="61" y="210"/>
                  </a:cubicBezTo>
                  <a:cubicBezTo>
                    <a:pt x="59" y="215"/>
                    <a:pt x="58" y="221"/>
                    <a:pt x="56" y="226"/>
                  </a:cubicBezTo>
                  <a:cubicBezTo>
                    <a:pt x="6" y="226"/>
                    <a:pt x="6" y="226"/>
                    <a:pt x="6" y="226"/>
                  </a:cubicBezTo>
                  <a:cubicBezTo>
                    <a:pt x="3" y="237"/>
                    <a:pt x="1" y="249"/>
                    <a:pt x="0" y="260"/>
                  </a:cubicBezTo>
                  <a:cubicBezTo>
                    <a:pt x="47" y="277"/>
                    <a:pt x="47" y="277"/>
                    <a:pt x="47" y="277"/>
                  </a:cubicBezTo>
                  <a:cubicBezTo>
                    <a:pt x="46" y="288"/>
                    <a:pt x="46" y="299"/>
                    <a:pt x="47" y="310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" y="339"/>
                    <a:pt x="4" y="350"/>
                    <a:pt x="7" y="362"/>
                  </a:cubicBezTo>
                  <a:cubicBezTo>
                    <a:pt x="56" y="361"/>
                    <a:pt x="56" y="361"/>
                    <a:pt x="56" y="361"/>
                  </a:cubicBezTo>
                  <a:cubicBezTo>
                    <a:pt x="60" y="372"/>
                    <a:pt x="63" y="382"/>
                    <a:pt x="68" y="392"/>
                  </a:cubicBezTo>
                  <a:cubicBezTo>
                    <a:pt x="30" y="424"/>
                    <a:pt x="30" y="424"/>
                    <a:pt x="30" y="424"/>
                  </a:cubicBezTo>
                  <a:cubicBezTo>
                    <a:pt x="35" y="435"/>
                    <a:pt x="41" y="445"/>
                    <a:pt x="47" y="455"/>
                  </a:cubicBezTo>
                  <a:cubicBezTo>
                    <a:pt x="94" y="437"/>
                    <a:pt x="94" y="437"/>
                    <a:pt x="94" y="437"/>
                  </a:cubicBezTo>
                  <a:cubicBezTo>
                    <a:pt x="100" y="446"/>
                    <a:pt x="108" y="455"/>
                    <a:pt x="115" y="463"/>
                  </a:cubicBezTo>
                  <a:cubicBezTo>
                    <a:pt x="90" y="506"/>
                    <a:pt x="90" y="506"/>
                    <a:pt x="90" y="506"/>
                  </a:cubicBezTo>
                  <a:cubicBezTo>
                    <a:pt x="99" y="514"/>
                    <a:pt x="108" y="521"/>
                    <a:pt x="117" y="528"/>
                  </a:cubicBezTo>
                  <a:cubicBezTo>
                    <a:pt x="155" y="496"/>
                    <a:pt x="155" y="496"/>
                    <a:pt x="155" y="496"/>
                  </a:cubicBezTo>
                  <a:cubicBezTo>
                    <a:pt x="164" y="502"/>
                    <a:pt x="174" y="507"/>
                    <a:pt x="184" y="512"/>
                  </a:cubicBezTo>
                  <a:cubicBezTo>
                    <a:pt x="175" y="561"/>
                    <a:pt x="175" y="561"/>
                    <a:pt x="175" y="561"/>
                  </a:cubicBezTo>
                  <a:cubicBezTo>
                    <a:pt x="181" y="564"/>
                    <a:pt x="186" y="566"/>
                    <a:pt x="191" y="568"/>
                  </a:cubicBezTo>
                  <a:cubicBezTo>
                    <a:pt x="197" y="570"/>
                    <a:pt x="203" y="572"/>
                    <a:pt x="208" y="573"/>
                  </a:cubicBezTo>
                  <a:cubicBezTo>
                    <a:pt x="233" y="530"/>
                    <a:pt x="233" y="530"/>
                    <a:pt x="233" y="530"/>
                  </a:cubicBezTo>
                  <a:cubicBezTo>
                    <a:pt x="244" y="533"/>
                    <a:pt x="255" y="535"/>
                    <a:pt x="265" y="536"/>
                  </a:cubicBezTo>
                  <a:cubicBezTo>
                    <a:pt x="274" y="585"/>
                    <a:pt x="274" y="585"/>
                    <a:pt x="274" y="585"/>
                  </a:cubicBezTo>
                  <a:cubicBezTo>
                    <a:pt x="286" y="585"/>
                    <a:pt x="297" y="585"/>
                    <a:pt x="309" y="585"/>
                  </a:cubicBezTo>
                  <a:cubicBezTo>
                    <a:pt x="317" y="535"/>
                    <a:pt x="317" y="535"/>
                    <a:pt x="317" y="535"/>
                  </a:cubicBezTo>
                  <a:cubicBezTo>
                    <a:pt x="328" y="534"/>
                    <a:pt x="339" y="532"/>
                    <a:pt x="350" y="530"/>
                  </a:cubicBezTo>
                  <a:cubicBezTo>
                    <a:pt x="375" y="573"/>
                    <a:pt x="375" y="573"/>
                    <a:pt x="375" y="573"/>
                  </a:cubicBezTo>
                  <a:cubicBezTo>
                    <a:pt x="386" y="569"/>
                    <a:pt x="397" y="565"/>
                    <a:pt x="408" y="561"/>
                  </a:cubicBezTo>
                  <a:cubicBezTo>
                    <a:pt x="399" y="512"/>
                    <a:pt x="399" y="512"/>
                    <a:pt x="399" y="512"/>
                  </a:cubicBezTo>
                  <a:cubicBezTo>
                    <a:pt x="409" y="507"/>
                    <a:pt x="418" y="501"/>
                    <a:pt x="427" y="495"/>
                  </a:cubicBezTo>
                  <a:cubicBezTo>
                    <a:pt x="465" y="527"/>
                    <a:pt x="465" y="527"/>
                    <a:pt x="465" y="527"/>
                  </a:cubicBezTo>
                  <a:cubicBezTo>
                    <a:pt x="475" y="520"/>
                    <a:pt x="484" y="513"/>
                    <a:pt x="492" y="505"/>
                  </a:cubicBezTo>
                  <a:cubicBezTo>
                    <a:pt x="467" y="462"/>
                    <a:pt x="467" y="462"/>
                    <a:pt x="467" y="462"/>
                  </a:cubicBezTo>
                  <a:cubicBezTo>
                    <a:pt x="475" y="454"/>
                    <a:pt x="482" y="445"/>
                    <a:pt x="488" y="436"/>
                  </a:cubicBezTo>
                  <a:cubicBezTo>
                    <a:pt x="535" y="453"/>
                    <a:pt x="535" y="453"/>
                    <a:pt x="535" y="453"/>
                  </a:cubicBezTo>
                  <a:cubicBezTo>
                    <a:pt x="541" y="444"/>
                    <a:pt x="547" y="433"/>
                    <a:pt x="552" y="423"/>
                  </a:cubicBezTo>
                  <a:cubicBezTo>
                    <a:pt x="514" y="391"/>
                    <a:pt x="514" y="391"/>
                    <a:pt x="514" y="391"/>
                  </a:cubicBezTo>
                  <a:cubicBezTo>
                    <a:pt x="516" y="386"/>
                    <a:pt x="518" y="381"/>
                    <a:pt x="520" y="376"/>
                  </a:cubicBezTo>
                  <a:cubicBezTo>
                    <a:pt x="522" y="370"/>
                    <a:pt x="524" y="365"/>
                    <a:pt x="525" y="360"/>
                  </a:cubicBezTo>
                  <a:cubicBezTo>
                    <a:pt x="575" y="360"/>
                    <a:pt x="575" y="360"/>
                    <a:pt x="575" y="360"/>
                  </a:cubicBezTo>
                  <a:cubicBezTo>
                    <a:pt x="578" y="349"/>
                    <a:pt x="580" y="337"/>
                    <a:pt x="581" y="325"/>
                  </a:cubicBezTo>
                  <a:cubicBezTo>
                    <a:pt x="534" y="309"/>
                    <a:pt x="534" y="309"/>
                    <a:pt x="534" y="309"/>
                  </a:cubicBezTo>
                  <a:cubicBezTo>
                    <a:pt x="535" y="298"/>
                    <a:pt x="535" y="287"/>
                    <a:pt x="534" y="276"/>
                  </a:cubicBezTo>
                  <a:cubicBezTo>
                    <a:pt x="581" y="259"/>
                    <a:pt x="581" y="259"/>
                    <a:pt x="581" y="259"/>
                  </a:cubicBezTo>
                  <a:cubicBezTo>
                    <a:pt x="579" y="247"/>
                    <a:pt x="577" y="236"/>
                    <a:pt x="575" y="224"/>
                  </a:cubicBezTo>
                  <a:cubicBezTo>
                    <a:pt x="525" y="225"/>
                    <a:pt x="525" y="225"/>
                    <a:pt x="525" y="225"/>
                  </a:cubicBezTo>
                  <a:cubicBezTo>
                    <a:pt x="522" y="214"/>
                    <a:pt x="518" y="204"/>
                    <a:pt x="513" y="193"/>
                  </a:cubicBezTo>
                  <a:cubicBezTo>
                    <a:pt x="552" y="162"/>
                    <a:pt x="552" y="162"/>
                    <a:pt x="552" y="162"/>
                  </a:cubicBezTo>
                  <a:cubicBezTo>
                    <a:pt x="546" y="151"/>
                    <a:pt x="540" y="141"/>
                    <a:pt x="534" y="131"/>
                  </a:cubicBezTo>
                  <a:cubicBezTo>
                    <a:pt x="487" y="149"/>
                    <a:pt x="487" y="149"/>
                    <a:pt x="487" y="149"/>
                  </a:cubicBezTo>
                  <a:cubicBezTo>
                    <a:pt x="481" y="140"/>
                    <a:pt x="474" y="131"/>
                    <a:pt x="466" y="123"/>
                  </a:cubicBezTo>
                  <a:cubicBezTo>
                    <a:pt x="491" y="80"/>
                    <a:pt x="491" y="80"/>
                    <a:pt x="491" y="80"/>
                  </a:cubicBezTo>
                  <a:cubicBezTo>
                    <a:pt x="482" y="72"/>
                    <a:pt x="473" y="65"/>
                    <a:pt x="464" y="58"/>
                  </a:cubicBezTo>
                  <a:cubicBezTo>
                    <a:pt x="426" y="90"/>
                    <a:pt x="426" y="90"/>
                    <a:pt x="426" y="90"/>
                  </a:cubicBezTo>
                  <a:cubicBezTo>
                    <a:pt x="417" y="84"/>
                    <a:pt x="407" y="78"/>
                    <a:pt x="397" y="74"/>
                  </a:cubicBezTo>
                  <a:lnTo>
                    <a:pt x="406" y="24"/>
                  </a:lnTo>
                  <a:close/>
                </a:path>
              </a:pathLst>
            </a:custGeom>
            <a:solidFill>
              <a:srgbClr val="00779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682"/>
            <p:cNvSpPr>
              <a:spLocks noEditPoints="1"/>
            </p:cNvSpPr>
            <p:nvPr/>
          </p:nvSpPr>
          <p:spPr bwMode="auto">
            <a:xfrm>
              <a:off x="874713" y="1084263"/>
              <a:ext cx="692150" cy="887413"/>
            </a:xfrm>
            <a:custGeom>
              <a:avLst/>
              <a:gdLst>
                <a:gd name="T0" fmla="*/ 397 w 436"/>
                <a:gd name="T1" fmla="*/ 405 h 559"/>
                <a:gd name="T2" fmla="*/ 357 w 436"/>
                <a:gd name="T3" fmla="*/ 341 h 559"/>
                <a:gd name="T4" fmla="*/ 319 w 436"/>
                <a:gd name="T5" fmla="*/ 276 h 559"/>
                <a:gd name="T6" fmla="*/ 280 w 436"/>
                <a:gd name="T7" fmla="*/ 213 h 559"/>
                <a:gd name="T8" fmla="*/ 217 w 436"/>
                <a:gd name="T9" fmla="*/ 251 h 559"/>
                <a:gd name="T10" fmla="*/ 177 w 436"/>
                <a:gd name="T11" fmla="*/ 188 h 559"/>
                <a:gd name="T12" fmla="*/ 138 w 436"/>
                <a:gd name="T13" fmla="*/ 125 h 559"/>
                <a:gd name="T14" fmla="*/ 100 w 436"/>
                <a:gd name="T15" fmla="*/ 60 h 559"/>
                <a:gd name="T16" fmla="*/ 147 w 436"/>
                <a:gd name="T17" fmla="*/ 90 h 559"/>
                <a:gd name="T18" fmla="*/ 185 w 436"/>
                <a:gd name="T19" fmla="*/ 153 h 559"/>
                <a:gd name="T20" fmla="*/ 215 w 436"/>
                <a:gd name="T21" fmla="*/ 106 h 559"/>
                <a:gd name="T22" fmla="*/ 176 w 436"/>
                <a:gd name="T23" fmla="*/ 43 h 559"/>
                <a:gd name="T24" fmla="*/ 128 w 436"/>
                <a:gd name="T25" fmla="*/ 12 h 559"/>
                <a:gd name="T26" fmla="*/ 73 w 436"/>
                <a:gd name="T27" fmla="*/ 17 h 559"/>
                <a:gd name="T28" fmla="*/ 43 w 436"/>
                <a:gd name="T29" fmla="*/ 65 h 559"/>
                <a:gd name="T30" fmla="*/ 15 w 436"/>
                <a:gd name="T31" fmla="*/ 112 h 559"/>
                <a:gd name="T32" fmla="*/ 53 w 436"/>
                <a:gd name="T33" fmla="*/ 175 h 559"/>
                <a:gd name="T34" fmla="*/ 92 w 436"/>
                <a:gd name="T35" fmla="*/ 240 h 559"/>
                <a:gd name="T36" fmla="*/ 131 w 436"/>
                <a:gd name="T37" fmla="*/ 303 h 559"/>
                <a:gd name="T38" fmla="*/ 179 w 436"/>
                <a:gd name="T39" fmla="*/ 333 h 559"/>
                <a:gd name="T40" fmla="*/ 234 w 436"/>
                <a:gd name="T41" fmla="*/ 329 h 559"/>
                <a:gd name="T42" fmla="*/ 274 w 436"/>
                <a:gd name="T43" fmla="*/ 393 h 559"/>
                <a:gd name="T44" fmla="*/ 312 w 436"/>
                <a:gd name="T45" fmla="*/ 457 h 559"/>
                <a:gd name="T46" fmla="*/ 316 w 436"/>
                <a:gd name="T47" fmla="*/ 512 h 559"/>
                <a:gd name="T48" fmla="*/ 278 w 436"/>
                <a:gd name="T49" fmla="*/ 449 h 559"/>
                <a:gd name="T50" fmla="*/ 239 w 436"/>
                <a:gd name="T51" fmla="*/ 384 h 559"/>
                <a:gd name="T52" fmla="*/ 236 w 436"/>
                <a:gd name="T53" fmla="*/ 474 h 559"/>
                <a:gd name="T54" fmla="*/ 274 w 436"/>
                <a:gd name="T55" fmla="*/ 539 h 559"/>
                <a:gd name="T56" fmla="*/ 329 w 436"/>
                <a:gd name="T57" fmla="*/ 534 h 559"/>
                <a:gd name="T58" fmla="*/ 386 w 436"/>
                <a:gd name="T59" fmla="*/ 529 h 559"/>
                <a:gd name="T60" fmla="*/ 414 w 436"/>
                <a:gd name="T61" fmla="*/ 482 h 559"/>
                <a:gd name="T62" fmla="*/ 78 w 436"/>
                <a:gd name="T63" fmla="*/ 73 h 559"/>
                <a:gd name="T64" fmla="*/ 117 w 436"/>
                <a:gd name="T65" fmla="*/ 137 h 559"/>
                <a:gd name="T66" fmla="*/ 155 w 436"/>
                <a:gd name="T67" fmla="*/ 201 h 559"/>
                <a:gd name="T68" fmla="*/ 195 w 436"/>
                <a:gd name="T69" fmla="*/ 265 h 559"/>
                <a:gd name="T70" fmla="*/ 147 w 436"/>
                <a:gd name="T71" fmla="*/ 235 h 559"/>
                <a:gd name="T72" fmla="*/ 109 w 436"/>
                <a:gd name="T73" fmla="*/ 171 h 559"/>
                <a:gd name="T74" fmla="*/ 70 w 436"/>
                <a:gd name="T75" fmla="*/ 107 h 559"/>
                <a:gd name="T76" fmla="*/ 359 w 436"/>
                <a:gd name="T77" fmla="*/ 487 h 559"/>
                <a:gd name="T78" fmla="*/ 319 w 436"/>
                <a:gd name="T79" fmla="*/ 422 h 559"/>
                <a:gd name="T80" fmla="*/ 282 w 436"/>
                <a:gd name="T81" fmla="*/ 359 h 559"/>
                <a:gd name="T82" fmla="*/ 242 w 436"/>
                <a:gd name="T83" fmla="*/ 294 h 559"/>
                <a:gd name="T84" fmla="*/ 289 w 436"/>
                <a:gd name="T85" fmla="*/ 324 h 559"/>
                <a:gd name="T86" fmla="*/ 329 w 436"/>
                <a:gd name="T87" fmla="*/ 389 h 559"/>
                <a:gd name="T88" fmla="*/ 367 w 436"/>
                <a:gd name="T89" fmla="*/ 452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36" h="559">
                  <a:moveTo>
                    <a:pt x="424" y="447"/>
                  </a:moveTo>
                  <a:lnTo>
                    <a:pt x="410" y="427"/>
                  </a:lnTo>
                  <a:lnTo>
                    <a:pt x="397" y="405"/>
                  </a:lnTo>
                  <a:lnTo>
                    <a:pt x="384" y="384"/>
                  </a:lnTo>
                  <a:lnTo>
                    <a:pt x="372" y="362"/>
                  </a:lnTo>
                  <a:lnTo>
                    <a:pt x="357" y="341"/>
                  </a:lnTo>
                  <a:lnTo>
                    <a:pt x="345" y="319"/>
                  </a:lnTo>
                  <a:lnTo>
                    <a:pt x="332" y="299"/>
                  </a:lnTo>
                  <a:lnTo>
                    <a:pt x="319" y="276"/>
                  </a:lnTo>
                  <a:lnTo>
                    <a:pt x="307" y="256"/>
                  </a:lnTo>
                  <a:lnTo>
                    <a:pt x="293" y="234"/>
                  </a:lnTo>
                  <a:lnTo>
                    <a:pt x="280" y="213"/>
                  </a:lnTo>
                  <a:lnTo>
                    <a:pt x="259" y="226"/>
                  </a:lnTo>
                  <a:lnTo>
                    <a:pt x="237" y="239"/>
                  </a:lnTo>
                  <a:lnTo>
                    <a:pt x="217" y="251"/>
                  </a:lnTo>
                  <a:lnTo>
                    <a:pt x="203" y="231"/>
                  </a:lnTo>
                  <a:lnTo>
                    <a:pt x="190" y="209"/>
                  </a:lnTo>
                  <a:lnTo>
                    <a:pt x="177" y="188"/>
                  </a:lnTo>
                  <a:lnTo>
                    <a:pt x="165" y="166"/>
                  </a:lnTo>
                  <a:lnTo>
                    <a:pt x="152" y="145"/>
                  </a:lnTo>
                  <a:lnTo>
                    <a:pt x="138" y="125"/>
                  </a:lnTo>
                  <a:lnTo>
                    <a:pt x="125" y="103"/>
                  </a:lnTo>
                  <a:lnTo>
                    <a:pt x="113" y="82"/>
                  </a:lnTo>
                  <a:lnTo>
                    <a:pt x="100" y="60"/>
                  </a:lnTo>
                  <a:lnTo>
                    <a:pt x="120" y="47"/>
                  </a:lnTo>
                  <a:lnTo>
                    <a:pt x="133" y="68"/>
                  </a:lnTo>
                  <a:lnTo>
                    <a:pt x="147" y="90"/>
                  </a:lnTo>
                  <a:lnTo>
                    <a:pt x="160" y="111"/>
                  </a:lnTo>
                  <a:lnTo>
                    <a:pt x="173" y="133"/>
                  </a:lnTo>
                  <a:lnTo>
                    <a:pt x="185" y="153"/>
                  </a:lnTo>
                  <a:lnTo>
                    <a:pt x="198" y="175"/>
                  </a:lnTo>
                  <a:lnTo>
                    <a:pt x="228" y="128"/>
                  </a:lnTo>
                  <a:lnTo>
                    <a:pt x="215" y="106"/>
                  </a:lnTo>
                  <a:lnTo>
                    <a:pt x="203" y="85"/>
                  </a:lnTo>
                  <a:lnTo>
                    <a:pt x="190" y="63"/>
                  </a:lnTo>
                  <a:lnTo>
                    <a:pt x="176" y="43"/>
                  </a:lnTo>
                  <a:lnTo>
                    <a:pt x="163" y="20"/>
                  </a:lnTo>
                  <a:lnTo>
                    <a:pt x="150" y="0"/>
                  </a:lnTo>
                  <a:lnTo>
                    <a:pt x="128" y="12"/>
                  </a:lnTo>
                  <a:lnTo>
                    <a:pt x="108" y="25"/>
                  </a:lnTo>
                  <a:lnTo>
                    <a:pt x="86" y="39"/>
                  </a:lnTo>
                  <a:lnTo>
                    <a:pt x="73" y="17"/>
                  </a:lnTo>
                  <a:lnTo>
                    <a:pt x="53" y="30"/>
                  </a:lnTo>
                  <a:lnTo>
                    <a:pt x="65" y="52"/>
                  </a:lnTo>
                  <a:lnTo>
                    <a:pt x="43" y="65"/>
                  </a:lnTo>
                  <a:lnTo>
                    <a:pt x="22" y="77"/>
                  </a:lnTo>
                  <a:lnTo>
                    <a:pt x="0" y="90"/>
                  </a:lnTo>
                  <a:lnTo>
                    <a:pt x="15" y="112"/>
                  </a:lnTo>
                  <a:lnTo>
                    <a:pt x="27" y="133"/>
                  </a:lnTo>
                  <a:lnTo>
                    <a:pt x="40" y="155"/>
                  </a:lnTo>
                  <a:lnTo>
                    <a:pt x="53" y="175"/>
                  </a:lnTo>
                  <a:lnTo>
                    <a:pt x="67" y="197"/>
                  </a:lnTo>
                  <a:lnTo>
                    <a:pt x="79" y="218"/>
                  </a:lnTo>
                  <a:lnTo>
                    <a:pt x="92" y="240"/>
                  </a:lnTo>
                  <a:lnTo>
                    <a:pt x="105" y="261"/>
                  </a:lnTo>
                  <a:lnTo>
                    <a:pt x="119" y="283"/>
                  </a:lnTo>
                  <a:lnTo>
                    <a:pt x="131" y="303"/>
                  </a:lnTo>
                  <a:lnTo>
                    <a:pt x="144" y="325"/>
                  </a:lnTo>
                  <a:lnTo>
                    <a:pt x="157" y="346"/>
                  </a:lnTo>
                  <a:lnTo>
                    <a:pt x="179" y="333"/>
                  </a:lnTo>
                  <a:lnTo>
                    <a:pt x="199" y="321"/>
                  </a:lnTo>
                  <a:lnTo>
                    <a:pt x="222" y="308"/>
                  </a:lnTo>
                  <a:lnTo>
                    <a:pt x="234" y="329"/>
                  </a:lnTo>
                  <a:lnTo>
                    <a:pt x="247" y="351"/>
                  </a:lnTo>
                  <a:lnTo>
                    <a:pt x="259" y="371"/>
                  </a:lnTo>
                  <a:lnTo>
                    <a:pt x="274" y="393"/>
                  </a:lnTo>
                  <a:lnTo>
                    <a:pt x="286" y="414"/>
                  </a:lnTo>
                  <a:lnTo>
                    <a:pt x="299" y="435"/>
                  </a:lnTo>
                  <a:lnTo>
                    <a:pt x="312" y="457"/>
                  </a:lnTo>
                  <a:lnTo>
                    <a:pt x="324" y="477"/>
                  </a:lnTo>
                  <a:lnTo>
                    <a:pt x="338" y="499"/>
                  </a:lnTo>
                  <a:lnTo>
                    <a:pt x="316" y="512"/>
                  </a:lnTo>
                  <a:lnTo>
                    <a:pt x="304" y="491"/>
                  </a:lnTo>
                  <a:lnTo>
                    <a:pt x="291" y="469"/>
                  </a:lnTo>
                  <a:lnTo>
                    <a:pt x="278" y="449"/>
                  </a:lnTo>
                  <a:lnTo>
                    <a:pt x="264" y="427"/>
                  </a:lnTo>
                  <a:lnTo>
                    <a:pt x="252" y="406"/>
                  </a:lnTo>
                  <a:lnTo>
                    <a:pt x="239" y="384"/>
                  </a:lnTo>
                  <a:lnTo>
                    <a:pt x="209" y="431"/>
                  </a:lnTo>
                  <a:lnTo>
                    <a:pt x="222" y="454"/>
                  </a:lnTo>
                  <a:lnTo>
                    <a:pt x="236" y="474"/>
                  </a:lnTo>
                  <a:lnTo>
                    <a:pt x="248" y="496"/>
                  </a:lnTo>
                  <a:lnTo>
                    <a:pt x="261" y="517"/>
                  </a:lnTo>
                  <a:lnTo>
                    <a:pt x="274" y="539"/>
                  </a:lnTo>
                  <a:lnTo>
                    <a:pt x="286" y="559"/>
                  </a:lnTo>
                  <a:lnTo>
                    <a:pt x="308" y="547"/>
                  </a:lnTo>
                  <a:lnTo>
                    <a:pt x="329" y="534"/>
                  </a:lnTo>
                  <a:lnTo>
                    <a:pt x="351" y="520"/>
                  </a:lnTo>
                  <a:lnTo>
                    <a:pt x="364" y="542"/>
                  </a:lnTo>
                  <a:lnTo>
                    <a:pt x="386" y="529"/>
                  </a:lnTo>
                  <a:lnTo>
                    <a:pt x="372" y="507"/>
                  </a:lnTo>
                  <a:lnTo>
                    <a:pt x="394" y="495"/>
                  </a:lnTo>
                  <a:lnTo>
                    <a:pt x="414" y="482"/>
                  </a:lnTo>
                  <a:lnTo>
                    <a:pt x="436" y="469"/>
                  </a:lnTo>
                  <a:lnTo>
                    <a:pt x="424" y="447"/>
                  </a:lnTo>
                  <a:close/>
                  <a:moveTo>
                    <a:pt x="78" y="73"/>
                  </a:moveTo>
                  <a:lnTo>
                    <a:pt x="90" y="95"/>
                  </a:lnTo>
                  <a:lnTo>
                    <a:pt x="105" y="115"/>
                  </a:lnTo>
                  <a:lnTo>
                    <a:pt x="117" y="137"/>
                  </a:lnTo>
                  <a:lnTo>
                    <a:pt x="130" y="158"/>
                  </a:lnTo>
                  <a:lnTo>
                    <a:pt x="143" y="180"/>
                  </a:lnTo>
                  <a:lnTo>
                    <a:pt x="155" y="201"/>
                  </a:lnTo>
                  <a:lnTo>
                    <a:pt x="169" y="223"/>
                  </a:lnTo>
                  <a:lnTo>
                    <a:pt x="182" y="243"/>
                  </a:lnTo>
                  <a:lnTo>
                    <a:pt x="195" y="265"/>
                  </a:lnTo>
                  <a:lnTo>
                    <a:pt x="174" y="278"/>
                  </a:lnTo>
                  <a:lnTo>
                    <a:pt x="160" y="256"/>
                  </a:lnTo>
                  <a:lnTo>
                    <a:pt x="147" y="235"/>
                  </a:lnTo>
                  <a:lnTo>
                    <a:pt x="135" y="213"/>
                  </a:lnTo>
                  <a:lnTo>
                    <a:pt x="122" y="193"/>
                  </a:lnTo>
                  <a:lnTo>
                    <a:pt x="109" y="171"/>
                  </a:lnTo>
                  <a:lnTo>
                    <a:pt x="95" y="150"/>
                  </a:lnTo>
                  <a:lnTo>
                    <a:pt x="83" y="128"/>
                  </a:lnTo>
                  <a:lnTo>
                    <a:pt x="70" y="107"/>
                  </a:lnTo>
                  <a:lnTo>
                    <a:pt x="57" y="87"/>
                  </a:lnTo>
                  <a:lnTo>
                    <a:pt x="78" y="73"/>
                  </a:lnTo>
                  <a:close/>
                  <a:moveTo>
                    <a:pt x="359" y="487"/>
                  </a:moveTo>
                  <a:lnTo>
                    <a:pt x="346" y="465"/>
                  </a:lnTo>
                  <a:lnTo>
                    <a:pt x="334" y="444"/>
                  </a:lnTo>
                  <a:lnTo>
                    <a:pt x="319" y="422"/>
                  </a:lnTo>
                  <a:lnTo>
                    <a:pt x="307" y="401"/>
                  </a:lnTo>
                  <a:lnTo>
                    <a:pt x="294" y="379"/>
                  </a:lnTo>
                  <a:lnTo>
                    <a:pt x="282" y="359"/>
                  </a:lnTo>
                  <a:lnTo>
                    <a:pt x="269" y="337"/>
                  </a:lnTo>
                  <a:lnTo>
                    <a:pt x="255" y="316"/>
                  </a:lnTo>
                  <a:lnTo>
                    <a:pt x="242" y="294"/>
                  </a:lnTo>
                  <a:lnTo>
                    <a:pt x="264" y="281"/>
                  </a:lnTo>
                  <a:lnTo>
                    <a:pt x="277" y="303"/>
                  </a:lnTo>
                  <a:lnTo>
                    <a:pt x="289" y="324"/>
                  </a:lnTo>
                  <a:lnTo>
                    <a:pt x="302" y="346"/>
                  </a:lnTo>
                  <a:lnTo>
                    <a:pt x="316" y="367"/>
                  </a:lnTo>
                  <a:lnTo>
                    <a:pt x="329" y="389"/>
                  </a:lnTo>
                  <a:lnTo>
                    <a:pt x="342" y="409"/>
                  </a:lnTo>
                  <a:lnTo>
                    <a:pt x="354" y="431"/>
                  </a:lnTo>
                  <a:lnTo>
                    <a:pt x="367" y="452"/>
                  </a:lnTo>
                  <a:lnTo>
                    <a:pt x="381" y="474"/>
                  </a:lnTo>
                  <a:lnTo>
                    <a:pt x="359" y="4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7" name="Freeform 685"/>
          <p:cNvSpPr/>
          <p:nvPr/>
        </p:nvSpPr>
        <p:spPr bwMode="auto">
          <a:xfrm>
            <a:off x="65087" y="3174"/>
            <a:ext cx="228537" cy="45719"/>
          </a:xfrm>
          <a:custGeom>
            <a:avLst/>
            <a:gdLst>
              <a:gd name="T0" fmla="*/ 0 w 5"/>
              <a:gd name="T1" fmla="*/ 0 h 1"/>
              <a:gd name="T2" fmla="*/ 0 w 5"/>
              <a:gd name="T3" fmla="*/ 1 h 1"/>
              <a:gd name="T4" fmla="*/ 5 w 5"/>
              <a:gd name="T5" fmla="*/ 0 h 1"/>
              <a:gd name="T6" fmla="*/ 0 w 5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0" y="0"/>
                </a:moveTo>
                <a:lnTo>
                  <a:pt x="0" y="1"/>
                </a:lnTo>
                <a:lnTo>
                  <a:pt x="5" y="0"/>
                </a:lnTo>
                <a:lnTo>
                  <a:pt x="0" y="0"/>
                </a:lnTo>
                <a:close/>
              </a:path>
            </a:pathLst>
          </a:custGeom>
          <a:solidFill>
            <a:srgbClr val="A7DB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8" name="Freeform 686"/>
          <p:cNvSpPr/>
          <p:nvPr/>
        </p:nvSpPr>
        <p:spPr bwMode="auto">
          <a:xfrm>
            <a:off x="147638" y="3175"/>
            <a:ext cx="1842734" cy="596088"/>
          </a:xfrm>
          <a:custGeom>
            <a:avLst/>
            <a:gdLst>
              <a:gd name="T0" fmla="*/ 995 w 1135"/>
              <a:gd name="T1" fmla="*/ 0 h 367"/>
              <a:gd name="T2" fmla="*/ 609 w 1135"/>
              <a:gd name="T3" fmla="*/ 0 h 367"/>
              <a:gd name="T4" fmla="*/ 521 w 1135"/>
              <a:gd name="T5" fmla="*/ 218 h 367"/>
              <a:gd name="T6" fmla="*/ 32 w 1135"/>
              <a:gd name="T7" fmla="*/ 0 h 367"/>
              <a:gd name="T8" fmla="*/ 0 w 1135"/>
              <a:gd name="T9" fmla="*/ 58 h 367"/>
              <a:gd name="T10" fmla="*/ 71 w 1135"/>
              <a:gd name="T11" fmla="*/ 59 h 367"/>
              <a:gd name="T12" fmla="*/ 57 w 1135"/>
              <a:gd name="T13" fmla="*/ 134 h 367"/>
              <a:gd name="T14" fmla="*/ 127 w 1135"/>
              <a:gd name="T15" fmla="*/ 125 h 367"/>
              <a:gd name="T16" fmla="*/ 123 w 1135"/>
              <a:gd name="T17" fmla="*/ 200 h 367"/>
              <a:gd name="T18" fmla="*/ 192 w 1135"/>
              <a:gd name="T19" fmla="*/ 182 h 367"/>
              <a:gd name="T20" fmla="*/ 199 w 1135"/>
              <a:gd name="T21" fmla="*/ 257 h 367"/>
              <a:gd name="T22" fmla="*/ 265 w 1135"/>
              <a:gd name="T23" fmla="*/ 229 h 367"/>
              <a:gd name="T24" fmla="*/ 281 w 1135"/>
              <a:gd name="T25" fmla="*/ 303 h 367"/>
              <a:gd name="T26" fmla="*/ 343 w 1135"/>
              <a:gd name="T27" fmla="*/ 266 h 367"/>
              <a:gd name="T28" fmla="*/ 369 w 1135"/>
              <a:gd name="T29" fmla="*/ 337 h 367"/>
              <a:gd name="T30" fmla="*/ 425 w 1135"/>
              <a:gd name="T31" fmla="*/ 292 h 367"/>
              <a:gd name="T32" fmla="*/ 461 w 1135"/>
              <a:gd name="T33" fmla="*/ 358 h 367"/>
              <a:gd name="T34" fmla="*/ 510 w 1135"/>
              <a:gd name="T35" fmla="*/ 305 h 367"/>
              <a:gd name="T36" fmla="*/ 555 w 1135"/>
              <a:gd name="T37" fmla="*/ 366 h 367"/>
              <a:gd name="T38" fmla="*/ 584 w 1135"/>
              <a:gd name="T39" fmla="*/ 366 h 367"/>
              <a:gd name="T40" fmla="*/ 628 w 1135"/>
              <a:gd name="T41" fmla="*/ 305 h 367"/>
              <a:gd name="T42" fmla="*/ 678 w 1135"/>
              <a:gd name="T43" fmla="*/ 357 h 367"/>
              <a:gd name="T44" fmla="*/ 713 w 1135"/>
              <a:gd name="T45" fmla="*/ 291 h 367"/>
              <a:gd name="T46" fmla="*/ 769 w 1135"/>
              <a:gd name="T47" fmla="*/ 335 h 367"/>
              <a:gd name="T48" fmla="*/ 795 w 1135"/>
              <a:gd name="T49" fmla="*/ 264 h 367"/>
              <a:gd name="T50" fmla="*/ 857 w 1135"/>
              <a:gd name="T51" fmla="*/ 301 h 367"/>
              <a:gd name="T52" fmla="*/ 872 w 1135"/>
              <a:gd name="T53" fmla="*/ 227 h 367"/>
              <a:gd name="T54" fmla="*/ 939 w 1135"/>
              <a:gd name="T55" fmla="*/ 254 h 367"/>
              <a:gd name="T56" fmla="*/ 943 w 1135"/>
              <a:gd name="T57" fmla="*/ 180 h 367"/>
              <a:gd name="T58" fmla="*/ 1013 w 1135"/>
              <a:gd name="T59" fmla="*/ 197 h 367"/>
              <a:gd name="T60" fmla="*/ 1008 w 1135"/>
              <a:gd name="T61" fmla="*/ 123 h 367"/>
              <a:gd name="T62" fmla="*/ 1079 w 1135"/>
              <a:gd name="T63" fmla="*/ 130 h 367"/>
              <a:gd name="T64" fmla="*/ 1063 w 1135"/>
              <a:gd name="T65" fmla="*/ 58 h 367"/>
              <a:gd name="T66" fmla="*/ 1135 w 1135"/>
              <a:gd name="T67" fmla="*/ 55 h 367"/>
              <a:gd name="T68" fmla="*/ 1101 w 1135"/>
              <a:gd name="T69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35" h="367">
                <a:moveTo>
                  <a:pt x="1101" y="0"/>
                </a:moveTo>
                <a:cubicBezTo>
                  <a:pt x="995" y="0"/>
                  <a:pt x="995" y="0"/>
                  <a:pt x="995" y="0"/>
                </a:cubicBezTo>
                <a:cubicBezTo>
                  <a:pt x="907" y="123"/>
                  <a:pt x="768" y="206"/>
                  <a:pt x="609" y="218"/>
                </a:cubicBezTo>
                <a:cubicBezTo>
                  <a:pt x="609" y="0"/>
                  <a:pt x="609" y="0"/>
                  <a:pt x="609" y="0"/>
                </a:cubicBezTo>
                <a:cubicBezTo>
                  <a:pt x="521" y="0"/>
                  <a:pt x="521" y="0"/>
                  <a:pt x="521" y="0"/>
                </a:cubicBezTo>
                <a:cubicBezTo>
                  <a:pt x="521" y="218"/>
                  <a:pt x="521" y="218"/>
                  <a:pt x="521" y="218"/>
                </a:cubicBezTo>
                <a:cubicBezTo>
                  <a:pt x="363" y="205"/>
                  <a:pt x="226" y="122"/>
                  <a:pt x="138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5" y="6"/>
                  <a:pt x="38" y="11"/>
                  <a:pt x="41" y="16"/>
                </a:cubicBezTo>
                <a:cubicBezTo>
                  <a:pt x="0" y="58"/>
                  <a:pt x="0" y="58"/>
                  <a:pt x="0" y="58"/>
                </a:cubicBezTo>
                <a:cubicBezTo>
                  <a:pt x="5" y="66"/>
                  <a:pt x="11" y="74"/>
                  <a:pt x="16" y="82"/>
                </a:cubicBezTo>
                <a:cubicBezTo>
                  <a:pt x="71" y="59"/>
                  <a:pt x="71" y="59"/>
                  <a:pt x="71" y="59"/>
                </a:cubicBezTo>
                <a:cubicBezTo>
                  <a:pt x="78" y="69"/>
                  <a:pt x="85" y="77"/>
                  <a:pt x="92" y="86"/>
                </a:cubicBezTo>
                <a:cubicBezTo>
                  <a:pt x="57" y="134"/>
                  <a:pt x="57" y="134"/>
                  <a:pt x="57" y="134"/>
                </a:cubicBezTo>
                <a:cubicBezTo>
                  <a:pt x="63" y="141"/>
                  <a:pt x="70" y="148"/>
                  <a:pt x="76" y="155"/>
                </a:cubicBezTo>
                <a:cubicBezTo>
                  <a:pt x="127" y="125"/>
                  <a:pt x="127" y="125"/>
                  <a:pt x="127" y="125"/>
                </a:cubicBezTo>
                <a:cubicBezTo>
                  <a:pt x="135" y="133"/>
                  <a:pt x="143" y="141"/>
                  <a:pt x="152" y="148"/>
                </a:cubicBezTo>
                <a:cubicBezTo>
                  <a:pt x="123" y="200"/>
                  <a:pt x="123" y="200"/>
                  <a:pt x="123" y="200"/>
                </a:cubicBezTo>
                <a:cubicBezTo>
                  <a:pt x="131" y="207"/>
                  <a:pt x="138" y="213"/>
                  <a:pt x="146" y="219"/>
                </a:cubicBezTo>
                <a:cubicBezTo>
                  <a:pt x="192" y="182"/>
                  <a:pt x="192" y="182"/>
                  <a:pt x="192" y="182"/>
                </a:cubicBezTo>
                <a:cubicBezTo>
                  <a:pt x="201" y="189"/>
                  <a:pt x="210" y="195"/>
                  <a:pt x="219" y="202"/>
                </a:cubicBezTo>
                <a:cubicBezTo>
                  <a:pt x="199" y="257"/>
                  <a:pt x="199" y="257"/>
                  <a:pt x="199" y="257"/>
                </a:cubicBezTo>
                <a:cubicBezTo>
                  <a:pt x="207" y="263"/>
                  <a:pt x="215" y="268"/>
                  <a:pt x="223" y="27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74" y="235"/>
                  <a:pt x="284" y="240"/>
                  <a:pt x="294" y="245"/>
                </a:cubicBezTo>
                <a:cubicBezTo>
                  <a:pt x="281" y="303"/>
                  <a:pt x="281" y="303"/>
                  <a:pt x="281" y="303"/>
                </a:cubicBezTo>
                <a:cubicBezTo>
                  <a:pt x="290" y="307"/>
                  <a:pt x="299" y="311"/>
                  <a:pt x="307" y="315"/>
                </a:cubicBezTo>
                <a:cubicBezTo>
                  <a:pt x="343" y="266"/>
                  <a:pt x="343" y="266"/>
                  <a:pt x="343" y="266"/>
                </a:cubicBezTo>
                <a:cubicBezTo>
                  <a:pt x="353" y="270"/>
                  <a:pt x="363" y="274"/>
                  <a:pt x="373" y="277"/>
                </a:cubicBezTo>
                <a:cubicBezTo>
                  <a:pt x="369" y="337"/>
                  <a:pt x="369" y="337"/>
                  <a:pt x="369" y="337"/>
                </a:cubicBezTo>
                <a:cubicBezTo>
                  <a:pt x="378" y="340"/>
                  <a:pt x="388" y="343"/>
                  <a:pt x="397" y="345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36" y="294"/>
                  <a:pt x="446" y="296"/>
                  <a:pt x="457" y="298"/>
                </a:cubicBezTo>
                <a:cubicBezTo>
                  <a:pt x="461" y="358"/>
                  <a:pt x="461" y="358"/>
                  <a:pt x="461" y="358"/>
                </a:cubicBezTo>
                <a:cubicBezTo>
                  <a:pt x="470" y="360"/>
                  <a:pt x="480" y="361"/>
                  <a:pt x="490" y="362"/>
                </a:cubicBezTo>
                <a:cubicBezTo>
                  <a:pt x="510" y="305"/>
                  <a:pt x="510" y="305"/>
                  <a:pt x="510" y="305"/>
                </a:cubicBezTo>
                <a:cubicBezTo>
                  <a:pt x="521" y="306"/>
                  <a:pt x="532" y="307"/>
                  <a:pt x="542" y="308"/>
                </a:cubicBezTo>
                <a:cubicBezTo>
                  <a:pt x="555" y="366"/>
                  <a:pt x="555" y="366"/>
                  <a:pt x="555" y="366"/>
                </a:cubicBezTo>
                <a:cubicBezTo>
                  <a:pt x="559" y="366"/>
                  <a:pt x="562" y="367"/>
                  <a:pt x="566" y="367"/>
                </a:cubicBezTo>
                <a:cubicBezTo>
                  <a:pt x="572" y="367"/>
                  <a:pt x="578" y="366"/>
                  <a:pt x="584" y="366"/>
                </a:cubicBezTo>
                <a:cubicBezTo>
                  <a:pt x="596" y="307"/>
                  <a:pt x="596" y="307"/>
                  <a:pt x="596" y="307"/>
                </a:cubicBezTo>
                <a:cubicBezTo>
                  <a:pt x="607" y="307"/>
                  <a:pt x="618" y="306"/>
                  <a:pt x="628" y="305"/>
                </a:cubicBezTo>
                <a:cubicBezTo>
                  <a:pt x="648" y="361"/>
                  <a:pt x="648" y="361"/>
                  <a:pt x="648" y="361"/>
                </a:cubicBezTo>
                <a:cubicBezTo>
                  <a:pt x="658" y="360"/>
                  <a:pt x="668" y="359"/>
                  <a:pt x="678" y="357"/>
                </a:cubicBezTo>
                <a:cubicBezTo>
                  <a:pt x="682" y="297"/>
                  <a:pt x="682" y="297"/>
                  <a:pt x="682" y="297"/>
                </a:cubicBezTo>
                <a:cubicBezTo>
                  <a:pt x="692" y="295"/>
                  <a:pt x="703" y="293"/>
                  <a:pt x="713" y="291"/>
                </a:cubicBezTo>
                <a:cubicBezTo>
                  <a:pt x="741" y="344"/>
                  <a:pt x="741" y="344"/>
                  <a:pt x="741" y="344"/>
                </a:cubicBezTo>
                <a:cubicBezTo>
                  <a:pt x="750" y="341"/>
                  <a:pt x="760" y="338"/>
                  <a:pt x="769" y="335"/>
                </a:cubicBezTo>
                <a:cubicBezTo>
                  <a:pt x="765" y="275"/>
                  <a:pt x="765" y="275"/>
                  <a:pt x="765" y="275"/>
                </a:cubicBezTo>
                <a:cubicBezTo>
                  <a:pt x="775" y="272"/>
                  <a:pt x="785" y="268"/>
                  <a:pt x="795" y="264"/>
                </a:cubicBezTo>
                <a:cubicBezTo>
                  <a:pt x="830" y="313"/>
                  <a:pt x="830" y="313"/>
                  <a:pt x="830" y="313"/>
                </a:cubicBezTo>
                <a:cubicBezTo>
                  <a:pt x="839" y="309"/>
                  <a:pt x="848" y="305"/>
                  <a:pt x="857" y="301"/>
                </a:cubicBezTo>
                <a:cubicBezTo>
                  <a:pt x="844" y="242"/>
                  <a:pt x="844" y="242"/>
                  <a:pt x="844" y="242"/>
                </a:cubicBezTo>
                <a:cubicBezTo>
                  <a:pt x="854" y="237"/>
                  <a:pt x="863" y="233"/>
                  <a:pt x="872" y="227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22" y="265"/>
                  <a:pt x="930" y="260"/>
                  <a:pt x="939" y="254"/>
                </a:cubicBezTo>
                <a:cubicBezTo>
                  <a:pt x="918" y="198"/>
                  <a:pt x="918" y="198"/>
                  <a:pt x="918" y="198"/>
                </a:cubicBezTo>
                <a:cubicBezTo>
                  <a:pt x="927" y="192"/>
                  <a:pt x="935" y="186"/>
                  <a:pt x="943" y="180"/>
                </a:cubicBezTo>
                <a:cubicBezTo>
                  <a:pt x="990" y="217"/>
                  <a:pt x="990" y="217"/>
                  <a:pt x="990" y="217"/>
                </a:cubicBezTo>
                <a:cubicBezTo>
                  <a:pt x="998" y="210"/>
                  <a:pt x="1006" y="204"/>
                  <a:pt x="1013" y="197"/>
                </a:cubicBezTo>
                <a:cubicBezTo>
                  <a:pt x="985" y="145"/>
                  <a:pt x="985" y="145"/>
                  <a:pt x="985" y="145"/>
                </a:cubicBezTo>
                <a:cubicBezTo>
                  <a:pt x="993" y="138"/>
                  <a:pt x="1000" y="130"/>
                  <a:pt x="1008" y="123"/>
                </a:cubicBezTo>
                <a:cubicBezTo>
                  <a:pt x="1059" y="153"/>
                  <a:pt x="1059" y="153"/>
                  <a:pt x="1059" y="153"/>
                </a:cubicBezTo>
                <a:cubicBezTo>
                  <a:pt x="1066" y="145"/>
                  <a:pt x="1072" y="138"/>
                  <a:pt x="1079" y="130"/>
                </a:cubicBezTo>
                <a:cubicBezTo>
                  <a:pt x="1044" y="82"/>
                  <a:pt x="1044" y="82"/>
                  <a:pt x="1044" y="82"/>
                </a:cubicBezTo>
                <a:cubicBezTo>
                  <a:pt x="1051" y="74"/>
                  <a:pt x="1057" y="66"/>
                  <a:pt x="1063" y="58"/>
                </a:cubicBezTo>
                <a:cubicBezTo>
                  <a:pt x="1118" y="80"/>
                  <a:pt x="1118" y="80"/>
                  <a:pt x="1118" y="80"/>
                </a:cubicBezTo>
                <a:cubicBezTo>
                  <a:pt x="1124" y="72"/>
                  <a:pt x="1129" y="63"/>
                  <a:pt x="1135" y="55"/>
                </a:cubicBezTo>
                <a:cubicBezTo>
                  <a:pt x="1094" y="13"/>
                  <a:pt x="1094" y="13"/>
                  <a:pt x="1094" y="13"/>
                </a:cubicBezTo>
                <a:cubicBezTo>
                  <a:pt x="1096" y="9"/>
                  <a:pt x="1099" y="4"/>
                  <a:pt x="1101" y="0"/>
                </a:cubicBezTo>
                <a:close/>
              </a:path>
            </a:pathLst>
          </a:custGeom>
          <a:solidFill>
            <a:srgbClr val="3F94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29" name="组合 228"/>
          <p:cNvGrpSpPr/>
          <p:nvPr/>
        </p:nvGrpSpPr>
        <p:grpSpPr>
          <a:xfrm>
            <a:off x="2552507" y="-2801"/>
            <a:ext cx="1475831" cy="1242535"/>
            <a:chOff x="3330575" y="3175"/>
            <a:chExt cx="2279650" cy="1919288"/>
          </a:xfrm>
        </p:grpSpPr>
        <p:sp>
          <p:nvSpPr>
            <p:cNvPr id="230" name="Freeform 670"/>
            <p:cNvSpPr/>
            <p:nvPr/>
          </p:nvSpPr>
          <p:spPr bwMode="auto">
            <a:xfrm>
              <a:off x="5116513" y="652463"/>
              <a:ext cx="100013" cy="200025"/>
            </a:xfrm>
            <a:custGeom>
              <a:avLst/>
              <a:gdLst>
                <a:gd name="T0" fmla="*/ 63 w 63"/>
                <a:gd name="T1" fmla="*/ 126 h 126"/>
                <a:gd name="T2" fmla="*/ 0 w 63"/>
                <a:gd name="T3" fmla="*/ 63 h 126"/>
                <a:gd name="T4" fmla="*/ 63 w 63"/>
                <a:gd name="T5" fmla="*/ 0 h 126"/>
                <a:gd name="T6" fmla="*/ 63 w 63"/>
                <a:gd name="T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6">
                  <a:moveTo>
                    <a:pt x="63" y="126"/>
                  </a:moveTo>
                  <a:lnTo>
                    <a:pt x="0" y="63"/>
                  </a:lnTo>
                  <a:lnTo>
                    <a:pt x="63" y="0"/>
                  </a:lnTo>
                  <a:lnTo>
                    <a:pt x="63" y="126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671"/>
            <p:cNvSpPr/>
            <p:nvPr/>
          </p:nvSpPr>
          <p:spPr bwMode="auto">
            <a:xfrm>
              <a:off x="4986338" y="652463"/>
              <a:ext cx="100013" cy="200025"/>
            </a:xfrm>
            <a:custGeom>
              <a:avLst/>
              <a:gdLst>
                <a:gd name="T0" fmla="*/ 63 w 63"/>
                <a:gd name="T1" fmla="*/ 126 h 126"/>
                <a:gd name="T2" fmla="*/ 0 w 63"/>
                <a:gd name="T3" fmla="*/ 63 h 126"/>
                <a:gd name="T4" fmla="*/ 63 w 63"/>
                <a:gd name="T5" fmla="*/ 0 h 126"/>
                <a:gd name="T6" fmla="*/ 63 w 63"/>
                <a:gd name="T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6">
                  <a:moveTo>
                    <a:pt x="63" y="126"/>
                  </a:moveTo>
                  <a:lnTo>
                    <a:pt x="0" y="63"/>
                  </a:lnTo>
                  <a:lnTo>
                    <a:pt x="63" y="0"/>
                  </a:lnTo>
                  <a:lnTo>
                    <a:pt x="63" y="126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684"/>
            <p:cNvSpPr/>
            <p:nvPr/>
          </p:nvSpPr>
          <p:spPr bwMode="auto">
            <a:xfrm>
              <a:off x="3330575" y="3175"/>
              <a:ext cx="2279650" cy="1919288"/>
            </a:xfrm>
            <a:custGeom>
              <a:avLst/>
              <a:gdLst>
                <a:gd name="T0" fmla="*/ 860 w 909"/>
                <a:gd name="T1" fmla="*/ 261 h 765"/>
                <a:gd name="T2" fmla="*/ 900 w 909"/>
                <a:gd name="T3" fmla="*/ 221 h 765"/>
                <a:gd name="T4" fmla="*/ 844 w 909"/>
                <a:gd name="T5" fmla="*/ 188 h 765"/>
                <a:gd name="T6" fmla="*/ 876 w 909"/>
                <a:gd name="T7" fmla="*/ 141 h 765"/>
                <a:gd name="T8" fmla="*/ 815 w 909"/>
                <a:gd name="T9" fmla="*/ 118 h 765"/>
                <a:gd name="T10" fmla="*/ 837 w 909"/>
                <a:gd name="T11" fmla="*/ 66 h 765"/>
                <a:gd name="T12" fmla="*/ 773 w 909"/>
                <a:gd name="T13" fmla="*/ 55 h 765"/>
                <a:gd name="T14" fmla="*/ 786 w 909"/>
                <a:gd name="T15" fmla="*/ 0 h 765"/>
                <a:gd name="T16" fmla="*/ 746 w 909"/>
                <a:gd name="T17" fmla="*/ 25 h 765"/>
                <a:gd name="T18" fmla="*/ 721 w 909"/>
                <a:gd name="T19" fmla="*/ 0 h 765"/>
                <a:gd name="T20" fmla="*/ 785 w 909"/>
                <a:gd name="T21" fmla="*/ 280 h 765"/>
                <a:gd name="T22" fmla="*/ 124 w 909"/>
                <a:gd name="T23" fmla="*/ 343 h 765"/>
                <a:gd name="T24" fmla="*/ 189 w 909"/>
                <a:gd name="T25" fmla="*/ 0 h 765"/>
                <a:gd name="T26" fmla="*/ 144 w 909"/>
                <a:gd name="T27" fmla="*/ 0 h 765"/>
                <a:gd name="T28" fmla="*/ 114 w 909"/>
                <a:gd name="T29" fmla="*/ 11 h 765"/>
                <a:gd name="T30" fmla="*/ 121 w 909"/>
                <a:gd name="T31" fmla="*/ 75 h 765"/>
                <a:gd name="T32" fmla="*/ 64 w 909"/>
                <a:gd name="T33" fmla="*/ 78 h 765"/>
                <a:gd name="T34" fmla="*/ 83 w 909"/>
                <a:gd name="T35" fmla="*/ 140 h 765"/>
                <a:gd name="T36" fmla="*/ 28 w 909"/>
                <a:gd name="T37" fmla="*/ 154 h 765"/>
                <a:gd name="T38" fmla="*/ 58 w 909"/>
                <a:gd name="T39" fmla="*/ 211 h 765"/>
                <a:gd name="T40" fmla="*/ 7 w 909"/>
                <a:gd name="T41" fmla="*/ 235 h 765"/>
                <a:gd name="T42" fmla="*/ 46 w 909"/>
                <a:gd name="T43" fmla="*/ 286 h 765"/>
                <a:gd name="T44" fmla="*/ 0 w 909"/>
                <a:gd name="T45" fmla="*/ 306 h 765"/>
                <a:gd name="T46" fmla="*/ 46 w 909"/>
                <a:gd name="T47" fmla="*/ 327 h 765"/>
                <a:gd name="T48" fmla="*/ 5 w 909"/>
                <a:gd name="T49" fmla="*/ 377 h 765"/>
                <a:gd name="T50" fmla="*/ 56 w 909"/>
                <a:gd name="T51" fmla="*/ 401 h 765"/>
                <a:gd name="T52" fmla="*/ 24 w 909"/>
                <a:gd name="T53" fmla="*/ 458 h 765"/>
                <a:gd name="T54" fmla="*/ 79 w 909"/>
                <a:gd name="T55" fmla="*/ 473 h 765"/>
                <a:gd name="T56" fmla="*/ 59 w 909"/>
                <a:gd name="T57" fmla="*/ 535 h 765"/>
                <a:gd name="T58" fmla="*/ 115 w 909"/>
                <a:gd name="T59" fmla="*/ 539 h 765"/>
                <a:gd name="T60" fmla="*/ 107 w 909"/>
                <a:gd name="T61" fmla="*/ 604 h 765"/>
                <a:gd name="T62" fmla="*/ 163 w 909"/>
                <a:gd name="T63" fmla="*/ 598 h 765"/>
                <a:gd name="T64" fmla="*/ 166 w 909"/>
                <a:gd name="T65" fmla="*/ 663 h 765"/>
                <a:gd name="T66" fmla="*/ 220 w 909"/>
                <a:gd name="T67" fmla="*/ 647 h 765"/>
                <a:gd name="T68" fmla="*/ 236 w 909"/>
                <a:gd name="T69" fmla="*/ 710 h 765"/>
                <a:gd name="T70" fmla="*/ 286 w 909"/>
                <a:gd name="T71" fmla="*/ 684 h 765"/>
                <a:gd name="T72" fmla="*/ 313 w 909"/>
                <a:gd name="T73" fmla="*/ 743 h 765"/>
                <a:gd name="T74" fmla="*/ 357 w 909"/>
                <a:gd name="T75" fmla="*/ 709 h 765"/>
                <a:gd name="T76" fmla="*/ 394 w 909"/>
                <a:gd name="T77" fmla="*/ 762 h 765"/>
                <a:gd name="T78" fmla="*/ 432 w 909"/>
                <a:gd name="T79" fmla="*/ 720 h 765"/>
                <a:gd name="T80" fmla="*/ 467 w 909"/>
                <a:gd name="T81" fmla="*/ 720 h 765"/>
                <a:gd name="T82" fmla="*/ 504 w 909"/>
                <a:gd name="T83" fmla="*/ 763 h 765"/>
                <a:gd name="T84" fmla="*/ 542 w 909"/>
                <a:gd name="T85" fmla="*/ 711 h 765"/>
                <a:gd name="T86" fmla="*/ 586 w 909"/>
                <a:gd name="T87" fmla="*/ 746 h 765"/>
                <a:gd name="T88" fmla="*/ 614 w 909"/>
                <a:gd name="T89" fmla="*/ 688 h 765"/>
                <a:gd name="T90" fmla="*/ 663 w 909"/>
                <a:gd name="T91" fmla="*/ 715 h 765"/>
                <a:gd name="T92" fmla="*/ 680 w 909"/>
                <a:gd name="T93" fmla="*/ 652 h 765"/>
                <a:gd name="T94" fmla="*/ 734 w 909"/>
                <a:gd name="T95" fmla="*/ 670 h 765"/>
                <a:gd name="T96" fmla="*/ 739 w 909"/>
                <a:gd name="T97" fmla="*/ 605 h 765"/>
                <a:gd name="T98" fmla="*/ 795 w 909"/>
                <a:gd name="T99" fmla="*/ 612 h 765"/>
                <a:gd name="T100" fmla="*/ 788 w 909"/>
                <a:gd name="T101" fmla="*/ 548 h 765"/>
                <a:gd name="T102" fmla="*/ 844 w 909"/>
                <a:gd name="T103" fmla="*/ 544 h 765"/>
                <a:gd name="T104" fmla="*/ 826 w 909"/>
                <a:gd name="T105" fmla="*/ 482 h 765"/>
                <a:gd name="T106" fmla="*/ 881 w 909"/>
                <a:gd name="T107" fmla="*/ 469 h 765"/>
                <a:gd name="T108" fmla="*/ 851 w 909"/>
                <a:gd name="T109" fmla="*/ 411 h 765"/>
                <a:gd name="T110" fmla="*/ 902 w 909"/>
                <a:gd name="T111" fmla="*/ 388 h 765"/>
                <a:gd name="T112" fmla="*/ 863 w 909"/>
                <a:gd name="T113" fmla="*/ 337 h 765"/>
                <a:gd name="T114" fmla="*/ 909 w 909"/>
                <a:gd name="T115" fmla="*/ 317 h 765"/>
                <a:gd name="T116" fmla="*/ 863 w 909"/>
                <a:gd name="T117" fmla="*/ 296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9" h="765">
                  <a:moveTo>
                    <a:pt x="863" y="296"/>
                  </a:moveTo>
                  <a:cubicBezTo>
                    <a:pt x="863" y="284"/>
                    <a:pt x="862" y="273"/>
                    <a:pt x="860" y="261"/>
                  </a:cubicBezTo>
                  <a:cubicBezTo>
                    <a:pt x="904" y="246"/>
                    <a:pt x="904" y="246"/>
                    <a:pt x="904" y="246"/>
                  </a:cubicBezTo>
                  <a:cubicBezTo>
                    <a:pt x="903" y="238"/>
                    <a:pt x="901" y="229"/>
                    <a:pt x="900" y="221"/>
                  </a:cubicBezTo>
                  <a:cubicBezTo>
                    <a:pt x="853" y="221"/>
                    <a:pt x="853" y="221"/>
                    <a:pt x="853" y="221"/>
                  </a:cubicBezTo>
                  <a:cubicBezTo>
                    <a:pt x="851" y="210"/>
                    <a:pt x="848" y="199"/>
                    <a:pt x="844" y="188"/>
                  </a:cubicBezTo>
                  <a:cubicBezTo>
                    <a:pt x="884" y="164"/>
                    <a:pt x="884" y="164"/>
                    <a:pt x="884" y="164"/>
                  </a:cubicBezTo>
                  <a:cubicBezTo>
                    <a:pt x="882" y="156"/>
                    <a:pt x="879" y="148"/>
                    <a:pt x="876" y="141"/>
                  </a:cubicBezTo>
                  <a:cubicBezTo>
                    <a:pt x="830" y="149"/>
                    <a:pt x="830" y="149"/>
                    <a:pt x="830" y="149"/>
                  </a:cubicBezTo>
                  <a:cubicBezTo>
                    <a:pt x="825" y="139"/>
                    <a:pt x="820" y="128"/>
                    <a:pt x="815" y="118"/>
                  </a:cubicBezTo>
                  <a:cubicBezTo>
                    <a:pt x="850" y="88"/>
                    <a:pt x="850" y="88"/>
                    <a:pt x="850" y="88"/>
                  </a:cubicBezTo>
                  <a:cubicBezTo>
                    <a:pt x="846" y="81"/>
                    <a:pt x="842" y="73"/>
                    <a:pt x="837" y="66"/>
                  </a:cubicBezTo>
                  <a:cubicBezTo>
                    <a:pt x="794" y="83"/>
                    <a:pt x="794" y="83"/>
                    <a:pt x="794" y="83"/>
                  </a:cubicBezTo>
                  <a:cubicBezTo>
                    <a:pt x="787" y="74"/>
                    <a:pt x="780" y="64"/>
                    <a:pt x="773" y="55"/>
                  </a:cubicBezTo>
                  <a:cubicBezTo>
                    <a:pt x="802" y="19"/>
                    <a:pt x="802" y="19"/>
                    <a:pt x="802" y="19"/>
                  </a:cubicBezTo>
                  <a:cubicBezTo>
                    <a:pt x="797" y="13"/>
                    <a:pt x="791" y="6"/>
                    <a:pt x="786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746" y="25"/>
                    <a:pt x="746" y="25"/>
                    <a:pt x="746" y="25"/>
                  </a:cubicBezTo>
                  <a:cubicBezTo>
                    <a:pt x="738" y="16"/>
                    <a:pt x="729" y="9"/>
                    <a:pt x="721" y="1"/>
                  </a:cubicBezTo>
                  <a:cubicBezTo>
                    <a:pt x="721" y="0"/>
                    <a:pt x="721" y="0"/>
                    <a:pt x="721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685" y="43"/>
                    <a:pt x="772" y="149"/>
                    <a:pt x="785" y="280"/>
                  </a:cubicBezTo>
                  <a:cubicBezTo>
                    <a:pt x="802" y="463"/>
                    <a:pt x="668" y="624"/>
                    <a:pt x="486" y="642"/>
                  </a:cubicBezTo>
                  <a:cubicBezTo>
                    <a:pt x="303" y="659"/>
                    <a:pt x="141" y="525"/>
                    <a:pt x="124" y="343"/>
                  </a:cubicBezTo>
                  <a:cubicBezTo>
                    <a:pt x="110" y="190"/>
                    <a:pt x="202" y="51"/>
                    <a:pt x="33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3" y="6"/>
                    <a:pt x="176" y="12"/>
                    <a:pt x="170" y="18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0" y="4"/>
                    <a:pt x="117" y="7"/>
                    <a:pt x="114" y="11"/>
                  </a:cubicBezTo>
                  <a:cubicBezTo>
                    <a:pt x="142" y="47"/>
                    <a:pt x="142" y="47"/>
                    <a:pt x="142" y="47"/>
                  </a:cubicBezTo>
                  <a:cubicBezTo>
                    <a:pt x="135" y="56"/>
                    <a:pt x="128" y="65"/>
                    <a:pt x="121" y="75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3" y="64"/>
                    <a:pt x="69" y="71"/>
                    <a:pt x="64" y="78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3" y="119"/>
                    <a:pt x="88" y="130"/>
                    <a:pt x="83" y="140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4" y="138"/>
                    <a:pt x="31" y="146"/>
                    <a:pt x="28" y="154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4" y="189"/>
                    <a:pt x="61" y="200"/>
                    <a:pt x="58" y="211"/>
                  </a:cubicBezTo>
                  <a:cubicBezTo>
                    <a:pt x="12" y="210"/>
                    <a:pt x="12" y="210"/>
                    <a:pt x="12" y="210"/>
                  </a:cubicBezTo>
                  <a:cubicBezTo>
                    <a:pt x="10" y="218"/>
                    <a:pt x="8" y="226"/>
                    <a:pt x="7" y="235"/>
                  </a:cubicBezTo>
                  <a:cubicBezTo>
                    <a:pt x="50" y="251"/>
                    <a:pt x="50" y="251"/>
                    <a:pt x="50" y="251"/>
                  </a:cubicBezTo>
                  <a:cubicBezTo>
                    <a:pt x="48" y="263"/>
                    <a:pt x="47" y="274"/>
                    <a:pt x="46" y="286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297"/>
                    <a:pt x="0" y="301"/>
                    <a:pt x="0" y="306"/>
                  </a:cubicBezTo>
                  <a:cubicBezTo>
                    <a:pt x="0" y="310"/>
                    <a:pt x="0" y="314"/>
                    <a:pt x="0" y="319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46" y="338"/>
                    <a:pt x="47" y="350"/>
                    <a:pt x="49" y="361"/>
                  </a:cubicBezTo>
                  <a:cubicBezTo>
                    <a:pt x="5" y="377"/>
                    <a:pt x="5" y="377"/>
                    <a:pt x="5" y="377"/>
                  </a:cubicBezTo>
                  <a:cubicBezTo>
                    <a:pt x="6" y="385"/>
                    <a:pt x="7" y="394"/>
                    <a:pt x="9" y="402"/>
                  </a:cubicBezTo>
                  <a:cubicBezTo>
                    <a:pt x="56" y="401"/>
                    <a:pt x="56" y="401"/>
                    <a:pt x="56" y="401"/>
                  </a:cubicBezTo>
                  <a:cubicBezTo>
                    <a:pt x="58" y="413"/>
                    <a:pt x="61" y="424"/>
                    <a:pt x="65" y="435"/>
                  </a:cubicBezTo>
                  <a:cubicBezTo>
                    <a:pt x="24" y="458"/>
                    <a:pt x="24" y="458"/>
                    <a:pt x="24" y="458"/>
                  </a:cubicBezTo>
                  <a:cubicBezTo>
                    <a:pt x="27" y="466"/>
                    <a:pt x="30" y="474"/>
                    <a:pt x="33" y="482"/>
                  </a:cubicBezTo>
                  <a:cubicBezTo>
                    <a:pt x="79" y="473"/>
                    <a:pt x="79" y="473"/>
                    <a:pt x="79" y="473"/>
                  </a:cubicBezTo>
                  <a:cubicBezTo>
                    <a:pt x="83" y="484"/>
                    <a:pt x="89" y="494"/>
                    <a:pt x="94" y="505"/>
                  </a:cubicBezTo>
                  <a:cubicBezTo>
                    <a:pt x="59" y="535"/>
                    <a:pt x="59" y="535"/>
                    <a:pt x="59" y="535"/>
                  </a:cubicBezTo>
                  <a:cubicBezTo>
                    <a:pt x="63" y="542"/>
                    <a:pt x="67" y="549"/>
                    <a:pt x="72" y="557"/>
                  </a:cubicBezTo>
                  <a:cubicBezTo>
                    <a:pt x="115" y="539"/>
                    <a:pt x="115" y="539"/>
                    <a:pt x="115" y="539"/>
                  </a:cubicBezTo>
                  <a:cubicBezTo>
                    <a:pt x="122" y="549"/>
                    <a:pt x="128" y="559"/>
                    <a:pt x="136" y="568"/>
                  </a:cubicBezTo>
                  <a:cubicBezTo>
                    <a:pt x="107" y="604"/>
                    <a:pt x="107" y="604"/>
                    <a:pt x="107" y="604"/>
                  </a:cubicBezTo>
                  <a:cubicBezTo>
                    <a:pt x="112" y="610"/>
                    <a:pt x="118" y="617"/>
                    <a:pt x="124" y="623"/>
                  </a:cubicBezTo>
                  <a:cubicBezTo>
                    <a:pt x="163" y="598"/>
                    <a:pt x="163" y="598"/>
                    <a:pt x="163" y="598"/>
                  </a:cubicBezTo>
                  <a:cubicBezTo>
                    <a:pt x="171" y="606"/>
                    <a:pt x="179" y="614"/>
                    <a:pt x="188" y="622"/>
                  </a:cubicBezTo>
                  <a:cubicBezTo>
                    <a:pt x="166" y="663"/>
                    <a:pt x="166" y="663"/>
                    <a:pt x="166" y="663"/>
                  </a:cubicBezTo>
                  <a:cubicBezTo>
                    <a:pt x="173" y="668"/>
                    <a:pt x="179" y="673"/>
                    <a:pt x="186" y="678"/>
                  </a:cubicBezTo>
                  <a:cubicBezTo>
                    <a:pt x="220" y="647"/>
                    <a:pt x="220" y="647"/>
                    <a:pt x="220" y="647"/>
                  </a:cubicBezTo>
                  <a:cubicBezTo>
                    <a:pt x="230" y="653"/>
                    <a:pt x="240" y="660"/>
                    <a:pt x="250" y="665"/>
                  </a:cubicBezTo>
                  <a:cubicBezTo>
                    <a:pt x="236" y="710"/>
                    <a:pt x="236" y="710"/>
                    <a:pt x="236" y="710"/>
                  </a:cubicBezTo>
                  <a:cubicBezTo>
                    <a:pt x="243" y="714"/>
                    <a:pt x="251" y="718"/>
                    <a:pt x="258" y="721"/>
                  </a:cubicBezTo>
                  <a:cubicBezTo>
                    <a:pt x="286" y="684"/>
                    <a:pt x="286" y="684"/>
                    <a:pt x="286" y="684"/>
                  </a:cubicBezTo>
                  <a:cubicBezTo>
                    <a:pt x="296" y="689"/>
                    <a:pt x="307" y="693"/>
                    <a:pt x="318" y="697"/>
                  </a:cubicBezTo>
                  <a:cubicBezTo>
                    <a:pt x="313" y="743"/>
                    <a:pt x="313" y="743"/>
                    <a:pt x="313" y="743"/>
                  </a:cubicBezTo>
                  <a:cubicBezTo>
                    <a:pt x="321" y="746"/>
                    <a:pt x="329" y="748"/>
                    <a:pt x="337" y="750"/>
                  </a:cubicBezTo>
                  <a:cubicBezTo>
                    <a:pt x="357" y="709"/>
                    <a:pt x="357" y="709"/>
                    <a:pt x="357" y="709"/>
                  </a:cubicBezTo>
                  <a:cubicBezTo>
                    <a:pt x="369" y="711"/>
                    <a:pt x="380" y="714"/>
                    <a:pt x="392" y="715"/>
                  </a:cubicBezTo>
                  <a:cubicBezTo>
                    <a:pt x="394" y="762"/>
                    <a:pt x="394" y="762"/>
                    <a:pt x="394" y="762"/>
                  </a:cubicBezTo>
                  <a:cubicBezTo>
                    <a:pt x="403" y="763"/>
                    <a:pt x="411" y="764"/>
                    <a:pt x="420" y="764"/>
                  </a:cubicBezTo>
                  <a:cubicBezTo>
                    <a:pt x="432" y="720"/>
                    <a:pt x="432" y="720"/>
                    <a:pt x="432" y="720"/>
                  </a:cubicBezTo>
                  <a:cubicBezTo>
                    <a:pt x="438" y="720"/>
                    <a:pt x="444" y="720"/>
                    <a:pt x="449" y="720"/>
                  </a:cubicBezTo>
                  <a:cubicBezTo>
                    <a:pt x="455" y="720"/>
                    <a:pt x="461" y="720"/>
                    <a:pt x="467" y="720"/>
                  </a:cubicBezTo>
                  <a:cubicBezTo>
                    <a:pt x="478" y="765"/>
                    <a:pt x="478" y="765"/>
                    <a:pt x="478" y="765"/>
                  </a:cubicBezTo>
                  <a:cubicBezTo>
                    <a:pt x="487" y="765"/>
                    <a:pt x="495" y="764"/>
                    <a:pt x="504" y="763"/>
                  </a:cubicBezTo>
                  <a:cubicBezTo>
                    <a:pt x="507" y="717"/>
                    <a:pt x="507" y="717"/>
                    <a:pt x="507" y="717"/>
                  </a:cubicBezTo>
                  <a:cubicBezTo>
                    <a:pt x="519" y="715"/>
                    <a:pt x="530" y="713"/>
                    <a:pt x="542" y="711"/>
                  </a:cubicBezTo>
                  <a:cubicBezTo>
                    <a:pt x="561" y="753"/>
                    <a:pt x="561" y="753"/>
                    <a:pt x="561" y="753"/>
                  </a:cubicBezTo>
                  <a:cubicBezTo>
                    <a:pt x="569" y="751"/>
                    <a:pt x="578" y="749"/>
                    <a:pt x="586" y="746"/>
                  </a:cubicBezTo>
                  <a:cubicBezTo>
                    <a:pt x="581" y="700"/>
                    <a:pt x="581" y="700"/>
                    <a:pt x="581" y="700"/>
                  </a:cubicBezTo>
                  <a:cubicBezTo>
                    <a:pt x="592" y="697"/>
                    <a:pt x="603" y="693"/>
                    <a:pt x="614" y="688"/>
                  </a:cubicBezTo>
                  <a:cubicBezTo>
                    <a:pt x="640" y="726"/>
                    <a:pt x="640" y="726"/>
                    <a:pt x="640" y="726"/>
                  </a:cubicBezTo>
                  <a:cubicBezTo>
                    <a:pt x="648" y="723"/>
                    <a:pt x="656" y="719"/>
                    <a:pt x="663" y="715"/>
                  </a:cubicBezTo>
                  <a:cubicBezTo>
                    <a:pt x="650" y="670"/>
                    <a:pt x="650" y="670"/>
                    <a:pt x="650" y="670"/>
                  </a:cubicBezTo>
                  <a:cubicBezTo>
                    <a:pt x="661" y="665"/>
                    <a:pt x="671" y="659"/>
                    <a:pt x="680" y="652"/>
                  </a:cubicBezTo>
                  <a:cubicBezTo>
                    <a:pt x="713" y="685"/>
                    <a:pt x="713" y="685"/>
                    <a:pt x="713" y="685"/>
                  </a:cubicBezTo>
                  <a:cubicBezTo>
                    <a:pt x="720" y="680"/>
                    <a:pt x="727" y="675"/>
                    <a:pt x="734" y="670"/>
                  </a:cubicBezTo>
                  <a:cubicBezTo>
                    <a:pt x="713" y="628"/>
                    <a:pt x="713" y="628"/>
                    <a:pt x="713" y="628"/>
                  </a:cubicBezTo>
                  <a:cubicBezTo>
                    <a:pt x="722" y="621"/>
                    <a:pt x="731" y="613"/>
                    <a:pt x="739" y="605"/>
                  </a:cubicBezTo>
                  <a:cubicBezTo>
                    <a:pt x="778" y="631"/>
                    <a:pt x="778" y="631"/>
                    <a:pt x="778" y="631"/>
                  </a:cubicBezTo>
                  <a:cubicBezTo>
                    <a:pt x="784" y="625"/>
                    <a:pt x="789" y="618"/>
                    <a:pt x="795" y="612"/>
                  </a:cubicBezTo>
                  <a:cubicBezTo>
                    <a:pt x="767" y="575"/>
                    <a:pt x="767" y="575"/>
                    <a:pt x="767" y="575"/>
                  </a:cubicBezTo>
                  <a:cubicBezTo>
                    <a:pt x="774" y="567"/>
                    <a:pt x="781" y="557"/>
                    <a:pt x="788" y="548"/>
                  </a:cubicBezTo>
                  <a:cubicBezTo>
                    <a:pt x="831" y="566"/>
                    <a:pt x="831" y="566"/>
                    <a:pt x="831" y="566"/>
                  </a:cubicBezTo>
                  <a:cubicBezTo>
                    <a:pt x="836" y="559"/>
                    <a:pt x="840" y="552"/>
                    <a:pt x="844" y="544"/>
                  </a:cubicBezTo>
                  <a:cubicBezTo>
                    <a:pt x="810" y="514"/>
                    <a:pt x="810" y="514"/>
                    <a:pt x="810" y="514"/>
                  </a:cubicBezTo>
                  <a:cubicBezTo>
                    <a:pt x="816" y="503"/>
                    <a:pt x="821" y="493"/>
                    <a:pt x="826" y="482"/>
                  </a:cubicBezTo>
                  <a:cubicBezTo>
                    <a:pt x="871" y="493"/>
                    <a:pt x="871" y="493"/>
                    <a:pt x="871" y="493"/>
                  </a:cubicBezTo>
                  <a:cubicBezTo>
                    <a:pt x="875" y="485"/>
                    <a:pt x="878" y="477"/>
                    <a:pt x="881" y="469"/>
                  </a:cubicBezTo>
                  <a:cubicBezTo>
                    <a:pt x="841" y="445"/>
                    <a:pt x="841" y="445"/>
                    <a:pt x="841" y="445"/>
                  </a:cubicBezTo>
                  <a:cubicBezTo>
                    <a:pt x="845" y="434"/>
                    <a:pt x="848" y="423"/>
                    <a:pt x="851" y="411"/>
                  </a:cubicBezTo>
                  <a:cubicBezTo>
                    <a:pt x="897" y="413"/>
                    <a:pt x="897" y="413"/>
                    <a:pt x="897" y="413"/>
                  </a:cubicBezTo>
                  <a:cubicBezTo>
                    <a:pt x="899" y="405"/>
                    <a:pt x="901" y="396"/>
                    <a:pt x="902" y="388"/>
                  </a:cubicBezTo>
                  <a:cubicBezTo>
                    <a:pt x="859" y="371"/>
                    <a:pt x="859" y="371"/>
                    <a:pt x="859" y="371"/>
                  </a:cubicBezTo>
                  <a:cubicBezTo>
                    <a:pt x="861" y="360"/>
                    <a:pt x="862" y="348"/>
                    <a:pt x="863" y="337"/>
                  </a:cubicBezTo>
                  <a:cubicBezTo>
                    <a:pt x="908" y="330"/>
                    <a:pt x="908" y="330"/>
                    <a:pt x="908" y="330"/>
                  </a:cubicBezTo>
                  <a:cubicBezTo>
                    <a:pt x="909" y="326"/>
                    <a:pt x="909" y="321"/>
                    <a:pt x="909" y="317"/>
                  </a:cubicBezTo>
                  <a:cubicBezTo>
                    <a:pt x="909" y="313"/>
                    <a:pt x="909" y="308"/>
                    <a:pt x="909" y="304"/>
                  </a:cubicBezTo>
                  <a:lnTo>
                    <a:pt x="863" y="2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文本框 232"/>
            <p:cNvSpPr txBox="1"/>
            <p:nvPr/>
          </p:nvSpPr>
          <p:spPr>
            <a:xfrm>
              <a:off x="4042817" y="123826"/>
              <a:ext cx="869602" cy="713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4" name="矩形 56"/>
            <p:cNvSpPr>
              <a:spLocks noChangeArrowheads="1"/>
            </p:cNvSpPr>
            <p:nvPr/>
          </p:nvSpPr>
          <p:spPr bwMode="auto">
            <a:xfrm>
              <a:off x="3663354" y="745647"/>
              <a:ext cx="1614091" cy="35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2301790" y="3547455"/>
            <a:ext cx="319627" cy="154161"/>
            <a:chOff x="2681288" y="4995863"/>
            <a:chExt cx="493713" cy="238125"/>
          </a:xfrm>
        </p:grpSpPr>
        <p:sp>
          <p:nvSpPr>
            <p:cNvPr id="236" name="Freeform 488"/>
            <p:cNvSpPr/>
            <p:nvPr/>
          </p:nvSpPr>
          <p:spPr bwMode="auto">
            <a:xfrm>
              <a:off x="3054351" y="4995863"/>
              <a:ext cx="120650" cy="238125"/>
            </a:xfrm>
            <a:custGeom>
              <a:avLst/>
              <a:gdLst>
                <a:gd name="T0" fmla="*/ 0 w 76"/>
                <a:gd name="T1" fmla="*/ 150 h 150"/>
                <a:gd name="T2" fmla="*/ 76 w 76"/>
                <a:gd name="T3" fmla="*/ 74 h 150"/>
                <a:gd name="T4" fmla="*/ 0 w 76"/>
                <a:gd name="T5" fmla="*/ 0 h 150"/>
                <a:gd name="T6" fmla="*/ 0 w 76"/>
                <a:gd name="T7" fmla="*/ 49 h 150"/>
                <a:gd name="T8" fmla="*/ 0 w 76"/>
                <a:gd name="T9" fmla="*/ 101 h 150"/>
                <a:gd name="T10" fmla="*/ 0 w 76"/>
                <a:gd name="T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150">
                  <a:moveTo>
                    <a:pt x="0" y="150"/>
                  </a:moveTo>
                  <a:lnTo>
                    <a:pt x="76" y="74"/>
                  </a:lnTo>
                  <a:lnTo>
                    <a:pt x="0" y="0"/>
                  </a:lnTo>
                  <a:lnTo>
                    <a:pt x="0" y="49"/>
                  </a:lnTo>
                  <a:lnTo>
                    <a:pt x="0" y="101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Oval 489"/>
            <p:cNvSpPr>
              <a:spLocks noChangeArrowheads="1"/>
            </p:cNvSpPr>
            <p:nvPr/>
          </p:nvSpPr>
          <p:spPr bwMode="auto">
            <a:xfrm>
              <a:off x="2932113" y="5072063"/>
              <a:ext cx="87313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Oval 490"/>
            <p:cNvSpPr>
              <a:spLocks noChangeArrowheads="1"/>
            </p:cNvSpPr>
            <p:nvPr/>
          </p:nvSpPr>
          <p:spPr bwMode="auto">
            <a:xfrm>
              <a:off x="2806701" y="5072063"/>
              <a:ext cx="90488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Oval 491"/>
            <p:cNvSpPr>
              <a:spLocks noChangeArrowheads="1"/>
            </p:cNvSpPr>
            <p:nvPr/>
          </p:nvSpPr>
          <p:spPr bwMode="auto">
            <a:xfrm>
              <a:off x="2681288" y="5072063"/>
              <a:ext cx="87313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1279525" y="1247776"/>
            <a:ext cx="2196275" cy="2197302"/>
            <a:chOff x="1279525" y="1247775"/>
            <a:chExt cx="3392488" cy="3394075"/>
          </a:xfrm>
        </p:grpSpPr>
        <p:sp>
          <p:nvSpPr>
            <p:cNvPr id="241" name="Freeform 675"/>
            <p:cNvSpPr>
              <a:spLocks noEditPoints="1"/>
            </p:cNvSpPr>
            <p:nvPr/>
          </p:nvSpPr>
          <p:spPr bwMode="auto">
            <a:xfrm>
              <a:off x="1279525" y="1247775"/>
              <a:ext cx="3392488" cy="3394075"/>
            </a:xfrm>
            <a:custGeom>
              <a:avLst/>
              <a:gdLst>
                <a:gd name="T0" fmla="*/ 701 w 1353"/>
                <a:gd name="T1" fmla="*/ 1346 h 1353"/>
                <a:gd name="T2" fmla="*/ 616 w 1353"/>
                <a:gd name="T3" fmla="*/ 1344 h 1353"/>
                <a:gd name="T4" fmla="*/ 544 w 1353"/>
                <a:gd name="T5" fmla="*/ 1333 h 1353"/>
                <a:gd name="T6" fmla="*/ 807 w 1353"/>
                <a:gd name="T7" fmla="*/ 1340 h 1353"/>
                <a:gd name="T8" fmla="*/ 493 w 1353"/>
                <a:gd name="T9" fmla="*/ 1321 h 1353"/>
                <a:gd name="T10" fmla="*/ 441 w 1353"/>
                <a:gd name="T11" fmla="*/ 1310 h 1353"/>
                <a:gd name="T12" fmla="*/ 928 w 1353"/>
                <a:gd name="T13" fmla="*/ 1304 h 1353"/>
                <a:gd name="T14" fmla="*/ 974 w 1353"/>
                <a:gd name="T15" fmla="*/ 1277 h 1353"/>
                <a:gd name="T16" fmla="*/ 362 w 1353"/>
                <a:gd name="T17" fmla="*/ 1275 h 1353"/>
                <a:gd name="T18" fmla="*/ 1020 w 1353"/>
                <a:gd name="T19" fmla="*/ 1252 h 1353"/>
                <a:gd name="T20" fmla="*/ 1048 w 1353"/>
                <a:gd name="T21" fmla="*/ 1235 h 1353"/>
                <a:gd name="T22" fmla="*/ 276 w 1353"/>
                <a:gd name="T23" fmla="*/ 1214 h 1353"/>
                <a:gd name="T24" fmla="*/ 221 w 1353"/>
                <a:gd name="T25" fmla="*/ 1168 h 1353"/>
                <a:gd name="T26" fmla="*/ 1130 w 1353"/>
                <a:gd name="T27" fmla="*/ 1170 h 1353"/>
                <a:gd name="T28" fmla="*/ 193 w 1353"/>
                <a:gd name="T29" fmla="*/ 1149 h 1353"/>
                <a:gd name="T30" fmla="*/ 1168 w 1353"/>
                <a:gd name="T31" fmla="*/ 1132 h 1353"/>
                <a:gd name="T32" fmla="*/ 162 w 1353"/>
                <a:gd name="T33" fmla="*/ 1106 h 1353"/>
                <a:gd name="T34" fmla="*/ 119 w 1353"/>
                <a:gd name="T35" fmla="*/ 1048 h 1353"/>
                <a:gd name="T36" fmla="*/ 1239 w 1353"/>
                <a:gd name="T37" fmla="*/ 1053 h 1353"/>
                <a:gd name="T38" fmla="*/ 91 w 1353"/>
                <a:gd name="T39" fmla="*/ 1003 h 1353"/>
                <a:gd name="T40" fmla="*/ 62 w 1353"/>
                <a:gd name="T41" fmla="*/ 958 h 1353"/>
                <a:gd name="T42" fmla="*/ 1299 w 1353"/>
                <a:gd name="T43" fmla="*/ 942 h 1353"/>
                <a:gd name="T44" fmla="*/ 1312 w 1353"/>
                <a:gd name="T45" fmla="*/ 891 h 1353"/>
                <a:gd name="T46" fmla="*/ 31 w 1353"/>
                <a:gd name="T47" fmla="*/ 878 h 1353"/>
                <a:gd name="T48" fmla="*/ 1327 w 1353"/>
                <a:gd name="T49" fmla="*/ 840 h 1353"/>
                <a:gd name="T50" fmla="*/ 1334 w 1353"/>
                <a:gd name="T51" fmla="*/ 808 h 1353"/>
                <a:gd name="T52" fmla="*/ 13 w 1353"/>
                <a:gd name="T53" fmla="*/ 773 h 1353"/>
                <a:gd name="T54" fmla="*/ 7 w 1353"/>
                <a:gd name="T55" fmla="*/ 701 h 1353"/>
                <a:gd name="T56" fmla="*/ 1352 w 1353"/>
                <a:gd name="T57" fmla="*/ 704 h 1353"/>
                <a:gd name="T58" fmla="*/ 1 w 1353"/>
                <a:gd name="T59" fmla="*/ 648 h 1353"/>
                <a:gd name="T60" fmla="*/ 3 w 1353"/>
                <a:gd name="T61" fmla="*/ 615 h 1353"/>
                <a:gd name="T62" fmla="*/ 1348 w 1353"/>
                <a:gd name="T63" fmla="*/ 598 h 1353"/>
                <a:gd name="T64" fmla="*/ 1336 w 1353"/>
                <a:gd name="T65" fmla="*/ 526 h 1353"/>
                <a:gd name="T66" fmla="*/ 27 w 1353"/>
                <a:gd name="T67" fmla="*/ 512 h 1353"/>
                <a:gd name="T68" fmla="*/ 1322 w 1353"/>
                <a:gd name="T69" fmla="*/ 475 h 1353"/>
                <a:gd name="T70" fmla="*/ 1299 w 1353"/>
                <a:gd name="T71" fmla="*/ 427 h 1353"/>
                <a:gd name="T72" fmla="*/ 68 w 1353"/>
                <a:gd name="T73" fmla="*/ 394 h 1353"/>
                <a:gd name="T74" fmla="*/ 87 w 1353"/>
                <a:gd name="T75" fmla="*/ 345 h 1353"/>
                <a:gd name="T76" fmla="*/ 1262 w 1353"/>
                <a:gd name="T77" fmla="*/ 350 h 1353"/>
                <a:gd name="T78" fmla="*/ 115 w 1353"/>
                <a:gd name="T79" fmla="*/ 299 h 1353"/>
                <a:gd name="T80" fmla="*/ 134 w 1353"/>
                <a:gd name="T81" fmla="*/ 272 h 1353"/>
                <a:gd name="T82" fmla="*/ 1209 w 1353"/>
                <a:gd name="T83" fmla="*/ 258 h 1353"/>
                <a:gd name="T84" fmla="*/ 1160 w 1353"/>
                <a:gd name="T85" fmla="*/ 204 h 1353"/>
                <a:gd name="T86" fmla="*/ 218 w 1353"/>
                <a:gd name="T87" fmla="*/ 179 h 1353"/>
                <a:gd name="T88" fmla="*/ 1118 w 1353"/>
                <a:gd name="T89" fmla="*/ 172 h 1353"/>
                <a:gd name="T90" fmla="*/ 263 w 1353"/>
                <a:gd name="T91" fmla="*/ 149 h 1353"/>
                <a:gd name="T92" fmla="*/ 302 w 1353"/>
                <a:gd name="T93" fmla="*/ 113 h 1353"/>
                <a:gd name="T94" fmla="*/ 1050 w 1353"/>
                <a:gd name="T95" fmla="*/ 120 h 1353"/>
                <a:gd name="T96" fmla="*/ 347 w 1353"/>
                <a:gd name="T97" fmla="*/ 85 h 1353"/>
                <a:gd name="T98" fmla="*/ 377 w 1353"/>
                <a:gd name="T99" fmla="*/ 70 h 1353"/>
                <a:gd name="T100" fmla="*/ 961 w 1353"/>
                <a:gd name="T101" fmla="*/ 62 h 1353"/>
                <a:gd name="T102" fmla="*/ 893 w 1353"/>
                <a:gd name="T103" fmla="*/ 35 h 1353"/>
                <a:gd name="T104" fmla="*/ 477 w 1353"/>
                <a:gd name="T105" fmla="*/ 36 h 1353"/>
                <a:gd name="T106" fmla="*/ 842 w 1353"/>
                <a:gd name="T107" fmla="*/ 20 h 1353"/>
                <a:gd name="T108" fmla="*/ 789 w 1353"/>
                <a:gd name="T109" fmla="*/ 16 h 1353"/>
                <a:gd name="T110" fmla="*/ 599 w 1353"/>
                <a:gd name="T111" fmla="*/ 11 h 1353"/>
                <a:gd name="T112" fmla="*/ 651 w 1353"/>
                <a:gd name="T113" fmla="*/ 0 h 1353"/>
                <a:gd name="T114" fmla="*/ 704 w 1353"/>
                <a:gd name="T115" fmla="*/ 7 h 1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53" h="1353">
                  <a:moveTo>
                    <a:pt x="649" y="1346"/>
                  </a:moveTo>
                  <a:cubicBezTo>
                    <a:pt x="648" y="1352"/>
                    <a:pt x="648" y="1352"/>
                    <a:pt x="648" y="1352"/>
                  </a:cubicBezTo>
                  <a:cubicBezTo>
                    <a:pt x="655" y="1352"/>
                    <a:pt x="662" y="1353"/>
                    <a:pt x="668" y="1353"/>
                  </a:cubicBezTo>
                  <a:cubicBezTo>
                    <a:pt x="668" y="1346"/>
                    <a:pt x="668" y="1346"/>
                    <a:pt x="668" y="1346"/>
                  </a:cubicBezTo>
                  <a:cubicBezTo>
                    <a:pt x="662" y="1346"/>
                    <a:pt x="655" y="1346"/>
                    <a:pt x="649" y="1346"/>
                  </a:cubicBezTo>
                  <a:moveTo>
                    <a:pt x="721" y="1345"/>
                  </a:moveTo>
                  <a:cubicBezTo>
                    <a:pt x="714" y="1346"/>
                    <a:pt x="708" y="1346"/>
                    <a:pt x="701" y="1346"/>
                  </a:cubicBezTo>
                  <a:cubicBezTo>
                    <a:pt x="702" y="1352"/>
                    <a:pt x="702" y="1352"/>
                    <a:pt x="702" y="1352"/>
                  </a:cubicBezTo>
                  <a:cubicBezTo>
                    <a:pt x="708" y="1352"/>
                    <a:pt x="715" y="1352"/>
                    <a:pt x="721" y="1351"/>
                  </a:cubicBezTo>
                  <a:cubicBezTo>
                    <a:pt x="721" y="1345"/>
                    <a:pt x="721" y="1345"/>
                    <a:pt x="721" y="1345"/>
                  </a:cubicBezTo>
                  <a:moveTo>
                    <a:pt x="596" y="1342"/>
                  </a:moveTo>
                  <a:cubicBezTo>
                    <a:pt x="596" y="1348"/>
                    <a:pt x="596" y="1348"/>
                    <a:pt x="596" y="1348"/>
                  </a:cubicBezTo>
                  <a:cubicBezTo>
                    <a:pt x="602" y="1349"/>
                    <a:pt x="609" y="1349"/>
                    <a:pt x="615" y="1350"/>
                  </a:cubicBezTo>
                  <a:cubicBezTo>
                    <a:pt x="616" y="1344"/>
                    <a:pt x="616" y="1344"/>
                    <a:pt x="616" y="1344"/>
                  </a:cubicBezTo>
                  <a:cubicBezTo>
                    <a:pt x="609" y="1343"/>
                    <a:pt x="603" y="1342"/>
                    <a:pt x="596" y="1342"/>
                  </a:cubicBezTo>
                  <a:moveTo>
                    <a:pt x="773" y="1340"/>
                  </a:moveTo>
                  <a:cubicBezTo>
                    <a:pt x="767" y="1340"/>
                    <a:pt x="760" y="1341"/>
                    <a:pt x="754" y="1342"/>
                  </a:cubicBezTo>
                  <a:cubicBezTo>
                    <a:pt x="755" y="1348"/>
                    <a:pt x="755" y="1348"/>
                    <a:pt x="755" y="1348"/>
                  </a:cubicBezTo>
                  <a:cubicBezTo>
                    <a:pt x="761" y="1347"/>
                    <a:pt x="768" y="1347"/>
                    <a:pt x="774" y="1346"/>
                  </a:cubicBezTo>
                  <a:cubicBezTo>
                    <a:pt x="773" y="1340"/>
                    <a:pt x="773" y="1340"/>
                    <a:pt x="773" y="1340"/>
                  </a:cubicBezTo>
                  <a:moveTo>
                    <a:pt x="544" y="1333"/>
                  </a:moveTo>
                  <a:cubicBezTo>
                    <a:pt x="543" y="1339"/>
                    <a:pt x="543" y="1339"/>
                    <a:pt x="543" y="1339"/>
                  </a:cubicBezTo>
                  <a:cubicBezTo>
                    <a:pt x="550" y="1341"/>
                    <a:pt x="556" y="1342"/>
                    <a:pt x="563" y="1343"/>
                  </a:cubicBezTo>
                  <a:cubicBezTo>
                    <a:pt x="564" y="1337"/>
                    <a:pt x="564" y="1337"/>
                    <a:pt x="564" y="1337"/>
                  </a:cubicBezTo>
                  <a:cubicBezTo>
                    <a:pt x="557" y="1336"/>
                    <a:pt x="551" y="1335"/>
                    <a:pt x="544" y="1333"/>
                  </a:cubicBezTo>
                  <a:moveTo>
                    <a:pt x="825" y="1330"/>
                  </a:moveTo>
                  <a:cubicBezTo>
                    <a:pt x="819" y="1331"/>
                    <a:pt x="812" y="1333"/>
                    <a:pt x="806" y="1334"/>
                  </a:cubicBezTo>
                  <a:cubicBezTo>
                    <a:pt x="807" y="1340"/>
                    <a:pt x="807" y="1340"/>
                    <a:pt x="807" y="1340"/>
                  </a:cubicBezTo>
                  <a:cubicBezTo>
                    <a:pt x="813" y="1339"/>
                    <a:pt x="820" y="1337"/>
                    <a:pt x="827" y="1336"/>
                  </a:cubicBezTo>
                  <a:cubicBezTo>
                    <a:pt x="825" y="1330"/>
                    <a:pt x="825" y="1330"/>
                    <a:pt x="825" y="1330"/>
                  </a:cubicBezTo>
                  <a:moveTo>
                    <a:pt x="493" y="1321"/>
                  </a:moveTo>
                  <a:cubicBezTo>
                    <a:pt x="491" y="1327"/>
                    <a:pt x="491" y="1327"/>
                    <a:pt x="491" y="1327"/>
                  </a:cubicBezTo>
                  <a:cubicBezTo>
                    <a:pt x="498" y="1329"/>
                    <a:pt x="504" y="1330"/>
                    <a:pt x="511" y="1332"/>
                  </a:cubicBezTo>
                  <a:cubicBezTo>
                    <a:pt x="512" y="1326"/>
                    <a:pt x="512" y="1326"/>
                    <a:pt x="512" y="1326"/>
                  </a:cubicBezTo>
                  <a:cubicBezTo>
                    <a:pt x="506" y="1325"/>
                    <a:pt x="499" y="1323"/>
                    <a:pt x="493" y="1321"/>
                  </a:cubicBezTo>
                  <a:moveTo>
                    <a:pt x="876" y="1316"/>
                  </a:moveTo>
                  <a:cubicBezTo>
                    <a:pt x="870" y="1318"/>
                    <a:pt x="863" y="1320"/>
                    <a:pt x="857" y="1322"/>
                  </a:cubicBezTo>
                  <a:cubicBezTo>
                    <a:pt x="859" y="1328"/>
                    <a:pt x="859" y="1328"/>
                    <a:pt x="859" y="1328"/>
                  </a:cubicBezTo>
                  <a:cubicBezTo>
                    <a:pt x="865" y="1326"/>
                    <a:pt x="872" y="1324"/>
                    <a:pt x="878" y="1322"/>
                  </a:cubicBezTo>
                  <a:cubicBezTo>
                    <a:pt x="876" y="1316"/>
                    <a:pt x="876" y="1316"/>
                    <a:pt x="876" y="1316"/>
                  </a:cubicBezTo>
                  <a:moveTo>
                    <a:pt x="443" y="1305"/>
                  </a:moveTo>
                  <a:cubicBezTo>
                    <a:pt x="441" y="1310"/>
                    <a:pt x="441" y="1310"/>
                    <a:pt x="441" y="1310"/>
                  </a:cubicBezTo>
                  <a:cubicBezTo>
                    <a:pt x="447" y="1313"/>
                    <a:pt x="453" y="1315"/>
                    <a:pt x="460" y="1317"/>
                  </a:cubicBezTo>
                  <a:cubicBezTo>
                    <a:pt x="462" y="1311"/>
                    <a:pt x="462" y="1311"/>
                    <a:pt x="462" y="1311"/>
                  </a:cubicBezTo>
                  <a:cubicBezTo>
                    <a:pt x="456" y="1309"/>
                    <a:pt x="449" y="1307"/>
                    <a:pt x="443" y="1305"/>
                  </a:cubicBezTo>
                  <a:moveTo>
                    <a:pt x="926" y="1299"/>
                  </a:moveTo>
                  <a:cubicBezTo>
                    <a:pt x="919" y="1301"/>
                    <a:pt x="913" y="1304"/>
                    <a:pt x="907" y="1306"/>
                  </a:cubicBezTo>
                  <a:cubicBezTo>
                    <a:pt x="909" y="1312"/>
                    <a:pt x="909" y="1312"/>
                    <a:pt x="909" y="1312"/>
                  </a:cubicBezTo>
                  <a:cubicBezTo>
                    <a:pt x="915" y="1309"/>
                    <a:pt x="922" y="1307"/>
                    <a:pt x="928" y="1304"/>
                  </a:cubicBezTo>
                  <a:cubicBezTo>
                    <a:pt x="926" y="1299"/>
                    <a:pt x="926" y="1299"/>
                    <a:pt x="926" y="1299"/>
                  </a:cubicBezTo>
                  <a:moveTo>
                    <a:pt x="395" y="1284"/>
                  </a:moveTo>
                  <a:cubicBezTo>
                    <a:pt x="392" y="1290"/>
                    <a:pt x="392" y="1290"/>
                    <a:pt x="392" y="1290"/>
                  </a:cubicBezTo>
                  <a:cubicBezTo>
                    <a:pt x="398" y="1293"/>
                    <a:pt x="404" y="1296"/>
                    <a:pt x="410" y="1298"/>
                  </a:cubicBezTo>
                  <a:cubicBezTo>
                    <a:pt x="413" y="1293"/>
                    <a:pt x="413" y="1293"/>
                    <a:pt x="413" y="1293"/>
                  </a:cubicBezTo>
                  <a:cubicBezTo>
                    <a:pt x="407" y="1290"/>
                    <a:pt x="401" y="1287"/>
                    <a:pt x="395" y="1284"/>
                  </a:cubicBezTo>
                  <a:moveTo>
                    <a:pt x="974" y="1277"/>
                  </a:moveTo>
                  <a:cubicBezTo>
                    <a:pt x="968" y="1280"/>
                    <a:pt x="962" y="1283"/>
                    <a:pt x="956" y="1286"/>
                  </a:cubicBezTo>
                  <a:cubicBezTo>
                    <a:pt x="958" y="1291"/>
                    <a:pt x="958" y="1291"/>
                    <a:pt x="958" y="1291"/>
                  </a:cubicBezTo>
                  <a:cubicBezTo>
                    <a:pt x="964" y="1289"/>
                    <a:pt x="970" y="1286"/>
                    <a:pt x="976" y="1283"/>
                  </a:cubicBezTo>
                  <a:cubicBezTo>
                    <a:pt x="974" y="1277"/>
                    <a:pt x="974" y="1277"/>
                    <a:pt x="974" y="1277"/>
                  </a:cubicBezTo>
                  <a:moveTo>
                    <a:pt x="348" y="1260"/>
                  </a:moveTo>
                  <a:cubicBezTo>
                    <a:pt x="345" y="1266"/>
                    <a:pt x="345" y="1266"/>
                    <a:pt x="345" y="1266"/>
                  </a:cubicBezTo>
                  <a:cubicBezTo>
                    <a:pt x="351" y="1269"/>
                    <a:pt x="356" y="1272"/>
                    <a:pt x="362" y="1275"/>
                  </a:cubicBezTo>
                  <a:cubicBezTo>
                    <a:pt x="365" y="1270"/>
                    <a:pt x="365" y="1270"/>
                    <a:pt x="365" y="1270"/>
                  </a:cubicBezTo>
                  <a:cubicBezTo>
                    <a:pt x="359" y="1267"/>
                    <a:pt x="354" y="1264"/>
                    <a:pt x="348" y="1260"/>
                  </a:cubicBezTo>
                  <a:moveTo>
                    <a:pt x="1020" y="1252"/>
                  </a:moveTo>
                  <a:cubicBezTo>
                    <a:pt x="1014" y="1256"/>
                    <a:pt x="1009" y="1259"/>
                    <a:pt x="1003" y="1262"/>
                  </a:cubicBezTo>
                  <a:cubicBezTo>
                    <a:pt x="1006" y="1267"/>
                    <a:pt x="1006" y="1267"/>
                    <a:pt x="1006" y="1267"/>
                  </a:cubicBezTo>
                  <a:cubicBezTo>
                    <a:pt x="1012" y="1264"/>
                    <a:pt x="1017" y="1261"/>
                    <a:pt x="1023" y="1257"/>
                  </a:cubicBezTo>
                  <a:cubicBezTo>
                    <a:pt x="1020" y="1252"/>
                    <a:pt x="1020" y="1252"/>
                    <a:pt x="1020" y="1252"/>
                  </a:cubicBezTo>
                  <a:moveTo>
                    <a:pt x="303" y="1233"/>
                  </a:moveTo>
                  <a:cubicBezTo>
                    <a:pt x="300" y="1238"/>
                    <a:pt x="300" y="1238"/>
                    <a:pt x="300" y="1238"/>
                  </a:cubicBezTo>
                  <a:cubicBezTo>
                    <a:pt x="305" y="1242"/>
                    <a:pt x="311" y="1245"/>
                    <a:pt x="316" y="1249"/>
                  </a:cubicBezTo>
                  <a:cubicBezTo>
                    <a:pt x="320" y="1244"/>
                    <a:pt x="320" y="1244"/>
                    <a:pt x="320" y="1244"/>
                  </a:cubicBezTo>
                  <a:cubicBezTo>
                    <a:pt x="314" y="1240"/>
                    <a:pt x="308" y="1237"/>
                    <a:pt x="303" y="1233"/>
                  </a:cubicBezTo>
                  <a:moveTo>
                    <a:pt x="1064" y="1223"/>
                  </a:moveTo>
                  <a:cubicBezTo>
                    <a:pt x="1059" y="1227"/>
                    <a:pt x="1053" y="1231"/>
                    <a:pt x="1048" y="1235"/>
                  </a:cubicBezTo>
                  <a:cubicBezTo>
                    <a:pt x="1051" y="1240"/>
                    <a:pt x="1051" y="1240"/>
                    <a:pt x="1051" y="1240"/>
                  </a:cubicBezTo>
                  <a:cubicBezTo>
                    <a:pt x="1057" y="1236"/>
                    <a:pt x="1062" y="1232"/>
                    <a:pt x="1068" y="1228"/>
                  </a:cubicBezTo>
                  <a:cubicBezTo>
                    <a:pt x="1064" y="1223"/>
                    <a:pt x="1064" y="1223"/>
                    <a:pt x="1064" y="1223"/>
                  </a:cubicBezTo>
                  <a:moveTo>
                    <a:pt x="261" y="1202"/>
                  </a:moveTo>
                  <a:cubicBezTo>
                    <a:pt x="257" y="1207"/>
                    <a:pt x="257" y="1207"/>
                    <a:pt x="257" y="1207"/>
                  </a:cubicBezTo>
                  <a:cubicBezTo>
                    <a:pt x="262" y="1211"/>
                    <a:pt x="267" y="1215"/>
                    <a:pt x="273" y="1219"/>
                  </a:cubicBezTo>
                  <a:cubicBezTo>
                    <a:pt x="276" y="1214"/>
                    <a:pt x="276" y="1214"/>
                    <a:pt x="276" y="1214"/>
                  </a:cubicBezTo>
                  <a:cubicBezTo>
                    <a:pt x="271" y="1210"/>
                    <a:pt x="266" y="1206"/>
                    <a:pt x="261" y="1202"/>
                  </a:cubicBezTo>
                  <a:moveTo>
                    <a:pt x="1106" y="1191"/>
                  </a:moveTo>
                  <a:cubicBezTo>
                    <a:pt x="1101" y="1195"/>
                    <a:pt x="1096" y="1200"/>
                    <a:pt x="1090" y="1204"/>
                  </a:cubicBezTo>
                  <a:cubicBezTo>
                    <a:pt x="1094" y="1209"/>
                    <a:pt x="1094" y="1209"/>
                    <a:pt x="1094" y="1209"/>
                  </a:cubicBezTo>
                  <a:cubicBezTo>
                    <a:pt x="1099" y="1204"/>
                    <a:pt x="1105" y="1200"/>
                    <a:pt x="1110" y="1196"/>
                  </a:cubicBezTo>
                  <a:cubicBezTo>
                    <a:pt x="1106" y="1191"/>
                    <a:pt x="1106" y="1191"/>
                    <a:pt x="1106" y="1191"/>
                  </a:cubicBezTo>
                  <a:moveTo>
                    <a:pt x="221" y="1168"/>
                  </a:moveTo>
                  <a:cubicBezTo>
                    <a:pt x="217" y="1172"/>
                    <a:pt x="217" y="1172"/>
                    <a:pt x="217" y="1172"/>
                  </a:cubicBezTo>
                  <a:cubicBezTo>
                    <a:pt x="221" y="1177"/>
                    <a:pt x="226" y="1181"/>
                    <a:pt x="231" y="1185"/>
                  </a:cubicBezTo>
                  <a:cubicBezTo>
                    <a:pt x="235" y="1181"/>
                    <a:pt x="235" y="1181"/>
                    <a:pt x="235" y="1181"/>
                  </a:cubicBezTo>
                  <a:cubicBezTo>
                    <a:pt x="230" y="1176"/>
                    <a:pt x="226" y="1172"/>
                    <a:pt x="221" y="1168"/>
                  </a:cubicBezTo>
                  <a:moveTo>
                    <a:pt x="1145" y="1155"/>
                  </a:moveTo>
                  <a:cubicBezTo>
                    <a:pt x="1145" y="1156"/>
                    <a:pt x="1145" y="1156"/>
                    <a:pt x="1145" y="1156"/>
                  </a:cubicBezTo>
                  <a:cubicBezTo>
                    <a:pt x="1140" y="1161"/>
                    <a:pt x="1135" y="1165"/>
                    <a:pt x="1130" y="1170"/>
                  </a:cubicBezTo>
                  <a:cubicBezTo>
                    <a:pt x="1135" y="1174"/>
                    <a:pt x="1135" y="1174"/>
                    <a:pt x="1135" y="1174"/>
                  </a:cubicBezTo>
                  <a:cubicBezTo>
                    <a:pt x="1139" y="1170"/>
                    <a:pt x="1144" y="1165"/>
                    <a:pt x="1149" y="1160"/>
                  </a:cubicBezTo>
                  <a:cubicBezTo>
                    <a:pt x="1150" y="1160"/>
                    <a:pt x="1150" y="1160"/>
                    <a:pt x="1150" y="1160"/>
                  </a:cubicBezTo>
                  <a:cubicBezTo>
                    <a:pt x="1145" y="1155"/>
                    <a:pt x="1145" y="1155"/>
                    <a:pt x="1145" y="1155"/>
                  </a:cubicBezTo>
                  <a:moveTo>
                    <a:pt x="184" y="1130"/>
                  </a:moveTo>
                  <a:cubicBezTo>
                    <a:pt x="179" y="1134"/>
                    <a:pt x="179" y="1134"/>
                    <a:pt x="179" y="1134"/>
                  </a:cubicBezTo>
                  <a:cubicBezTo>
                    <a:pt x="183" y="1139"/>
                    <a:pt x="188" y="1144"/>
                    <a:pt x="193" y="1149"/>
                  </a:cubicBezTo>
                  <a:cubicBezTo>
                    <a:pt x="195" y="1147"/>
                    <a:pt x="195" y="1147"/>
                    <a:pt x="195" y="1147"/>
                  </a:cubicBezTo>
                  <a:cubicBezTo>
                    <a:pt x="193" y="1149"/>
                    <a:pt x="193" y="1149"/>
                    <a:pt x="193" y="1149"/>
                  </a:cubicBezTo>
                  <a:cubicBezTo>
                    <a:pt x="195" y="1147"/>
                    <a:pt x="195" y="1147"/>
                    <a:pt x="195" y="1147"/>
                  </a:cubicBezTo>
                  <a:cubicBezTo>
                    <a:pt x="197" y="1144"/>
                    <a:pt x="197" y="1144"/>
                    <a:pt x="197" y="1144"/>
                  </a:cubicBezTo>
                  <a:cubicBezTo>
                    <a:pt x="192" y="1140"/>
                    <a:pt x="188" y="1135"/>
                    <a:pt x="184" y="1130"/>
                  </a:cubicBezTo>
                  <a:moveTo>
                    <a:pt x="1181" y="1117"/>
                  </a:moveTo>
                  <a:cubicBezTo>
                    <a:pt x="1177" y="1122"/>
                    <a:pt x="1173" y="1127"/>
                    <a:pt x="1168" y="1132"/>
                  </a:cubicBezTo>
                  <a:cubicBezTo>
                    <a:pt x="1173" y="1136"/>
                    <a:pt x="1173" y="1136"/>
                    <a:pt x="1173" y="1136"/>
                  </a:cubicBezTo>
                  <a:cubicBezTo>
                    <a:pt x="1177" y="1131"/>
                    <a:pt x="1182" y="1126"/>
                    <a:pt x="1186" y="1121"/>
                  </a:cubicBezTo>
                  <a:cubicBezTo>
                    <a:pt x="1181" y="1117"/>
                    <a:pt x="1181" y="1117"/>
                    <a:pt x="1181" y="1117"/>
                  </a:cubicBezTo>
                  <a:moveTo>
                    <a:pt x="149" y="1090"/>
                  </a:moveTo>
                  <a:cubicBezTo>
                    <a:pt x="145" y="1094"/>
                    <a:pt x="145" y="1094"/>
                    <a:pt x="145" y="1094"/>
                  </a:cubicBezTo>
                  <a:cubicBezTo>
                    <a:pt x="149" y="1099"/>
                    <a:pt x="153" y="1104"/>
                    <a:pt x="157" y="1109"/>
                  </a:cubicBezTo>
                  <a:cubicBezTo>
                    <a:pt x="162" y="1106"/>
                    <a:pt x="162" y="1106"/>
                    <a:pt x="162" y="1106"/>
                  </a:cubicBezTo>
                  <a:cubicBezTo>
                    <a:pt x="158" y="1101"/>
                    <a:pt x="154" y="1095"/>
                    <a:pt x="149" y="1090"/>
                  </a:cubicBezTo>
                  <a:moveTo>
                    <a:pt x="1215" y="1076"/>
                  </a:moveTo>
                  <a:cubicBezTo>
                    <a:pt x="1211" y="1082"/>
                    <a:pt x="1207" y="1087"/>
                    <a:pt x="1203" y="1092"/>
                  </a:cubicBezTo>
                  <a:cubicBezTo>
                    <a:pt x="1207" y="1096"/>
                    <a:pt x="1207" y="1096"/>
                    <a:pt x="1207" y="1096"/>
                  </a:cubicBezTo>
                  <a:cubicBezTo>
                    <a:pt x="1211" y="1091"/>
                    <a:pt x="1215" y="1085"/>
                    <a:pt x="1219" y="1080"/>
                  </a:cubicBezTo>
                  <a:cubicBezTo>
                    <a:pt x="1215" y="1076"/>
                    <a:pt x="1215" y="1076"/>
                    <a:pt x="1215" y="1076"/>
                  </a:cubicBezTo>
                  <a:moveTo>
                    <a:pt x="119" y="1048"/>
                  </a:moveTo>
                  <a:cubicBezTo>
                    <a:pt x="113" y="1051"/>
                    <a:pt x="113" y="1051"/>
                    <a:pt x="113" y="1051"/>
                  </a:cubicBezTo>
                  <a:cubicBezTo>
                    <a:pt x="117" y="1056"/>
                    <a:pt x="121" y="1062"/>
                    <a:pt x="125" y="1067"/>
                  </a:cubicBezTo>
                  <a:cubicBezTo>
                    <a:pt x="130" y="1064"/>
                    <a:pt x="130" y="1064"/>
                    <a:pt x="130" y="1064"/>
                  </a:cubicBezTo>
                  <a:cubicBezTo>
                    <a:pt x="126" y="1058"/>
                    <a:pt x="122" y="1053"/>
                    <a:pt x="119" y="1048"/>
                  </a:cubicBezTo>
                  <a:moveTo>
                    <a:pt x="1244" y="1033"/>
                  </a:moveTo>
                  <a:cubicBezTo>
                    <a:pt x="1241" y="1039"/>
                    <a:pt x="1237" y="1044"/>
                    <a:pt x="1234" y="1050"/>
                  </a:cubicBezTo>
                  <a:cubicBezTo>
                    <a:pt x="1239" y="1053"/>
                    <a:pt x="1239" y="1053"/>
                    <a:pt x="1239" y="1053"/>
                  </a:cubicBezTo>
                  <a:cubicBezTo>
                    <a:pt x="1242" y="1047"/>
                    <a:pt x="1246" y="1042"/>
                    <a:pt x="1249" y="1036"/>
                  </a:cubicBezTo>
                  <a:cubicBezTo>
                    <a:pt x="1244" y="1033"/>
                    <a:pt x="1244" y="1033"/>
                    <a:pt x="1244" y="1033"/>
                  </a:cubicBezTo>
                  <a:moveTo>
                    <a:pt x="91" y="1003"/>
                  </a:moveTo>
                  <a:cubicBezTo>
                    <a:pt x="86" y="1006"/>
                    <a:pt x="86" y="1006"/>
                    <a:pt x="86" y="1006"/>
                  </a:cubicBezTo>
                  <a:cubicBezTo>
                    <a:pt x="89" y="1011"/>
                    <a:pt x="92" y="1017"/>
                    <a:pt x="96" y="1023"/>
                  </a:cubicBezTo>
                  <a:cubicBezTo>
                    <a:pt x="101" y="1020"/>
                    <a:pt x="101" y="1020"/>
                    <a:pt x="101" y="1020"/>
                  </a:cubicBezTo>
                  <a:cubicBezTo>
                    <a:pt x="98" y="1014"/>
                    <a:pt x="94" y="1008"/>
                    <a:pt x="91" y="1003"/>
                  </a:cubicBezTo>
                  <a:moveTo>
                    <a:pt x="1271" y="987"/>
                  </a:moveTo>
                  <a:cubicBezTo>
                    <a:pt x="1268" y="993"/>
                    <a:pt x="1264" y="999"/>
                    <a:pt x="1261" y="1005"/>
                  </a:cubicBezTo>
                  <a:cubicBezTo>
                    <a:pt x="1266" y="1008"/>
                    <a:pt x="1266" y="1008"/>
                    <a:pt x="1266" y="1008"/>
                  </a:cubicBezTo>
                  <a:cubicBezTo>
                    <a:pt x="1270" y="1002"/>
                    <a:pt x="1273" y="996"/>
                    <a:pt x="1276" y="990"/>
                  </a:cubicBezTo>
                  <a:cubicBezTo>
                    <a:pt x="1271" y="987"/>
                    <a:pt x="1271" y="987"/>
                    <a:pt x="1271" y="987"/>
                  </a:cubicBezTo>
                  <a:moveTo>
                    <a:pt x="67" y="956"/>
                  </a:moveTo>
                  <a:cubicBezTo>
                    <a:pt x="62" y="958"/>
                    <a:pt x="62" y="958"/>
                    <a:pt x="62" y="958"/>
                  </a:cubicBezTo>
                  <a:cubicBezTo>
                    <a:pt x="64" y="964"/>
                    <a:pt x="67" y="970"/>
                    <a:pt x="70" y="976"/>
                  </a:cubicBezTo>
                  <a:cubicBezTo>
                    <a:pt x="76" y="974"/>
                    <a:pt x="76" y="974"/>
                    <a:pt x="76" y="974"/>
                  </a:cubicBezTo>
                  <a:cubicBezTo>
                    <a:pt x="73" y="968"/>
                    <a:pt x="70" y="962"/>
                    <a:pt x="67" y="956"/>
                  </a:cubicBezTo>
                  <a:moveTo>
                    <a:pt x="1293" y="940"/>
                  </a:moveTo>
                  <a:cubicBezTo>
                    <a:pt x="1291" y="946"/>
                    <a:pt x="1288" y="952"/>
                    <a:pt x="1285" y="958"/>
                  </a:cubicBezTo>
                  <a:cubicBezTo>
                    <a:pt x="1291" y="960"/>
                    <a:pt x="1291" y="960"/>
                    <a:pt x="1291" y="960"/>
                  </a:cubicBezTo>
                  <a:cubicBezTo>
                    <a:pt x="1293" y="954"/>
                    <a:pt x="1296" y="948"/>
                    <a:pt x="1299" y="942"/>
                  </a:cubicBezTo>
                  <a:cubicBezTo>
                    <a:pt x="1293" y="940"/>
                    <a:pt x="1293" y="940"/>
                    <a:pt x="1293" y="940"/>
                  </a:cubicBezTo>
                  <a:moveTo>
                    <a:pt x="47" y="907"/>
                  </a:moveTo>
                  <a:cubicBezTo>
                    <a:pt x="41" y="909"/>
                    <a:pt x="41" y="909"/>
                    <a:pt x="41" y="909"/>
                  </a:cubicBezTo>
                  <a:cubicBezTo>
                    <a:pt x="44" y="915"/>
                    <a:pt x="46" y="922"/>
                    <a:pt x="49" y="928"/>
                  </a:cubicBezTo>
                  <a:cubicBezTo>
                    <a:pt x="54" y="925"/>
                    <a:pt x="54" y="925"/>
                    <a:pt x="54" y="925"/>
                  </a:cubicBezTo>
                  <a:cubicBezTo>
                    <a:pt x="52" y="919"/>
                    <a:pt x="49" y="913"/>
                    <a:pt x="47" y="907"/>
                  </a:cubicBezTo>
                  <a:moveTo>
                    <a:pt x="1312" y="891"/>
                  </a:moveTo>
                  <a:cubicBezTo>
                    <a:pt x="1310" y="897"/>
                    <a:pt x="1308" y="903"/>
                    <a:pt x="1305" y="909"/>
                  </a:cubicBezTo>
                  <a:cubicBezTo>
                    <a:pt x="1311" y="911"/>
                    <a:pt x="1311" y="911"/>
                    <a:pt x="1311" y="911"/>
                  </a:cubicBezTo>
                  <a:cubicBezTo>
                    <a:pt x="1313" y="905"/>
                    <a:pt x="1316" y="899"/>
                    <a:pt x="1318" y="893"/>
                  </a:cubicBezTo>
                  <a:cubicBezTo>
                    <a:pt x="1312" y="891"/>
                    <a:pt x="1312" y="891"/>
                    <a:pt x="1312" y="891"/>
                  </a:cubicBezTo>
                  <a:moveTo>
                    <a:pt x="31" y="857"/>
                  </a:moveTo>
                  <a:cubicBezTo>
                    <a:pt x="25" y="859"/>
                    <a:pt x="25" y="859"/>
                    <a:pt x="25" y="859"/>
                  </a:cubicBezTo>
                  <a:cubicBezTo>
                    <a:pt x="27" y="865"/>
                    <a:pt x="29" y="871"/>
                    <a:pt x="31" y="878"/>
                  </a:cubicBezTo>
                  <a:cubicBezTo>
                    <a:pt x="37" y="876"/>
                    <a:pt x="37" y="876"/>
                    <a:pt x="37" y="876"/>
                  </a:cubicBezTo>
                  <a:cubicBezTo>
                    <a:pt x="35" y="870"/>
                    <a:pt x="33" y="863"/>
                    <a:pt x="31" y="857"/>
                  </a:cubicBezTo>
                  <a:moveTo>
                    <a:pt x="1327" y="840"/>
                  </a:moveTo>
                  <a:cubicBezTo>
                    <a:pt x="1325" y="847"/>
                    <a:pt x="1323" y="853"/>
                    <a:pt x="1322" y="859"/>
                  </a:cubicBezTo>
                  <a:cubicBezTo>
                    <a:pt x="1327" y="861"/>
                    <a:pt x="1327" y="861"/>
                    <a:pt x="1327" y="861"/>
                  </a:cubicBezTo>
                  <a:cubicBezTo>
                    <a:pt x="1329" y="855"/>
                    <a:pt x="1331" y="848"/>
                    <a:pt x="1333" y="842"/>
                  </a:cubicBezTo>
                  <a:cubicBezTo>
                    <a:pt x="1327" y="840"/>
                    <a:pt x="1327" y="840"/>
                    <a:pt x="1327" y="840"/>
                  </a:cubicBezTo>
                  <a:moveTo>
                    <a:pt x="19" y="806"/>
                  </a:moveTo>
                  <a:cubicBezTo>
                    <a:pt x="13" y="807"/>
                    <a:pt x="13" y="807"/>
                    <a:pt x="13" y="807"/>
                  </a:cubicBezTo>
                  <a:cubicBezTo>
                    <a:pt x="14" y="813"/>
                    <a:pt x="16" y="820"/>
                    <a:pt x="17" y="826"/>
                  </a:cubicBezTo>
                  <a:cubicBezTo>
                    <a:pt x="23" y="825"/>
                    <a:pt x="23" y="825"/>
                    <a:pt x="23" y="825"/>
                  </a:cubicBezTo>
                  <a:cubicBezTo>
                    <a:pt x="22" y="819"/>
                    <a:pt x="20" y="812"/>
                    <a:pt x="19" y="806"/>
                  </a:cubicBezTo>
                  <a:moveTo>
                    <a:pt x="1337" y="789"/>
                  </a:moveTo>
                  <a:cubicBezTo>
                    <a:pt x="1336" y="795"/>
                    <a:pt x="1335" y="802"/>
                    <a:pt x="1334" y="808"/>
                  </a:cubicBezTo>
                  <a:cubicBezTo>
                    <a:pt x="1340" y="809"/>
                    <a:pt x="1340" y="809"/>
                    <a:pt x="1340" y="809"/>
                  </a:cubicBezTo>
                  <a:cubicBezTo>
                    <a:pt x="1341" y="803"/>
                    <a:pt x="1342" y="796"/>
                    <a:pt x="1343" y="790"/>
                  </a:cubicBezTo>
                  <a:cubicBezTo>
                    <a:pt x="1337" y="789"/>
                    <a:pt x="1337" y="789"/>
                    <a:pt x="1337" y="789"/>
                  </a:cubicBezTo>
                  <a:moveTo>
                    <a:pt x="11" y="754"/>
                  </a:moveTo>
                  <a:cubicBezTo>
                    <a:pt x="5" y="754"/>
                    <a:pt x="5" y="754"/>
                    <a:pt x="5" y="754"/>
                  </a:cubicBezTo>
                  <a:cubicBezTo>
                    <a:pt x="6" y="761"/>
                    <a:pt x="6" y="768"/>
                    <a:pt x="7" y="774"/>
                  </a:cubicBezTo>
                  <a:cubicBezTo>
                    <a:pt x="13" y="773"/>
                    <a:pt x="13" y="773"/>
                    <a:pt x="13" y="773"/>
                  </a:cubicBezTo>
                  <a:cubicBezTo>
                    <a:pt x="13" y="767"/>
                    <a:pt x="12" y="760"/>
                    <a:pt x="11" y="754"/>
                  </a:cubicBezTo>
                  <a:moveTo>
                    <a:pt x="1344" y="737"/>
                  </a:moveTo>
                  <a:cubicBezTo>
                    <a:pt x="1344" y="743"/>
                    <a:pt x="1343" y="750"/>
                    <a:pt x="1342" y="756"/>
                  </a:cubicBezTo>
                  <a:cubicBezTo>
                    <a:pt x="1348" y="757"/>
                    <a:pt x="1348" y="757"/>
                    <a:pt x="1348" y="757"/>
                  </a:cubicBezTo>
                  <a:cubicBezTo>
                    <a:pt x="1349" y="750"/>
                    <a:pt x="1350" y="744"/>
                    <a:pt x="1350" y="737"/>
                  </a:cubicBezTo>
                  <a:cubicBezTo>
                    <a:pt x="1344" y="737"/>
                    <a:pt x="1344" y="737"/>
                    <a:pt x="1344" y="737"/>
                  </a:cubicBezTo>
                  <a:moveTo>
                    <a:pt x="7" y="701"/>
                  </a:moveTo>
                  <a:cubicBezTo>
                    <a:pt x="1" y="701"/>
                    <a:pt x="1" y="701"/>
                    <a:pt x="1" y="701"/>
                  </a:cubicBezTo>
                  <a:cubicBezTo>
                    <a:pt x="1" y="708"/>
                    <a:pt x="1" y="715"/>
                    <a:pt x="2" y="721"/>
                  </a:cubicBezTo>
                  <a:cubicBezTo>
                    <a:pt x="8" y="721"/>
                    <a:pt x="8" y="721"/>
                    <a:pt x="8" y="721"/>
                  </a:cubicBezTo>
                  <a:cubicBezTo>
                    <a:pt x="7" y="714"/>
                    <a:pt x="7" y="708"/>
                    <a:pt x="7" y="701"/>
                  </a:cubicBezTo>
                  <a:moveTo>
                    <a:pt x="1347" y="684"/>
                  </a:moveTo>
                  <a:cubicBezTo>
                    <a:pt x="1347" y="691"/>
                    <a:pt x="1347" y="697"/>
                    <a:pt x="1346" y="704"/>
                  </a:cubicBezTo>
                  <a:cubicBezTo>
                    <a:pt x="1352" y="704"/>
                    <a:pt x="1352" y="704"/>
                    <a:pt x="1352" y="704"/>
                  </a:cubicBezTo>
                  <a:cubicBezTo>
                    <a:pt x="1353" y="697"/>
                    <a:pt x="1353" y="691"/>
                    <a:pt x="1353" y="684"/>
                  </a:cubicBezTo>
                  <a:cubicBezTo>
                    <a:pt x="1347" y="684"/>
                    <a:pt x="1347" y="684"/>
                    <a:pt x="1347" y="684"/>
                  </a:cubicBezTo>
                  <a:moveTo>
                    <a:pt x="1" y="648"/>
                  </a:moveTo>
                  <a:cubicBezTo>
                    <a:pt x="1" y="655"/>
                    <a:pt x="0" y="662"/>
                    <a:pt x="0" y="668"/>
                  </a:cubicBezTo>
                  <a:cubicBezTo>
                    <a:pt x="7" y="668"/>
                    <a:pt x="7" y="668"/>
                    <a:pt x="7" y="668"/>
                  </a:cubicBezTo>
                  <a:cubicBezTo>
                    <a:pt x="7" y="662"/>
                    <a:pt x="7" y="655"/>
                    <a:pt x="7" y="649"/>
                  </a:cubicBezTo>
                  <a:cubicBezTo>
                    <a:pt x="1" y="648"/>
                    <a:pt x="1" y="648"/>
                    <a:pt x="1" y="648"/>
                  </a:cubicBezTo>
                  <a:moveTo>
                    <a:pt x="1351" y="631"/>
                  </a:moveTo>
                  <a:cubicBezTo>
                    <a:pt x="1345" y="631"/>
                    <a:pt x="1345" y="631"/>
                    <a:pt x="1345" y="631"/>
                  </a:cubicBezTo>
                  <a:cubicBezTo>
                    <a:pt x="1346" y="638"/>
                    <a:pt x="1346" y="645"/>
                    <a:pt x="1346" y="651"/>
                  </a:cubicBezTo>
                  <a:cubicBezTo>
                    <a:pt x="1353" y="651"/>
                    <a:pt x="1353" y="651"/>
                    <a:pt x="1353" y="651"/>
                  </a:cubicBezTo>
                  <a:cubicBezTo>
                    <a:pt x="1352" y="644"/>
                    <a:pt x="1352" y="638"/>
                    <a:pt x="1351" y="631"/>
                  </a:cubicBezTo>
                  <a:moveTo>
                    <a:pt x="5" y="595"/>
                  </a:moveTo>
                  <a:cubicBezTo>
                    <a:pt x="4" y="602"/>
                    <a:pt x="4" y="609"/>
                    <a:pt x="3" y="615"/>
                  </a:cubicBezTo>
                  <a:cubicBezTo>
                    <a:pt x="9" y="616"/>
                    <a:pt x="9" y="616"/>
                    <a:pt x="9" y="616"/>
                  </a:cubicBezTo>
                  <a:cubicBezTo>
                    <a:pt x="10" y="609"/>
                    <a:pt x="10" y="603"/>
                    <a:pt x="11" y="596"/>
                  </a:cubicBezTo>
                  <a:cubicBezTo>
                    <a:pt x="5" y="595"/>
                    <a:pt x="5" y="595"/>
                    <a:pt x="5" y="595"/>
                  </a:cubicBezTo>
                  <a:moveTo>
                    <a:pt x="1346" y="578"/>
                  </a:moveTo>
                  <a:cubicBezTo>
                    <a:pt x="1340" y="579"/>
                    <a:pt x="1340" y="579"/>
                    <a:pt x="1340" y="579"/>
                  </a:cubicBezTo>
                  <a:cubicBezTo>
                    <a:pt x="1341" y="586"/>
                    <a:pt x="1342" y="592"/>
                    <a:pt x="1342" y="599"/>
                  </a:cubicBezTo>
                  <a:cubicBezTo>
                    <a:pt x="1348" y="598"/>
                    <a:pt x="1348" y="598"/>
                    <a:pt x="1348" y="598"/>
                  </a:cubicBezTo>
                  <a:cubicBezTo>
                    <a:pt x="1348" y="591"/>
                    <a:pt x="1347" y="585"/>
                    <a:pt x="1346" y="578"/>
                  </a:cubicBezTo>
                  <a:moveTo>
                    <a:pt x="14" y="543"/>
                  </a:moveTo>
                  <a:cubicBezTo>
                    <a:pt x="12" y="549"/>
                    <a:pt x="11" y="556"/>
                    <a:pt x="10" y="563"/>
                  </a:cubicBezTo>
                  <a:cubicBezTo>
                    <a:pt x="16" y="564"/>
                    <a:pt x="16" y="564"/>
                    <a:pt x="16" y="564"/>
                  </a:cubicBezTo>
                  <a:cubicBezTo>
                    <a:pt x="17" y="557"/>
                    <a:pt x="18" y="551"/>
                    <a:pt x="20" y="544"/>
                  </a:cubicBezTo>
                  <a:cubicBezTo>
                    <a:pt x="14" y="543"/>
                    <a:pt x="14" y="543"/>
                    <a:pt x="14" y="543"/>
                  </a:cubicBezTo>
                  <a:moveTo>
                    <a:pt x="1336" y="526"/>
                  </a:moveTo>
                  <a:cubicBezTo>
                    <a:pt x="1330" y="527"/>
                    <a:pt x="1330" y="527"/>
                    <a:pt x="1330" y="527"/>
                  </a:cubicBezTo>
                  <a:cubicBezTo>
                    <a:pt x="1332" y="534"/>
                    <a:pt x="1333" y="540"/>
                    <a:pt x="1334" y="547"/>
                  </a:cubicBezTo>
                  <a:cubicBezTo>
                    <a:pt x="1340" y="545"/>
                    <a:pt x="1340" y="545"/>
                    <a:pt x="1340" y="545"/>
                  </a:cubicBezTo>
                  <a:cubicBezTo>
                    <a:pt x="1339" y="539"/>
                    <a:pt x="1338" y="532"/>
                    <a:pt x="1336" y="526"/>
                  </a:cubicBezTo>
                  <a:moveTo>
                    <a:pt x="26" y="491"/>
                  </a:moveTo>
                  <a:cubicBezTo>
                    <a:pt x="24" y="498"/>
                    <a:pt x="22" y="504"/>
                    <a:pt x="21" y="511"/>
                  </a:cubicBezTo>
                  <a:cubicBezTo>
                    <a:pt x="27" y="512"/>
                    <a:pt x="27" y="512"/>
                    <a:pt x="27" y="512"/>
                  </a:cubicBezTo>
                  <a:cubicBezTo>
                    <a:pt x="28" y="506"/>
                    <a:pt x="30" y="499"/>
                    <a:pt x="32" y="493"/>
                  </a:cubicBezTo>
                  <a:cubicBezTo>
                    <a:pt x="26" y="491"/>
                    <a:pt x="26" y="491"/>
                    <a:pt x="26" y="491"/>
                  </a:cubicBezTo>
                  <a:moveTo>
                    <a:pt x="1322" y="475"/>
                  </a:moveTo>
                  <a:cubicBezTo>
                    <a:pt x="1317" y="476"/>
                    <a:pt x="1317" y="476"/>
                    <a:pt x="1317" y="476"/>
                  </a:cubicBezTo>
                  <a:cubicBezTo>
                    <a:pt x="1318" y="483"/>
                    <a:pt x="1320" y="489"/>
                    <a:pt x="1322" y="495"/>
                  </a:cubicBezTo>
                  <a:cubicBezTo>
                    <a:pt x="1328" y="494"/>
                    <a:pt x="1328" y="494"/>
                    <a:pt x="1328" y="494"/>
                  </a:cubicBezTo>
                  <a:cubicBezTo>
                    <a:pt x="1326" y="487"/>
                    <a:pt x="1324" y="481"/>
                    <a:pt x="1322" y="475"/>
                  </a:cubicBezTo>
                  <a:moveTo>
                    <a:pt x="42" y="441"/>
                  </a:moveTo>
                  <a:cubicBezTo>
                    <a:pt x="40" y="447"/>
                    <a:pt x="38" y="453"/>
                    <a:pt x="36" y="460"/>
                  </a:cubicBezTo>
                  <a:cubicBezTo>
                    <a:pt x="42" y="462"/>
                    <a:pt x="42" y="462"/>
                    <a:pt x="42" y="462"/>
                  </a:cubicBezTo>
                  <a:cubicBezTo>
                    <a:pt x="44" y="455"/>
                    <a:pt x="46" y="449"/>
                    <a:pt x="48" y="443"/>
                  </a:cubicBezTo>
                  <a:cubicBezTo>
                    <a:pt x="42" y="441"/>
                    <a:pt x="42" y="441"/>
                    <a:pt x="42" y="441"/>
                  </a:cubicBezTo>
                  <a:moveTo>
                    <a:pt x="1305" y="425"/>
                  </a:moveTo>
                  <a:cubicBezTo>
                    <a:pt x="1299" y="427"/>
                    <a:pt x="1299" y="427"/>
                    <a:pt x="1299" y="427"/>
                  </a:cubicBezTo>
                  <a:cubicBezTo>
                    <a:pt x="1301" y="433"/>
                    <a:pt x="1304" y="439"/>
                    <a:pt x="1306" y="445"/>
                  </a:cubicBezTo>
                  <a:cubicBezTo>
                    <a:pt x="1312" y="443"/>
                    <a:pt x="1312" y="443"/>
                    <a:pt x="1312" y="443"/>
                  </a:cubicBezTo>
                  <a:cubicBezTo>
                    <a:pt x="1309" y="437"/>
                    <a:pt x="1307" y="431"/>
                    <a:pt x="1305" y="425"/>
                  </a:cubicBezTo>
                  <a:moveTo>
                    <a:pt x="63" y="392"/>
                  </a:moveTo>
                  <a:cubicBezTo>
                    <a:pt x="60" y="398"/>
                    <a:pt x="57" y="404"/>
                    <a:pt x="55" y="410"/>
                  </a:cubicBezTo>
                  <a:cubicBezTo>
                    <a:pt x="60" y="412"/>
                    <a:pt x="60" y="412"/>
                    <a:pt x="60" y="412"/>
                  </a:cubicBezTo>
                  <a:cubicBezTo>
                    <a:pt x="63" y="406"/>
                    <a:pt x="66" y="400"/>
                    <a:pt x="68" y="394"/>
                  </a:cubicBezTo>
                  <a:cubicBezTo>
                    <a:pt x="63" y="392"/>
                    <a:pt x="63" y="392"/>
                    <a:pt x="63" y="392"/>
                  </a:cubicBezTo>
                  <a:moveTo>
                    <a:pt x="1283" y="376"/>
                  </a:moveTo>
                  <a:cubicBezTo>
                    <a:pt x="1277" y="379"/>
                    <a:pt x="1277" y="379"/>
                    <a:pt x="1277" y="379"/>
                  </a:cubicBezTo>
                  <a:cubicBezTo>
                    <a:pt x="1280" y="385"/>
                    <a:pt x="1283" y="391"/>
                    <a:pt x="1286" y="397"/>
                  </a:cubicBezTo>
                  <a:cubicBezTo>
                    <a:pt x="1292" y="394"/>
                    <a:pt x="1292" y="394"/>
                    <a:pt x="1292" y="394"/>
                  </a:cubicBezTo>
                  <a:cubicBezTo>
                    <a:pt x="1289" y="388"/>
                    <a:pt x="1286" y="382"/>
                    <a:pt x="1283" y="376"/>
                  </a:cubicBezTo>
                  <a:moveTo>
                    <a:pt x="87" y="345"/>
                  </a:moveTo>
                  <a:cubicBezTo>
                    <a:pt x="84" y="350"/>
                    <a:pt x="81" y="356"/>
                    <a:pt x="78" y="362"/>
                  </a:cubicBezTo>
                  <a:cubicBezTo>
                    <a:pt x="83" y="365"/>
                    <a:pt x="83" y="365"/>
                    <a:pt x="83" y="365"/>
                  </a:cubicBezTo>
                  <a:cubicBezTo>
                    <a:pt x="86" y="359"/>
                    <a:pt x="89" y="353"/>
                    <a:pt x="92" y="348"/>
                  </a:cubicBezTo>
                  <a:cubicBezTo>
                    <a:pt x="87" y="345"/>
                    <a:pt x="87" y="345"/>
                    <a:pt x="87" y="345"/>
                  </a:cubicBezTo>
                  <a:moveTo>
                    <a:pt x="1257" y="329"/>
                  </a:moveTo>
                  <a:cubicBezTo>
                    <a:pt x="1252" y="333"/>
                    <a:pt x="1252" y="333"/>
                    <a:pt x="1252" y="333"/>
                  </a:cubicBezTo>
                  <a:cubicBezTo>
                    <a:pt x="1256" y="338"/>
                    <a:pt x="1259" y="344"/>
                    <a:pt x="1262" y="350"/>
                  </a:cubicBezTo>
                  <a:cubicBezTo>
                    <a:pt x="1267" y="347"/>
                    <a:pt x="1267" y="347"/>
                    <a:pt x="1267" y="347"/>
                  </a:cubicBezTo>
                  <a:cubicBezTo>
                    <a:pt x="1264" y="341"/>
                    <a:pt x="1261" y="335"/>
                    <a:pt x="1257" y="329"/>
                  </a:cubicBezTo>
                  <a:moveTo>
                    <a:pt x="115" y="299"/>
                  </a:moveTo>
                  <a:cubicBezTo>
                    <a:pt x="111" y="305"/>
                    <a:pt x="108" y="311"/>
                    <a:pt x="104" y="316"/>
                  </a:cubicBezTo>
                  <a:cubicBezTo>
                    <a:pt x="109" y="319"/>
                    <a:pt x="109" y="319"/>
                    <a:pt x="109" y="319"/>
                  </a:cubicBezTo>
                  <a:cubicBezTo>
                    <a:pt x="113" y="314"/>
                    <a:pt x="116" y="308"/>
                    <a:pt x="120" y="303"/>
                  </a:cubicBezTo>
                  <a:cubicBezTo>
                    <a:pt x="115" y="299"/>
                    <a:pt x="115" y="299"/>
                    <a:pt x="115" y="299"/>
                  </a:cubicBezTo>
                  <a:moveTo>
                    <a:pt x="1228" y="285"/>
                  </a:moveTo>
                  <a:cubicBezTo>
                    <a:pt x="1223" y="289"/>
                    <a:pt x="1223" y="289"/>
                    <a:pt x="1223" y="289"/>
                  </a:cubicBezTo>
                  <a:cubicBezTo>
                    <a:pt x="1227" y="294"/>
                    <a:pt x="1231" y="299"/>
                    <a:pt x="1235" y="305"/>
                  </a:cubicBezTo>
                  <a:cubicBezTo>
                    <a:pt x="1240" y="301"/>
                    <a:pt x="1240" y="301"/>
                    <a:pt x="1240" y="301"/>
                  </a:cubicBezTo>
                  <a:cubicBezTo>
                    <a:pt x="1236" y="296"/>
                    <a:pt x="1232" y="290"/>
                    <a:pt x="1228" y="285"/>
                  </a:cubicBezTo>
                  <a:moveTo>
                    <a:pt x="146" y="257"/>
                  </a:moveTo>
                  <a:cubicBezTo>
                    <a:pt x="142" y="262"/>
                    <a:pt x="138" y="267"/>
                    <a:pt x="134" y="272"/>
                  </a:cubicBezTo>
                  <a:cubicBezTo>
                    <a:pt x="139" y="276"/>
                    <a:pt x="139" y="276"/>
                    <a:pt x="139" y="276"/>
                  </a:cubicBezTo>
                  <a:cubicBezTo>
                    <a:pt x="143" y="271"/>
                    <a:pt x="147" y="266"/>
                    <a:pt x="151" y="260"/>
                  </a:cubicBezTo>
                  <a:cubicBezTo>
                    <a:pt x="146" y="257"/>
                    <a:pt x="146" y="257"/>
                    <a:pt x="146" y="257"/>
                  </a:cubicBezTo>
                  <a:moveTo>
                    <a:pt x="1196" y="243"/>
                  </a:moveTo>
                  <a:cubicBezTo>
                    <a:pt x="1191" y="247"/>
                    <a:pt x="1191" y="247"/>
                    <a:pt x="1191" y="247"/>
                  </a:cubicBezTo>
                  <a:cubicBezTo>
                    <a:pt x="1195" y="252"/>
                    <a:pt x="1200" y="257"/>
                    <a:pt x="1204" y="262"/>
                  </a:cubicBezTo>
                  <a:cubicBezTo>
                    <a:pt x="1209" y="258"/>
                    <a:pt x="1209" y="258"/>
                    <a:pt x="1209" y="258"/>
                  </a:cubicBezTo>
                  <a:cubicBezTo>
                    <a:pt x="1204" y="253"/>
                    <a:pt x="1200" y="248"/>
                    <a:pt x="1196" y="243"/>
                  </a:cubicBezTo>
                  <a:moveTo>
                    <a:pt x="181" y="216"/>
                  </a:moveTo>
                  <a:cubicBezTo>
                    <a:pt x="176" y="221"/>
                    <a:pt x="172" y="226"/>
                    <a:pt x="167" y="231"/>
                  </a:cubicBezTo>
                  <a:cubicBezTo>
                    <a:pt x="172" y="235"/>
                    <a:pt x="172" y="235"/>
                    <a:pt x="172" y="235"/>
                  </a:cubicBezTo>
                  <a:cubicBezTo>
                    <a:pt x="176" y="230"/>
                    <a:pt x="181" y="225"/>
                    <a:pt x="185" y="221"/>
                  </a:cubicBezTo>
                  <a:cubicBezTo>
                    <a:pt x="181" y="216"/>
                    <a:pt x="181" y="216"/>
                    <a:pt x="181" y="216"/>
                  </a:cubicBezTo>
                  <a:moveTo>
                    <a:pt x="1160" y="204"/>
                  </a:moveTo>
                  <a:cubicBezTo>
                    <a:pt x="1156" y="208"/>
                    <a:pt x="1156" y="208"/>
                    <a:pt x="1156" y="208"/>
                  </a:cubicBezTo>
                  <a:cubicBezTo>
                    <a:pt x="1156" y="208"/>
                    <a:pt x="1156" y="208"/>
                    <a:pt x="1156" y="208"/>
                  </a:cubicBezTo>
                  <a:cubicBezTo>
                    <a:pt x="1161" y="213"/>
                    <a:pt x="1165" y="217"/>
                    <a:pt x="1170" y="222"/>
                  </a:cubicBezTo>
                  <a:cubicBezTo>
                    <a:pt x="1174" y="218"/>
                    <a:pt x="1174" y="218"/>
                    <a:pt x="1174" y="218"/>
                  </a:cubicBezTo>
                  <a:cubicBezTo>
                    <a:pt x="1170" y="213"/>
                    <a:pt x="1165" y="209"/>
                    <a:pt x="1161" y="204"/>
                  </a:cubicBezTo>
                  <a:cubicBezTo>
                    <a:pt x="1160" y="204"/>
                    <a:pt x="1160" y="204"/>
                    <a:pt x="1160" y="204"/>
                  </a:cubicBezTo>
                  <a:moveTo>
                    <a:pt x="218" y="179"/>
                  </a:moveTo>
                  <a:cubicBezTo>
                    <a:pt x="214" y="183"/>
                    <a:pt x="209" y="188"/>
                    <a:pt x="204" y="192"/>
                  </a:cubicBezTo>
                  <a:cubicBezTo>
                    <a:pt x="204" y="193"/>
                    <a:pt x="204" y="193"/>
                    <a:pt x="204" y="193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13" y="192"/>
                    <a:pt x="218" y="188"/>
                    <a:pt x="223" y="183"/>
                  </a:cubicBezTo>
                  <a:cubicBezTo>
                    <a:pt x="218" y="179"/>
                    <a:pt x="218" y="179"/>
                    <a:pt x="218" y="179"/>
                  </a:cubicBezTo>
                  <a:moveTo>
                    <a:pt x="1122" y="167"/>
                  </a:moveTo>
                  <a:cubicBezTo>
                    <a:pt x="1118" y="172"/>
                    <a:pt x="1118" y="172"/>
                    <a:pt x="1118" y="172"/>
                  </a:cubicBezTo>
                  <a:cubicBezTo>
                    <a:pt x="1123" y="176"/>
                    <a:pt x="1128" y="180"/>
                    <a:pt x="1132" y="185"/>
                  </a:cubicBezTo>
                  <a:cubicBezTo>
                    <a:pt x="1137" y="180"/>
                    <a:pt x="1137" y="180"/>
                    <a:pt x="1137" y="180"/>
                  </a:cubicBezTo>
                  <a:cubicBezTo>
                    <a:pt x="1132" y="176"/>
                    <a:pt x="1127" y="171"/>
                    <a:pt x="1122" y="167"/>
                  </a:cubicBezTo>
                  <a:moveTo>
                    <a:pt x="259" y="144"/>
                  </a:moveTo>
                  <a:cubicBezTo>
                    <a:pt x="254" y="148"/>
                    <a:pt x="248" y="153"/>
                    <a:pt x="243" y="157"/>
                  </a:cubicBezTo>
                  <a:cubicBezTo>
                    <a:pt x="247" y="162"/>
                    <a:pt x="247" y="162"/>
                    <a:pt x="247" y="162"/>
                  </a:cubicBezTo>
                  <a:cubicBezTo>
                    <a:pt x="252" y="157"/>
                    <a:pt x="258" y="153"/>
                    <a:pt x="263" y="149"/>
                  </a:cubicBezTo>
                  <a:cubicBezTo>
                    <a:pt x="259" y="144"/>
                    <a:pt x="259" y="144"/>
                    <a:pt x="259" y="144"/>
                  </a:cubicBezTo>
                  <a:moveTo>
                    <a:pt x="1080" y="134"/>
                  </a:moveTo>
                  <a:cubicBezTo>
                    <a:pt x="1077" y="139"/>
                    <a:pt x="1077" y="139"/>
                    <a:pt x="1077" y="139"/>
                  </a:cubicBezTo>
                  <a:cubicBezTo>
                    <a:pt x="1082" y="143"/>
                    <a:pt x="1087" y="147"/>
                    <a:pt x="1092" y="151"/>
                  </a:cubicBezTo>
                  <a:cubicBezTo>
                    <a:pt x="1096" y="146"/>
                    <a:pt x="1096" y="146"/>
                    <a:pt x="1096" y="146"/>
                  </a:cubicBezTo>
                  <a:cubicBezTo>
                    <a:pt x="1091" y="142"/>
                    <a:pt x="1086" y="138"/>
                    <a:pt x="1080" y="134"/>
                  </a:cubicBezTo>
                  <a:moveTo>
                    <a:pt x="302" y="113"/>
                  </a:moveTo>
                  <a:cubicBezTo>
                    <a:pt x="296" y="117"/>
                    <a:pt x="291" y="121"/>
                    <a:pt x="285" y="124"/>
                  </a:cubicBezTo>
                  <a:cubicBezTo>
                    <a:pt x="289" y="129"/>
                    <a:pt x="289" y="129"/>
                    <a:pt x="289" y="129"/>
                  </a:cubicBezTo>
                  <a:cubicBezTo>
                    <a:pt x="294" y="126"/>
                    <a:pt x="300" y="122"/>
                    <a:pt x="305" y="118"/>
                  </a:cubicBezTo>
                  <a:cubicBezTo>
                    <a:pt x="302" y="113"/>
                    <a:pt x="302" y="113"/>
                    <a:pt x="302" y="113"/>
                  </a:cubicBezTo>
                  <a:moveTo>
                    <a:pt x="1037" y="104"/>
                  </a:moveTo>
                  <a:cubicBezTo>
                    <a:pt x="1033" y="109"/>
                    <a:pt x="1033" y="109"/>
                    <a:pt x="1033" y="109"/>
                  </a:cubicBezTo>
                  <a:cubicBezTo>
                    <a:pt x="1039" y="112"/>
                    <a:pt x="1045" y="116"/>
                    <a:pt x="1050" y="120"/>
                  </a:cubicBezTo>
                  <a:cubicBezTo>
                    <a:pt x="1053" y="114"/>
                    <a:pt x="1053" y="114"/>
                    <a:pt x="1053" y="114"/>
                  </a:cubicBezTo>
                  <a:cubicBezTo>
                    <a:pt x="1048" y="111"/>
                    <a:pt x="1042" y="107"/>
                    <a:pt x="1037" y="104"/>
                  </a:cubicBezTo>
                  <a:moveTo>
                    <a:pt x="347" y="85"/>
                  </a:moveTo>
                  <a:cubicBezTo>
                    <a:pt x="341" y="89"/>
                    <a:pt x="336" y="92"/>
                    <a:pt x="330" y="95"/>
                  </a:cubicBezTo>
                  <a:cubicBezTo>
                    <a:pt x="333" y="101"/>
                    <a:pt x="333" y="101"/>
                    <a:pt x="333" y="101"/>
                  </a:cubicBezTo>
                  <a:cubicBezTo>
                    <a:pt x="339" y="97"/>
                    <a:pt x="345" y="94"/>
                    <a:pt x="350" y="91"/>
                  </a:cubicBezTo>
                  <a:cubicBezTo>
                    <a:pt x="347" y="85"/>
                    <a:pt x="347" y="85"/>
                    <a:pt x="347" y="85"/>
                  </a:cubicBezTo>
                  <a:moveTo>
                    <a:pt x="991" y="77"/>
                  </a:moveTo>
                  <a:cubicBezTo>
                    <a:pt x="988" y="83"/>
                    <a:pt x="988" y="83"/>
                    <a:pt x="988" y="83"/>
                  </a:cubicBezTo>
                  <a:cubicBezTo>
                    <a:pt x="994" y="86"/>
                    <a:pt x="1000" y="89"/>
                    <a:pt x="1005" y="92"/>
                  </a:cubicBezTo>
                  <a:cubicBezTo>
                    <a:pt x="1008" y="87"/>
                    <a:pt x="1008" y="87"/>
                    <a:pt x="1008" y="87"/>
                  </a:cubicBezTo>
                  <a:cubicBezTo>
                    <a:pt x="1002" y="83"/>
                    <a:pt x="997" y="80"/>
                    <a:pt x="991" y="77"/>
                  </a:cubicBezTo>
                  <a:moveTo>
                    <a:pt x="395" y="61"/>
                  </a:moveTo>
                  <a:cubicBezTo>
                    <a:pt x="389" y="64"/>
                    <a:pt x="383" y="67"/>
                    <a:pt x="377" y="70"/>
                  </a:cubicBezTo>
                  <a:cubicBezTo>
                    <a:pt x="379" y="75"/>
                    <a:pt x="379" y="75"/>
                    <a:pt x="379" y="75"/>
                  </a:cubicBezTo>
                  <a:cubicBezTo>
                    <a:pt x="385" y="73"/>
                    <a:pt x="391" y="70"/>
                    <a:pt x="397" y="67"/>
                  </a:cubicBezTo>
                  <a:cubicBezTo>
                    <a:pt x="395" y="61"/>
                    <a:pt x="395" y="61"/>
                    <a:pt x="395" y="61"/>
                  </a:cubicBezTo>
                  <a:moveTo>
                    <a:pt x="943" y="54"/>
                  </a:moveTo>
                  <a:cubicBezTo>
                    <a:pt x="940" y="60"/>
                    <a:pt x="940" y="60"/>
                    <a:pt x="940" y="60"/>
                  </a:cubicBezTo>
                  <a:cubicBezTo>
                    <a:pt x="946" y="63"/>
                    <a:pt x="952" y="65"/>
                    <a:pt x="958" y="68"/>
                  </a:cubicBezTo>
                  <a:cubicBezTo>
                    <a:pt x="961" y="62"/>
                    <a:pt x="961" y="62"/>
                    <a:pt x="961" y="62"/>
                  </a:cubicBezTo>
                  <a:cubicBezTo>
                    <a:pt x="955" y="60"/>
                    <a:pt x="949" y="57"/>
                    <a:pt x="943" y="54"/>
                  </a:cubicBezTo>
                  <a:moveTo>
                    <a:pt x="444" y="41"/>
                  </a:moveTo>
                  <a:cubicBezTo>
                    <a:pt x="437" y="43"/>
                    <a:pt x="431" y="46"/>
                    <a:pt x="425" y="48"/>
                  </a:cubicBezTo>
                  <a:cubicBezTo>
                    <a:pt x="427" y="54"/>
                    <a:pt x="427" y="54"/>
                    <a:pt x="427" y="54"/>
                  </a:cubicBezTo>
                  <a:cubicBezTo>
                    <a:pt x="433" y="52"/>
                    <a:pt x="440" y="49"/>
                    <a:pt x="446" y="47"/>
                  </a:cubicBezTo>
                  <a:cubicBezTo>
                    <a:pt x="444" y="41"/>
                    <a:pt x="444" y="41"/>
                    <a:pt x="444" y="41"/>
                  </a:cubicBezTo>
                  <a:moveTo>
                    <a:pt x="893" y="35"/>
                  </a:moveTo>
                  <a:cubicBezTo>
                    <a:pt x="891" y="41"/>
                    <a:pt x="891" y="41"/>
                    <a:pt x="891" y="41"/>
                  </a:cubicBezTo>
                  <a:cubicBezTo>
                    <a:pt x="897" y="43"/>
                    <a:pt x="904" y="46"/>
                    <a:pt x="910" y="48"/>
                  </a:cubicBezTo>
                  <a:cubicBezTo>
                    <a:pt x="912" y="42"/>
                    <a:pt x="912" y="42"/>
                    <a:pt x="912" y="42"/>
                  </a:cubicBezTo>
                  <a:cubicBezTo>
                    <a:pt x="906" y="40"/>
                    <a:pt x="899" y="38"/>
                    <a:pt x="893" y="35"/>
                  </a:cubicBezTo>
                  <a:moveTo>
                    <a:pt x="494" y="25"/>
                  </a:moveTo>
                  <a:cubicBezTo>
                    <a:pt x="488" y="27"/>
                    <a:pt x="481" y="29"/>
                    <a:pt x="475" y="31"/>
                  </a:cubicBezTo>
                  <a:cubicBezTo>
                    <a:pt x="477" y="36"/>
                    <a:pt x="477" y="36"/>
                    <a:pt x="477" y="36"/>
                  </a:cubicBezTo>
                  <a:cubicBezTo>
                    <a:pt x="483" y="34"/>
                    <a:pt x="490" y="33"/>
                    <a:pt x="496" y="31"/>
                  </a:cubicBezTo>
                  <a:cubicBezTo>
                    <a:pt x="494" y="25"/>
                    <a:pt x="494" y="25"/>
                    <a:pt x="494" y="25"/>
                  </a:cubicBezTo>
                  <a:moveTo>
                    <a:pt x="842" y="20"/>
                  </a:moveTo>
                  <a:cubicBezTo>
                    <a:pt x="841" y="26"/>
                    <a:pt x="841" y="26"/>
                    <a:pt x="841" y="26"/>
                  </a:cubicBezTo>
                  <a:cubicBezTo>
                    <a:pt x="847" y="28"/>
                    <a:pt x="854" y="30"/>
                    <a:pt x="860" y="32"/>
                  </a:cubicBezTo>
                  <a:cubicBezTo>
                    <a:pt x="861" y="26"/>
                    <a:pt x="861" y="26"/>
                    <a:pt x="861" y="26"/>
                  </a:cubicBezTo>
                  <a:cubicBezTo>
                    <a:pt x="855" y="24"/>
                    <a:pt x="849" y="22"/>
                    <a:pt x="842" y="20"/>
                  </a:cubicBezTo>
                  <a:moveTo>
                    <a:pt x="546" y="13"/>
                  </a:moveTo>
                  <a:cubicBezTo>
                    <a:pt x="539" y="14"/>
                    <a:pt x="533" y="15"/>
                    <a:pt x="526" y="17"/>
                  </a:cubicBezTo>
                  <a:cubicBezTo>
                    <a:pt x="528" y="23"/>
                    <a:pt x="528" y="23"/>
                    <a:pt x="528" y="23"/>
                  </a:cubicBezTo>
                  <a:cubicBezTo>
                    <a:pt x="534" y="21"/>
                    <a:pt x="541" y="20"/>
                    <a:pt x="547" y="19"/>
                  </a:cubicBezTo>
                  <a:cubicBezTo>
                    <a:pt x="546" y="13"/>
                    <a:pt x="546" y="13"/>
                    <a:pt x="546" y="13"/>
                  </a:cubicBezTo>
                  <a:moveTo>
                    <a:pt x="790" y="10"/>
                  </a:moveTo>
                  <a:cubicBezTo>
                    <a:pt x="789" y="16"/>
                    <a:pt x="789" y="16"/>
                    <a:pt x="789" y="16"/>
                  </a:cubicBezTo>
                  <a:cubicBezTo>
                    <a:pt x="796" y="17"/>
                    <a:pt x="802" y="18"/>
                    <a:pt x="809" y="19"/>
                  </a:cubicBezTo>
                  <a:cubicBezTo>
                    <a:pt x="810" y="13"/>
                    <a:pt x="810" y="13"/>
                    <a:pt x="810" y="13"/>
                  </a:cubicBezTo>
                  <a:cubicBezTo>
                    <a:pt x="803" y="12"/>
                    <a:pt x="797" y="11"/>
                    <a:pt x="790" y="10"/>
                  </a:cubicBezTo>
                  <a:moveTo>
                    <a:pt x="598" y="4"/>
                  </a:moveTo>
                  <a:cubicBezTo>
                    <a:pt x="592" y="5"/>
                    <a:pt x="585" y="6"/>
                    <a:pt x="579" y="7"/>
                  </a:cubicBezTo>
                  <a:cubicBezTo>
                    <a:pt x="580" y="13"/>
                    <a:pt x="580" y="13"/>
                    <a:pt x="580" y="13"/>
                  </a:cubicBezTo>
                  <a:cubicBezTo>
                    <a:pt x="586" y="12"/>
                    <a:pt x="593" y="11"/>
                    <a:pt x="599" y="11"/>
                  </a:cubicBezTo>
                  <a:cubicBezTo>
                    <a:pt x="598" y="4"/>
                    <a:pt x="598" y="4"/>
                    <a:pt x="598" y="4"/>
                  </a:cubicBezTo>
                  <a:moveTo>
                    <a:pt x="738" y="3"/>
                  </a:moveTo>
                  <a:cubicBezTo>
                    <a:pt x="737" y="9"/>
                    <a:pt x="737" y="9"/>
                    <a:pt x="737" y="9"/>
                  </a:cubicBezTo>
                  <a:cubicBezTo>
                    <a:pt x="744" y="9"/>
                    <a:pt x="750" y="10"/>
                    <a:pt x="757" y="11"/>
                  </a:cubicBezTo>
                  <a:cubicBezTo>
                    <a:pt x="757" y="5"/>
                    <a:pt x="757" y="5"/>
                    <a:pt x="757" y="5"/>
                  </a:cubicBezTo>
                  <a:cubicBezTo>
                    <a:pt x="751" y="4"/>
                    <a:pt x="744" y="3"/>
                    <a:pt x="738" y="3"/>
                  </a:cubicBezTo>
                  <a:moveTo>
                    <a:pt x="651" y="0"/>
                  </a:moveTo>
                  <a:cubicBezTo>
                    <a:pt x="645" y="1"/>
                    <a:pt x="638" y="1"/>
                    <a:pt x="632" y="1"/>
                  </a:cubicBezTo>
                  <a:cubicBezTo>
                    <a:pt x="632" y="8"/>
                    <a:pt x="632" y="8"/>
                    <a:pt x="632" y="8"/>
                  </a:cubicBezTo>
                  <a:cubicBezTo>
                    <a:pt x="638" y="7"/>
                    <a:pt x="645" y="7"/>
                    <a:pt x="652" y="7"/>
                  </a:cubicBezTo>
                  <a:cubicBezTo>
                    <a:pt x="651" y="0"/>
                    <a:pt x="651" y="0"/>
                    <a:pt x="651" y="0"/>
                  </a:cubicBezTo>
                  <a:moveTo>
                    <a:pt x="685" y="0"/>
                  </a:moveTo>
                  <a:cubicBezTo>
                    <a:pt x="685" y="6"/>
                    <a:pt x="685" y="6"/>
                    <a:pt x="685" y="6"/>
                  </a:cubicBezTo>
                  <a:cubicBezTo>
                    <a:pt x="691" y="6"/>
                    <a:pt x="698" y="6"/>
                    <a:pt x="704" y="7"/>
                  </a:cubicBezTo>
                  <a:cubicBezTo>
                    <a:pt x="705" y="1"/>
                    <a:pt x="705" y="1"/>
                    <a:pt x="705" y="1"/>
                  </a:cubicBezTo>
                  <a:cubicBezTo>
                    <a:pt x="698" y="0"/>
                    <a:pt x="691" y="0"/>
                    <a:pt x="68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677"/>
            <p:cNvSpPr>
              <a:spLocks noEditPoints="1"/>
            </p:cNvSpPr>
            <p:nvPr/>
          </p:nvSpPr>
          <p:spPr bwMode="auto">
            <a:xfrm>
              <a:off x="1401763" y="1357313"/>
              <a:ext cx="3170238" cy="3170238"/>
            </a:xfrm>
            <a:custGeom>
              <a:avLst/>
              <a:gdLst>
                <a:gd name="T0" fmla="*/ 1212 w 1264"/>
                <a:gd name="T1" fmla="*/ 625 h 1263"/>
                <a:gd name="T2" fmla="*/ 1259 w 1264"/>
                <a:gd name="T3" fmla="*/ 550 h 1263"/>
                <a:gd name="T4" fmla="*/ 1249 w 1264"/>
                <a:gd name="T5" fmla="*/ 492 h 1263"/>
                <a:gd name="T6" fmla="*/ 1180 w 1264"/>
                <a:gd name="T7" fmla="*/ 437 h 1263"/>
                <a:gd name="T8" fmla="*/ 1161 w 1264"/>
                <a:gd name="T9" fmla="*/ 390 h 1263"/>
                <a:gd name="T10" fmla="*/ 1173 w 1264"/>
                <a:gd name="T11" fmla="*/ 303 h 1263"/>
                <a:gd name="T12" fmla="*/ 1140 w 1264"/>
                <a:gd name="T13" fmla="*/ 254 h 1263"/>
                <a:gd name="T14" fmla="*/ 1055 w 1264"/>
                <a:gd name="T15" fmla="*/ 231 h 1263"/>
                <a:gd name="T16" fmla="*/ 1019 w 1264"/>
                <a:gd name="T17" fmla="*/ 196 h 1263"/>
                <a:gd name="T18" fmla="*/ 993 w 1264"/>
                <a:gd name="T19" fmla="*/ 112 h 1263"/>
                <a:gd name="T20" fmla="*/ 943 w 1264"/>
                <a:gd name="T21" fmla="*/ 81 h 1263"/>
                <a:gd name="T22" fmla="*/ 856 w 1264"/>
                <a:gd name="T23" fmla="*/ 93 h 1263"/>
                <a:gd name="T24" fmla="*/ 810 w 1264"/>
                <a:gd name="T25" fmla="*/ 76 h 1263"/>
                <a:gd name="T26" fmla="*/ 752 w 1264"/>
                <a:gd name="T27" fmla="*/ 10 h 1263"/>
                <a:gd name="T28" fmla="*/ 693 w 1264"/>
                <a:gd name="T29" fmla="*/ 2 h 1263"/>
                <a:gd name="T30" fmla="*/ 632 w 1264"/>
                <a:gd name="T31" fmla="*/ 49 h 1263"/>
                <a:gd name="T32" fmla="*/ 577 w 1264"/>
                <a:gd name="T33" fmla="*/ 1 h 1263"/>
                <a:gd name="T34" fmla="*/ 517 w 1264"/>
                <a:gd name="T35" fmla="*/ 9 h 1263"/>
                <a:gd name="T36" fmla="*/ 459 w 1264"/>
                <a:gd name="T37" fmla="*/ 75 h 1263"/>
                <a:gd name="T38" fmla="*/ 413 w 1264"/>
                <a:gd name="T39" fmla="*/ 92 h 1263"/>
                <a:gd name="T40" fmla="*/ 326 w 1264"/>
                <a:gd name="T41" fmla="*/ 78 h 1263"/>
                <a:gd name="T42" fmla="*/ 274 w 1264"/>
                <a:gd name="T43" fmla="*/ 110 h 1263"/>
                <a:gd name="T44" fmla="*/ 248 w 1264"/>
                <a:gd name="T45" fmla="*/ 194 h 1263"/>
                <a:gd name="T46" fmla="*/ 213 w 1264"/>
                <a:gd name="T47" fmla="*/ 228 h 1263"/>
                <a:gd name="T48" fmla="*/ 127 w 1264"/>
                <a:gd name="T49" fmla="*/ 251 h 1263"/>
                <a:gd name="T50" fmla="*/ 93 w 1264"/>
                <a:gd name="T51" fmla="*/ 301 h 1263"/>
                <a:gd name="T52" fmla="*/ 104 w 1264"/>
                <a:gd name="T53" fmla="*/ 389 h 1263"/>
                <a:gd name="T54" fmla="*/ 86 w 1264"/>
                <a:gd name="T55" fmla="*/ 434 h 1263"/>
                <a:gd name="T56" fmla="*/ 16 w 1264"/>
                <a:gd name="T57" fmla="*/ 490 h 1263"/>
                <a:gd name="T58" fmla="*/ 5 w 1264"/>
                <a:gd name="T59" fmla="*/ 550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3 h 1263"/>
                <a:gd name="T66" fmla="*/ 27 w 1264"/>
                <a:gd name="T67" fmla="*/ 813 h 1263"/>
                <a:gd name="T68" fmla="*/ 102 w 1264"/>
                <a:gd name="T69" fmla="*/ 863 h 1263"/>
                <a:gd name="T70" fmla="*/ 124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4 h 1263"/>
                <a:gd name="T76" fmla="*/ 243 w 1264"/>
                <a:gd name="T77" fmla="*/ 1058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5 w 1264"/>
                <a:gd name="T83" fmla="*/ 1203 h 1263"/>
                <a:gd name="T84" fmla="*/ 451 w 1264"/>
                <a:gd name="T85" fmla="*/ 1179 h 1263"/>
                <a:gd name="T86" fmla="*/ 500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7 h 1263"/>
                <a:gd name="T94" fmla="*/ 737 w 1264"/>
                <a:gd name="T95" fmla="*/ 1254 h 1263"/>
                <a:gd name="T96" fmla="*/ 796 w 1264"/>
                <a:gd name="T97" fmla="*/ 1241 h 1263"/>
                <a:gd name="T98" fmla="*/ 846 w 1264"/>
                <a:gd name="T99" fmla="*/ 1167 h 1263"/>
                <a:gd name="T100" fmla="*/ 893 w 1264"/>
                <a:gd name="T101" fmla="*/ 1146 h 1263"/>
                <a:gd name="T102" fmla="*/ 981 w 1264"/>
                <a:gd name="T103" fmla="*/ 1158 h 1263"/>
                <a:gd name="T104" fmla="*/ 1029 w 1264"/>
                <a:gd name="T105" fmla="*/ 1122 h 1263"/>
                <a:gd name="T106" fmla="*/ 1046 w 1264"/>
                <a:gd name="T107" fmla="*/ 1034 h 1263"/>
                <a:gd name="T108" fmla="*/ 1080 w 1264"/>
                <a:gd name="T109" fmla="*/ 997 h 1263"/>
                <a:gd name="T110" fmla="*/ 1165 w 1264"/>
                <a:gd name="T111" fmla="*/ 970 h 1263"/>
                <a:gd name="T112" fmla="*/ 1195 w 1264"/>
                <a:gd name="T113" fmla="*/ 919 h 1263"/>
                <a:gd name="T114" fmla="*/ 1175 w 1264"/>
                <a:gd name="T115" fmla="*/ 832 h 1263"/>
                <a:gd name="T116" fmla="*/ 1191 w 1264"/>
                <a:gd name="T117" fmla="*/ 784 h 1263"/>
                <a:gd name="T118" fmla="*/ 1257 w 1264"/>
                <a:gd name="T119" fmla="*/ 725 h 1263"/>
                <a:gd name="T120" fmla="*/ 1263 w 1264"/>
                <a:gd name="T121" fmla="*/ 666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6"/>
                  </a:moveTo>
                  <a:cubicBezTo>
                    <a:pt x="1264" y="657"/>
                    <a:pt x="1264" y="647"/>
                    <a:pt x="1264" y="637"/>
                  </a:cubicBezTo>
                  <a:cubicBezTo>
                    <a:pt x="1212" y="625"/>
                    <a:pt x="1212" y="625"/>
                    <a:pt x="1212" y="625"/>
                  </a:cubicBezTo>
                  <a:cubicBezTo>
                    <a:pt x="1212" y="615"/>
                    <a:pt x="1211" y="605"/>
                    <a:pt x="1211" y="595"/>
                  </a:cubicBezTo>
                  <a:cubicBezTo>
                    <a:pt x="1262" y="579"/>
                    <a:pt x="1262" y="579"/>
                    <a:pt x="1262" y="579"/>
                  </a:cubicBezTo>
                  <a:cubicBezTo>
                    <a:pt x="1261" y="569"/>
                    <a:pt x="1260" y="559"/>
                    <a:pt x="1259" y="550"/>
                  </a:cubicBezTo>
                  <a:cubicBezTo>
                    <a:pt x="1206" y="544"/>
                    <a:pt x="1206" y="544"/>
                    <a:pt x="1206" y="544"/>
                  </a:cubicBezTo>
                  <a:cubicBezTo>
                    <a:pt x="1204" y="535"/>
                    <a:pt x="1203" y="525"/>
                    <a:pt x="1201" y="515"/>
                  </a:cubicBezTo>
                  <a:cubicBezTo>
                    <a:pt x="1249" y="492"/>
                    <a:pt x="1249" y="492"/>
                    <a:pt x="1249" y="492"/>
                  </a:cubicBezTo>
                  <a:cubicBezTo>
                    <a:pt x="1247" y="482"/>
                    <a:pt x="1244" y="473"/>
                    <a:pt x="1242" y="464"/>
                  </a:cubicBezTo>
                  <a:cubicBezTo>
                    <a:pt x="1189" y="466"/>
                    <a:pt x="1189" y="466"/>
                    <a:pt x="1189" y="466"/>
                  </a:cubicBezTo>
                  <a:cubicBezTo>
                    <a:pt x="1186" y="456"/>
                    <a:pt x="1183" y="447"/>
                    <a:pt x="1180" y="437"/>
                  </a:cubicBezTo>
                  <a:cubicBezTo>
                    <a:pt x="1224" y="408"/>
                    <a:pt x="1224" y="408"/>
                    <a:pt x="1224" y="408"/>
                  </a:cubicBezTo>
                  <a:cubicBezTo>
                    <a:pt x="1220" y="399"/>
                    <a:pt x="1217" y="390"/>
                    <a:pt x="1213" y="381"/>
                  </a:cubicBezTo>
                  <a:cubicBezTo>
                    <a:pt x="1161" y="390"/>
                    <a:pt x="1161" y="390"/>
                    <a:pt x="1161" y="390"/>
                  </a:cubicBezTo>
                  <a:cubicBezTo>
                    <a:pt x="1157" y="381"/>
                    <a:pt x="1152" y="372"/>
                    <a:pt x="1148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19"/>
                    <a:pt x="1177" y="311"/>
                    <a:pt x="1173" y="303"/>
                  </a:cubicBezTo>
                  <a:cubicBezTo>
                    <a:pt x="1123" y="319"/>
                    <a:pt x="1123" y="319"/>
                    <a:pt x="1123" y="319"/>
                  </a:cubicBezTo>
                  <a:cubicBezTo>
                    <a:pt x="1117" y="311"/>
                    <a:pt x="1112" y="302"/>
                    <a:pt x="1106" y="294"/>
                  </a:cubicBezTo>
                  <a:cubicBezTo>
                    <a:pt x="1140" y="254"/>
                    <a:pt x="1140" y="254"/>
                    <a:pt x="1140" y="254"/>
                  </a:cubicBezTo>
                  <a:cubicBezTo>
                    <a:pt x="1134" y="246"/>
                    <a:pt x="1128" y="239"/>
                    <a:pt x="1122" y="231"/>
                  </a:cubicBezTo>
                  <a:cubicBezTo>
                    <a:pt x="1075" y="254"/>
                    <a:pt x="1075" y="254"/>
                    <a:pt x="1075" y="254"/>
                  </a:cubicBezTo>
                  <a:cubicBezTo>
                    <a:pt x="1068" y="246"/>
                    <a:pt x="1062" y="239"/>
                    <a:pt x="1055" y="231"/>
                  </a:cubicBezTo>
                  <a:cubicBezTo>
                    <a:pt x="1082" y="187"/>
                    <a:pt x="1082" y="187"/>
                    <a:pt x="1082" y="187"/>
                  </a:cubicBezTo>
                  <a:cubicBezTo>
                    <a:pt x="1076" y="180"/>
                    <a:pt x="1069" y="174"/>
                    <a:pt x="1062" y="167"/>
                  </a:cubicBezTo>
                  <a:cubicBezTo>
                    <a:pt x="1019" y="196"/>
                    <a:pt x="1019" y="196"/>
                    <a:pt x="1019" y="196"/>
                  </a:cubicBezTo>
                  <a:cubicBezTo>
                    <a:pt x="1011" y="189"/>
                    <a:pt x="1003" y="183"/>
                    <a:pt x="995" y="176"/>
                  </a:cubicBezTo>
                  <a:cubicBezTo>
                    <a:pt x="1016" y="129"/>
                    <a:pt x="1016" y="129"/>
                    <a:pt x="1016" y="129"/>
                  </a:cubicBezTo>
                  <a:cubicBezTo>
                    <a:pt x="1009" y="123"/>
                    <a:pt x="1001" y="118"/>
                    <a:pt x="993" y="112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8" y="135"/>
                    <a:pt x="929" y="130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5" y="76"/>
                    <a:pt x="926" y="71"/>
                    <a:pt x="918" y="67"/>
                  </a:cubicBezTo>
                  <a:cubicBezTo>
                    <a:pt x="885" y="106"/>
                    <a:pt x="885" y="106"/>
                    <a:pt x="885" y="106"/>
                  </a:cubicBezTo>
                  <a:cubicBezTo>
                    <a:pt x="876" y="102"/>
                    <a:pt x="866" y="98"/>
                    <a:pt x="856" y="93"/>
                  </a:cubicBezTo>
                  <a:cubicBezTo>
                    <a:pt x="864" y="43"/>
                    <a:pt x="864" y="43"/>
                    <a:pt x="864" y="43"/>
                  </a:cubicBezTo>
                  <a:cubicBezTo>
                    <a:pt x="855" y="39"/>
                    <a:pt x="846" y="36"/>
                    <a:pt x="837" y="33"/>
                  </a:cubicBezTo>
                  <a:cubicBezTo>
                    <a:pt x="810" y="76"/>
                    <a:pt x="810" y="76"/>
                    <a:pt x="810" y="76"/>
                  </a:cubicBezTo>
                  <a:cubicBezTo>
                    <a:pt x="800" y="73"/>
                    <a:pt x="790" y="70"/>
                    <a:pt x="780" y="67"/>
                  </a:cubicBezTo>
                  <a:cubicBezTo>
                    <a:pt x="780" y="16"/>
                    <a:pt x="780" y="16"/>
                    <a:pt x="780" y="16"/>
                  </a:cubicBezTo>
                  <a:cubicBezTo>
                    <a:pt x="771" y="14"/>
                    <a:pt x="761" y="12"/>
                    <a:pt x="752" y="10"/>
                  </a:cubicBezTo>
                  <a:cubicBezTo>
                    <a:pt x="731" y="57"/>
                    <a:pt x="731" y="57"/>
                    <a:pt x="731" y="57"/>
                  </a:cubicBezTo>
                  <a:cubicBezTo>
                    <a:pt x="721" y="55"/>
                    <a:pt x="710" y="54"/>
                    <a:pt x="700" y="53"/>
                  </a:cubicBezTo>
                  <a:cubicBezTo>
                    <a:pt x="693" y="2"/>
                    <a:pt x="693" y="2"/>
                    <a:pt x="693" y="2"/>
                  </a:cubicBezTo>
                  <a:cubicBezTo>
                    <a:pt x="684" y="1"/>
                    <a:pt x="674" y="0"/>
                    <a:pt x="665" y="0"/>
                  </a:cubicBezTo>
                  <a:cubicBezTo>
                    <a:pt x="651" y="49"/>
                    <a:pt x="651" y="49"/>
                    <a:pt x="651" y="49"/>
                  </a:cubicBezTo>
                  <a:cubicBezTo>
                    <a:pt x="645" y="49"/>
                    <a:pt x="638" y="49"/>
                    <a:pt x="632" y="49"/>
                  </a:cubicBezTo>
                  <a:cubicBezTo>
                    <a:pt x="628" y="49"/>
                    <a:pt x="623" y="49"/>
                    <a:pt x="619" y="49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595" y="0"/>
                    <a:pt x="586" y="1"/>
                    <a:pt x="577" y="1"/>
                  </a:cubicBezTo>
                  <a:cubicBezTo>
                    <a:pt x="570" y="52"/>
                    <a:pt x="570" y="52"/>
                    <a:pt x="570" y="52"/>
                  </a:cubicBezTo>
                  <a:cubicBezTo>
                    <a:pt x="559" y="53"/>
                    <a:pt x="548" y="55"/>
                    <a:pt x="538" y="56"/>
                  </a:cubicBezTo>
                  <a:cubicBezTo>
                    <a:pt x="517" y="9"/>
                    <a:pt x="517" y="9"/>
                    <a:pt x="517" y="9"/>
                  </a:cubicBezTo>
                  <a:cubicBezTo>
                    <a:pt x="508" y="11"/>
                    <a:pt x="499" y="13"/>
                    <a:pt x="490" y="15"/>
                  </a:cubicBezTo>
                  <a:cubicBezTo>
                    <a:pt x="490" y="66"/>
                    <a:pt x="490" y="66"/>
                    <a:pt x="490" y="66"/>
                  </a:cubicBezTo>
                  <a:cubicBezTo>
                    <a:pt x="479" y="69"/>
                    <a:pt x="469" y="72"/>
                    <a:pt x="459" y="75"/>
                  </a:cubicBezTo>
                  <a:cubicBezTo>
                    <a:pt x="432" y="31"/>
                    <a:pt x="432" y="31"/>
                    <a:pt x="432" y="31"/>
                  </a:cubicBezTo>
                  <a:cubicBezTo>
                    <a:pt x="423" y="34"/>
                    <a:pt x="414" y="38"/>
                    <a:pt x="405" y="41"/>
                  </a:cubicBezTo>
                  <a:cubicBezTo>
                    <a:pt x="413" y="92"/>
                    <a:pt x="413" y="92"/>
                    <a:pt x="413" y="92"/>
                  </a:cubicBezTo>
                  <a:cubicBezTo>
                    <a:pt x="403" y="96"/>
                    <a:pt x="393" y="100"/>
                    <a:pt x="383" y="105"/>
                  </a:cubicBezTo>
                  <a:cubicBezTo>
                    <a:pt x="350" y="65"/>
                    <a:pt x="350" y="65"/>
                    <a:pt x="350" y="65"/>
                  </a:cubicBezTo>
                  <a:cubicBezTo>
                    <a:pt x="342" y="69"/>
                    <a:pt x="334" y="74"/>
                    <a:pt x="326" y="78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1" y="133"/>
                    <a:pt x="321" y="139"/>
                    <a:pt x="312" y="145"/>
                  </a:cubicBezTo>
                  <a:cubicBezTo>
                    <a:pt x="274" y="110"/>
                    <a:pt x="274" y="110"/>
                    <a:pt x="274" y="110"/>
                  </a:cubicBezTo>
                  <a:cubicBezTo>
                    <a:pt x="267" y="115"/>
                    <a:pt x="259" y="121"/>
                    <a:pt x="252" y="126"/>
                  </a:cubicBezTo>
                  <a:cubicBezTo>
                    <a:pt x="273" y="173"/>
                    <a:pt x="273" y="173"/>
                    <a:pt x="273" y="173"/>
                  </a:cubicBezTo>
                  <a:cubicBezTo>
                    <a:pt x="264" y="180"/>
                    <a:pt x="256" y="187"/>
                    <a:pt x="248" y="194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198" y="171"/>
                    <a:pt x="192" y="178"/>
                    <a:pt x="185" y="184"/>
                  </a:cubicBezTo>
                  <a:cubicBezTo>
                    <a:pt x="213" y="228"/>
                    <a:pt x="213" y="228"/>
                    <a:pt x="213" y="228"/>
                  </a:cubicBezTo>
                  <a:cubicBezTo>
                    <a:pt x="205" y="236"/>
                    <a:pt x="198" y="244"/>
                    <a:pt x="191" y="252"/>
                  </a:cubicBezTo>
                  <a:cubicBezTo>
                    <a:pt x="144" y="229"/>
                    <a:pt x="144" y="229"/>
                    <a:pt x="144" y="229"/>
                  </a:cubicBezTo>
                  <a:cubicBezTo>
                    <a:pt x="138" y="236"/>
                    <a:pt x="133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5" y="300"/>
                    <a:pt x="148" y="309"/>
                    <a:pt x="143" y="318"/>
                  </a:cubicBezTo>
                  <a:cubicBezTo>
                    <a:pt x="93" y="301"/>
                    <a:pt x="93" y="301"/>
                    <a:pt x="93" y="301"/>
                  </a:cubicBezTo>
                  <a:cubicBezTo>
                    <a:pt x="88" y="309"/>
                    <a:pt x="84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79"/>
                    <a:pt x="104" y="389"/>
                  </a:cubicBezTo>
                  <a:cubicBezTo>
                    <a:pt x="52" y="380"/>
                    <a:pt x="52" y="380"/>
                    <a:pt x="52" y="380"/>
                  </a:cubicBezTo>
                  <a:cubicBezTo>
                    <a:pt x="48" y="388"/>
                    <a:pt x="45" y="397"/>
                    <a:pt x="42" y="405"/>
                  </a:cubicBezTo>
                  <a:cubicBezTo>
                    <a:pt x="86" y="434"/>
                    <a:pt x="86" y="434"/>
                    <a:pt x="86" y="434"/>
                  </a:cubicBezTo>
                  <a:cubicBezTo>
                    <a:pt x="82" y="445"/>
                    <a:pt x="79" y="455"/>
                    <a:pt x="76" y="466"/>
                  </a:cubicBezTo>
                  <a:cubicBezTo>
                    <a:pt x="23" y="464"/>
                    <a:pt x="23" y="464"/>
                    <a:pt x="23" y="464"/>
                  </a:cubicBezTo>
                  <a:cubicBezTo>
                    <a:pt x="20" y="472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2" y="523"/>
                    <a:pt x="60" y="534"/>
                    <a:pt x="58" y="545"/>
                  </a:cubicBezTo>
                  <a:cubicBezTo>
                    <a:pt x="5" y="550"/>
                    <a:pt x="5" y="550"/>
                    <a:pt x="5" y="550"/>
                  </a:cubicBezTo>
                  <a:cubicBezTo>
                    <a:pt x="4" y="559"/>
                    <a:pt x="3" y="568"/>
                    <a:pt x="3" y="577"/>
                  </a:cubicBezTo>
                  <a:cubicBezTo>
                    <a:pt x="54" y="593"/>
                    <a:pt x="54" y="593"/>
                    <a:pt x="54" y="593"/>
                  </a:cubicBezTo>
                  <a:cubicBezTo>
                    <a:pt x="53" y="604"/>
                    <a:pt x="53" y="615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1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6"/>
                    <a:pt x="58" y="707"/>
                  </a:cubicBezTo>
                  <a:cubicBezTo>
                    <a:pt x="7" y="727"/>
                    <a:pt x="7" y="727"/>
                    <a:pt x="7" y="727"/>
                  </a:cubicBezTo>
                  <a:cubicBezTo>
                    <a:pt x="9" y="736"/>
                    <a:pt x="10" y="745"/>
                    <a:pt x="12" y="753"/>
                  </a:cubicBezTo>
                  <a:cubicBezTo>
                    <a:pt x="67" y="755"/>
                    <a:pt x="67" y="755"/>
                    <a:pt x="67" y="755"/>
                  </a:cubicBezTo>
                  <a:cubicBezTo>
                    <a:pt x="69" y="766"/>
                    <a:pt x="72" y="776"/>
                    <a:pt x="74" y="786"/>
                  </a:cubicBezTo>
                  <a:cubicBezTo>
                    <a:pt x="27" y="813"/>
                    <a:pt x="27" y="813"/>
                    <a:pt x="27" y="813"/>
                  </a:cubicBezTo>
                  <a:cubicBezTo>
                    <a:pt x="30" y="822"/>
                    <a:pt x="32" y="830"/>
                    <a:pt x="35" y="839"/>
                  </a:cubicBezTo>
                  <a:cubicBezTo>
                    <a:pt x="90" y="833"/>
                    <a:pt x="90" y="833"/>
                    <a:pt x="90" y="833"/>
                  </a:cubicBezTo>
                  <a:cubicBezTo>
                    <a:pt x="93" y="843"/>
                    <a:pt x="98" y="853"/>
                    <a:pt x="102" y="863"/>
                  </a:cubicBezTo>
                  <a:cubicBezTo>
                    <a:pt x="59" y="896"/>
                    <a:pt x="59" y="896"/>
                    <a:pt x="59" y="896"/>
                  </a:cubicBezTo>
                  <a:cubicBezTo>
                    <a:pt x="62" y="904"/>
                    <a:pt x="66" y="912"/>
                    <a:pt x="70" y="920"/>
                  </a:cubicBezTo>
                  <a:cubicBezTo>
                    <a:pt x="124" y="907"/>
                    <a:pt x="124" y="907"/>
                    <a:pt x="124" y="907"/>
                  </a:cubicBezTo>
                  <a:cubicBezTo>
                    <a:pt x="129" y="916"/>
                    <a:pt x="134" y="925"/>
                    <a:pt x="140" y="934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1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4" y="983"/>
                    <a:pt x="180" y="992"/>
                    <a:pt x="187" y="1000"/>
                  </a:cubicBezTo>
                  <a:cubicBezTo>
                    <a:pt x="154" y="1044"/>
                    <a:pt x="154" y="1044"/>
                    <a:pt x="154" y="1044"/>
                  </a:cubicBezTo>
                  <a:cubicBezTo>
                    <a:pt x="160" y="1051"/>
                    <a:pt x="166" y="1058"/>
                    <a:pt x="172" y="1064"/>
                  </a:cubicBezTo>
                  <a:cubicBezTo>
                    <a:pt x="220" y="1036"/>
                    <a:pt x="220" y="1036"/>
                    <a:pt x="220" y="1036"/>
                  </a:cubicBezTo>
                  <a:cubicBezTo>
                    <a:pt x="228" y="1044"/>
                    <a:pt x="235" y="1051"/>
                    <a:pt x="243" y="1058"/>
                  </a:cubicBezTo>
                  <a:cubicBezTo>
                    <a:pt x="217" y="1107"/>
                    <a:pt x="217" y="1107"/>
                    <a:pt x="217" y="1107"/>
                  </a:cubicBezTo>
                  <a:cubicBezTo>
                    <a:pt x="224" y="1113"/>
                    <a:pt x="231" y="1119"/>
                    <a:pt x="238" y="1124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90" y="1096"/>
                    <a:pt x="298" y="1102"/>
                    <a:pt x="307" y="1108"/>
                  </a:cubicBezTo>
                  <a:cubicBezTo>
                    <a:pt x="287" y="1160"/>
                    <a:pt x="287" y="1160"/>
                    <a:pt x="287" y="1160"/>
                  </a:cubicBezTo>
                  <a:cubicBezTo>
                    <a:pt x="295" y="1165"/>
                    <a:pt x="303" y="1170"/>
                    <a:pt x="310" y="1175"/>
                  </a:cubicBezTo>
                  <a:cubicBezTo>
                    <a:pt x="349" y="1134"/>
                    <a:pt x="349" y="1134"/>
                    <a:pt x="349" y="1134"/>
                  </a:cubicBezTo>
                  <a:cubicBezTo>
                    <a:pt x="358" y="1139"/>
                    <a:pt x="367" y="1144"/>
                    <a:pt x="377" y="1149"/>
                  </a:cubicBezTo>
                  <a:cubicBezTo>
                    <a:pt x="365" y="1203"/>
                    <a:pt x="365" y="1203"/>
                    <a:pt x="365" y="1203"/>
                  </a:cubicBezTo>
                  <a:cubicBezTo>
                    <a:pt x="373" y="1207"/>
                    <a:pt x="381" y="1211"/>
                    <a:pt x="389" y="1214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2" y="1172"/>
                    <a:pt x="442" y="1176"/>
                    <a:pt x="451" y="1179"/>
                  </a:cubicBezTo>
                  <a:cubicBezTo>
                    <a:pt x="447" y="1235"/>
                    <a:pt x="447" y="1235"/>
                    <a:pt x="447" y="1235"/>
                  </a:cubicBezTo>
                  <a:cubicBezTo>
                    <a:pt x="456" y="1238"/>
                    <a:pt x="464" y="1240"/>
                    <a:pt x="473" y="1243"/>
                  </a:cubicBezTo>
                  <a:cubicBezTo>
                    <a:pt x="500" y="1193"/>
                    <a:pt x="500" y="1193"/>
                    <a:pt x="500" y="1193"/>
                  </a:cubicBezTo>
                  <a:cubicBezTo>
                    <a:pt x="509" y="1195"/>
                    <a:pt x="519" y="1197"/>
                    <a:pt x="529" y="1199"/>
                  </a:cubicBezTo>
                  <a:cubicBezTo>
                    <a:pt x="533" y="1255"/>
                    <a:pt x="533" y="1255"/>
                    <a:pt x="533" y="1255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7"/>
                    <a:pt x="610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5" y="1263"/>
                    <a:pt x="628" y="1263"/>
                    <a:pt x="632" y="1263"/>
                  </a:cubicBezTo>
                  <a:cubicBezTo>
                    <a:pt x="638" y="1263"/>
                    <a:pt x="643" y="1263"/>
                    <a:pt x="649" y="1262"/>
                  </a:cubicBezTo>
                  <a:cubicBezTo>
                    <a:pt x="660" y="1207"/>
                    <a:pt x="660" y="1207"/>
                    <a:pt x="660" y="1207"/>
                  </a:cubicBezTo>
                  <a:cubicBezTo>
                    <a:pt x="670" y="1207"/>
                    <a:pt x="680" y="1206"/>
                    <a:pt x="690" y="1205"/>
                  </a:cubicBezTo>
                  <a:cubicBezTo>
                    <a:pt x="709" y="1258"/>
                    <a:pt x="709" y="1258"/>
                    <a:pt x="709" y="1258"/>
                  </a:cubicBezTo>
                  <a:cubicBezTo>
                    <a:pt x="718" y="1257"/>
                    <a:pt x="727" y="1256"/>
                    <a:pt x="737" y="1254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6"/>
                    <a:pt x="760" y="1194"/>
                    <a:pt x="769" y="1192"/>
                  </a:cubicBezTo>
                  <a:cubicBezTo>
                    <a:pt x="796" y="1241"/>
                    <a:pt x="796" y="1241"/>
                    <a:pt x="796" y="1241"/>
                  </a:cubicBezTo>
                  <a:cubicBezTo>
                    <a:pt x="805" y="1239"/>
                    <a:pt x="814" y="1236"/>
                    <a:pt x="822" y="1234"/>
                  </a:cubicBezTo>
                  <a:cubicBezTo>
                    <a:pt x="818" y="1177"/>
                    <a:pt x="818" y="1177"/>
                    <a:pt x="818" y="1177"/>
                  </a:cubicBezTo>
                  <a:cubicBezTo>
                    <a:pt x="828" y="1174"/>
                    <a:pt x="837" y="1171"/>
                    <a:pt x="846" y="1167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8" y="1209"/>
                    <a:pt x="896" y="1205"/>
                    <a:pt x="904" y="1201"/>
                  </a:cubicBezTo>
                  <a:cubicBezTo>
                    <a:pt x="893" y="1146"/>
                    <a:pt x="893" y="1146"/>
                    <a:pt x="893" y="1146"/>
                  </a:cubicBezTo>
                  <a:cubicBezTo>
                    <a:pt x="901" y="1142"/>
                    <a:pt x="910" y="1137"/>
                    <a:pt x="919" y="1132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2" y="1105"/>
                    <a:pt x="962" y="1105"/>
                    <a:pt x="962" y="1105"/>
                  </a:cubicBezTo>
                  <a:cubicBezTo>
                    <a:pt x="970" y="1100"/>
                    <a:pt x="978" y="1094"/>
                    <a:pt x="986" y="1088"/>
                  </a:cubicBezTo>
                  <a:cubicBezTo>
                    <a:pt x="1029" y="1122"/>
                    <a:pt x="1029" y="1122"/>
                    <a:pt x="1029" y="1122"/>
                  </a:cubicBezTo>
                  <a:cubicBezTo>
                    <a:pt x="1037" y="1116"/>
                    <a:pt x="1044" y="1110"/>
                    <a:pt x="1051" y="1104"/>
                  </a:cubicBezTo>
                  <a:cubicBezTo>
                    <a:pt x="1025" y="1055"/>
                    <a:pt x="1025" y="1055"/>
                    <a:pt x="1025" y="1055"/>
                  </a:cubicBezTo>
                  <a:cubicBezTo>
                    <a:pt x="1032" y="1048"/>
                    <a:pt x="1039" y="1041"/>
                    <a:pt x="1046" y="1034"/>
                  </a:cubicBezTo>
                  <a:cubicBezTo>
                    <a:pt x="1094" y="1062"/>
                    <a:pt x="1094" y="1062"/>
                    <a:pt x="1094" y="1062"/>
                  </a:cubicBezTo>
                  <a:cubicBezTo>
                    <a:pt x="1100" y="1055"/>
                    <a:pt x="1107" y="1048"/>
                    <a:pt x="1113" y="1041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1"/>
                    <a:pt x="1098" y="973"/>
                  </a:cubicBezTo>
                  <a:cubicBezTo>
                    <a:pt x="1149" y="994"/>
                    <a:pt x="1149" y="994"/>
                    <a:pt x="1149" y="994"/>
                  </a:cubicBezTo>
                  <a:cubicBezTo>
                    <a:pt x="1155" y="986"/>
                    <a:pt x="1160" y="978"/>
                    <a:pt x="1165" y="970"/>
                  </a:cubicBezTo>
                  <a:cubicBezTo>
                    <a:pt x="1127" y="931"/>
                    <a:pt x="1127" y="931"/>
                    <a:pt x="1127" y="931"/>
                  </a:cubicBezTo>
                  <a:cubicBezTo>
                    <a:pt x="1132" y="923"/>
                    <a:pt x="1137" y="914"/>
                    <a:pt x="1141" y="906"/>
                  </a:cubicBezTo>
                  <a:cubicBezTo>
                    <a:pt x="1195" y="919"/>
                    <a:pt x="1195" y="919"/>
                    <a:pt x="1195" y="919"/>
                  </a:cubicBezTo>
                  <a:cubicBezTo>
                    <a:pt x="1199" y="910"/>
                    <a:pt x="1203" y="902"/>
                    <a:pt x="1207" y="893"/>
                  </a:cubicBezTo>
                  <a:cubicBezTo>
                    <a:pt x="1164" y="860"/>
                    <a:pt x="1164" y="860"/>
                    <a:pt x="1164" y="860"/>
                  </a:cubicBezTo>
                  <a:cubicBezTo>
                    <a:pt x="1168" y="851"/>
                    <a:pt x="1171" y="842"/>
                    <a:pt x="1175" y="832"/>
                  </a:cubicBezTo>
                  <a:cubicBezTo>
                    <a:pt x="1229" y="838"/>
                    <a:pt x="1229" y="838"/>
                    <a:pt x="1229" y="838"/>
                  </a:cubicBezTo>
                  <a:cubicBezTo>
                    <a:pt x="1232" y="829"/>
                    <a:pt x="1235" y="820"/>
                    <a:pt x="1238" y="811"/>
                  </a:cubicBezTo>
                  <a:cubicBezTo>
                    <a:pt x="1191" y="784"/>
                    <a:pt x="1191" y="784"/>
                    <a:pt x="1191" y="784"/>
                  </a:cubicBezTo>
                  <a:cubicBezTo>
                    <a:pt x="1193" y="774"/>
                    <a:pt x="1196" y="765"/>
                    <a:pt x="1198" y="755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4"/>
                    <a:pt x="1256" y="735"/>
                    <a:pt x="1257" y="725"/>
                  </a:cubicBezTo>
                  <a:cubicBezTo>
                    <a:pt x="1207" y="705"/>
                    <a:pt x="1207" y="705"/>
                    <a:pt x="1207" y="705"/>
                  </a:cubicBezTo>
                  <a:cubicBezTo>
                    <a:pt x="1208" y="695"/>
                    <a:pt x="1209" y="685"/>
                    <a:pt x="1210" y="676"/>
                  </a:cubicBezTo>
                  <a:lnTo>
                    <a:pt x="1263" y="666"/>
                  </a:lnTo>
                  <a:close/>
                  <a:moveTo>
                    <a:pt x="632" y="1126"/>
                  </a:moveTo>
                  <a:cubicBezTo>
                    <a:pt x="359" y="1126"/>
                    <a:pt x="138" y="904"/>
                    <a:pt x="138" y="631"/>
                  </a:cubicBezTo>
                  <a:cubicBezTo>
                    <a:pt x="138" y="358"/>
                    <a:pt x="359" y="137"/>
                    <a:pt x="632" y="137"/>
                  </a:cubicBezTo>
                  <a:cubicBezTo>
                    <a:pt x="905" y="137"/>
                    <a:pt x="1127" y="358"/>
                    <a:pt x="1127" y="631"/>
                  </a:cubicBezTo>
                  <a:cubicBezTo>
                    <a:pt x="1127" y="904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文本框 242"/>
            <p:cNvSpPr txBox="1"/>
            <p:nvPr/>
          </p:nvSpPr>
          <p:spPr>
            <a:xfrm>
              <a:off x="2373190" y="2052884"/>
              <a:ext cx="1452175" cy="1093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374F8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 b="1" dirty="0">
                <a:solidFill>
                  <a:srgbClr val="374F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4" name="矩形 56"/>
            <p:cNvSpPr>
              <a:spLocks noChangeArrowheads="1"/>
            </p:cNvSpPr>
            <p:nvPr/>
          </p:nvSpPr>
          <p:spPr bwMode="auto">
            <a:xfrm>
              <a:off x="2048776" y="2949783"/>
              <a:ext cx="2169206" cy="42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rgbClr val="374F8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200" b="1" dirty="0">
                <a:solidFill>
                  <a:srgbClr val="374F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5" name="组合 244"/>
          <p:cNvGrpSpPr/>
          <p:nvPr/>
        </p:nvGrpSpPr>
        <p:grpSpPr>
          <a:xfrm>
            <a:off x="2871934" y="2668602"/>
            <a:ext cx="1617700" cy="1767945"/>
            <a:chOff x="3355975" y="2770188"/>
            <a:chExt cx="3743325" cy="4090988"/>
          </a:xfrm>
        </p:grpSpPr>
        <p:sp>
          <p:nvSpPr>
            <p:cNvPr id="246" name="Freeform 486"/>
            <p:cNvSpPr/>
            <p:nvPr/>
          </p:nvSpPr>
          <p:spPr bwMode="auto">
            <a:xfrm>
              <a:off x="4090988" y="5091113"/>
              <a:ext cx="100013" cy="198438"/>
            </a:xfrm>
            <a:custGeom>
              <a:avLst/>
              <a:gdLst>
                <a:gd name="T0" fmla="*/ 63 w 63"/>
                <a:gd name="T1" fmla="*/ 125 h 125"/>
                <a:gd name="T2" fmla="*/ 0 w 63"/>
                <a:gd name="T3" fmla="*/ 62 h 125"/>
                <a:gd name="T4" fmla="*/ 63 w 63"/>
                <a:gd name="T5" fmla="*/ 0 h 125"/>
                <a:gd name="T6" fmla="*/ 63 w 63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5">
                  <a:moveTo>
                    <a:pt x="63" y="125"/>
                  </a:moveTo>
                  <a:lnTo>
                    <a:pt x="0" y="62"/>
                  </a:lnTo>
                  <a:lnTo>
                    <a:pt x="63" y="0"/>
                  </a:lnTo>
                  <a:lnTo>
                    <a:pt x="63" y="125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87"/>
            <p:cNvSpPr/>
            <p:nvPr/>
          </p:nvSpPr>
          <p:spPr bwMode="auto">
            <a:xfrm>
              <a:off x="3960813" y="5091113"/>
              <a:ext cx="100013" cy="198438"/>
            </a:xfrm>
            <a:custGeom>
              <a:avLst/>
              <a:gdLst>
                <a:gd name="T0" fmla="*/ 63 w 63"/>
                <a:gd name="T1" fmla="*/ 125 h 125"/>
                <a:gd name="T2" fmla="*/ 0 w 63"/>
                <a:gd name="T3" fmla="*/ 62 h 125"/>
                <a:gd name="T4" fmla="*/ 63 w 63"/>
                <a:gd name="T5" fmla="*/ 0 h 125"/>
                <a:gd name="T6" fmla="*/ 63 w 63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5">
                  <a:moveTo>
                    <a:pt x="63" y="125"/>
                  </a:moveTo>
                  <a:lnTo>
                    <a:pt x="0" y="62"/>
                  </a:lnTo>
                  <a:lnTo>
                    <a:pt x="63" y="0"/>
                  </a:lnTo>
                  <a:lnTo>
                    <a:pt x="63" y="125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672"/>
            <p:cNvSpPr>
              <a:spLocks noEditPoints="1"/>
            </p:cNvSpPr>
            <p:nvPr/>
          </p:nvSpPr>
          <p:spPr bwMode="auto">
            <a:xfrm>
              <a:off x="3355975" y="2770188"/>
              <a:ext cx="3743325" cy="4090988"/>
            </a:xfrm>
            <a:custGeom>
              <a:avLst/>
              <a:gdLst>
                <a:gd name="T0" fmla="*/ 788 w 1493"/>
                <a:gd name="T1" fmla="*/ 1630 h 1630"/>
                <a:gd name="T2" fmla="*/ 752 w 1493"/>
                <a:gd name="T3" fmla="*/ 1628 h 1630"/>
                <a:gd name="T4" fmla="*/ 716 w 1493"/>
                <a:gd name="T5" fmla="*/ 1624 h 1630"/>
                <a:gd name="T6" fmla="*/ 680 w 1493"/>
                <a:gd name="T7" fmla="*/ 1619 h 1630"/>
                <a:gd name="T8" fmla="*/ 645 w 1493"/>
                <a:gd name="T9" fmla="*/ 1613 h 1630"/>
                <a:gd name="T10" fmla="*/ 610 w 1493"/>
                <a:gd name="T11" fmla="*/ 1604 h 1630"/>
                <a:gd name="T12" fmla="*/ 575 w 1493"/>
                <a:gd name="T13" fmla="*/ 1594 h 1630"/>
                <a:gd name="T14" fmla="*/ 541 w 1493"/>
                <a:gd name="T15" fmla="*/ 1583 h 1630"/>
                <a:gd name="T16" fmla="*/ 507 w 1493"/>
                <a:gd name="T17" fmla="*/ 1570 h 1630"/>
                <a:gd name="T18" fmla="*/ 474 w 1493"/>
                <a:gd name="T19" fmla="*/ 1556 h 1630"/>
                <a:gd name="T20" fmla="*/ 441 w 1493"/>
                <a:gd name="T21" fmla="*/ 1540 h 1630"/>
                <a:gd name="T22" fmla="*/ 410 w 1493"/>
                <a:gd name="T23" fmla="*/ 1523 h 1630"/>
                <a:gd name="T24" fmla="*/ 379 w 1493"/>
                <a:gd name="T25" fmla="*/ 1504 h 1630"/>
                <a:gd name="T26" fmla="*/ 349 w 1493"/>
                <a:gd name="T27" fmla="*/ 1484 h 1630"/>
                <a:gd name="T28" fmla="*/ 319 w 1493"/>
                <a:gd name="T29" fmla="*/ 1463 h 1630"/>
                <a:gd name="T30" fmla="*/ 291 w 1493"/>
                <a:gd name="T31" fmla="*/ 1440 h 1630"/>
                <a:gd name="T32" fmla="*/ 264 w 1493"/>
                <a:gd name="T33" fmla="*/ 1416 h 1630"/>
                <a:gd name="T34" fmla="*/ 238 w 1493"/>
                <a:gd name="T35" fmla="*/ 1391 h 1630"/>
                <a:gd name="T36" fmla="*/ 213 w 1493"/>
                <a:gd name="T37" fmla="*/ 1365 h 1630"/>
                <a:gd name="T38" fmla="*/ 190 w 1493"/>
                <a:gd name="T39" fmla="*/ 1338 h 1630"/>
                <a:gd name="T40" fmla="*/ 167 w 1493"/>
                <a:gd name="T41" fmla="*/ 1310 h 1630"/>
                <a:gd name="T42" fmla="*/ 146 w 1493"/>
                <a:gd name="T43" fmla="*/ 1281 h 1630"/>
                <a:gd name="T44" fmla="*/ 126 w 1493"/>
                <a:gd name="T45" fmla="*/ 1251 h 1630"/>
                <a:gd name="T46" fmla="*/ 90 w 1493"/>
                <a:gd name="T47" fmla="*/ 1189 h 1630"/>
                <a:gd name="T48" fmla="*/ 62 w 1493"/>
                <a:gd name="T49" fmla="*/ 1110 h 1630"/>
                <a:gd name="T50" fmla="*/ 39 w 1493"/>
                <a:gd name="T51" fmla="*/ 1042 h 1630"/>
                <a:gd name="T52" fmla="*/ 22 w 1493"/>
                <a:gd name="T53" fmla="*/ 973 h 1630"/>
                <a:gd name="T54" fmla="*/ 12 w 1493"/>
                <a:gd name="T55" fmla="*/ 902 h 1630"/>
                <a:gd name="T56" fmla="*/ 7 w 1493"/>
                <a:gd name="T57" fmla="*/ 831 h 1630"/>
                <a:gd name="T58" fmla="*/ 7 w 1493"/>
                <a:gd name="T59" fmla="*/ 794 h 1630"/>
                <a:gd name="T60" fmla="*/ 12 w 1493"/>
                <a:gd name="T61" fmla="*/ 722 h 1630"/>
                <a:gd name="T62" fmla="*/ 24 w 1493"/>
                <a:gd name="T63" fmla="*/ 652 h 1630"/>
                <a:gd name="T64" fmla="*/ 41 w 1493"/>
                <a:gd name="T65" fmla="*/ 583 h 1630"/>
                <a:gd name="T66" fmla="*/ 65 w 1493"/>
                <a:gd name="T67" fmla="*/ 515 h 1630"/>
                <a:gd name="T68" fmla="*/ 94 w 1493"/>
                <a:gd name="T69" fmla="*/ 450 h 1630"/>
                <a:gd name="T70" fmla="*/ 130 w 1493"/>
                <a:gd name="T71" fmla="*/ 387 h 1630"/>
                <a:gd name="T72" fmla="*/ 1491 w 1493"/>
                <a:gd name="T73" fmla="*/ 360 h 1630"/>
                <a:gd name="T74" fmla="*/ 1470 w 1493"/>
                <a:gd name="T75" fmla="*/ 331 h 1630"/>
                <a:gd name="T76" fmla="*/ 1448 w 1493"/>
                <a:gd name="T77" fmla="*/ 302 h 1630"/>
                <a:gd name="T78" fmla="*/ 1425 w 1493"/>
                <a:gd name="T79" fmla="*/ 275 h 1630"/>
                <a:gd name="T80" fmla="*/ 1400 w 1493"/>
                <a:gd name="T81" fmla="*/ 248 h 1630"/>
                <a:gd name="T82" fmla="*/ 1374 w 1493"/>
                <a:gd name="T83" fmla="*/ 223 h 1630"/>
                <a:gd name="T84" fmla="*/ 1348 w 1493"/>
                <a:gd name="T85" fmla="*/ 199 h 1630"/>
                <a:gd name="T86" fmla="*/ 1320 w 1493"/>
                <a:gd name="T87" fmla="*/ 176 h 1630"/>
                <a:gd name="T88" fmla="*/ 1291 w 1493"/>
                <a:gd name="T89" fmla="*/ 154 h 1630"/>
                <a:gd name="T90" fmla="*/ 1261 w 1493"/>
                <a:gd name="T91" fmla="*/ 134 h 1630"/>
                <a:gd name="T92" fmla="*/ 1231 w 1493"/>
                <a:gd name="T93" fmla="*/ 114 h 1630"/>
                <a:gd name="T94" fmla="*/ 1199 w 1493"/>
                <a:gd name="T95" fmla="*/ 97 h 1630"/>
                <a:gd name="T96" fmla="*/ 1167 w 1493"/>
                <a:gd name="T97" fmla="*/ 80 h 1630"/>
                <a:gd name="T98" fmla="*/ 1134 w 1493"/>
                <a:gd name="T99" fmla="*/ 65 h 1630"/>
                <a:gd name="T100" fmla="*/ 1101 w 1493"/>
                <a:gd name="T101" fmla="*/ 52 h 1630"/>
                <a:gd name="T102" fmla="*/ 1066 w 1493"/>
                <a:gd name="T103" fmla="*/ 40 h 1630"/>
                <a:gd name="T104" fmla="*/ 1032 w 1493"/>
                <a:gd name="T105" fmla="*/ 30 h 1630"/>
                <a:gd name="T106" fmla="*/ 997 w 1493"/>
                <a:gd name="T107" fmla="*/ 21 h 1630"/>
                <a:gd name="T108" fmla="*/ 962 w 1493"/>
                <a:gd name="T109" fmla="*/ 14 h 1630"/>
                <a:gd name="T110" fmla="*/ 926 w 1493"/>
                <a:gd name="T111" fmla="*/ 8 h 1630"/>
                <a:gd name="T112" fmla="*/ 890 w 1493"/>
                <a:gd name="T113" fmla="*/ 4 h 1630"/>
                <a:gd name="T114" fmla="*/ 854 w 1493"/>
                <a:gd name="T115" fmla="*/ 1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93" h="1630">
                  <a:moveTo>
                    <a:pt x="824" y="1623"/>
                  </a:moveTo>
                  <a:cubicBezTo>
                    <a:pt x="821" y="1623"/>
                    <a:pt x="818" y="1623"/>
                    <a:pt x="815" y="1623"/>
                  </a:cubicBezTo>
                  <a:cubicBezTo>
                    <a:pt x="812" y="1623"/>
                    <a:pt x="812" y="1623"/>
                    <a:pt x="812" y="1623"/>
                  </a:cubicBezTo>
                  <a:cubicBezTo>
                    <a:pt x="812" y="1630"/>
                    <a:pt x="812" y="1630"/>
                    <a:pt x="812" y="1630"/>
                  </a:cubicBezTo>
                  <a:cubicBezTo>
                    <a:pt x="815" y="1630"/>
                    <a:pt x="815" y="1630"/>
                    <a:pt x="815" y="1630"/>
                  </a:cubicBezTo>
                  <a:cubicBezTo>
                    <a:pt x="818" y="1630"/>
                    <a:pt x="821" y="1630"/>
                    <a:pt x="824" y="1630"/>
                  </a:cubicBezTo>
                  <a:cubicBezTo>
                    <a:pt x="824" y="1623"/>
                    <a:pt x="824" y="1623"/>
                    <a:pt x="824" y="1623"/>
                  </a:cubicBezTo>
                  <a:moveTo>
                    <a:pt x="776" y="1622"/>
                  </a:moveTo>
                  <a:cubicBezTo>
                    <a:pt x="776" y="1629"/>
                    <a:pt x="776" y="1629"/>
                    <a:pt x="776" y="1629"/>
                  </a:cubicBezTo>
                  <a:cubicBezTo>
                    <a:pt x="780" y="1630"/>
                    <a:pt x="784" y="1630"/>
                    <a:pt x="788" y="1630"/>
                  </a:cubicBezTo>
                  <a:cubicBezTo>
                    <a:pt x="788" y="1622"/>
                    <a:pt x="788" y="1622"/>
                    <a:pt x="788" y="1622"/>
                  </a:cubicBezTo>
                  <a:cubicBezTo>
                    <a:pt x="784" y="1622"/>
                    <a:pt x="780" y="1622"/>
                    <a:pt x="776" y="1622"/>
                  </a:cubicBezTo>
                  <a:moveTo>
                    <a:pt x="859" y="1622"/>
                  </a:moveTo>
                  <a:cubicBezTo>
                    <a:pt x="855" y="1622"/>
                    <a:pt x="851" y="1622"/>
                    <a:pt x="848" y="1622"/>
                  </a:cubicBezTo>
                  <a:cubicBezTo>
                    <a:pt x="848" y="1630"/>
                    <a:pt x="848" y="1630"/>
                    <a:pt x="848" y="1630"/>
                  </a:cubicBezTo>
                  <a:cubicBezTo>
                    <a:pt x="852" y="1629"/>
                    <a:pt x="856" y="1629"/>
                    <a:pt x="860" y="1629"/>
                  </a:cubicBezTo>
                  <a:cubicBezTo>
                    <a:pt x="859" y="1622"/>
                    <a:pt x="859" y="1622"/>
                    <a:pt x="859" y="1622"/>
                  </a:cubicBezTo>
                  <a:moveTo>
                    <a:pt x="740" y="1620"/>
                  </a:moveTo>
                  <a:cubicBezTo>
                    <a:pt x="740" y="1627"/>
                    <a:pt x="740" y="1627"/>
                    <a:pt x="740" y="1627"/>
                  </a:cubicBezTo>
                  <a:cubicBezTo>
                    <a:pt x="744" y="1627"/>
                    <a:pt x="748" y="1628"/>
                    <a:pt x="752" y="1628"/>
                  </a:cubicBezTo>
                  <a:cubicBezTo>
                    <a:pt x="752" y="1621"/>
                    <a:pt x="752" y="1621"/>
                    <a:pt x="752" y="1621"/>
                  </a:cubicBezTo>
                  <a:cubicBezTo>
                    <a:pt x="748" y="1620"/>
                    <a:pt x="744" y="1620"/>
                    <a:pt x="740" y="1620"/>
                  </a:cubicBezTo>
                  <a:moveTo>
                    <a:pt x="895" y="1619"/>
                  </a:moveTo>
                  <a:cubicBezTo>
                    <a:pt x="891" y="1619"/>
                    <a:pt x="887" y="1620"/>
                    <a:pt x="883" y="1620"/>
                  </a:cubicBezTo>
                  <a:cubicBezTo>
                    <a:pt x="884" y="1627"/>
                    <a:pt x="884" y="1627"/>
                    <a:pt x="884" y="1627"/>
                  </a:cubicBezTo>
                  <a:cubicBezTo>
                    <a:pt x="888" y="1627"/>
                    <a:pt x="892" y="1627"/>
                    <a:pt x="896" y="1626"/>
                  </a:cubicBezTo>
                  <a:cubicBezTo>
                    <a:pt x="895" y="1619"/>
                    <a:pt x="895" y="1619"/>
                    <a:pt x="895" y="1619"/>
                  </a:cubicBezTo>
                  <a:moveTo>
                    <a:pt x="705" y="1616"/>
                  </a:moveTo>
                  <a:cubicBezTo>
                    <a:pt x="704" y="1623"/>
                    <a:pt x="704" y="1623"/>
                    <a:pt x="704" y="1623"/>
                  </a:cubicBezTo>
                  <a:cubicBezTo>
                    <a:pt x="708" y="1623"/>
                    <a:pt x="712" y="1624"/>
                    <a:pt x="716" y="1624"/>
                  </a:cubicBezTo>
                  <a:cubicBezTo>
                    <a:pt x="717" y="1617"/>
                    <a:pt x="717" y="1617"/>
                    <a:pt x="717" y="1617"/>
                  </a:cubicBezTo>
                  <a:cubicBezTo>
                    <a:pt x="713" y="1617"/>
                    <a:pt x="709" y="1616"/>
                    <a:pt x="705" y="1616"/>
                  </a:cubicBezTo>
                  <a:moveTo>
                    <a:pt x="931" y="1615"/>
                  </a:moveTo>
                  <a:cubicBezTo>
                    <a:pt x="927" y="1615"/>
                    <a:pt x="923" y="1616"/>
                    <a:pt x="919" y="1616"/>
                  </a:cubicBezTo>
                  <a:cubicBezTo>
                    <a:pt x="920" y="1624"/>
                    <a:pt x="920" y="1624"/>
                    <a:pt x="920" y="1624"/>
                  </a:cubicBezTo>
                  <a:cubicBezTo>
                    <a:pt x="924" y="1623"/>
                    <a:pt x="928" y="1623"/>
                    <a:pt x="932" y="1622"/>
                  </a:cubicBezTo>
                  <a:cubicBezTo>
                    <a:pt x="931" y="1615"/>
                    <a:pt x="931" y="1615"/>
                    <a:pt x="931" y="1615"/>
                  </a:cubicBezTo>
                  <a:moveTo>
                    <a:pt x="670" y="1610"/>
                  </a:moveTo>
                  <a:cubicBezTo>
                    <a:pt x="668" y="1617"/>
                    <a:pt x="668" y="1617"/>
                    <a:pt x="668" y="1617"/>
                  </a:cubicBezTo>
                  <a:cubicBezTo>
                    <a:pt x="672" y="1618"/>
                    <a:pt x="676" y="1619"/>
                    <a:pt x="680" y="1619"/>
                  </a:cubicBezTo>
                  <a:cubicBezTo>
                    <a:pt x="681" y="1612"/>
                    <a:pt x="681" y="1612"/>
                    <a:pt x="681" y="1612"/>
                  </a:cubicBezTo>
                  <a:cubicBezTo>
                    <a:pt x="677" y="1611"/>
                    <a:pt x="674" y="1611"/>
                    <a:pt x="670" y="1610"/>
                  </a:cubicBezTo>
                  <a:moveTo>
                    <a:pt x="966" y="1609"/>
                  </a:moveTo>
                  <a:cubicBezTo>
                    <a:pt x="962" y="1610"/>
                    <a:pt x="958" y="1610"/>
                    <a:pt x="954" y="1611"/>
                  </a:cubicBezTo>
                  <a:cubicBezTo>
                    <a:pt x="955" y="1618"/>
                    <a:pt x="955" y="1618"/>
                    <a:pt x="955" y="1618"/>
                  </a:cubicBezTo>
                  <a:cubicBezTo>
                    <a:pt x="959" y="1618"/>
                    <a:pt x="963" y="1617"/>
                    <a:pt x="967" y="1616"/>
                  </a:cubicBezTo>
                  <a:cubicBezTo>
                    <a:pt x="966" y="1609"/>
                    <a:pt x="966" y="1609"/>
                    <a:pt x="966" y="1609"/>
                  </a:cubicBezTo>
                  <a:moveTo>
                    <a:pt x="635" y="1603"/>
                  </a:moveTo>
                  <a:cubicBezTo>
                    <a:pt x="633" y="1610"/>
                    <a:pt x="633" y="1610"/>
                    <a:pt x="633" y="1610"/>
                  </a:cubicBezTo>
                  <a:cubicBezTo>
                    <a:pt x="637" y="1611"/>
                    <a:pt x="641" y="1612"/>
                    <a:pt x="645" y="1613"/>
                  </a:cubicBezTo>
                  <a:cubicBezTo>
                    <a:pt x="646" y="1605"/>
                    <a:pt x="646" y="1605"/>
                    <a:pt x="646" y="1605"/>
                  </a:cubicBezTo>
                  <a:cubicBezTo>
                    <a:pt x="642" y="1604"/>
                    <a:pt x="639" y="1604"/>
                    <a:pt x="635" y="1603"/>
                  </a:cubicBezTo>
                  <a:moveTo>
                    <a:pt x="1001" y="1601"/>
                  </a:moveTo>
                  <a:cubicBezTo>
                    <a:pt x="997" y="1602"/>
                    <a:pt x="993" y="1603"/>
                    <a:pt x="989" y="1604"/>
                  </a:cubicBezTo>
                  <a:cubicBezTo>
                    <a:pt x="991" y="1611"/>
                    <a:pt x="991" y="1611"/>
                    <a:pt x="991" y="1611"/>
                  </a:cubicBezTo>
                  <a:cubicBezTo>
                    <a:pt x="995" y="1610"/>
                    <a:pt x="998" y="1609"/>
                    <a:pt x="1002" y="1609"/>
                  </a:cubicBezTo>
                  <a:cubicBezTo>
                    <a:pt x="1001" y="1601"/>
                    <a:pt x="1001" y="1601"/>
                    <a:pt x="1001" y="1601"/>
                  </a:cubicBezTo>
                  <a:moveTo>
                    <a:pt x="600" y="1594"/>
                  </a:moveTo>
                  <a:cubicBezTo>
                    <a:pt x="598" y="1601"/>
                    <a:pt x="598" y="1601"/>
                    <a:pt x="598" y="1601"/>
                  </a:cubicBezTo>
                  <a:cubicBezTo>
                    <a:pt x="602" y="1602"/>
                    <a:pt x="606" y="1603"/>
                    <a:pt x="610" y="1604"/>
                  </a:cubicBezTo>
                  <a:cubicBezTo>
                    <a:pt x="612" y="1597"/>
                    <a:pt x="612" y="1597"/>
                    <a:pt x="612" y="1597"/>
                  </a:cubicBezTo>
                  <a:cubicBezTo>
                    <a:pt x="608" y="1596"/>
                    <a:pt x="604" y="1595"/>
                    <a:pt x="600" y="1594"/>
                  </a:cubicBezTo>
                  <a:moveTo>
                    <a:pt x="1035" y="1592"/>
                  </a:moveTo>
                  <a:cubicBezTo>
                    <a:pt x="1031" y="1593"/>
                    <a:pt x="1028" y="1595"/>
                    <a:pt x="1024" y="1596"/>
                  </a:cubicBezTo>
                  <a:cubicBezTo>
                    <a:pt x="1026" y="1603"/>
                    <a:pt x="1026" y="1603"/>
                    <a:pt x="1026" y="1603"/>
                  </a:cubicBezTo>
                  <a:cubicBezTo>
                    <a:pt x="1030" y="1602"/>
                    <a:pt x="1033" y="1601"/>
                    <a:pt x="1037" y="1600"/>
                  </a:cubicBezTo>
                  <a:cubicBezTo>
                    <a:pt x="1035" y="1592"/>
                    <a:pt x="1035" y="1592"/>
                    <a:pt x="1035" y="1592"/>
                  </a:cubicBezTo>
                  <a:moveTo>
                    <a:pt x="566" y="1584"/>
                  </a:moveTo>
                  <a:cubicBezTo>
                    <a:pt x="564" y="1591"/>
                    <a:pt x="564" y="1591"/>
                    <a:pt x="564" y="1591"/>
                  </a:cubicBezTo>
                  <a:cubicBezTo>
                    <a:pt x="567" y="1592"/>
                    <a:pt x="571" y="1593"/>
                    <a:pt x="575" y="1594"/>
                  </a:cubicBezTo>
                  <a:cubicBezTo>
                    <a:pt x="577" y="1587"/>
                    <a:pt x="577" y="1587"/>
                    <a:pt x="577" y="1587"/>
                  </a:cubicBezTo>
                  <a:cubicBezTo>
                    <a:pt x="573" y="1586"/>
                    <a:pt x="570" y="1585"/>
                    <a:pt x="566" y="1584"/>
                  </a:cubicBezTo>
                  <a:moveTo>
                    <a:pt x="1069" y="1582"/>
                  </a:moveTo>
                  <a:cubicBezTo>
                    <a:pt x="1066" y="1583"/>
                    <a:pt x="1062" y="1584"/>
                    <a:pt x="1058" y="1586"/>
                  </a:cubicBezTo>
                  <a:cubicBezTo>
                    <a:pt x="1060" y="1593"/>
                    <a:pt x="1060" y="1593"/>
                    <a:pt x="1060" y="1593"/>
                  </a:cubicBezTo>
                  <a:cubicBezTo>
                    <a:pt x="1064" y="1591"/>
                    <a:pt x="1068" y="1590"/>
                    <a:pt x="1072" y="1589"/>
                  </a:cubicBezTo>
                  <a:cubicBezTo>
                    <a:pt x="1069" y="1582"/>
                    <a:pt x="1069" y="1582"/>
                    <a:pt x="1069" y="1582"/>
                  </a:cubicBezTo>
                  <a:moveTo>
                    <a:pt x="532" y="1572"/>
                  </a:moveTo>
                  <a:cubicBezTo>
                    <a:pt x="529" y="1579"/>
                    <a:pt x="529" y="1579"/>
                    <a:pt x="529" y="1579"/>
                  </a:cubicBezTo>
                  <a:cubicBezTo>
                    <a:pt x="533" y="1580"/>
                    <a:pt x="537" y="1582"/>
                    <a:pt x="541" y="1583"/>
                  </a:cubicBezTo>
                  <a:cubicBezTo>
                    <a:pt x="543" y="1576"/>
                    <a:pt x="543" y="1576"/>
                    <a:pt x="543" y="1576"/>
                  </a:cubicBezTo>
                  <a:cubicBezTo>
                    <a:pt x="539" y="1575"/>
                    <a:pt x="536" y="1573"/>
                    <a:pt x="532" y="1572"/>
                  </a:cubicBezTo>
                  <a:moveTo>
                    <a:pt x="1103" y="1570"/>
                  </a:moveTo>
                  <a:cubicBezTo>
                    <a:pt x="1099" y="1571"/>
                    <a:pt x="1096" y="1573"/>
                    <a:pt x="1092" y="1574"/>
                  </a:cubicBezTo>
                  <a:cubicBezTo>
                    <a:pt x="1094" y="1581"/>
                    <a:pt x="1094" y="1581"/>
                    <a:pt x="1094" y="1581"/>
                  </a:cubicBezTo>
                  <a:cubicBezTo>
                    <a:pt x="1098" y="1580"/>
                    <a:pt x="1102" y="1578"/>
                    <a:pt x="1106" y="1577"/>
                  </a:cubicBezTo>
                  <a:cubicBezTo>
                    <a:pt x="1103" y="1570"/>
                    <a:pt x="1103" y="1570"/>
                    <a:pt x="1103" y="1570"/>
                  </a:cubicBezTo>
                  <a:moveTo>
                    <a:pt x="499" y="1559"/>
                  </a:moveTo>
                  <a:cubicBezTo>
                    <a:pt x="496" y="1566"/>
                    <a:pt x="496" y="1566"/>
                    <a:pt x="496" y="1566"/>
                  </a:cubicBezTo>
                  <a:cubicBezTo>
                    <a:pt x="499" y="1567"/>
                    <a:pt x="503" y="1569"/>
                    <a:pt x="507" y="1570"/>
                  </a:cubicBezTo>
                  <a:cubicBezTo>
                    <a:pt x="510" y="1563"/>
                    <a:pt x="510" y="1563"/>
                    <a:pt x="510" y="1563"/>
                  </a:cubicBezTo>
                  <a:cubicBezTo>
                    <a:pt x="506" y="1562"/>
                    <a:pt x="502" y="1560"/>
                    <a:pt x="499" y="1559"/>
                  </a:cubicBezTo>
                  <a:moveTo>
                    <a:pt x="1136" y="1556"/>
                  </a:moveTo>
                  <a:cubicBezTo>
                    <a:pt x="1132" y="1558"/>
                    <a:pt x="1129" y="1560"/>
                    <a:pt x="1125" y="1561"/>
                  </a:cubicBezTo>
                  <a:cubicBezTo>
                    <a:pt x="1128" y="1568"/>
                    <a:pt x="1128" y="1568"/>
                    <a:pt x="1128" y="1568"/>
                  </a:cubicBezTo>
                  <a:cubicBezTo>
                    <a:pt x="1132" y="1566"/>
                    <a:pt x="1135" y="1565"/>
                    <a:pt x="1139" y="1563"/>
                  </a:cubicBezTo>
                  <a:cubicBezTo>
                    <a:pt x="1136" y="1556"/>
                    <a:pt x="1136" y="1556"/>
                    <a:pt x="1136" y="1556"/>
                  </a:cubicBezTo>
                  <a:moveTo>
                    <a:pt x="466" y="1544"/>
                  </a:moveTo>
                  <a:cubicBezTo>
                    <a:pt x="463" y="1551"/>
                    <a:pt x="463" y="1551"/>
                    <a:pt x="463" y="1551"/>
                  </a:cubicBezTo>
                  <a:cubicBezTo>
                    <a:pt x="466" y="1552"/>
                    <a:pt x="470" y="1554"/>
                    <a:pt x="474" y="1556"/>
                  </a:cubicBezTo>
                  <a:cubicBezTo>
                    <a:pt x="477" y="1549"/>
                    <a:pt x="477" y="1549"/>
                    <a:pt x="477" y="1549"/>
                  </a:cubicBezTo>
                  <a:cubicBezTo>
                    <a:pt x="473" y="1547"/>
                    <a:pt x="470" y="1546"/>
                    <a:pt x="466" y="1544"/>
                  </a:cubicBezTo>
                  <a:moveTo>
                    <a:pt x="1168" y="1542"/>
                  </a:moveTo>
                  <a:cubicBezTo>
                    <a:pt x="1165" y="1543"/>
                    <a:pt x="1161" y="1545"/>
                    <a:pt x="1158" y="1547"/>
                  </a:cubicBezTo>
                  <a:cubicBezTo>
                    <a:pt x="1161" y="1553"/>
                    <a:pt x="1161" y="1553"/>
                    <a:pt x="1161" y="1553"/>
                  </a:cubicBezTo>
                  <a:cubicBezTo>
                    <a:pt x="1164" y="1552"/>
                    <a:pt x="1168" y="1550"/>
                    <a:pt x="1172" y="1548"/>
                  </a:cubicBezTo>
                  <a:cubicBezTo>
                    <a:pt x="1168" y="1542"/>
                    <a:pt x="1168" y="1542"/>
                    <a:pt x="1168" y="1542"/>
                  </a:cubicBezTo>
                  <a:moveTo>
                    <a:pt x="434" y="1528"/>
                  </a:moveTo>
                  <a:cubicBezTo>
                    <a:pt x="431" y="1534"/>
                    <a:pt x="431" y="1534"/>
                    <a:pt x="431" y="1534"/>
                  </a:cubicBezTo>
                  <a:cubicBezTo>
                    <a:pt x="434" y="1536"/>
                    <a:pt x="438" y="1538"/>
                    <a:pt x="441" y="1540"/>
                  </a:cubicBezTo>
                  <a:cubicBezTo>
                    <a:pt x="445" y="1533"/>
                    <a:pt x="445" y="1533"/>
                    <a:pt x="445" y="1533"/>
                  </a:cubicBezTo>
                  <a:cubicBezTo>
                    <a:pt x="441" y="1532"/>
                    <a:pt x="438" y="1530"/>
                    <a:pt x="434" y="1528"/>
                  </a:cubicBezTo>
                  <a:moveTo>
                    <a:pt x="1200" y="1525"/>
                  </a:moveTo>
                  <a:cubicBezTo>
                    <a:pt x="1197" y="1527"/>
                    <a:pt x="1193" y="1529"/>
                    <a:pt x="1190" y="1531"/>
                  </a:cubicBezTo>
                  <a:cubicBezTo>
                    <a:pt x="1193" y="1537"/>
                    <a:pt x="1193" y="1537"/>
                    <a:pt x="1193" y="1537"/>
                  </a:cubicBezTo>
                  <a:cubicBezTo>
                    <a:pt x="1197" y="1535"/>
                    <a:pt x="1200" y="1534"/>
                    <a:pt x="1204" y="1532"/>
                  </a:cubicBezTo>
                  <a:cubicBezTo>
                    <a:pt x="1200" y="1525"/>
                    <a:pt x="1200" y="1525"/>
                    <a:pt x="1200" y="1525"/>
                  </a:cubicBezTo>
                  <a:moveTo>
                    <a:pt x="403" y="1510"/>
                  </a:moveTo>
                  <a:cubicBezTo>
                    <a:pt x="399" y="1517"/>
                    <a:pt x="399" y="1517"/>
                    <a:pt x="399" y="1517"/>
                  </a:cubicBezTo>
                  <a:cubicBezTo>
                    <a:pt x="403" y="1519"/>
                    <a:pt x="406" y="1521"/>
                    <a:pt x="410" y="1523"/>
                  </a:cubicBezTo>
                  <a:cubicBezTo>
                    <a:pt x="413" y="1516"/>
                    <a:pt x="413" y="1516"/>
                    <a:pt x="413" y="1516"/>
                  </a:cubicBezTo>
                  <a:cubicBezTo>
                    <a:pt x="410" y="1514"/>
                    <a:pt x="406" y="1512"/>
                    <a:pt x="403" y="1510"/>
                  </a:cubicBezTo>
                  <a:moveTo>
                    <a:pt x="1231" y="1507"/>
                  </a:moveTo>
                  <a:cubicBezTo>
                    <a:pt x="1228" y="1510"/>
                    <a:pt x="1224" y="1512"/>
                    <a:pt x="1221" y="1514"/>
                  </a:cubicBezTo>
                  <a:cubicBezTo>
                    <a:pt x="1224" y="1520"/>
                    <a:pt x="1224" y="1520"/>
                    <a:pt x="1224" y="1520"/>
                  </a:cubicBezTo>
                  <a:cubicBezTo>
                    <a:pt x="1228" y="1518"/>
                    <a:pt x="1231" y="1516"/>
                    <a:pt x="1235" y="1514"/>
                  </a:cubicBezTo>
                  <a:cubicBezTo>
                    <a:pt x="1231" y="1507"/>
                    <a:pt x="1231" y="1507"/>
                    <a:pt x="1231" y="1507"/>
                  </a:cubicBezTo>
                  <a:moveTo>
                    <a:pt x="373" y="1491"/>
                  </a:moveTo>
                  <a:cubicBezTo>
                    <a:pt x="369" y="1497"/>
                    <a:pt x="369" y="1497"/>
                    <a:pt x="369" y="1497"/>
                  </a:cubicBezTo>
                  <a:cubicBezTo>
                    <a:pt x="372" y="1500"/>
                    <a:pt x="375" y="1502"/>
                    <a:pt x="379" y="1504"/>
                  </a:cubicBezTo>
                  <a:cubicBezTo>
                    <a:pt x="383" y="1498"/>
                    <a:pt x="383" y="1498"/>
                    <a:pt x="383" y="1498"/>
                  </a:cubicBezTo>
                  <a:cubicBezTo>
                    <a:pt x="379" y="1496"/>
                    <a:pt x="376" y="1493"/>
                    <a:pt x="373" y="1491"/>
                  </a:cubicBezTo>
                  <a:moveTo>
                    <a:pt x="1261" y="1488"/>
                  </a:moveTo>
                  <a:cubicBezTo>
                    <a:pt x="1258" y="1491"/>
                    <a:pt x="1254" y="1493"/>
                    <a:pt x="1251" y="1495"/>
                  </a:cubicBezTo>
                  <a:cubicBezTo>
                    <a:pt x="1255" y="1501"/>
                    <a:pt x="1255" y="1501"/>
                    <a:pt x="1255" y="1501"/>
                  </a:cubicBezTo>
                  <a:cubicBezTo>
                    <a:pt x="1259" y="1499"/>
                    <a:pt x="1262" y="1497"/>
                    <a:pt x="1265" y="1495"/>
                  </a:cubicBezTo>
                  <a:cubicBezTo>
                    <a:pt x="1261" y="1488"/>
                    <a:pt x="1261" y="1488"/>
                    <a:pt x="1261" y="1488"/>
                  </a:cubicBezTo>
                  <a:moveTo>
                    <a:pt x="343" y="1471"/>
                  </a:moveTo>
                  <a:cubicBezTo>
                    <a:pt x="339" y="1477"/>
                    <a:pt x="339" y="1477"/>
                    <a:pt x="339" y="1477"/>
                  </a:cubicBezTo>
                  <a:cubicBezTo>
                    <a:pt x="342" y="1479"/>
                    <a:pt x="345" y="1482"/>
                    <a:pt x="349" y="1484"/>
                  </a:cubicBezTo>
                  <a:cubicBezTo>
                    <a:pt x="353" y="1478"/>
                    <a:pt x="353" y="1478"/>
                    <a:pt x="353" y="1478"/>
                  </a:cubicBezTo>
                  <a:cubicBezTo>
                    <a:pt x="350" y="1476"/>
                    <a:pt x="346" y="1473"/>
                    <a:pt x="343" y="1471"/>
                  </a:cubicBezTo>
                  <a:moveTo>
                    <a:pt x="1290" y="1468"/>
                  </a:moveTo>
                  <a:cubicBezTo>
                    <a:pt x="1287" y="1470"/>
                    <a:pt x="1284" y="1473"/>
                    <a:pt x="1281" y="1475"/>
                  </a:cubicBezTo>
                  <a:cubicBezTo>
                    <a:pt x="1285" y="1481"/>
                    <a:pt x="1285" y="1481"/>
                    <a:pt x="1285" y="1481"/>
                  </a:cubicBezTo>
                  <a:cubicBezTo>
                    <a:pt x="1288" y="1479"/>
                    <a:pt x="1292" y="1476"/>
                    <a:pt x="1295" y="1474"/>
                  </a:cubicBezTo>
                  <a:cubicBezTo>
                    <a:pt x="1290" y="1468"/>
                    <a:pt x="1290" y="1468"/>
                    <a:pt x="1290" y="1468"/>
                  </a:cubicBezTo>
                  <a:moveTo>
                    <a:pt x="315" y="1449"/>
                  </a:moveTo>
                  <a:cubicBezTo>
                    <a:pt x="310" y="1455"/>
                    <a:pt x="310" y="1455"/>
                    <a:pt x="310" y="1455"/>
                  </a:cubicBezTo>
                  <a:cubicBezTo>
                    <a:pt x="313" y="1458"/>
                    <a:pt x="316" y="1460"/>
                    <a:pt x="319" y="1463"/>
                  </a:cubicBezTo>
                  <a:cubicBezTo>
                    <a:pt x="324" y="1457"/>
                    <a:pt x="324" y="1457"/>
                    <a:pt x="324" y="1457"/>
                  </a:cubicBezTo>
                  <a:cubicBezTo>
                    <a:pt x="321" y="1454"/>
                    <a:pt x="318" y="1452"/>
                    <a:pt x="315" y="1449"/>
                  </a:cubicBezTo>
                  <a:moveTo>
                    <a:pt x="1319" y="1446"/>
                  </a:moveTo>
                  <a:cubicBezTo>
                    <a:pt x="1316" y="1449"/>
                    <a:pt x="1313" y="1451"/>
                    <a:pt x="1309" y="1454"/>
                  </a:cubicBezTo>
                  <a:cubicBezTo>
                    <a:pt x="1314" y="1460"/>
                    <a:pt x="1314" y="1460"/>
                    <a:pt x="1314" y="1460"/>
                  </a:cubicBezTo>
                  <a:cubicBezTo>
                    <a:pt x="1317" y="1457"/>
                    <a:pt x="1320" y="1455"/>
                    <a:pt x="1323" y="1452"/>
                  </a:cubicBezTo>
                  <a:cubicBezTo>
                    <a:pt x="1319" y="1446"/>
                    <a:pt x="1319" y="1446"/>
                    <a:pt x="1319" y="1446"/>
                  </a:cubicBezTo>
                  <a:moveTo>
                    <a:pt x="287" y="1427"/>
                  </a:moveTo>
                  <a:cubicBezTo>
                    <a:pt x="282" y="1432"/>
                    <a:pt x="282" y="1432"/>
                    <a:pt x="282" y="1432"/>
                  </a:cubicBezTo>
                  <a:cubicBezTo>
                    <a:pt x="285" y="1435"/>
                    <a:pt x="288" y="1438"/>
                    <a:pt x="291" y="1440"/>
                  </a:cubicBezTo>
                  <a:cubicBezTo>
                    <a:pt x="296" y="1434"/>
                    <a:pt x="296" y="1434"/>
                    <a:pt x="296" y="1434"/>
                  </a:cubicBezTo>
                  <a:cubicBezTo>
                    <a:pt x="293" y="1432"/>
                    <a:pt x="290" y="1429"/>
                    <a:pt x="287" y="1427"/>
                  </a:cubicBezTo>
                  <a:moveTo>
                    <a:pt x="1346" y="1423"/>
                  </a:moveTo>
                  <a:cubicBezTo>
                    <a:pt x="1343" y="1426"/>
                    <a:pt x="1340" y="1429"/>
                    <a:pt x="1337" y="1431"/>
                  </a:cubicBezTo>
                  <a:cubicBezTo>
                    <a:pt x="1342" y="1437"/>
                    <a:pt x="1342" y="1437"/>
                    <a:pt x="1342" y="1437"/>
                  </a:cubicBezTo>
                  <a:cubicBezTo>
                    <a:pt x="1345" y="1434"/>
                    <a:pt x="1348" y="1432"/>
                    <a:pt x="1351" y="1429"/>
                  </a:cubicBezTo>
                  <a:cubicBezTo>
                    <a:pt x="1346" y="1423"/>
                    <a:pt x="1346" y="1423"/>
                    <a:pt x="1346" y="1423"/>
                  </a:cubicBezTo>
                  <a:moveTo>
                    <a:pt x="260" y="1403"/>
                  </a:moveTo>
                  <a:cubicBezTo>
                    <a:pt x="255" y="1408"/>
                    <a:pt x="255" y="1408"/>
                    <a:pt x="255" y="1408"/>
                  </a:cubicBezTo>
                  <a:cubicBezTo>
                    <a:pt x="258" y="1411"/>
                    <a:pt x="261" y="1414"/>
                    <a:pt x="264" y="1416"/>
                  </a:cubicBezTo>
                  <a:cubicBezTo>
                    <a:pt x="269" y="1411"/>
                    <a:pt x="269" y="1411"/>
                    <a:pt x="269" y="1411"/>
                  </a:cubicBezTo>
                  <a:cubicBezTo>
                    <a:pt x="266" y="1408"/>
                    <a:pt x="263" y="1405"/>
                    <a:pt x="260" y="1403"/>
                  </a:cubicBezTo>
                  <a:moveTo>
                    <a:pt x="1372" y="1399"/>
                  </a:moveTo>
                  <a:cubicBezTo>
                    <a:pt x="1370" y="1402"/>
                    <a:pt x="1367" y="1405"/>
                    <a:pt x="1364" y="1407"/>
                  </a:cubicBezTo>
                  <a:cubicBezTo>
                    <a:pt x="1369" y="1413"/>
                    <a:pt x="1369" y="1413"/>
                    <a:pt x="1369" y="1413"/>
                  </a:cubicBezTo>
                  <a:cubicBezTo>
                    <a:pt x="1372" y="1410"/>
                    <a:pt x="1375" y="1407"/>
                    <a:pt x="1378" y="1405"/>
                  </a:cubicBezTo>
                  <a:cubicBezTo>
                    <a:pt x="1372" y="1399"/>
                    <a:pt x="1372" y="1399"/>
                    <a:pt x="1372" y="1399"/>
                  </a:cubicBezTo>
                  <a:moveTo>
                    <a:pt x="235" y="1378"/>
                  </a:moveTo>
                  <a:cubicBezTo>
                    <a:pt x="230" y="1383"/>
                    <a:pt x="230" y="1383"/>
                    <a:pt x="230" y="1383"/>
                  </a:cubicBezTo>
                  <a:cubicBezTo>
                    <a:pt x="233" y="1386"/>
                    <a:pt x="235" y="1389"/>
                    <a:pt x="238" y="1391"/>
                  </a:cubicBezTo>
                  <a:cubicBezTo>
                    <a:pt x="243" y="1386"/>
                    <a:pt x="243" y="1386"/>
                    <a:pt x="243" y="1386"/>
                  </a:cubicBezTo>
                  <a:cubicBezTo>
                    <a:pt x="241" y="1383"/>
                    <a:pt x="238" y="1381"/>
                    <a:pt x="235" y="1378"/>
                  </a:cubicBezTo>
                  <a:moveTo>
                    <a:pt x="1398" y="1374"/>
                  </a:moveTo>
                  <a:cubicBezTo>
                    <a:pt x="1395" y="1377"/>
                    <a:pt x="1392" y="1380"/>
                    <a:pt x="1389" y="1383"/>
                  </a:cubicBezTo>
                  <a:cubicBezTo>
                    <a:pt x="1395" y="1388"/>
                    <a:pt x="1395" y="1388"/>
                    <a:pt x="1395" y="1388"/>
                  </a:cubicBezTo>
                  <a:cubicBezTo>
                    <a:pt x="1398" y="1385"/>
                    <a:pt x="1400" y="1382"/>
                    <a:pt x="1403" y="1379"/>
                  </a:cubicBezTo>
                  <a:cubicBezTo>
                    <a:pt x="1398" y="1374"/>
                    <a:pt x="1398" y="1374"/>
                    <a:pt x="1398" y="1374"/>
                  </a:cubicBezTo>
                  <a:moveTo>
                    <a:pt x="211" y="1351"/>
                  </a:moveTo>
                  <a:cubicBezTo>
                    <a:pt x="205" y="1356"/>
                    <a:pt x="205" y="1356"/>
                    <a:pt x="205" y="1356"/>
                  </a:cubicBezTo>
                  <a:cubicBezTo>
                    <a:pt x="208" y="1359"/>
                    <a:pt x="211" y="1362"/>
                    <a:pt x="213" y="1365"/>
                  </a:cubicBezTo>
                  <a:cubicBezTo>
                    <a:pt x="219" y="1360"/>
                    <a:pt x="219" y="1360"/>
                    <a:pt x="219" y="1360"/>
                  </a:cubicBezTo>
                  <a:cubicBezTo>
                    <a:pt x="216" y="1357"/>
                    <a:pt x="213" y="1354"/>
                    <a:pt x="211" y="1351"/>
                  </a:cubicBezTo>
                  <a:moveTo>
                    <a:pt x="1422" y="1348"/>
                  </a:moveTo>
                  <a:cubicBezTo>
                    <a:pt x="1419" y="1351"/>
                    <a:pt x="1417" y="1354"/>
                    <a:pt x="1414" y="1357"/>
                  </a:cubicBezTo>
                  <a:cubicBezTo>
                    <a:pt x="1419" y="1362"/>
                    <a:pt x="1419" y="1362"/>
                    <a:pt x="1419" y="1362"/>
                  </a:cubicBezTo>
                  <a:cubicBezTo>
                    <a:pt x="1422" y="1359"/>
                    <a:pt x="1425" y="1356"/>
                    <a:pt x="1427" y="1353"/>
                  </a:cubicBezTo>
                  <a:cubicBezTo>
                    <a:pt x="1422" y="1348"/>
                    <a:pt x="1422" y="1348"/>
                    <a:pt x="1422" y="1348"/>
                  </a:cubicBezTo>
                  <a:moveTo>
                    <a:pt x="188" y="1324"/>
                  </a:moveTo>
                  <a:cubicBezTo>
                    <a:pt x="182" y="1329"/>
                    <a:pt x="182" y="1329"/>
                    <a:pt x="182" y="1329"/>
                  </a:cubicBezTo>
                  <a:cubicBezTo>
                    <a:pt x="184" y="1332"/>
                    <a:pt x="187" y="1335"/>
                    <a:pt x="190" y="1338"/>
                  </a:cubicBezTo>
                  <a:cubicBezTo>
                    <a:pt x="195" y="1333"/>
                    <a:pt x="195" y="1333"/>
                    <a:pt x="195" y="1333"/>
                  </a:cubicBezTo>
                  <a:cubicBezTo>
                    <a:pt x="193" y="1330"/>
                    <a:pt x="190" y="1327"/>
                    <a:pt x="188" y="1324"/>
                  </a:cubicBezTo>
                  <a:moveTo>
                    <a:pt x="1445" y="1320"/>
                  </a:moveTo>
                  <a:cubicBezTo>
                    <a:pt x="1442" y="1323"/>
                    <a:pt x="1440" y="1327"/>
                    <a:pt x="1437" y="1330"/>
                  </a:cubicBezTo>
                  <a:cubicBezTo>
                    <a:pt x="1443" y="1334"/>
                    <a:pt x="1443" y="1334"/>
                    <a:pt x="1443" y="1334"/>
                  </a:cubicBezTo>
                  <a:cubicBezTo>
                    <a:pt x="1446" y="1331"/>
                    <a:pt x="1448" y="1328"/>
                    <a:pt x="1451" y="1325"/>
                  </a:cubicBezTo>
                  <a:cubicBezTo>
                    <a:pt x="1445" y="1320"/>
                    <a:pt x="1445" y="1320"/>
                    <a:pt x="1445" y="1320"/>
                  </a:cubicBezTo>
                  <a:moveTo>
                    <a:pt x="166" y="1296"/>
                  </a:moveTo>
                  <a:cubicBezTo>
                    <a:pt x="160" y="1301"/>
                    <a:pt x="160" y="1301"/>
                    <a:pt x="160" y="1301"/>
                  </a:cubicBezTo>
                  <a:cubicBezTo>
                    <a:pt x="162" y="1304"/>
                    <a:pt x="165" y="1307"/>
                    <a:pt x="167" y="1310"/>
                  </a:cubicBezTo>
                  <a:cubicBezTo>
                    <a:pt x="173" y="1306"/>
                    <a:pt x="173" y="1306"/>
                    <a:pt x="173" y="1306"/>
                  </a:cubicBezTo>
                  <a:cubicBezTo>
                    <a:pt x="170" y="1302"/>
                    <a:pt x="168" y="1299"/>
                    <a:pt x="166" y="1296"/>
                  </a:cubicBezTo>
                  <a:moveTo>
                    <a:pt x="1467" y="1292"/>
                  </a:moveTo>
                  <a:cubicBezTo>
                    <a:pt x="1464" y="1295"/>
                    <a:pt x="1462" y="1298"/>
                    <a:pt x="1460" y="1302"/>
                  </a:cubicBezTo>
                  <a:cubicBezTo>
                    <a:pt x="1465" y="1306"/>
                    <a:pt x="1465" y="1306"/>
                    <a:pt x="1465" y="1306"/>
                  </a:cubicBezTo>
                  <a:cubicBezTo>
                    <a:pt x="1468" y="1303"/>
                    <a:pt x="1470" y="1300"/>
                    <a:pt x="1473" y="1296"/>
                  </a:cubicBezTo>
                  <a:cubicBezTo>
                    <a:pt x="1467" y="1292"/>
                    <a:pt x="1467" y="1292"/>
                    <a:pt x="1467" y="1292"/>
                  </a:cubicBezTo>
                  <a:moveTo>
                    <a:pt x="145" y="1267"/>
                  </a:moveTo>
                  <a:cubicBezTo>
                    <a:pt x="139" y="1271"/>
                    <a:pt x="139" y="1271"/>
                    <a:pt x="139" y="1271"/>
                  </a:cubicBezTo>
                  <a:cubicBezTo>
                    <a:pt x="141" y="1274"/>
                    <a:pt x="143" y="1278"/>
                    <a:pt x="146" y="1281"/>
                  </a:cubicBezTo>
                  <a:cubicBezTo>
                    <a:pt x="152" y="1277"/>
                    <a:pt x="152" y="1277"/>
                    <a:pt x="152" y="1277"/>
                  </a:cubicBezTo>
                  <a:cubicBezTo>
                    <a:pt x="150" y="1274"/>
                    <a:pt x="147" y="1270"/>
                    <a:pt x="145" y="1267"/>
                  </a:cubicBezTo>
                  <a:moveTo>
                    <a:pt x="1487" y="1263"/>
                  </a:moveTo>
                  <a:cubicBezTo>
                    <a:pt x="1485" y="1266"/>
                    <a:pt x="1483" y="1269"/>
                    <a:pt x="1480" y="1273"/>
                  </a:cubicBezTo>
                  <a:cubicBezTo>
                    <a:pt x="1487" y="1277"/>
                    <a:pt x="1487" y="1277"/>
                    <a:pt x="1487" y="1277"/>
                  </a:cubicBezTo>
                  <a:cubicBezTo>
                    <a:pt x="1489" y="1273"/>
                    <a:pt x="1491" y="1270"/>
                    <a:pt x="1493" y="1267"/>
                  </a:cubicBezTo>
                  <a:cubicBezTo>
                    <a:pt x="1487" y="1263"/>
                    <a:pt x="1487" y="1263"/>
                    <a:pt x="1487" y="1263"/>
                  </a:cubicBezTo>
                  <a:moveTo>
                    <a:pt x="126" y="1237"/>
                  </a:moveTo>
                  <a:cubicBezTo>
                    <a:pt x="119" y="1241"/>
                    <a:pt x="119" y="1241"/>
                    <a:pt x="119" y="1241"/>
                  </a:cubicBezTo>
                  <a:cubicBezTo>
                    <a:pt x="122" y="1244"/>
                    <a:pt x="124" y="1248"/>
                    <a:pt x="126" y="1251"/>
                  </a:cubicBezTo>
                  <a:cubicBezTo>
                    <a:pt x="132" y="1247"/>
                    <a:pt x="132" y="1247"/>
                    <a:pt x="132" y="1247"/>
                  </a:cubicBezTo>
                  <a:cubicBezTo>
                    <a:pt x="130" y="1244"/>
                    <a:pt x="128" y="1240"/>
                    <a:pt x="126" y="1237"/>
                  </a:cubicBezTo>
                  <a:moveTo>
                    <a:pt x="108" y="1206"/>
                  </a:moveTo>
                  <a:cubicBezTo>
                    <a:pt x="101" y="1210"/>
                    <a:pt x="101" y="1210"/>
                    <a:pt x="101" y="1210"/>
                  </a:cubicBezTo>
                  <a:cubicBezTo>
                    <a:pt x="103" y="1213"/>
                    <a:pt x="105" y="1217"/>
                    <a:pt x="107" y="1220"/>
                  </a:cubicBezTo>
                  <a:cubicBezTo>
                    <a:pt x="114" y="1217"/>
                    <a:pt x="114" y="1217"/>
                    <a:pt x="114" y="1217"/>
                  </a:cubicBezTo>
                  <a:cubicBezTo>
                    <a:pt x="112" y="1213"/>
                    <a:pt x="110" y="1210"/>
                    <a:pt x="108" y="1206"/>
                  </a:cubicBezTo>
                  <a:moveTo>
                    <a:pt x="91" y="1175"/>
                  </a:moveTo>
                  <a:cubicBezTo>
                    <a:pt x="85" y="1178"/>
                    <a:pt x="85" y="1178"/>
                    <a:pt x="85" y="1178"/>
                  </a:cubicBezTo>
                  <a:cubicBezTo>
                    <a:pt x="86" y="1182"/>
                    <a:pt x="88" y="1185"/>
                    <a:pt x="90" y="1189"/>
                  </a:cubicBezTo>
                  <a:cubicBezTo>
                    <a:pt x="97" y="1185"/>
                    <a:pt x="97" y="1185"/>
                    <a:pt x="97" y="1185"/>
                  </a:cubicBezTo>
                  <a:cubicBezTo>
                    <a:pt x="95" y="1182"/>
                    <a:pt x="93" y="1178"/>
                    <a:pt x="91" y="1175"/>
                  </a:cubicBezTo>
                  <a:moveTo>
                    <a:pt x="76" y="1142"/>
                  </a:moveTo>
                  <a:cubicBezTo>
                    <a:pt x="72" y="1144"/>
                    <a:pt x="72" y="1144"/>
                    <a:pt x="72" y="1144"/>
                  </a:cubicBezTo>
                  <a:cubicBezTo>
                    <a:pt x="74" y="1144"/>
                    <a:pt x="74" y="1144"/>
                    <a:pt x="74" y="1144"/>
                  </a:cubicBezTo>
                  <a:cubicBezTo>
                    <a:pt x="74" y="1156"/>
                    <a:pt x="74" y="1156"/>
                    <a:pt x="74" y="1156"/>
                  </a:cubicBezTo>
                  <a:cubicBezTo>
                    <a:pt x="74" y="1156"/>
                    <a:pt x="74" y="1156"/>
                    <a:pt x="74" y="1156"/>
                  </a:cubicBezTo>
                  <a:cubicBezTo>
                    <a:pt x="81" y="1153"/>
                    <a:pt x="81" y="1153"/>
                    <a:pt x="81" y="1153"/>
                  </a:cubicBezTo>
                  <a:cubicBezTo>
                    <a:pt x="79" y="1150"/>
                    <a:pt x="78" y="1146"/>
                    <a:pt x="76" y="1142"/>
                  </a:cubicBezTo>
                  <a:moveTo>
                    <a:pt x="62" y="1110"/>
                  </a:moveTo>
                  <a:cubicBezTo>
                    <a:pt x="55" y="1112"/>
                    <a:pt x="55" y="1112"/>
                    <a:pt x="55" y="1112"/>
                  </a:cubicBezTo>
                  <a:cubicBezTo>
                    <a:pt x="57" y="1116"/>
                    <a:pt x="58" y="1120"/>
                    <a:pt x="60" y="1123"/>
                  </a:cubicBezTo>
                  <a:cubicBezTo>
                    <a:pt x="67" y="1121"/>
                    <a:pt x="67" y="1121"/>
                    <a:pt x="67" y="1121"/>
                  </a:cubicBezTo>
                  <a:cubicBezTo>
                    <a:pt x="65" y="1117"/>
                    <a:pt x="64" y="1113"/>
                    <a:pt x="62" y="1110"/>
                  </a:cubicBezTo>
                  <a:moveTo>
                    <a:pt x="50" y="1076"/>
                  </a:moveTo>
                  <a:cubicBezTo>
                    <a:pt x="43" y="1078"/>
                    <a:pt x="43" y="1078"/>
                    <a:pt x="43" y="1078"/>
                  </a:cubicBezTo>
                  <a:cubicBezTo>
                    <a:pt x="44" y="1082"/>
                    <a:pt x="46" y="1086"/>
                    <a:pt x="47" y="1090"/>
                  </a:cubicBezTo>
                  <a:cubicBezTo>
                    <a:pt x="54" y="1087"/>
                    <a:pt x="54" y="1087"/>
                    <a:pt x="54" y="1087"/>
                  </a:cubicBezTo>
                  <a:cubicBezTo>
                    <a:pt x="53" y="1084"/>
                    <a:pt x="51" y="1080"/>
                    <a:pt x="50" y="1076"/>
                  </a:cubicBezTo>
                  <a:moveTo>
                    <a:pt x="39" y="1042"/>
                  </a:moveTo>
                  <a:cubicBezTo>
                    <a:pt x="32" y="1044"/>
                    <a:pt x="32" y="1044"/>
                    <a:pt x="32" y="1044"/>
                  </a:cubicBezTo>
                  <a:cubicBezTo>
                    <a:pt x="33" y="1048"/>
                    <a:pt x="35" y="1052"/>
                    <a:pt x="36" y="1056"/>
                  </a:cubicBezTo>
                  <a:cubicBezTo>
                    <a:pt x="43" y="1053"/>
                    <a:pt x="43" y="1053"/>
                    <a:pt x="43" y="1053"/>
                  </a:cubicBezTo>
                  <a:cubicBezTo>
                    <a:pt x="42" y="1050"/>
                    <a:pt x="40" y="1046"/>
                    <a:pt x="39" y="1042"/>
                  </a:cubicBezTo>
                  <a:moveTo>
                    <a:pt x="30" y="1007"/>
                  </a:moveTo>
                  <a:cubicBezTo>
                    <a:pt x="23" y="1009"/>
                    <a:pt x="23" y="1009"/>
                    <a:pt x="23" y="1009"/>
                  </a:cubicBezTo>
                  <a:cubicBezTo>
                    <a:pt x="24" y="1013"/>
                    <a:pt x="25" y="1017"/>
                    <a:pt x="26" y="1021"/>
                  </a:cubicBezTo>
                  <a:cubicBezTo>
                    <a:pt x="33" y="1019"/>
                    <a:pt x="33" y="1019"/>
                    <a:pt x="33" y="1019"/>
                  </a:cubicBezTo>
                  <a:cubicBezTo>
                    <a:pt x="32" y="1015"/>
                    <a:pt x="31" y="1011"/>
                    <a:pt x="30" y="1007"/>
                  </a:cubicBezTo>
                  <a:moveTo>
                    <a:pt x="22" y="973"/>
                  </a:moveTo>
                  <a:cubicBezTo>
                    <a:pt x="15" y="974"/>
                    <a:pt x="15" y="974"/>
                    <a:pt x="15" y="974"/>
                  </a:cubicBezTo>
                  <a:cubicBezTo>
                    <a:pt x="16" y="978"/>
                    <a:pt x="17" y="982"/>
                    <a:pt x="18" y="986"/>
                  </a:cubicBezTo>
                  <a:cubicBezTo>
                    <a:pt x="25" y="984"/>
                    <a:pt x="25" y="984"/>
                    <a:pt x="25" y="984"/>
                  </a:cubicBezTo>
                  <a:cubicBezTo>
                    <a:pt x="24" y="980"/>
                    <a:pt x="23" y="976"/>
                    <a:pt x="22" y="973"/>
                  </a:cubicBezTo>
                  <a:moveTo>
                    <a:pt x="16" y="937"/>
                  </a:moveTo>
                  <a:cubicBezTo>
                    <a:pt x="9" y="938"/>
                    <a:pt x="9" y="938"/>
                    <a:pt x="9" y="938"/>
                  </a:cubicBezTo>
                  <a:cubicBezTo>
                    <a:pt x="10" y="942"/>
                    <a:pt x="10" y="946"/>
                    <a:pt x="11" y="950"/>
                  </a:cubicBezTo>
                  <a:cubicBezTo>
                    <a:pt x="18" y="949"/>
                    <a:pt x="18" y="949"/>
                    <a:pt x="18" y="949"/>
                  </a:cubicBezTo>
                  <a:cubicBezTo>
                    <a:pt x="17" y="945"/>
                    <a:pt x="17" y="941"/>
                    <a:pt x="16" y="937"/>
                  </a:cubicBezTo>
                  <a:moveTo>
                    <a:pt x="12" y="902"/>
                  </a:moveTo>
                  <a:cubicBezTo>
                    <a:pt x="4" y="903"/>
                    <a:pt x="4" y="903"/>
                    <a:pt x="4" y="903"/>
                  </a:cubicBezTo>
                  <a:cubicBezTo>
                    <a:pt x="5" y="907"/>
                    <a:pt x="5" y="911"/>
                    <a:pt x="6" y="915"/>
                  </a:cubicBezTo>
                  <a:cubicBezTo>
                    <a:pt x="13" y="914"/>
                    <a:pt x="13" y="914"/>
                    <a:pt x="13" y="914"/>
                  </a:cubicBezTo>
                  <a:cubicBezTo>
                    <a:pt x="13" y="910"/>
                    <a:pt x="12" y="906"/>
                    <a:pt x="12" y="902"/>
                  </a:cubicBezTo>
                  <a:moveTo>
                    <a:pt x="9" y="866"/>
                  </a:moveTo>
                  <a:cubicBezTo>
                    <a:pt x="1" y="867"/>
                    <a:pt x="1" y="867"/>
                    <a:pt x="1" y="867"/>
                  </a:cubicBezTo>
                  <a:cubicBezTo>
                    <a:pt x="2" y="871"/>
                    <a:pt x="2" y="875"/>
                    <a:pt x="2" y="879"/>
                  </a:cubicBezTo>
                  <a:cubicBezTo>
                    <a:pt x="9" y="878"/>
                    <a:pt x="9" y="878"/>
                    <a:pt x="9" y="878"/>
                  </a:cubicBezTo>
                  <a:cubicBezTo>
                    <a:pt x="9" y="874"/>
                    <a:pt x="9" y="870"/>
                    <a:pt x="9" y="866"/>
                  </a:cubicBezTo>
                  <a:moveTo>
                    <a:pt x="7" y="831"/>
                  </a:moveTo>
                  <a:cubicBezTo>
                    <a:pt x="0" y="831"/>
                    <a:pt x="0" y="831"/>
                    <a:pt x="0" y="831"/>
                  </a:cubicBezTo>
                  <a:cubicBezTo>
                    <a:pt x="0" y="835"/>
                    <a:pt x="0" y="839"/>
                    <a:pt x="0" y="843"/>
                  </a:cubicBezTo>
                  <a:cubicBezTo>
                    <a:pt x="8" y="843"/>
                    <a:pt x="8" y="843"/>
                    <a:pt x="8" y="843"/>
                  </a:cubicBezTo>
                  <a:cubicBezTo>
                    <a:pt x="7" y="839"/>
                    <a:pt x="7" y="835"/>
                    <a:pt x="7" y="831"/>
                  </a:cubicBezTo>
                  <a:moveTo>
                    <a:pt x="0" y="793"/>
                  </a:moveTo>
                  <a:cubicBezTo>
                    <a:pt x="0" y="797"/>
                    <a:pt x="0" y="801"/>
                    <a:pt x="0" y="805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7" y="807"/>
                    <a:pt x="7" y="807"/>
                    <a:pt x="7" y="807"/>
                  </a:cubicBezTo>
                  <a:cubicBezTo>
                    <a:pt x="7" y="806"/>
                    <a:pt x="7" y="806"/>
                    <a:pt x="7" y="806"/>
                  </a:cubicBezTo>
                  <a:cubicBezTo>
                    <a:pt x="7" y="802"/>
                    <a:pt x="7" y="798"/>
                    <a:pt x="7" y="794"/>
                  </a:cubicBezTo>
                  <a:cubicBezTo>
                    <a:pt x="0" y="793"/>
                    <a:pt x="0" y="793"/>
                    <a:pt x="0" y="793"/>
                  </a:cubicBezTo>
                  <a:moveTo>
                    <a:pt x="2" y="757"/>
                  </a:moveTo>
                  <a:cubicBezTo>
                    <a:pt x="1" y="761"/>
                    <a:pt x="1" y="765"/>
                    <a:pt x="1" y="769"/>
                  </a:cubicBezTo>
                  <a:cubicBezTo>
                    <a:pt x="8" y="770"/>
                    <a:pt x="8" y="770"/>
                    <a:pt x="8" y="770"/>
                  </a:cubicBezTo>
                  <a:cubicBezTo>
                    <a:pt x="9" y="766"/>
                    <a:pt x="9" y="762"/>
                    <a:pt x="9" y="758"/>
                  </a:cubicBezTo>
                  <a:cubicBezTo>
                    <a:pt x="2" y="757"/>
                    <a:pt x="2" y="757"/>
                    <a:pt x="2" y="757"/>
                  </a:cubicBezTo>
                  <a:moveTo>
                    <a:pt x="5" y="722"/>
                  </a:moveTo>
                  <a:cubicBezTo>
                    <a:pt x="5" y="725"/>
                    <a:pt x="4" y="729"/>
                    <a:pt x="4" y="733"/>
                  </a:cubicBezTo>
                  <a:cubicBezTo>
                    <a:pt x="11" y="734"/>
                    <a:pt x="11" y="734"/>
                    <a:pt x="11" y="734"/>
                  </a:cubicBezTo>
                  <a:cubicBezTo>
                    <a:pt x="12" y="730"/>
                    <a:pt x="12" y="726"/>
                    <a:pt x="12" y="722"/>
                  </a:cubicBezTo>
                  <a:cubicBezTo>
                    <a:pt x="5" y="722"/>
                    <a:pt x="5" y="722"/>
                    <a:pt x="5" y="722"/>
                  </a:cubicBezTo>
                  <a:moveTo>
                    <a:pt x="10" y="686"/>
                  </a:moveTo>
                  <a:cubicBezTo>
                    <a:pt x="9" y="690"/>
                    <a:pt x="9" y="694"/>
                    <a:pt x="8" y="698"/>
                  </a:cubicBezTo>
                  <a:cubicBezTo>
                    <a:pt x="15" y="699"/>
                    <a:pt x="15" y="699"/>
                    <a:pt x="15" y="699"/>
                  </a:cubicBezTo>
                  <a:cubicBezTo>
                    <a:pt x="16" y="695"/>
                    <a:pt x="17" y="691"/>
                    <a:pt x="17" y="687"/>
                  </a:cubicBezTo>
                  <a:cubicBezTo>
                    <a:pt x="10" y="686"/>
                    <a:pt x="10" y="686"/>
                    <a:pt x="10" y="686"/>
                  </a:cubicBezTo>
                  <a:moveTo>
                    <a:pt x="16" y="650"/>
                  </a:moveTo>
                  <a:cubicBezTo>
                    <a:pt x="16" y="654"/>
                    <a:pt x="15" y="658"/>
                    <a:pt x="14" y="662"/>
                  </a:cubicBezTo>
                  <a:cubicBezTo>
                    <a:pt x="21" y="663"/>
                    <a:pt x="21" y="663"/>
                    <a:pt x="21" y="663"/>
                  </a:cubicBezTo>
                  <a:cubicBezTo>
                    <a:pt x="22" y="660"/>
                    <a:pt x="23" y="656"/>
                    <a:pt x="24" y="652"/>
                  </a:cubicBezTo>
                  <a:cubicBezTo>
                    <a:pt x="16" y="650"/>
                    <a:pt x="16" y="650"/>
                    <a:pt x="16" y="650"/>
                  </a:cubicBezTo>
                  <a:moveTo>
                    <a:pt x="24" y="615"/>
                  </a:moveTo>
                  <a:cubicBezTo>
                    <a:pt x="23" y="619"/>
                    <a:pt x="23" y="623"/>
                    <a:pt x="22" y="627"/>
                  </a:cubicBezTo>
                  <a:cubicBezTo>
                    <a:pt x="29" y="629"/>
                    <a:pt x="29" y="629"/>
                    <a:pt x="29" y="629"/>
                  </a:cubicBezTo>
                  <a:cubicBezTo>
                    <a:pt x="30" y="625"/>
                    <a:pt x="31" y="621"/>
                    <a:pt x="32" y="617"/>
                  </a:cubicBezTo>
                  <a:cubicBezTo>
                    <a:pt x="24" y="615"/>
                    <a:pt x="24" y="615"/>
                    <a:pt x="24" y="615"/>
                  </a:cubicBezTo>
                  <a:moveTo>
                    <a:pt x="34" y="580"/>
                  </a:moveTo>
                  <a:cubicBezTo>
                    <a:pt x="33" y="584"/>
                    <a:pt x="32" y="588"/>
                    <a:pt x="31" y="592"/>
                  </a:cubicBezTo>
                  <a:cubicBezTo>
                    <a:pt x="38" y="594"/>
                    <a:pt x="38" y="594"/>
                    <a:pt x="38" y="594"/>
                  </a:cubicBezTo>
                  <a:cubicBezTo>
                    <a:pt x="39" y="590"/>
                    <a:pt x="40" y="586"/>
                    <a:pt x="41" y="583"/>
                  </a:cubicBezTo>
                  <a:cubicBezTo>
                    <a:pt x="34" y="580"/>
                    <a:pt x="34" y="580"/>
                    <a:pt x="34" y="580"/>
                  </a:cubicBezTo>
                  <a:moveTo>
                    <a:pt x="45" y="546"/>
                  </a:moveTo>
                  <a:cubicBezTo>
                    <a:pt x="44" y="550"/>
                    <a:pt x="43" y="554"/>
                    <a:pt x="41" y="558"/>
                  </a:cubicBezTo>
                  <a:cubicBezTo>
                    <a:pt x="48" y="560"/>
                    <a:pt x="48" y="560"/>
                    <a:pt x="48" y="560"/>
                  </a:cubicBezTo>
                  <a:cubicBezTo>
                    <a:pt x="50" y="556"/>
                    <a:pt x="51" y="552"/>
                    <a:pt x="52" y="549"/>
                  </a:cubicBezTo>
                  <a:cubicBezTo>
                    <a:pt x="45" y="546"/>
                    <a:pt x="45" y="546"/>
                    <a:pt x="45" y="546"/>
                  </a:cubicBezTo>
                  <a:moveTo>
                    <a:pt x="58" y="512"/>
                  </a:moveTo>
                  <a:cubicBezTo>
                    <a:pt x="56" y="516"/>
                    <a:pt x="55" y="520"/>
                    <a:pt x="54" y="523"/>
                  </a:cubicBezTo>
                  <a:cubicBezTo>
                    <a:pt x="60" y="526"/>
                    <a:pt x="60" y="526"/>
                    <a:pt x="60" y="526"/>
                  </a:cubicBezTo>
                  <a:cubicBezTo>
                    <a:pt x="62" y="522"/>
                    <a:pt x="63" y="519"/>
                    <a:pt x="65" y="515"/>
                  </a:cubicBezTo>
                  <a:cubicBezTo>
                    <a:pt x="58" y="512"/>
                    <a:pt x="58" y="512"/>
                    <a:pt x="58" y="512"/>
                  </a:cubicBezTo>
                  <a:moveTo>
                    <a:pt x="72" y="479"/>
                  </a:moveTo>
                  <a:cubicBezTo>
                    <a:pt x="70" y="483"/>
                    <a:pt x="69" y="486"/>
                    <a:pt x="67" y="490"/>
                  </a:cubicBezTo>
                  <a:cubicBezTo>
                    <a:pt x="74" y="493"/>
                    <a:pt x="74" y="493"/>
                    <a:pt x="74" y="493"/>
                  </a:cubicBezTo>
                  <a:cubicBezTo>
                    <a:pt x="76" y="489"/>
                    <a:pt x="77" y="486"/>
                    <a:pt x="79" y="482"/>
                  </a:cubicBezTo>
                  <a:cubicBezTo>
                    <a:pt x="72" y="479"/>
                    <a:pt x="72" y="479"/>
                    <a:pt x="72" y="479"/>
                  </a:cubicBezTo>
                  <a:moveTo>
                    <a:pt x="88" y="446"/>
                  </a:moveTo>
                  <a:cubicBezTo>
                    <a:pt x="86" y="450"/>
                    <a:pt x="84" y="454"/>
                    <a:pt x="82" y="457"/>
                  </a:cubicBezTo>
                  <a:cubicBezTo>
                    <a:pt x="89" y="460"/>
                    <a:pt x="89" y="460"/>
                    <a:pt x="89" y="460"/>
                  </a:cubicBezTo>
                  <a:cubicBezTo>
                    <a:pt x="91" y="457"/>
                    <a:pt x="93" y="453"/>
                    <a:pt x="94" y="450"/>
                  </a:cubicBezTo>
                  <a:cubicBezTo>
                    <a:pt x="88" y="446"/>
                    <a:pt x="88" y="446"/>
                    <a:pt x="88" y="446"/>
                  </a:cubicBezTo>
                  <a:moveTo>
                    <a:pt x="105" y="415"/>
                  </a:moveTo>
                  <a:cubicBezTo>
                    <a:pt x="103" y="418"/>
                    <a:pt x="101" y="422"/>
                    <a:pt x="99" y="425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7" y="425"/>
                    <a:pt x="109" y="422"/>
                    <a:pt x="111" y="418"/>
                  </a:cubicBezTo>
                  <a:cubicBezTo>
                    <a:pt x="105" y="415"/>
                    <a:pt x="105" y="415"/>
                    <a:pt x="105" y="415"/>
                  </a:cubicBezTo>
                  <a:moveTo>
                    <a:pt x="123" y="384"/>
                  </a:moveTo>
                  <a:cubicBezTo>
                    <a:pt x="121" y="387"/>
                    <a:pt x="119" y="390"/>
                    <a:pt x="117" y="394"/>
                  </a:cubicBezTo>
                  <a:cubicBezTo>
                    <a:pt x="123" y="398"/>
                    <a:pt x="123" y="398"/>
                    <a:pt x="123" y="398"/>
                  </a:cubicBezTo>
                  <a:cubicBezTo>
                    <a:pt x="125" y="394"/>
                    <a:pt x="128" y="391"/>
                    <a:pt x="130" y="387"/>
                  </a:cubicBezTo>
                  <a:cubicBezTo>
                    <a:pt x="123" y="384"/>
                    <a:pt x="123" y="384"/>
                    <a:pt x="123" y="384"/>
                  </a:cubicBezTo>
                  <a:moveTo>
                    <a:pt x="143" y="353"/>
                  </a:moveTo>
                  <a:cubicBezTo>
                    <a:pt x="141" y="357"/>
                    <a:pt x="139" y="360"/>
                    <a:pt x="136" y="363"/>
                  </a:cubicBezTo>
                  <a:cubicBezTo>
                    <a:pt x="143" y="367"/>
                    <a:pt x="143" y="367"/>
                    <a:pt x="143" y="367"/>
                  </a:cubicBezTo>
                  <a:cubicBezTo>
                    <a:pt x="145" y="364"/>
                    <a:pt x="147" y="361"/>
                    <a:pt x="149" y="358"/>
                  </a:cubicBezTo>
                  <a:cubicBezTo>
                    <a:pt x="143" y="353"/>
                    <a:pt x="143" y="353"/>
                    <a:pt x="143" y="353"/>
                  </a:cubicBezTo>
                  <a:moveTo>
                    <a:pt x="1484" y="350"/>
                  </a:moveTo>
                  <a:cubicBezTo>
                    <a:pt x="1478" y="354"/>
                    <a:pt x="1478" y="354"/>
                    <a:pt x="1478" y="354"/>
                  </a:cubicBezTo>
                  <a:cubicBezTo>
                    <a:pt x="1480" y="358"/>
                    <a:pt x="1482" y="361"/>
                    <a:pt x="1485" y="364"/>
                  </a:cubicBezTo>
                  <a:cubicBezTo>
                    <a:pt x="1491" y="360"/>
                    <a:pt x="1491" y="360"/>
                    <a:pt x="1491" y="360"/>
                  </a:cubicBezTo>
                  <a:cubicBezTo>
                    <a:pt x="1488" y="357"/>
                    <a:pt x="1486" y="353"/>
                    <a:pt x="1484" y="350"/>
                  </a:cubicBezTo>
                  <a:moveTo>
                    <a:pt x="164" y="324"/>
                  </a:moveTo>
                  <a:cubicBezTo>
                    <a:pt x="162" y="327"/>
                    <a:pt x="159" y="331"/>
                    <a:pt x="157" y="334"/>
                  </a:cubicBezTo>
                  <a:cubicBezTo>
                    <a:pt x="163" y="338"/>
                    <a:pt x="163" y="338"/>
                    <a:pt x="163" y="338"/>
                  </a:cubicBezTo>
                  <a:cubicBezTo>
                    <a:pt x="165" y="335"/>
                    <a:pt x="168" y="332"/>
                    <a:pt x="170" y="329"/>
                  </a:cubicBezTo>
                  <a:cubicBezTo>
                    <a:pt x="164" y="324"/>
                    <a:pt x="164" y="324"/>
                    <a:pt x="164" y="324"/>
                  </a:cubicBezTo>
                  <a:moveTo>
                    <a:pt x="1463" y="321"/>
                  </a:moveTo>
                  <a:cubicBezTo>
                    <a:pt x="1457" y="326"/>
                    <a:pt x="1457" y="326"/>
                    <a:pt x="1457" y="326"/>
                  </a:cubicBezTo>
                  <a:cubicBezTo>
                    <a:pt x="1459" y="329"/>
                    <a:pt x="1462" y="332"/>
                    <a:pt x="1464" y="335"/>
                  </a:cubicBezTo>
                  <a:cubicBezTo>
                    <a:pt x="1470" y="331"/>
                    <a:pt x="1470" y="331"/>
                    <a:pt x="1470" y="331"/>
                  </a:cubicBezTo>
                  <a:cubicBezTo>
                    <a:pt x="1468" y="327"/>
                    <a:pt x="1465" y="324"/>
                    <a:pt x="1463" y="321"/>
                  </a:cubicBezTo>
                  <a:moveTo>
                    <a:pt x="187" y="296"/>
                  </a:moveTo>
                  <a:cubicBezTo>
                    <a:pt x="184" y="299"/>
                    <a:pt x="182" y="302"/>
                    <a:pt x="179" y="305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7" y="307"/>
                    <a:pt x="190" y="304"/>
                    <a:pt x="192" y="301"/>
                  </a:cubicBezTo>
                  <a:cubicBezTo>
                    <a:pt x="187" y="296"/>
                    <a:pt x="187" y="296"/>
                    <a:pt x="187" y="296"/>
                  </a:cubicBezTo>
                  <a:moveTo>
                    <a:pt x="1440" y="293"/>
                  </a:moveTo>
                  <a:cubicBezTo>
                    <a:pt x="1435" y="298"/>
                    <a:pt x="1435" y="298"/>
                    <a:pt x="1435" y="298"/>
                  </a:cubicBezTo>
                  <a:cubicBezTo>
                    <a:pt x="1437" y="301"/>
                    <a:pt x="1440" y="304"/>
                    <a:pt x="1442" y="307"/>
                  </a:cubicBezTo>
                  <a:cubicBezTo>
                    <a:pt x="1448" y="302"/>
                    <a:pt x="1448" y="302"/>
                    <a:pt x="1448" y="302"/>
                  </a:cubicBezTo>
                  <a:cubicBezTo>
                    <a:pt x="1445" y="299"/>
                    <a:pt x="1443" y="296"/>
                    <a:pt x="1440" y="293"/>
                  </a:cubicBezTo>
                  <a:moveTo>
                    <a:pt x="210" y="269"/>
                  </a:moveTo>
                  <a:cubicBezTo>
                    <a:pt x="208" y="272"/>
                    <a:pt x="205" y="275"/>
                    <a:pt x="202" y="278"/>
                  </a:cubicBezTo>
                  <a:cubicBezTo>
                    <a:pt x="208" y="282"/>
                    <a:pt x="208" y="282"/>
                    <a:pt x="208" y="282"/>
                  </a:cubicBezTo>
                  <a:cubicBezTo>
                    <a:pt x="210" y="279"/>
                    <a:pt x="213" y="276"/>
                    <a:pt x="216" y="274"/>
                  </a:cubicBezTo>
                  <a:cubicBezTo>
                    <a:pt x="210" y="269"/>
                    <a:pt x="210" y="269"/>
                    <a:pt x="210" y="269"/>
                  </a:cubicBezTo>
                  <a:moveTo>
                    <a:pt x="1417" y="266"/>
                  </a:moveTo>
                  <a:cubicBezTo>
                    <a:pt x="1411" y="271"/>
                    <a:pt x="1411" y="271"/>
                    <a:pt x="1411" y="271"/>
                  </a:cubicBezTo>
                  <a:cubicBezTo>
                    <a:pt x="1414" y="274"/>
                    <a:pt x="1416" y="277"/>
                    <a:pt x="1419" y="280"/>
                  </a:cubicBezTo>
                  <a:cubicBezTo>
                    <a:pt x="1425" y="275"/>
                    <a:pt x="1425" y="275"/>
                    <a:pt x="1425" y="275"/>
                  </a:cubicBezTo>
                  <a:cubicBezTo>
                    <a:pt x="1422" y="272"/>
                    <a:pt x="1419" y="269"/>
                    <a:pt x="1417" y="266"/>
                  </a:cubicBezTo>
                  <a:moveTo>
                    <a:pt x="235" y="242"/>
                  </a:moveTo>
                  <a:cubicBezTo>
                    <a:pt x="232" y="245"/>
                    <a:pt x="229" y="248"/>
                    <a:pt x="227" y="251"/>
                  </a:cubicBezTo>
                  <a:cubicBezTo>
                    <a:pt x="232" y="256"/>
                    <a:pt x="232" y="256"/>
                    <a:pt x="232" y="256"/>
                  </a:cubicBezTo>
                  <a:cubicBezTo>
                    <a:pt x="235" y="253"/>
                    <a:pt x="238" y="250"/>
                    <a:pt x="240" y="248"/>
                  </a:cubicBezTo>
                  <a:cubicBezTo>
                    <a:pt x="235" y="242"/>
                    <a:pt x="235" y="242"/>
                    <a:pt x="235" y="242"/>
                  </a:cubicBezTo>
                  <a:moveTo>
                    <a:pt x="1392" y="240"/>
                  </a:moveTo>
                  <a:cubicBezTo>
                    <a:pt x="1386" y="245"/>
                    <a:pt x="1386" y="245"/>
                    <a:pt x="1386" y="245"/>
                  </a:cubicBezTo>
                  <a:cubicBezTo>
                    <a:pt x="1389" y="248"/>
                    <a:pt x="1392" y="251"/>
                    <a:pt x="1395" y="253"/>
                  </a:cubicBezTo>
                  <a:cubicBezTo>
                    <a:pt x="1400" y="248"/>
                    <a:pt x="1400" y="248"/>
                    <a:pt x="1400" y="248"/>
                  </a:cubicBezTo>
                  <a:cubicBezTo>
                    <a:pt x="1397" y="245"/>
                    <a:pt x="1394" y="243"/>
                    <a:pt x="1392" y="240"/>
                  </a:cubicBezTo>
                  <a:moveTo>
                    <a:pt x="261" y="217"/>
                  </a:moveTo>
                  <a:cubicBezTo>
                    <a:pt x="258" y="220"/>
                    <a:pt x="255" y="223"/>
                    <a:pt x="252" y="226"/>
                  </a:cubicBezTo>
                  <a:cubicBezTo>
                    <a:pt x="257" y="231"/>
                    <a:pt x="257" y="231"/>
                    <a:pt x="257" y="231"/>
                  </a:cubicBezTo>
                  <a:cubicBezTo>
                    <a:pt x="260" y="228"/>
                    <a:pt x="263" y="225"/>
                    <a:pt x="266" y="223"/>
                  </a:cubicBezTo>
                  <a:cubicBezTo>
                    <a:pt x="261" y="217"/>
                    <a:pt x="261" y="217"/>
                    <a:pt x="261" y="217"/>
                  </a:cubicBezTo>
                  <a:moveTo>
                    <a:pt x="1366" y="215"/>
                  </a:moveTo>
                  <a:cubicBezTo>
                    <a:pt x="1361" y="220"/>
                    <a:pt x="1361" y="220"/>
                    <a:pt x="1361" y="220"/>
                  </a:cubicBezTo>
                  <a:cubicBezTo>
                    <a:pt x="1364" y="223"/>
                    <a:pt x="1366" y="226"/>
                    <a:pt x="1369" y="228"/>
                  </a:cubicBezTo>
                  <a:cubicBezTo>
                    <a:pt x="1374" y="223"/>
                    <a:pt x="1374" y="223"/>
                    <a:pt x="1374" y="223"/>
                  </a:cubicBezTo>
                  <a:cubicBezTo>
                    <a:pt x="1371" y="220"/>
                    <a:pt x="1369" y="218"/>
                    <a:pt x="1366" y="215"/>
                  </a:cubicBezTo>
                  <a:moveTo>
                    <a:pt x="288" y="193"/>
                  </a:moveTo>
                  <a:cubicBezTo>
                    <a:pt x="285" y="196"/>
                    <a:pt x="282" y="199"/>
                    <a:pt x="279" y="201"/>
                  </a:cubicBezTo>
                  <a:cubicBezTo>
                    <a:pt x="284" y="207"/>
                    <a:pt x="284" y="207"/>
                    <a:pt x="284" y="207"/>
                  </a:cubicBezTo>
                  <a:cubicBezTo>
                    <a:pt x="287" y="204"/>
                    <a:pt x="290" y="202"/>
                    <a:pt x="293" y="199"/>
                  </a:cubicBezTo>
                  <a:cubicBezTo>
                    <a:pt x="288" y="193"/>
                    <a:pt x="288" y="193"/>
                    <a:pt x="288" y="193"/>
                  </a:cubicBezTo>
                  <a:moveTo>
                    <a:pt x="1339" y="191"/>
                  </a:moveTo>
                  <a:cubicBezTo>
                    <a:pt x="1334" y="197"/>
                    <a:pt x="1334" y="197"/>
                    <a:pt x="1334" y="197"/>
                  </a:cubicBezTo>
                  <a:cubicBezTo>
                    <a:pt x="1337" y="199"/>
                    <a:pt x="1340" y="202"/>
                    <a:pt x="1343" y="204"/>
                  </a:cubicBezTo>
                  <a:cubicBezTo>
                    <a:pt x="1348" y="199"/>
                    <a:pt x="1348" y="199"/>
                    <a:pt x="1348" y="199"/>
                  </a:cubicBezTo>
                  <a:cubicBezTo>
                    <a:pt x="1345" y="196"/>
                    <a:pt x="1342" y="194"/>
                    <a:pt x="1339" y="191"/>
                  </a:cubicBezTo>
                  <a:moveTo>
                    <a:pt x="316" y="171"/>
                  </a:moveTo>
                  <a:cubicBezTo>
                    <a:pt x="313" y="173"/>
                    <a:pt x="310" y="176"/>
                    <a:pt x="307" y="178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4" y="181"/>
                    <a:pt x="317" y="179"/>
                    <a:pt x="320" y="177"/>
                  </a:cubicBezTo>
                  <a:cubicBezTo>
                    <a:pt x="316" y="171"/>
                    <a:pt x="316" y="171"/>
                    <a:pt x="316" y="171"/>
                  </a:cubicBezTo>
                  <a:moveTo>
                    <a:pt x="1310" y="168"/>
                  </a:moveTo>
                  <a:cubicBezTo>
                    <a:pt x="1306" y="174"/>
                    <a:pt x="1306" y="174"/>
                    <a:pt x="1306" y="174"/>
                  </a:cubicBezTo>
                  <a:cubicBezTo>
                    <a:pt x="1309" y="177"/>
                    <a:pt x="1312" y="179"/>
                    <a:pt x="1315" y="182"/>
                  </a:cubicBezTo>
                  <a:cubicBezTo>
                    <a:pt x="1320" y="176"/>
                    <a:pt x="1320" y="176"/>
                    <a:pt x="1320" y="176"/>
                  </a:cubicBezTo>
                  <a:cubicBezTo>
                    <a:pt x="1317" y="173"/>
                    <a:pt x="1314" y="171"/>
                    <a:pt x="1310" y="168"/>
                  </a:cubicBezTo>
                  <a:moveTo>
                    <a:pt x="345" y="149"/>
                  </a:moveTo>
                  <a:cubicBezTo>
                    <a:pt x="342" y="152"/>
                    <a:pt x="338" y="154"/>
                    <a:pt x="335" y="156"/>
                  </a:cubicBezTo>
                  <a:cubicBezTo>
                    <a:pt x="340" y="162"/>
                    <a:pt x="340" y="162"/>
                    <a:pt x="340" y="162"/>
                  </a:cubicBezTo>
                  <a:cubicBezTo>
                    <a:pt x="343" y="160"/>
                    <a:pt x="346" y="158"/>
                    <a:pt x="349" y="155"/>
                  </a:cubicBezTo>
                  <a:cubicBezTo>
                    <a:pt x="345" y="149"/>
                    <a:pt x="345" y="149"/>
                    <a:pt x="345" y="149"/>
                  </a:cubicBezTo>
                  <a:moveTo>
                    <a:pt x="1281" y="147"/>
                  </a:moveTo>
                  <a:cubicBezTo>
                    <a:pt x="1277" y="153"/>
                    <a:pt x="1277" y="153"/>
                    <a:pt x="1277" y="153"/>
                  </a:cubicBezTo>
                  <a:cubicBezTo>
                    <a:pt x="1280" y="155"/>
                    <a:pt x="1284" y="158"/>
                    <a:pt x="1287" y="160"/>
                  </a:cubicBezTo>
                  <a:cubicBezTo>
                    <a:pt x="1291" y="154"/>
                    <a:pt x="1291" y="154"/>
                    <a:pt x="1291" y="154"/>
                  </a:cubicBezTo>
                  <a:cubicBezTo>
                    <a:pt x="1288" y="152"/>
                    <a:pt x="1285" y="149"/>
                    <a:pt x="1281" y="147"/>
                  </a:cubicBezTo>
                  <a:moveTo>
                    <a:pt x="375" y="129"/>
                  </a:moveTo>
                  <a:cubicBezTo>
                    <a:pt x="371" y="131"/>
                    <a:pt x="368" y="134"/>
                    <a:pt x="365" y="136"/>
                  </a:cubicBezTo>
                  <a:cubicBezTo>
                    <a:pt x="369" y="142"/>
                    <a:pt x="369" y="142"/>
                    <a:pt x="369" y="142"/>
                  </a:cubicBezTo>
                  <a:cubicBezTo>
                    <a:pt x="372" y="140"/>
                    <a:pt x="375" y="138"/>
                    <a:pt x="379" y="135"/>
                  </a:cubicBezTo>
                  <a:cubicBezTo>
                    <a:pt x="375" y="129"/>
                    <a:pt x="375" y="129"/>
                    <a:pt x="375" y="129"/>
                  </a:cubicBezTo>
                  <a:moveTo>
                    <a:pt x="1251" y="127"/>
                  </a:moveTo>
                  <a:cubicBezTo>
                    <a:pt x="1247" y="133"/>
                    <a:pt x="1247" y="133"/>
                    <a:pt x="1247" y="133"/>
                  </a:cubicBezTo>
                  <a:cubicBezTo>
                    <a:pt x="1251" y="135"/>
                    <a:pt x="1254" y="138"/>
                    <a:pt x="1257" y="140"/>
                  </a:cubicBezTo>
                  <a:cubicBezTo>
                    <a:pt x="1261" y="134"/>
                    <a:pt x="1261" y="134"/>
                    <a:pt x="1261" y="134"/>
                  </a:cubicBezTo>
                  <a:cubicBezTo>
                    <a:pt x="1258" y="131"/>
                    <a:pt x="1255" y="129"/>
                    <a:pt x="1251" y="127"/>
                  </a:cubicBezTo>
                  <a:moveTo>
                    <a:pt x="405" y="110"/>
                  </a:moveTo>
                  <a:cubicBezTo>
                    <a:pt x="402" y="112"/>
                    <a:pt x="399" y="114"/>
                    <a:pt x="395" y="117"/>
                  </a:cubicBezTo>
                  <a:cubicBezTo>
                    <a:pt x="399" y="123"/>
                    <a:pt x="399" y="123"/>
                    <a:pt x="399" y="123"/>
                  </a:cubicBezTo>
                  <a:cubicBezTo>
                    <a:pt x="402" y="121"/>
                    <a:pt x="406" y="119"/>
                    <a:pt x="409" y="117"/>
                  </a:cubicBezTo>
                  <a:cubicBezTo>
                    <a:pt x="405" y="110"/>
                    <a:pt x="405" y="110"/>
                    <a:pt x="405" y="110"/>
                  </a:cubicBezTo>
                  <a:moveTo>
                    <a:pt x="1220" y="108"/>
                  </a:moveTo>
                  <a:cubicBezTo>
                    <a:pt x="1217" y="115"/>
                    <a:pt x="1217" y="115"/>
                    <a:pt x="1217" y="115"/>
                  </a:cubicBezTo>
                  <a:cubicBezTo>
                    <a:pt x="1220" y="117"/>
                    <a:pt x="1224" y="119"/>
                    <a:pt x="1227" y="121"/>
                  </a:cubicBezTo>
                  <a:cubicBezTo>
                    <a:pt x="1231" y="114"/>
                    <a:pt x="1231" y="114"/>
                    <a:pt x="1231" y="114"/>
                  </a:cubicBezTo>
                  <a:cubicBezTo>
                    <a:pt x="1227" y="112"/>
                    <a:pt x="1224" y="110"/>
                    <a:pt x="1220" y="108"/>
                  </a:cubicBezTo>
                  <a:moveTo>
                    <a:pt x="437" y="93"/>
                  </a:moveTo>
                  <a:cubicBezTo>
                    <a:pt x="433" y="95"/>
                    <a:pt x="430" y="97"/>
                    <a:pt x="426" y="99"/>
                  </a:cubicBezTo>
                  <a:cubicBezTo>
                    <a:pt x="430" y="105"/>
                    <a:pt x="430" y="105"/>
                    <a:pt x="430" y="105"/>
                  </a:cubicBezTo>
                  <a:cubicBezTo>
                    <a:pt x="433" y="103"/>
                    <a:pt x="437" y="101"/>
                    <a:pt x="440" y="100"/>
                  </a:cubicBezTo>
                  <a:cubicBezTo>
                    <a:pt x="437" y="93"/>
                    <a:pt x="437" y="93"/>
                    <a:pt x="437" y="93"/>
                  </a:cubicBezTo>
                  <a:moveTo>
                    <a:pt x="1189" y="91"/>
                  </a:moveTo>
                  <a:cubicBezTo>
                    <a:pt x="1185" y="98"/>
                    <a:pt x="1185" y="98"/>
                    <a:pt x="1185" y="98"/>
                  </a:cubicBezTo>
                  <a:cubicBezTo>
                    <a:pt x="1189" y="99"/>
                    <a:pt x="1192" y="101"/>
                    <a:pt x="1196" y="103"/>
                  </a:cubicBezTo>
                  <a:cubicBezTo>
                    <a:pt x="1199" y="97"/>
                    <a:pt x="1199" y="97"/>
                    <a:pt x="1199" y="97"/>
                  </a:cubicBezTo>
                  <a:cubicBezTo>
                    <a:pt x="1196" y="95"/>
                    <a:pt x="1192" y="93"/>
                    <a:pt x="1189" y="91"/>
                  </a:cubicBezTo>
                  <a:moveTo>
                    <a:pt x="469" y="77"/>
                  </a:moveTo>
                  <a:cubicBezTo>
                    <a:pt x="466" y="79"/>
                    <a:pt x="462" y="80"/>
                    <a:pt x="458" y="82"/>
                  </a:cubicBezTo>
                  <a:cubicBezTo>
                    <a:pt x="462" y="89"/>
                    <a:pt x="462" y="89"/>
                    <a:pt x="462" y="89"/>
                  </a:cubicBezTo>
                  <a:cubicBezTo>
                    <a:pt x="465" y="87"/>
                    <a:pt x="469" y="85"/>
                    <a:pt x="472" y="84"/>
                  </a:cubicBezTo>
                  <a:cubicBezTo>
                    <a:pt x="469" y="77"/>
                    <a:pt x="469" y="77"/>
                    <a:pt x="469" y="77"/>
                  </a:cubicBezTo>
                  <a:moveTo>
                    <a:pt x="1156" y="75"/>
                  </a:moveTo>
                  <a:cubicBezTo>
                    <a:pt x="1153" y="82"/>
                    <a:pt x="1153" y="82"/>
                    <a:pt x="1153" y="82"/>
                  </a:cubicBezTo>
                  <a:cubicBezTo>
                    <a:pt x="1157" y="84"/>
                    <a:pt x="1160" y="85"/>
                    <a:pt x="1164" y="87"/>
                  </a:cubicBezTo>
                  <a:cubicBezTo>
                    <a:pt x="1167" y="80"/>
                    <a:pt x="1167" y="80"/>
                    <a:pt x="1167" y="80"/>
                  </a:cubicBezTo>
                  <a:cubicBezTo>
                    <a:pt x="1163" y="79"/>
                    <a:pt x="1160" y="77"/>
                    <a:pt x="1156" y="75"/>
                  </a:cubicBezTo>
                  <a:moveTo>
                    <a:pt x="502" y="62"/>
                  </a:moveTo>
                  <a:cubicBezTo>
                    <a:pt x="498" y="64"/>
                    <a:pt x="495" y="66"/>
                    <a:pt x="491" y="67"/>
                  </a:cubicBezTo>
                  <a:cubicBezTo>
                    <a:pt x="494" y="74"/>
                    <a:pt x="494" y="74"/>
                    <a:pt x="494" y="74"/>
                  </a:cubicBezTo>
                  <a:cubicBezTo>
                    <a:pt x="498" y="72"/>
                    <a:pt x="501" y="71"/>
                    <a:pt x="505" y="69"/>
                  </a:cubicBezTo>
                  <a:cubicBezTo>
                    <a:pt x="502" y="62"/>
                    <a:pt x="502" y="62"/>
                    <a:pt x="502" y="62"/>
                  </a:cubicBezTo>
                  <a:moveTo>
                    <a:pt x="1123" y="61"/>
                  </a:moveTo>
                  <a:cubicBezTo>
                    <a:pt x="1120" y="68"/>
                    <a:pt x="1120" y="68"/>
                    <a:pt x="1120" y="68"/>
                  </a:cubicBezTo>
                  <a:cubicBezTo>
                    <a:pt x="1124" y="69"/>
                    <a:pt x="1128" y="71"/>
                    <a:pt x="1131" y="72"/>
                  </a:cubicBezTo>
                  <a:cubicBezTo>
                    <a:pt x="1134" y="65"/>
                    <a:pt x="1134" y="65"/>
                    <a:pt x="1134" y="65"/>
                  </a:cubicBezTo>
                  <a:cubicBezTo>
                    <a:pt x="1130" y="64"/>
                    <a:pt x="1127" y="62"/>
                    <a:pt x="1123" y="61"/>
                  </a:cubicBezTo>
                  <a:moveTo>
                    <a:pt x="536" y="49"/>
                  </a:moveTo>
                  <a:cubicBezTo>
                    <a:pt x="532" y="51"/>
                    <a:pt x="528" y="52"/>
                    <a:pt x="524" y="54"/>
                  </a:cubicBezTo>
                  <a:cubicBezTo>
                    <a:pt x="527" y="61"/>
                    <a:pt x="527" y="61"/>
                    <a:pt x="527" y="61"/>
                  </a:cubicBezTo>
                  <a:cubicBezTo>
                    <a:pt x="531" y="59"/>
                    <a:pt x="534" y="58"/>
                    <a:pt x="538" y="56"/>
                  </a:cubicBezTo>
                  <a:cubicBezTo>
                    <a:pt x="536" y="49"/>
                    <a:pt x="536" y="49"/>
                    <a:pt x="536" y="49"/>
                  </a:cubicBezTo>
                  <a:moveTo>
                    <a:pt x="1089" y="48"/>
                  </a:moveTo>
                  <a:cubicBezTo>
                    <a:pt x="1087" y="55"/>
                    <a:pt x="1087" y="55"/>
                    <a:pt x="1087" y="55"/>
                  </a:cubicBezTo>
                  <a:cubicBezTo>
                    <a:pt x="1091" y="56"/>
                    <a:pt x="1094" y="57"/>
                    <a:pt x="1098" y="59"/>
                  </a:cubicBezTo>
                  <a:cubicBezTo>
                    <a:pt x="1101" y="52"/>
                    <a:pt x="1101" y="52"/>
                    <a:pt x="1101" y="52"/>
                  </a:cubicBezTo>
                  <a:cubicBezTo>
                    <a:pt x="1097" y="51"/>
                    <a:pt x="1093" y="49"/>
                    <a:pt x="1089" y="48"/>
                  </a:cubicBezTo>
                  <a:moveTo>
                    <a:pt x="570" y="38"/>
                  </a:moveTo>
                  <a:cubicBezTo>
                    <a:pt x="566" y="39"/>
                    <a:pt x="562" y="40"/>
                    <a:pt x="558" y="42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4" y="47"/>
                    <a:pt x="568" y="46"/>
                    <a:pt x="572" y="45"/>
                  </a:cubicBezTo>
                  <a:cubicBezTo>
                    <a:pt x="570" y="38"/>
                    <a:pt x="570" y="38"/>
                    <a:pt x="570" y="38"/>
                  </a:cubicBezTo>
                  <a:moveTo>
                    <a:pt x="1055" y="36"/>
                  </a:moveTo>
                  <a:cubicBezTo>
                    <a:pt x="1053" y="43"/>
                    <a:pt x="1053" y="43"/>
                    <a:pt x="1053" y="43"/>
                  </a:cubicBezTo>
                  <a:cubicBezTo>
                    <a:pt x="1057" y="45"/>
                    <a:pt x="1060" y="46"/>
                    <a:pt x="1064" y="47"/>
                  </a:cubicBezTo>
                  <a:cubicBezTo>
                    <a:pt x="1066" y="40"/>
                    <a:pt x="1066" y="40"/>
                    <a:pt x="1066" y="40"/>
                  </a:cubicBezTo>
                  <a:cubicBezTo>
                    <a:pt x="1063" y="39"/>
                    <a:pt x="1059" y="38"/>
                    <a:pt x="1055" y="36"/>
                  </a:cubicBezTo>
                  <a:moveTo>
                    <a:pt x="604" y="28"/>
                  </a:moveTo>
                  <a:cubicBezTo>
                    <a:pt x="600" y="29"/>
                    <a:pt x="597" y="30"/>
                    <a:pt x="593" y="31"/>
                  </a:cubicBezTo>
                  <a:cubicBezTo>
                    <a:pt x="595" y="38"/>
                    <a:pt x="595" y="38"/>
                    <a:pt x="595" y="38"/>
                  </a:cubicBezTo>
                  <a:cubicBezTo>
                    <a:pt x="599" y="37"/>
                    <a:pt x="602" y="36"/>
                    <a:pt x="606" y="35"/>
                  </a:cubicBezTo>
                  <a:cubicBezTo>
                    <a:pt x="604" y="28"/>
                    <a:pt x="604" y="28"/>
                    <a:pt x="604" y="28"/>
                  </a:cubicBezTo>
                  <a:moveTo>
                    <a:pt x="1020" y="27"/>
                  </a:moveTo>
                  <a:cubicBezTo>
                    <a:pt x="1018" y="34"/>
                    <a:pt x="1018" y="34"/>
                    <a:pt x="1018" y="34"/>
                  </a:cubicBezTo>
                  <a:cubicBezTo>
                    <a:pt x="1022" y="35"/>
                    <a:pt x="1026" y="36"/>
                    <a:pt x="1030" y="37"/>
                  </a:cubicBezTo>
                  <a:cubicBezTo>
                    <a:pt x="1032" y="30"/>
                    <a:pt x="1032" y="30"/>
                    <a:pt x="1032" y="30"/>
                  </a:cubicBezTo>
                  <a:cubicBezTo>
                    <a:pt x="1028" y="29"/>
                    <a:pt x="1024" y="28"/>
                    <a:pt x="1020" y="27"/>
                  </a:cubicBezTo>
                  <a:moveTo>
                    <a:pt x="639" y="19"/>
                  </a:moveTo>
                  <a:cubicBezTo>
                    <a:pt x="635" y="20"/>
                    <a:pt x="632" y="21"/>
                    <a:pt x="628" y="22"/>
                  </a:cubicBezTo>
                  <a:cubicBezTo>
                    <a:pt x="629" y="29"/>
                    <a:pt x="629" y="29"/>
                    <a:pt x="629" y="29"/>
                  </a:cubicBezTo>
                  <a:cubicBezTo>
                    <a:pt x="633" y="28"/>
                    <a:pt x="637" y="27"/>
                    <a:pt x="641" y="26"/>
                  </a:cubicBezTo>
                  <a:cubicBezTo>
                    <a:pt x="639" y="19"/>
                    <a:pt x="639" y="19"/>
                    <a:pt x="639" y="19"/>
                  </a:cubicBezTo>
                  <a:moveTo>
                    <a:pt x="985" y="18"/>
                  </a:moveTo>
                  <a:cubicBezTo>
                    <a:pt x="984" y="25"/>
                    <a:pt x="984" y="25"/>
                    <a:pt x="984" y="25"/>
                  </a:cubicBezTo>
                  <a:cubicBezTo>
                    <a:pt x="988" y="26"/>
                    <a:pt x="991" y="27"/>
                    <a:pt x="995" y="28"/>
                  </a:cubicBezTo>
                  <a:cubicBezTo>
                    <a:pt x="997" y="21"/>
                    <a:pt x="997" y="21"/>
                    <a:pt x="997" y="21"/>
                  </a:cubicBezTo>
                  <a:cubicBezTo>
                    <a:pt x="993" y="20"/>
                    <a:pt x="989" y="19"/>
                    <a:pt x="985" y="18"/>
                  </a:cubicBezTo>
                  <a:moveTo>
                    <a:pt x="675" y="12"/>
                  </a:moveTo>
                  <a:cubicBezTo>
                    <a:pt x="671" y="13"/>
                    <a:pt x="667" y="14"/>
                    <a:pt x="663" y="14"/>
                  </a:cubicBezTo>
                  <a:cubicBezTo>
                    <a:pt x="664" y="22"/>
                    <a:pt x="664" y="22"/>
                    <a:pt x="664" y="22"/>
                  </a:cubicBezTo>
                  <a:cubicBezTo>
                    <a:pt x="668" y="21"/>
                    <a:pt x="672" y="20"/>
                    <a:pt x="676" y="20"/>
                  </a:cubicBezTo>
                  <a:cubicBezTo>
                    <a:pt x="675" y="12"/>
                    <a:pt x="675" y="12"/>
                    <a:pt x="675" y="12"/>
                  </a:cubicBezTo>
                  <a:moveTo>
                    <a:pt x="950" y="12"/>
                  </a:moveTo>
                  <a:cubicBezTo>
                    <a:pt x="949" y="19"/>
                    <a:pt x="949" y="19"/>
                    <a:pt x="949" y="19"/>
                  </a:cubicBezTo>
                  <a:cubicBezTo>
                    <a:pt x="952" y="19"/>
                    <a:pt x="956" y="20"/>
                    <a:pt x="960" y="21"/>
                  </a:cubicBezTo>
                  <a:cubicBezTo>
                    <a:pt x="962" y="14"/>
                    <a:pt x="962" y="14"/>
                    <a:pt x="962" y="14"/>
                  </a:cubicBezTo>
                  <a:cubicBezTo>
                    <a:pt x="958" y="13"/>
                    <a:pt x="954" y="12"/>
                    <a:pt x="950" y="12"/>
                  </a:cubicBezTo>
                  <a:moveTo>
                    <a:pt x="710" y="7"/>
                  </a:moveTo>
                  <a:cubicBezTo>
                    <a:pt x="706" y="7"/>
                    <a:pt x="702" y="8"/>
                    <a:pt x="698" y="9"/>
                  </a:cubicBezTo>
                  <a:cubicBezTo>
                    <a:pt x="699" y="16"/>
                    <a:pt x="699" y="16"/>
                    <a:pt x="699" y="16"/>
                  </a:cubicBezTo>
                  <a:cubicBezTo>
                    <a:pt x="703" y="15"/>
                    <a:pt x="707" y="15"/>
                    <a:pt x="711" y="14"/>
                  </a:cubicBezTo>
                  <a:cubicBezTo>
                    <a:pt x="710" y="7"/>
                    <a:pt x="710" y="7"/>
                    <a:pt x="710" y="7"/>
                  </a:cubicBezTo>
                  <a:moveTo>
                    <a:pt x="914" y="6"/>
                  </a:moveTo>
                  <a:cubicBezTo>
                    <a:pt x="913" y="14"/>
                    <a:pt x="913" y="14"/>
                    <a:pt x="913" y="14"/>
                  </a:cubicBezTo>
                  <a:cubicBezTo>
                    <a:pt x="917" y="14"/>
                    <a:pt x="921" y="15"/>
                    <a:pt x="925" y="15"/>
                  </a:cubicBezTo>
                  <a:cubicBezTo>
                    <a:pt x="926" y="8"/>
                    <a:pt x="926" y="8"/>
                    <a:pt x="926" y="8"/>
                  </a:cubicBezTo>
                  <a:cubicBezTo>
                    <a:pt x="922" y="7"/>
                    <a:pt x="918" y="7"/>
                    <a:pt x="914" y="6"/>
                  </a:cubicBezTo>
                  <a:moveTo>
                    <a:pt x="746" y="3"/>
                  </a:moveTo>
                  <a:cubicBezTo>
                    <a:pt x="742" y="4"/>
                    <a:pt x="738" y="4"/>
                    <a:pt x="734" y="4"/>
                  </a:cubicBezTo>
                  <a:cubicBezTo>
                    <a:pt x="735" y="12"/>
                    <a:pt x="735" y="12"/>
                    <a:pt x="735" y="12"/>
                  </a:cubicBezTo>
                  <a:cubicBezTo>
                    <a:pt x="739" y="11"/>
                    <a:pt x="743" y="11"/>
                    <a:pt x="747" y="11"/>
                  </a:cubicBezTo>
                  <a:cubicBezTo>
                    <a:pt x="746" y="3"/>
                    <a:pt x="746" y="3"/>
                    <a:pt x="746" y="3"/>
                  </a:cubicBezTo>
                  <a:moveTo>
                    <a:pt x="878" y="3"/>
                  </a:moveTo>
                  <a:cubicBezTo>
                    <a:pt x="878" y="10"/>
                    <a:pt x="878" y="10"/>
                    <a:pt x="878" y="10"/>
                  </a:cubicBezTo>
                  <a:cubicBezTo>
                    <a:pt x="882" y="10"/>
                    <a:pt x="886" y="11"/>
                    <a:pt x="890" y="11"/>
                  </a:cubicBezTo>
                  <a:cubicBezTo>
                    <a:pt x="890" y="4"/>
                    <a:pt x="890" y="4"/>
                    <a:pt x="890" y="4"/>
                  </a:cubicBezTo>
                  <a:cubicBezTo>
                    <a:pt x="886" y="3"/>
                    <a:pt x="882" y="3"/>
                    <a:pt x="878" y="3"/>
                  </a:cubicBezTo>
                  <a:moveTo>
                    <a:pt x="782" y="1"/>
                  </a:moveTo>
                  <a:cubicBezTo>
                    <a:pt x="778" y="1"/>
                    <a:pt x="774" y="1"/>
                    <a:pt x="770" y="2"/>
                  </a:cubicBezTo>
                  <a:cubicBezTo>
                    <a:pt x="771" y="9"/>
                    <a:pt x="771" y="9"/>
                    <a:pt x="771" y="9"/>
                  </a:cubicBezTo>
                  <a:cubicBezTo>
                    <a:pt x="775" y="9"/>
                    <a:pt x="779" y="9"/>
                    <a:pt x="782" y="8"/>
                  </a:cubicBezTo>
                  <a:cubicBezTo>
                    <a:pt x="782" y="1"/>
                    <a:pt x="782" y="1"/>
                    <a:pt x="782" y="1"/>
                  </a:cubicBezTo>
                  <a:moveTo>
                    <a:pt x="842" y="1"/>
                  </a:moveTo>
                  <a:cubicBezTo>
                    <a:pt x="842" y="8"/>
                    <a:pt x="842" y="8"/>
                    <a:pt x="842" y="8"/>
                  </a:cubicBezTo>
                  <a:cubicBezTo>
                    <a:pt x="846" y="8"/>
                    <a:pt x="850" y="9"/>
                    <a:pt x="854" y="9"/>
                  </a:cubicBezTo>
                  <a:cubicBezTo>
                    <a:pt x="854" y="1"/>
                    <a:pt x="854" y="1"/>
                    <a:pt x="854" y="1"/>
                  </a:cubicBezTo>
                  <a:cubicBezTo>
                    <a:pt x="850" y="1"/>
                    <a:pt x="846" y="1"/>
                    <a:pt x="842" y="1"/>
                  </a:cubicBezTo>
                  <a:moveTo>
                    <a:pt x="814" y="0"/>
                  </a:moveTo>
                  <a:cubicBezTo>
                    <a:pt x="812" y="0"/>
                    <a:pt x="809" y="0"/>
                    <a:pt x="806" y="0"/>
                  </a:cubicBezTo>
                  <a:cubicBezTo>
                    <a:pt x="806" y="8"/>
                    <a:pt x="806" y="8"/>
                    <a:pt x="806" y="8"/>
                  </a:cubicBezTo>
                  <a:cubicBezTo>
                    <a:pt x="809" y="8"/>
                    <a:pt x="812" y="8"/>
                    <a:pt x="814" y="8"/>
                  </a:cubicBezTo>
                  <a:cubicBezTo>
                    <a:pt x="818" y="8"/>
                    <a:pt x="818" y="8"/>
                    <a:pt x="818" y="8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4" y="0"/>
                    <a:pt x="814" y="0"/>
                    <a:pt x="8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674"/>
            <p:cNvSpPr/>
            <p:nvPr/>
          </p:nvSpPr>
          <p:spPr bwMode="auto">
            <a:xfrm>
              <a:off x="4324350" y="6519863"/>
              <a:ext cx="96838" cy="119063"/>
            </a:xfrm>
            <a:custGeom>
              <a:avLst/>
              <a:gdLst>
                <a:gd name="T0" fmla="*/ 14 w 61"/>
                <a:gd name="T1" fmla="*/ 75 h 75"/>
                <a:gd name="T2" fmla="*/ 0 w 61"/>
                <a:gd name="T3" fmla="*/ 14 h 75"/>
                <a:gd name="T4" fmla="*/ 61 w 61"/>
                <a:gd name="T5" fmla="*/ 0 h 75"/>
                <a:gd name="T6" fmla="*/ 14 w 61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75">
                  <a:moveTo>
                    <a:pt x="14" y="75"/>
                  </a:moveTo>
                  <a:lnTo>
                    <a:pt x="0" y="14"/>
                  </a:lnTo>
                  <a:lnTo>
                    <a:pt x="61" y="0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678"/>
            <p:cNvSpPr>
              <a:spLocks noEditPoints="1"/>
            </p:cNvSpPr>
            <p:nvPr/>
          </p:nvSpPr>
          <p:spPr bwMode="auto">
            <a:xfrm>
              <a:off x="3814763" y="3236913"/>
              <a:ext cx="3170238" cy="3168650"/>
            </a:xfrm>
            <a:custGeom>
              <a:avLst/>
              <a:gdLst>
                <a:gd name="T0" fmla="*/ 1211 w 1264"/>
                <a:gd name="T1" fmla="*/ 625 h 1263"/>
                <a:gd name="T2" fmla="*/ 1258 w 1264"/>
                <a:gd name="T3" fmla="*/ 550 h 1263"/>
                <a:gd name="T4" fmla="*/ 1248 w 1264"/>
                <a:gd name="T5" fmla="*/ 492 h 1263"/>
                <a:gd name="T6" fmla="*/ 1179 w 1264"/>
                <a:gd name="T7" fmla="*/ 438 h 1263"/>
                <a:gd name="T8" fmla="*/ 1160 w 1264"/>
                <a:gd name="T9" fmla="*/ 391 h 1263"/>
                <a:gd name="T10" fmla="*/ 1172 w 1264"/>
                <a:gd name="T11" fmla="*/ 303 h 1263"/>
                <a:gd name="T12" fmla="*/ 1139 w 1264"/>
                <a:gd name="T13" fmla="*/ 255 h 1263"/>
                <a:gd name="T14" fmla="*/ 1054 w 1264"/>
                <a:gd name="T15" fmla="*/ 232 h 1263"/>
                <a:gd name="T16" fmla="*/ 1018 w 1264"/>
                <a:gd name="T17" fmla="*/ 197 h 1263"/>
                <a:gd name="T18" fmla="*/ 993 w 1264"/>
                <a:gd name="T19" fmla="*/ 113 h 1263"/>
                <a:gd name="T20" fmla="*/ 943 w 1264"/>
                <a:gd name="T21" fmla="*/ 81 h 1263"/>
                <a:gd name="T22" fmla="*/ 856 w 1264"/>
                <a:gd name="T23" fmla="*/ 94 h 1263"/>
                <a:gd name="T24" fmla="*/ 810 w 1264"/>
                <a:gd name="T25" fmla="*/ 77 h 1263"/>
                <a:gd name="T26" fmla="*/ 751 w 1264"/>
                <a:gd name="T27" fmla="*/ 11 h 1263"/>
                <a:gd name="T28" fmla="*/ 692 w 1264"/>
                <a:gd name="T29" fmla="*/ 2 h 1263"/>
                <a:gd name="T30" fmla="*/ 632 w 1264"/>
                <a:gd name="T31" fmla="*/ 49 h 1263"/>
                <a:gd name="T32" fmla="*/ 576 w 1264"/>
                <a:gd name="T33" fmla="*/ 2 h 1263"/>
                <a:gd name="T34" fmla="*/ 517 w 1264"/>
                <a:gd name="T35" fmla="*/ 10 h 1263"/>
                <a:gd name="T36" fmla="*/ 458 w 1264"/>
                <a:gd name="T37" fmla="*/ 75 h 1263"/>
                <a:gd name="T38" fmla="*/ 412 w 1264"/>
                <a:gd name="T39" fmla="*/ 92 h 1263"/>
                <a:gd name="T40" fmla="*/ 325 w 1264"/>
                <a:gd name="T41" fmla="*/ 79 h 1263"/>
                <a:gd name="T42" fmla="*/ 274 w 1264"/>
                <a:gd name="T43" fmla="*/ 111 h 1263"/>
                <a:gd name="T44" fmla="*/ 247 w 1264"/>
                <a:gd name="T45" fmla="*/ 195 h 1263"/>
                <a:gd name="T46" fmla="*/ 212 w 1264"/>
                <a:gd name="T47" fmla="*/ 229 h 1263"/>
                <a:gd name="T48" fmla="*/ 127 w 1264"/>
                <a:gd name="T49" fmla="*/ 251 h 1263"/>
                <a:gd name="T50" fmla="*/ 92 w 1264"/>
                <a:gd name="T51" fmla="*/ 302 h 1263"/>
                <a:gd name="T52" fmla="*/ 104 w 1264"/>
                <a:gd name="T53" fmla="*/ 390 h 1263"/>
                <a:gd name="T54" fmla="*/ 85 w 1264"/>
                <a:gd name="T55" fmla="*/ 435 h 1263"/>
                <a:gd name="T56" fmla="*/ 16 w 1264"/>
                <a:gd name="T57" fmla="*/ 490 h 1263"/>
                <a:gd name="T58" fmla="*/ 5 w 1264"/>
                <a:gd name="T59" fmla="*/ 551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4 h 1263"/>
                <a:gd name="T66" fmla="*/ 27 w 1264"/>
                <a:gd name="T67" fmla="*/ 814 h 1263"/>
                <a:gd name="T68" fmla="*/ 101 w 1264"/>
                <a:gd name="T69" fmla="*/ 863 h 1263"/>
                <a:gd name="T70" fmla="*/ 123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5 h 1263"/>
                <a:gd name="T76" fmla="*/ 243 w 1264"/>
                <a:gd name="T77" fmla="*/ 1059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4 w 1264"/>
                <a:gd name="T83" fmla="*/ 1204 h 1263"/>
                <a:gd name="T84" fmla="*/ 451 w 1264"/>
                <a:gd name="T85" fmla="*/ 1180 h 1263"/>
                <a:gd name="T86" fmla="*/ 499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8 h 1263"/>
                <a:gd name="T94" fmla="*/ 736 w 1264"/>
                <a:gd name="T95" fmla="*/ 1255 h 1263"/>
                <a:gd name="T96" fmla="*/ 795 w 1264"/>
                <a:gd name="T97" fmla="*/ 1242 h 1263"/>
                <a:gd name="T98" fmla="*/ 846 w 1264"/>
                <a:gd name="T99" fmla="*/ 1168 h 1263"/>
                <a:gd name="T100" fmla="*/ 892 w 1264"/>
                <a:gd name="T101" fmla="*/ 1147 h 1263"/>
                <a:gd name="T102" fmla="*/ 981 w 1264"/>
                <a:gd name="T103" fmla="*/ 1158 h 1263"/>
                <a:gd name="T104" fmla="*/ 1029 w 1264"/>
                <a:gd name="T105" fmla="*/ 1123 h 1263"/>
                <a:gd name="T106" fmla="*/ 1045 w 1264"/>
                <a:gd name="T107" fmla="*/ 1035 h 1263"/>
                <a:gd name="T108" fmla="*/ 1080 w 1264"/>
                <a:gd name="T109" fmla="*/ 997 h 1263"/>
                <a:gd name="T110" fmla="*/ 1165 w 1264"/>
                <a:gd name="T111" fmla="*/ 971 h 1263"/>
                <a:gd name="T112" fmla="*/ 1194 w 1264"/>
                <a:gd name="T113" fmla="*/ 920 h 1263"/>
                <a:gd name="T114" fmla="*/ 1175 w 1264"/>
                <a:gd name="T115" fmla="*/ 833 h 1263"/>
                <a:gd name="T116" fmla="*/ 1190 w 1264"/>
                <a:gd name="T117" fmla="*/ 784 h 1263"/>
                <a:gd name="T118" fmla="*/ 1257 w 1264"/>
                <a:gd name="T119" fmla="*/ 726 h 1263"/>
                <a:gd name="T120" fmla="*/ 1263 w 1264"/>
                <a:gd name="T121" fmla="*/ 667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7"/>
                  </a:moveTo>
                  <a:cubicBezTo>
                    <a:pt x="1263" y="657"/>
                    <a:pt x="1263" y="648"/>
                    <a:pt x="1264" y="638"/>
                  </a:cubicBezTo>
                  <a:cubicBezTo>
                    <a:pt x="1211" y="625"/>
                    <a:pt x="1211" y="625"/>
                    <a:pt x="1211" y="625"/>
                  </a:cubicBezTo>
                  <a:cubicBezTo>
                    <a:pt x="1211" y="615"/>
                    <a:pt x="1211" y="605"/>
                    <a:pt x="1210" y="595"/>
                  </a:cubicBezTo>
                  <a:cubicBezTo>
                    <a:pt x="1261" y="579"/>
                    <a:pt x="1261" y="579"/>
                    <a:pt x="1261" y="579"/>
                  </a:cubicBezTo>
                  <a:cubicBezTo>
                    <a:pt x="1261" y="569"/>
                    <a:pt x="1260" y="560"/>
                    <a:pt x="1258" y="550"/>
                  </a:cubicBezTo>
                  <a:cubicBezTo>
                    <a:pt x="1205" y="545"/>
                    <a:pt x="1205" y="545"/>
                    <a:pt x="1205" y="545"/>
                  </a:cubicBezTo>
                  <a:cubicBezTo>
                    <a:pt x="1204" y="535"/>
                    <a:pt x="1202" y="525"/>
                    <a:pt x="1200" y="515"/>
                  </a:cubicBezTo>
                  <a:cubicBezTo>
                    <a:pt x="1248" y="492"/>
                    <a:pt x="1248" y="492"/>
                    <a:pt x="1248" y="492"/>
                  </a:cubicBezTo>
                  <a:cubicBezTo>
                    <a:pt x="1246" y="483"/>
                    <a:pt x="1244" y="474"/>
                    <a:pt x="1241" y="464"/>
                  </a:cubicBezTo>
                  <a:cubicBezTo>
                    <a:pt x="1188" y="466"/>
                    <a:pt x="1188" y="466"/>
                    <a:pt x="1188" y="466"/>
                  </a:cubicBezTo>
                  <a:cubicBezTo>
                    <a:pt x="1185" y="457"/>
                    <a:pt x="1182" y="447"/>
                    <a:pt x="1179" y="438"/>
                  </a:cubicBezTo>
                  <a:cubicBezTo>
                    <a:pt x="1223" y="408"/>
                    <a:pt x="1223" y="408"/>
                    <a:pt x="1223" y="408"/>
                  </a:cubicBezTo>
                  <a:cubicBezTo>
                    <a:pt x="1220" y="399"/>
                    <a:pt x="1216" y="390"/>
                    <a:pt x="1212" y="381"/>
                  </a:cubicBezTo>
                  <a:cubicBezTo>
                    <a:pt x="1160" y="391"/>
                    <a:pt x="1160" y="391"/>
                    <a:pt x="1160" y="391"/>
                  </a:cubicBezTo>
                  <a:cubicBezTo>
                    <a:pt x="1156" y="381"/>
                    <a:pt x="1152" y="372"/>
                    <a:pt x="1147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20"/>
                    <a:pt x="1177" y="312"/>
                    <a:pt x="1172" y="303"/>
                  </a:cubicBezTo>
                  <a:cubicBezTo>
                    <a:pt x="1122" y="320"/>
                    <a:pt x="1122" y="320"/>
                    <a:pt x="1122" y="320"/>
                  </a:cubicBezTo>
                  <a:cubicBezTo>
                    <a:pt x="1117" y="311"/>
                    <a:pt x="1111" y="303"/>
                    <a:pt x="1105" y="294"/>
                  </a:cubicBezTo>
                  <a:cubicBezTo>
                    <a:pt x="1139" y="255"/>
                    <a:pt x="1139" y="255"/>
                    <a:pt x="1139" y="255"/>
                  </a:cubicBezTo>
                  <a:cubicBezTo>
                    <a:pt x="1133" y="247"/>
                    <a:pt x="1127" y="239"/>
                    <a:pt x="1121" y="232"/>
                  </a:cubicBezTo>
                  <a:cubicBezTo>
                    <a:pt x="1075" y="255"/>
                    <a:pt x="1075" y="255"/>
                    <a:pt x="1075" y="255"/>
                  </a:cubicBezTo>
                  <a:cubicBezTo>
                    <a:pt x="1068" y="247"/>
                    <a:pt x="1061" y="239"/>
                    <a:pt x="1054" y="232"/>
                  </a:cubicBezTo>
                  <a:cubicBezTo>
                    <a:pt x="1082" y="188"/>
                    <a:pt x="1082" y="188"/>
                    <a:pt x="1082" y="188"/>
                  </a:cubicBezTo>
                  <a:cubicBezTo>
                    <a:pt x="1075" y="181"/>
                    <a:pt x="1068" y="174"/>
                    <a:pt x="1061" y="168"/>
                  </a:cubicBezTo>
                  <a:cubicBezTo>
                    <a:pt x="1018" y="197"/>
                    <a:pt x="1018" y="197"/>
                    <a:pt x="1018" y="197"/>
                  </a:cubicBezTo>
                  <a:cubicBezTo>
                    <a:pt x="1011" y="190"/>
                    <a:pt x="1003" y="183"/>
                    <a:pt x="995" y="177"/>
                  </a:cubicBezTo>
                  <a:cubicBezTo>
                    <a:pt x="1016" y="130"/>
                    <a:pt x="1016" y="130"/>
                    <a:pt x="1016" y="130"/>
                  </a:cubicBezTo>
                  <a:cubicBezTo>
                    <a:pt x="1008" y="124"/>
                    <a:pt x="1001" y="118"/>
                    <a:pt x="993" y="113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7" y="136"/>
                    <a:pt x="928" y="131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4" y="76"/>
                    <a:pt x="926" y="72"/>
                    <a:pt x="917" y="68"/>
                  </a:cubicBezTo>
                  <a:cubicBezTo>
                    <a:pt x="885" y="107"/>
                    <a:pt x="885" y="107"/>
                    <a:pt x="885" y="107"/>
                  </a:cubicBezTo>
                  <a:cubicBezTo>
                    <a:pt x="875" y="102"/>
                    <a:pt x="866" y="98"/>
                    <a:pt x="856" y="94"/>
                  </a:cubicBezTo>
                  <a:cubicBezTo>
                    <a:pt x="863" y="43"/>
                    <a:pt x="863" y="43"/>
                    <a:pt x="863" y="43"/>
                  </a:cubicBezTo>
                  <a:cubicBezTo>
                    <a:pt x="854" y="40"/>
                    <a:pt x="845" y="37"/>
                    <a:pt x="836" y="33"/>
                  </a:cubicBezTo>
                  <a:cubicBezTo>
                    <a:pt x="810" y="77"/>
                    <a:pt x="810" y="77"/>
                    <a:pt x="810" y="77"/>
                  </a:cubicBezTo>
                  <a:cubicBezTo>
                    <a:pt x="800" y="74"/>
                    <a:pt x="789" y="71"/>
                    <a:pt x="779" y="68"/>
                  </a:cubicBezTo>
                  <a:cubicBezTo>
                    <a:pt x="779" y="17"/>
                    <a:pt x="779" y="17"/>
                    <a:pt x="779" y="17"/>
                  </a:cubicBezTo>
                  <a:cubicBezTo>
                    <a:pt x="770" y="15"/>
                    <a:pt x="761" y="13"/>
                    <a:pt x="751" y="11"/>
                  </a:cubicBezTo>
                  <a:cubicBezTo>
                    <a:pt x="731" y="58"/>
                    <a:pt x="731" y="58"/>
                    <a:pt x="731" y="58"/>
                  </a:cubicBezTo>
                  <a:cubicBezTo>
                    <a:pt x="721" y="56"/>
                    <a:pt x="710" y="54"/>
                    <a:pt x="699" y="53"/>
                  </a:cubicBezTo>
                  <a:cubicBezTo>
                    <a:pt x="692" y="2"/>
                    <a:pt x="692" y="2"/>
                    <a:pt x="692" y="2"/>
                  </a:cubicBezTo>
                  <a:cubicBezTo>
                    <a:pt x="683" y="1"/>
                    <a:pt x="674" y="1"/>
                    <a:pt x="664" y="0"/>
                  </a:cubicBezTo>
                  <a:cubicBezTo>
                    <a:pt x="650" y="50"/>
                    <a:pt x="650" y="50"/>
                    <a:pt x="650" y="50"/>
                  </a:cubicBezTo>
                  <a:cubicBezTo>
                    <a:pt x="644" y="49"/>
                    <a:pt x="638" y="49"/>
                    <a:pt x="632" y="49"/>
                  </a:cubicBezTo>
                  <a:cubicBezTo>
                    <a:pt x="627" y="49"/>
                    <a:pt x="623" y="49"/>
                    <a:pt x="618" y="49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595" y="0"/>
                    <a:pt x="586" y="1"/>
                    <a:pt x="576" y="2"/>
                  </a:cubicBezTo>
                  <a:cubicBezTo>
                    <a:pt x="569" y="52"/>
                    <a:pt x="569" y="52"/>
                    <a:pt x="569" y="52"/>
                  </a:cubicBezTo>
                  <a:cubicBezTo>
                    <a:pt x="559" y="54"/>
                    <a:pt x="548" y="55"/>
                    <a:pt x="537" y="57"/>
                  </a:cubicBezTo>
                  <a:cubicBezTo>
                    <a:pt x="517" y="10"/>
                    <a:pt x="517" y="10"/>
                    <a:pt x="517" y="10"/>
                  </a:cubicBezTo>
                  <a:cubicBezTo>
                    <a:pt x="508" y="12"/>
                    <a:pt x="498" y="14"/>
                    <a:pt x="489" y="16"/>
                  </a:cubicBezTo>
                  <a:cubicBezTo>
                    <a:pt x="490" y="67"/>
                    <a:pt x="490" y="67"/>
                    <a:pt x="490" y="67"/>
                  </a:cubicBezTo>
                  <a:cubicBezTo>
                    <a:pt x="479" y="69"/>
                    <a:pt x="469" y="72"/>
                    <a:pt x="458" y="75"/>
                  </a:cubicBezTo>
                  <a:cubicBezTo>
                    <a:pt x="431" y="32"/>
                    <a:pt x="431" y="32"/>
                    <a:pt x="431" y="32"/>
                  </a:cubicBezTo>
                  <a:cubicBezTo>
                    <a:pt x="422" y="35"/>
                    <a:pt x="414" y="38"/>
                    <a:pt x="405" y="41"/>
                  </a:cubicBezTo>
                  <a:cubicBezTo>
                    <a:pt x="412" y="92"/>
                    <a:pt x="412" y="92"/>
                    <a:pt x="412" y="92"/>
                  </a:cubicBezTo>
                  <a:cubicBezTo>
                    <a:pt x="402" y="96"/>
                    <a:pt x="392" y="101"/>
                    <a:pt x="383" y="105"/>
                  </a:cubicBezTo>
                  <a:cubicBezTo>
                    <a:pt x="350" y="66"/>
                    <a:pt x="350" y="66"/>
                    <a:pt x="350" y="66"/>
                  </a:cubicBezTo>
                  <a:cubicBezTo>
                    <a:pt x="341" y="70"/>
                    <a:pt x="333" y="74"/>
                    <a:pt x="325" y="79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0" y="134"/>
                    <a:pt x="321" y="139"/>
                    <a:pt x="312" y="145"/>
                  </a:cubicBezTo>
                  <a:cubicBezTo>
                    <a:pt x="274" y="111"/>
                    <a:pt x="274" y="111"/>
                    <a:pt x="274" y="111"/>
                  </a:cubicBezTo>
                  <a:cubicBezTo>
                    <a:pt x="266" y="116"/>
                    <a:pt x="259" y="121"/>
                    <a:pt x="251" y="127"/>
                  </a:cubicBezTo>
                  <a:cubicBezTo>
                    <a:pt x="273" y="174"/>
                    <a:pt x="273" y="174"/>
                    <a:pt x="273" y="174"/>
                  </a:cubicBezTo>
                  <a:cubicBezTo>
                    <a:pt x="264" y="181"/>
                    <a:pt x="256" y="188"/>
                    <a:pt x="247" y="195"/>
                  </a:cubicBezTo>
                  <a:cubicBezTo>
                    <a:pt x="205" y="166"/>
                    <a:pt x="205" y="166"/>
                    <a:pt x="205" y="166"/>
                  </a:cubicBezTo>
                  <a:cubicBezTo>
                    <a:pt x="198" y="172"/>
                    <a:pt x="191" y="178"/>
                    <a:pt x="185" y="185"/>
                  </a:cubicBezTo>
                  <a:cubicBezTo>
                    <a:pt x="212" y="229"/>
                    <a:pt x="212" y="229"/>
                    <a:pt x="212" y="229"/>
                  </a:cubicBezTo>
                  <a:cubicBezTo>
                    <a:pt x="205" y="237"/>
                    <a:pt x="198" y="245"/>
                    <a:pt x="190" y="253"/>
                  </a:cubicBezTo>
                  <a:cubicBezTo>
                    <a:pt x="144" y="230"/>
                    <a:pt x="144" y="230"/>
                    <a:pt x="144" y="230"/>
                  </a:cubicBezTo>
                  <a:cubicBezTo>
                    <a:pt x="138" y="237"/>
                    <a:pt x="132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4" y="300"/>
                    <a:pt x="148" y="309"/>
                    <a:pt x="142" y="318"/>
                  </a:cubicBezTo>
                  <a:cubicBezTo>
                    <a:pt x="92" y="302"/>
                    <a:pt x="92" y="302"/>
                    <a:pt x="92" y="302"/>
                  </a:cubicBezTo>
                  <a:cubicBezTo>
                    <a:pt x="88" y="310"/>
                    <a:pt x="83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80"/>
                    <a:pt x="104" y="390"/>
                  </a:cubicBezTo>
                  <a:cubicBezTo>
                    <a:pt x="52" y="381"/>
                    <a:pt x="52" y="381"/>
                    <a:pt x="52" y="381"/>
                  </a:cubicBezTo>
                  <a:cubicBezTo>
                    <a:pt x="48" y="389"/>
                    <a:pt x="45" y="397"/>
                    <a:pt x="41" y="405"/>
                  </a:cubicBezTo>
                  <a:cubicBezTo>
                    <a:pt x="85" y="435"/>
                    <a:pt x="85" y="435"/>
                    <a:pt x="85" y="435"/>
                  </a:cubicBezTo>
                  <a:cubicBezTo>
                    <a:pt x="82" y="445"/>
                    <a:pt x="78" y="456"/>
                    <a:pt x="75" y="466"/>
                  </a:cubicBezTo>
                  <a:cubicBezTo>
                    <a:pt x="22" y="464"/>
                    <a:pt x="22" y="464"/>
                    <a:pt x="22" y="464"/>
                  </a:cubicBezTo>
                  <a:cubicBezTo>
                    <a:pt x="20" y="473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1" y="524"/>
                    <a:pt x="60" y="535"/>
                    <a:pt x="58" y="545"/>
                  </a:cubicBezTo>
                  <a:cubicBezTo>
                    <a:pt x="5" y="551"/>
                    <a:pt x="5" y="551"/>
                    <a:pt x="5" y="551"/>
                  </a:cubicBezTo>
                  <a:cubicBezTo>
                    <a:pt x="4" y="560"/>
                    <a:pt x="3" y="569"/>
                    <a:pt x="2" y="578"/>
                  </a:cubicBezTo>
                  <a:cubicBezTo>
                    <a:pt x="53" y="594"/>
                    <a:pt x="53" y="594"/>
                    <a:pt x="53" y="594"/>
                  </a:cubicBezTo>
                  <a:cubicBezTo>
                    <a:pt x="53" y="605"/>
                    <a:pt x="52" y="616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0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7"/>
                    <a:pt x="57" y="707"/>
                  </a:cubicBezTo>
                  <a:cubicBezTo>
                    <a:pt x="7" y="728"/>
                    <a:pt x="7" y="728"/>
                    <a:pt x="7" y="728"/>
                  </a:cubicBezTo>
                  <a:cubicBezTo>
                    <a:pt x="8" y="736"/>
                    <a:pt x="10" y="745"/>
                    <a:pt x="12" y="754"/>
                  </a:cubicBezTo>
                  <a:cubicBezTo>
                    <a:pt x="66" y="755"/>
                    <a:pt x="66" y="755"/>
                    <a:pt x="66" y="755"/>
                  </a:cubicBezTo>
                  <a:cubicBezTo>
                    <a:pt x="68" y="766"/>
                    <a:pt x="71" y="777"/>
                    <a:pt x="74" y="787"/>
                  </a:cubicBezTo>
                  <a:cubicBezTo>
                    <a:pt x="27" y="814"/>
                    <a:pt x="27" y="814"/>
                    <a:pt x="27" y="814"/>
                  </a:cubicBezTo>
                  <a:cubicBezTo>
                    <a:pt x="29" y="822"/>
                    <a:pt x="32" y="831"/>
                    <a:pt x="35" y="839"/>
                  </a:cubicBezTo>
                  <a:cubicBezTo>
                    <a:pt x="89" y="833"/>
                    <a:pt x="89" y="833"/>
                    <a:pt x="89" y="833"/>
                  </a:cubicBezTo>
                  <a:cubicBezTo>
                    <a:pt x="93" y="843"/>
                    <a:pt x="97" y="853"/>
                    <a:pt x="101" y="863"/>
                  </a:cubicBezTo>
                  <a:cubicBezTo>
                    <a:pt x="58" y="897"/>
                    <a:pt x="58" y="897"/>
                    <a:pt x="58" y="897"/>
                  </a:cubicBezTo>
                  <a:cubicBezTo>
                    <a:pt x="62" y="905"/>
                    <a:pt x="66" y="913"/>
                    <a:pt x="70" y="921"/>
                  </a:cubicBezTo>
                  <a:cubicBezTo>
                    <a:pt x="123" y="907"/>
                    <a:pt x="123" y="907"/>
                    <a:pt x="123" y="907"/>
                  </a:cubicBezTo>
                  <a:cubicBezTo>
                    <a:pt x="128" y="916"/>
                    <a:pt x="134" y="926"/>
                    <a:pt x="139" y="935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2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3" y="984"/>
                    <a:pt x="180" y="992"/>
                    <a:pt x="187" y="1000"/>
                  </a:cubicBezTo>
                  <a:cubicBezTo>
                    <a:pt x="154" y="1045"/>
                    <a:pt x="154" y="1045"/>
                    <a:pt x="154" y="1045"/>
                  </a:cubicBezTo>
                  <a:cubicBezTo>
                    <a:pt x="160" y="1052"/>
                    <a:pt x="166" y="1058"/>
                    <a:pt x="172" y="1065"/>
                  </a:cubicBezTo>
                  <a:cubicBezTo>
                    <a:pt x="220" y="1037"/>
                    <a:pt x="220" y="1037"/>
                    <a:pt x="220" y="1037"/>
                  </a:cubicBezTo>
                  <a:cubicBezTo>
                    <a:pt x="227" y="1044"/>
                    <a:pt x="235" y="1052"/>
                    <a:pt x="243" y="1059"/>
                  </a:cubicBezTo>
                  <a:cubicBezTo>
                    <a:pt x="216" y="1108"/>
                    <a:pt x="216" y="1108"/>
                    <a:pt x="216" y="1108"/>
                  </a:cubicBezTo>
                  <a:cubicBezTo>
                    <a:pt x="223" y="1113"/>
                    <a:pt x="230" y="1119"/>
                    <a:pt x="237" y="1125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89" y="1097"/>
                    <a:pt x="298" y="1103"/>
                    <a:pt x="306" y="1109"/>
                  </a:cubicBezTo>
                  <a:cubicBezTo>
                    <a:pt x="287" y="1161"/>
                    <a:pt x="287" y="1161"/>
                    <a:pt x="287" y="1161"/>
                  </a:cubicBezTo>
                  <a:cubicBezTo>
                    <a:pt x="294" y="1166"/>
                    <a:pt x="302" y="1171"/>
                    <a:pt x="310" y="1175"/>
                  </a:cubicBezTo>
                  <a:cubicBezTo>
                    <a:pt x="349" y="1135"/>
                    <a:pt x="349" y="1135"/>
                    <a:pt x="349" y="1135"/>
                  </a:cubicBezTo>
                  <a:cubicBezTo>
                    <a:pt x="358" y="1140"/>
                    <a:pt x="367" y="1145"/>
                    <a:pt x="376" y="1149"/>
                  </a:cubicBezTo>
                  <a:cubicBezTo>
                    <a:pt x="364" y="1204"/>
                    <a:pt x="364" y="1204"/>
                    <a:pt x="364" y="1204"/>
                  </a:cubicBezTo>
                  <a:cubicBezTo>
                    <a:pt x="372" y="1208"/>
                    <a:pt x="381" y="1211"/>
                    <a:pt x="389" y="1215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1" y="1173"/>
                    <a:pt x="441" y="1176"/>
                    <a:pt x="451" y="1180"/>
                  </a:cubicBezTo>
                  <a:cubicBezTo>
                    <a:pt x="447" y="1236"/>
                    <a:pt x="447" y="1236"/>
                    <a:pt x="447" y="1236"/>
                  </a:cubicBezTo>
                  <a:cubicBezTo>
                    <a:pt x="455" y="1238"/>
                    <a:pt x="464" y="1241"/>
                    <a:pt x="473" y="1243"/>
                  </a:cubicBezTo>
                  <a:cubicBezTo>
                    <a:pt x="499" y="1193"/>
                    <a:pt x="499" y="1193"/>
                    <a:pt x="499" y="1193"/>
                  </a:cubicBezTo>
                  <a:cubicBezTo>
                    <a:pt x="509" y="1195"/>
                    <a:pt x="519" y="1198"/>
                    <a:pt x="529" y="1199"/>
                  </a:cubicBezTo>
                  <a:cubicBezTo>
                    <a:pt x="533" y="1256"/>
                    <a:pt x="533" y="1256"/>
                    <a:pt x="533" y="1256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8"/>
                    <a:pt x="609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4" y="1263"/>
                    <a:pt x="628" y="1263"/>
                    <a:pt x="632" y="1263"/>
                  </a:cubicBezTo>
                  <a:cubicBezTo>
                    <a:pt x="637" y="1263"/>
                    <a:pt x="643" y="1263"/>
                    <a:pt x="648" y="1263"/>
                  </a:cubicBezTo>
                  <a:cubicBezTo>
                    <a:pt x="660" y="1208"/>
                    <a:pt x="660" y="1208"/>
                    <a:pt x="660" y="1208"/>
                  </a:cubicBezTo>
                  <a:cubicBezTo>
                    <a:pt x="670" y="1207"/>
                    <a:pt x="680" y="1207"/>
                    <a:pt x="690" y="1206"/>
                  </a:cubicBezTo>
                  <a:cubicBezTo>
                    <a:pt x="709" y="1259"/>
                    <a:pt x="709" y="1259"/>
                    <a:pt x="709" y="1259"/>
                  </a:cubicBezTo>
                  <a:cubicBezTo>
                    <a:pt x="718" y="1257"/>
                    <a:pt x="727" y="1256"/>
                    <a:pt x="736" y="1255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7"/>
                    <a:pt x="759" y="1194"/>
                    <a:pt x="769" y="1192"/>
                  </a:cubicBezTo>
                  <a:cubicBezTo>
                    <a:pt x="795" y="1242"/>
                    <a:pt x="795" y="1242"/>
                    <a:pt x="795" y="1242"/>
                  </a:cubicBezTo>
                  <a:cubicBezTo>
                    <a:pt x="804" y="1239"/>
                    <a:pt x="813" y="1237"/>
                    <a:pt x="822" y="1234"/>
                  </a:cubicBezTo>
                  <a:cubicBezTo>
                    <a:pt x="818" y="1178"/>
                    <a:pt x="818" y="1178"/>
                    <a:pt x="818" y="1178"/>
                  </a:cubicBezTo>
                  <a:cubicBezTo>
                    <a:pt x="827" y="1175"/>
                    <a:pt x="836" y="1171"/>
                    <a:pt x="846" y="1168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7" y="1210"/>
                    <a:pt x="896" y="1206"/>
                    <a:pt x="904" y="1202"/>
                  </a:cubicBezTo>
                  <a:cubicBezTo>
                    <a:pt x="892" y="1147"/>
                    <a:pt x="892" y="1147"/>
                    <a:pt x="892" y="1147"/>
                  </a:cubicBezTo>
                  <a:cubicBezTo>
                    <a:pt x="901" y="1142"/>
                    <a:pt x="910" y="1138"/>
                    <a:pt x="918" y="1133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1" y="1106"/>
                    <a:pt x="961" y="1106"/>
                    <a:pt x="961" y="1106"/>
                  </a:cubicBezTo>
                  <a:cubicBezTo>
                    <a:pt x="969" y="1100"/>
                    <a:pt x="977" y="1094"/>
                    <a:pt x="985" y="1088"/>
                  </a:cubicBezTo>
                  <a:cubicBezTo>
                    <a:pt x="1029" y="1123"/>
                    <a:pt x="1029" y="1123"/>
                    <a:pt x="1029" y="1123"/>
                  </a:cubicBezTo>
                  <a:cubicBezTo>
                    <a:pt x="1036" y="1117"/>
                    <a:pt x="1043" y="1111"/>
                    <a:pt x="1051" y="1105"/>
                  </a:cubicBezTo>
                  <a:cubicBezTo>
                    <a:pt x="1024" y="1055"/>
                    <a:pt x="1024" y="1055"/>
                    <a:pt x="1024" y="1055"/>
                  </a:cubicBezTo>
                  <a:cubicBezTo>
                    <a:pt x="1031" y="1049"/>
                    <a:pt x="1038" y="1042"/>
                    <a:pt x="1045" y="1035"/>
                  </a:cubicBezTo>
                  <a:cubicBezTo>
                    <a:pt x="1093" y="1063"/>
                    <a:pt x="1093" y="1063"/>
                    <a:pt x="1093" y="1063"/>
                  </a:cubicBezTo>
                  <a:cubicBezTo>
                    <a:pt x="1100" y="1056"/>
                    <a:pt x="1106" y="1049"/>
                    <a:pt x="1112" y="1042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2"/>
                    <a:pt x="1098" y="974"/>
                  </a:cubicBezTo>
                  <a:cubicBezTo>
                    <a:pt x="1149" y="995"/>
                    <a:pt x="1149" y="995"/>
                    <a:pt x="1149" y="995"/>
                  </a:cubicBezTo>
                  <a:cubicBezTo>
                    <a:pt x="1154" y="987"/>
                    <a:pt x="1160" y="979"/>
                    <a:pt x="1165" y="971"/>
                  </a:cubicBezTo>
                  <a:cubicBezTo>
                    <a:pt x="1126" y="931"/>
                    <a:pt x="1126" y="931"/>
                    <a:pt x="1126" y="931"/>
                  </a:cubicBezTo>
                  <a:cubicBezTo>
                    <a:pt x="1131" y="923"/>
                    <a:pt x="1136" y="915"/>
                    <a:pt x="1141" y="906"/>
                  </a:cubicBezTo>
                  <a:cubicBezTo>
                    <a:pt x="1194" y="920"/>
                    <a:pt x="1194" y="920"/>
                    <a:pt x="1194" y="920"/>
                  </a:cubicBezTo>
                  <a:cubicBezTo>
                    <a:pt x="1199" y="911"/>
                    <a:pt x="1203" y="902"/>
                    <a:pt x="1207" y="894"/>
                  </a:cubicBezTo>
                  <a:cubicBezTo>
                    <a:pt x="1163" y="860"/>
                    <a:pt x="1163" y="860"/>
                    <a:pt x="1163" y="860"/>
                  </a:cubicBezTo>
                  <a:cubicBezTo>
                    <a:pt x="1167" y="851"/>
                    <a:pt x="1171" y="842"/>
                    <a:pt x="1175" y="833"/>
                  </a:cubicBezTo>
                  <a:cubicBezTo>
                    <a:pt x="1229" y="839"/>
                    <a:pt x="1229" y="839"/>
                    <a:pt x="1229" y="839"/>
                  </a:cubicBezTo>
                  <a:cubicBezTo>
                    <a:pt x="1232" y="830"/>
                    <a:pt x="1235" y="821"/>
                    <a:pt x="1238" y="811"/>
                  </a:cubicBezTo>
                  <a:cubicBezTo>
                    <a:pt x="1190" y="784"/>
                    <a:pt x="1190" y="784"/>
                    <a:pt x="1190" y="784"/>
                  </a:cubicBezTo>
                  <a:cubicBezTo>
                    <a:pt x="1193" y="775"/>
                    <a:pt x="1195" y="765"/>
                    <a:pt x="1197" y="756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5"/>
                    <a:pt x="1255" y="735"/>
                    <a:pt x="1257" y="726"/>
                  </a:cubicBezTo>
                  <a:cubicBezTo>
                    <a:pt x="1206" y="705"/>
                    <a:pt x="1206" y="705"/>
                    <a:pt x="1206" y="705"/>
                  </a:cubicBezTo>
                  <a:cubicBezTo>
                    <a:pt x="1208" y="696"/>
                    <a:pt x="1209" y="686"/>
                    <a:pt x="1209" y="676"/>
                  </a:cubicBezTo>
                  <a:lnTo>
                    <a:pt x="1263" y="667"/>
                  </a:lnTo>
                  <a:close/>
                  <a:moveTo>
                    <a:pt x="632" y="1126"/>
                  </a:moveTo>
                  <a:cubicBezTo>
                    <a:pt x="359" y="1126"/>
                    <a:pt x="137" y="905"/>
                    <a:pt x="137" y="632"/>
                  </a:cubicBezTo>
                  <a:cubicBezTo>
                    <a:pt x="137" y="359"/>
                    <a:pt x="359" y="137"/>
                    <a:pt x="632" y="137"/>
                  </a:cubicBezTo>
                  <a:cubicBezTo>
                    <a:pt x="905" y="137"/>
                    <a:pt x="1126" y="359"/>
                    <a:pt x="1126" y="632"/>
                  </a:cubicBezTo>
                  <a:cubicBezTo>
                    <a:pt x="1126" y="905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文本框 250"/>
            <p:cNvSpPr txBox="1"/>
            <p:nvPr/>
          </p:nvSpPr>
          <p:spPr>
            <a:xfrm>
              <a:off x="4749535" y="3702314"/>
              <a:ext cx="1618613" cy="1068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2" name="矩形 56"/>
            <p:cNvSpPr>
              <a:spLocks noChangeArrowheads="1"/>
            </p:cNvSpPr>
            <p:nvPr/>
          </p:nvSpPr>
          <p:spPr bwMode="auto">
            <a:xfrm>
              <a:off x="4366948" y="4734606"/>
              <a:ext cx="2340077" cy="534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-41766" y="2369300"/>
            <a:ext cx="1223710" cy="1472748"/>
            <a:chOff x="-16960" y="3127375"/>
            <a:chExt cx="1890210" cy="2274888"/>
          </a:xfrm>
        </p:grpSpPr>
        <p:sp>
          <p:nvSpPr>
            <p:cNvPr id="254" name="Freeform 683"/>
            <p:cNvSpPr/>
            <p:nvPr/>
          </p:nvSpPr>
          <p:spPr bwMode="auto">
            <a:xfrm>
              <a:off x="3175" y="3127375"/>
              <a:ext cx="1870075" cy="2274888"/>
            </a:xfrm>
            <a:custGeom>
              <a:avLst/>
              <a:gdLst>
                <a:gd name="T0" fmla="*/ 746 w 746"/>
                <a:gd name="T1" fmla="*/ 459 h 907"/>
                <a:gd name="T2" fmla="*/ 701 w 746"/>
                <a:gd name="T3" fmla="*/ 438 h 907"/>
                <a:gd name="T4" fmla="*/ 742 w 746"/>
                <a:gd name="T5" fmla="*/ 388 h 907"/>
                <a:gd name="T6" fmla="*/ 691 w 746"/>
                <a:gd name="T7" fmla="*/ 364 h 907"/>
                <a:gd name="T8" fmla="*/ 722 w 746"/>
                <a:gd name="T9" fmla="*/ 307 h 907"/>
                <a:gd name="T10" fmla="*/ 668 w 746"/>
                <a:gd name="T11" fmla="*/ 292 h 907"/>
                <a:gd name="T12" fmla="*/ 688 w 746"/>
                <a:gd name="T13" fmla="*/ 230 h 907"/>
                <a:gd name="T14" fmla="*/ 632 w 746"/>
                <a:gd name="T15" fmla="*/ 226 h 907"/>
                <a:gd name="T16" fmla="*/ 640 w 746"/>
                <a:gd name="T17" fmla="*/ 161 h 907"/>
                <a:gd name="T18" fmla="*/ 584 w 746"/>
                <a:gd name="T19" fmla="*/ 167 h 907"/>
                <a:gd name="T20" fmla="*/ 580 w 746"/>
                <a:gd name="T21" fmla="*/ 103 h 907"/>
                <a:gd name="T22" fmla="*/ 526 w 746"/>
                <a:gd name="T23" fmla="*/ 118 h 907"/>
                <a:gd name="T24" fmla="*/ 511 w 746"/>
                <a:gd name="T25" fmla="*/ 55 h 907"/>
                <a:gd name="T26" fmla="*/ 461 w 746"/>
                <a:gd name="T27" fmla="*/ 81 h 907"/>
                <a:gd name="T28" fmla="*/ 434 w 746"/>
                <a:gd name="T29" fmla="*/ 22 h 907"/>
                <a:gd name="T30" fmla="*/ 389 w 746"/>
                <a:gd name="T31" fmla="*/ 56 h 907"/>
                <a:gd name="T32" fmla="*/ 352 w 746"/>
                <a:gd name="T33" fmla="*/ 3 h 907"/>
                <a:gd name="T34" fmla="*/ 315 w 746"/>
                <a:gd name="T35" fmla="*/ 45 h 907"/>
                <a:gd name="T36" fmla="*/ 280 w 746"/>
                <a:gd name="T37" fmla="*/ 45 h 907"/>
                <a:gd name="T38" fmla="*/ 243 w 746"/>
                <a:gd name="T39" fmla="*/ 2 h 907"/>
                <a:gd name="T40" fmla="*/ 205 w 746"/>
                <a:gd name="T41" fmla="*/ 54 h 907"/>
                <a:gd name="T42" fmla="*/ 161 w 746"/>
                <a:gd name="T43" fmla="*/ 19 h 907"/>
                <a:gd name="T44" fmla="*/ 133 w 746"/>
                <a:gd name="T45" fmla="*/ 77 h 907"/>
                <a:gd name="T46" fmla="*/ 83 w 746"/>
                <a:gd name="T47" fmla="*/ 50 h 907"/>
                <a:gd name="T48" fmla="*/ 66 w 746"/>
                <a:gd name="T49" fmla="*/ 113 h 907"/>
                <a:gd name="T50" fmla="*/ 13 w 746"/>
                <a:gd name="T51" fmla="*/ 96 h 907"/>
                <a:gd name="T52" fmla="*/ 8 w 746"/>
                <a:gd name="T53" fmla="*/ 160 h 907"/>
                <a:gd name="T54" fmla="*/ 0 w 746"/>
                <a:gd name="T55" fmla="*/ 296 h 907"/>
                <a:gd name="T56" fmla="*/ 622 w 746"/>
                <a:gd name="T57" fmla="*/ 422 h 907"/>
                <a:gd name="T58" fmla="*/ 0 w 746"/>
                <a:gd name="T59" fmla="*/ 612 h 907"/>
                <a:gd name="T60" fmla="*/ 0 w 746"/>
                <a:gd name="T61" fmla="*/ 740 h 907"/>
                <a:gd name="T62" fmla="*/ 4 w 746"/>
                <a:gd name="T63" fmla="*/ 805 h 907"/>
                <a:gd name="T64" fmla="*/ 58 w 746"/>
                <a:gd name="T65" fmla="*/ 789 h 907"/>
                <a:gd name="T66" fmla="*/ 73 w 746"/>
                <a:gd name="T67" fmla="*/ 852 h 907"/>
                <a:gd name="T68" fmla="*/ 124 w 746"/>
                <a:gd name="T69" fmla="*/ 826 h 907"/>
                <a:gd name="T70" fmla="*/ 150 w 746"/>
                <a:gd name="T71" fmla="*/ 885 h 907"/>
                <a:gd name="T72" fmla="*/ 195 w 746"/>
                <a:gd name="T73" fmla="*/ 851 h 907"/>
                <a:gd name="T74" fmla="*/ 232 w 746"/>
                <a:gd name="T75" fmla="*/ 904 h 907"/>
                <a:gd name="T76" fmla="*/ 270 w 746"/>
                <a:gd name="T77" fmla="*/ 862 h 907"/>
                <a:gd name="T78" fmla="*/ 305 w 746"/>
                <a:gd name="T79" fmla="*/ 862 h 907"/>
                <a:gd name="T80" fmla="*/ 341 w 746"/>
                <a:gd name="T81" fmla="*/ 905 h 907"/>
                <a:gd name="T82" fmla="*/ 379 w 746"/>
                <a:gd name="T83" fmla="*/ 853 h 907"/>
                <a:gd name="T84" fmla="*/ 423 w 746"/>
                <a:gd name="T85" fmla="*/ 889 h 907"/>
                <a:gd name="T86" fmla="*/ 451 w 746"/>
                <a:gd name="T87" fmla="*/ 830 h 907"/>
                <a:gd name="T88" fmla="*/ 501 w 746"/>
                <a:gd name="T89" fmla="*/ 857 h 907"/>
                <a:gd name="T90" fmla="*/ 518 w 746"/>
                <a:gd name="T91" fmla="*/ 795 h 907"/>
                <a:gd name="T92" fmla="*/ 572 w 746"/>
                <a:gd name="T93" fmla="*/ 812 h 907"/>
                <a:gd name="T94" fmla="*/ 577 w 746"/>
                <a:gd name="T95" fmla="*/ 747 h 907"/>
                <a:gd name="T96" fmla="*/ 633 w 746"/>
                <a:gd name="T97" fmla="*/ 754 h 907"/>
                <a:gd name="T98" fmla="*/ 626 w 746"/>
                <a:gd name="T99" fmla="*/ 690 h 907"/>
                <a:gd name="T100" fmla="*/ 682 w 746"/>
                <a:gd name="T101" fmla="*/ 687 h 907"/>
                <a:gd name="T102" fmla="*/ 664 w 746"/>
                <a:gd name="T103" fmla="*/ 625 h 907"/>
                <a:gd name="T104" fmla="*/ 718 w 746"/>
                <a:gd name="T105" fmla="*/ 611 h 907"/>
                <a:gd name="T106" fmla="*/ 689 w 746"/>
                <a:gd name="T107" fmla="*/ 554 h 907"/>
                <a:gd name="T108" fmla="*/ 740 w 746"/>
                <a:gd name="T109" fmla="*/ 530 h 907"/>
                <a:gd name="T110" fmla="*/ 700 w 746"/>
                <a:gd name="T111" fmla="*/ 479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6" h="907">
                  <a:moveTo>
                    <a:pt x="746" y="472"/>
                  </a:moveTo>
                  <a:cubicBezTo>
                    <a:pt x="746" y="468"/>
                    <a:pt x="746" y="464"/>
                    <a:pt x="746" y="459"/>
                  </a:cubicBezTo>
                  <a:cubicBezTo>
                    <a:pt x="746" y="455"/>
                    <a:pt x="746" y="451"/>
                    <a:pt x="746" y="447"/>
                  </a:cubicBezTo>
                  <a:cubicBezTo>
                    <a:pt x="701" y="438"/>
                    <a:pt x="701" y="438"/>
                    <a:pt x="701" y="438"/>
                  </a:cubicBezTo>
                  <a:cubicBezTo>
                    <a:pt x="700" y="427"/>
                    <a:pt x="699" y="415"/>
                    <a:pt x="698" y="404"/>
                  </a:cubicBezTo>
                  <a:cubicBezTo>
                    <a:pt x="742" y="388"/>
                    <a:pt x="742" y="388"/>
                    <a:pt x="742" y="388"/>
                  </a:cubicBezTo>
                  <a:cubicBezTo>
                    <a:pt x="741" y="380"/>
                    <a:pt x="739" y="371"/>
                    <a:pt x="737" y="363"/>
                  </a:cubicBezTo>
                  <a:cubicBezTo>
                    <a:pt x="691" y="364"/>
                    <a:pt x="691" y="364"/>
                    <a:pt x="691" y="364"/>
                  </a:cubicBezTo>
                  <a:cubicBezTo>
                    <a:pt x="688" y="352"/>
                    <a:pt x="685" y="341"/>
                    <a:pt x="682" y="330"/>
                  </a:cubicBezTo>
                  <a:cubicBezTo>
                    <a:pt x="722" y="307"/>
                    <a:pt x="722" y="307"/>
                    <a:pt x="722" y="307"/>
                  </a:cubicBezTo>
                  <a:cubicBezTo>
                    <a:pt x="719" y="299"/>
                    <a:pt x="716" y="291"/>
                    <a:pt x="713" y="283"/>
                  </a:cubicBezTo>
                  <a:cubicBezTo>
                    <a:pt x="668" y="292"/>
                    <a:pt x="668" y="292"/>
                    <a:pt x="668" y="292"/>
                  </a:cubicBezTo>
                  <a:cubicBezTo>
                    <a:pt x="663" y="281"/>
                    <a:pt x="658" y="271"/>
                    <a:pt x="653" y="260"/>
                  </a:cubicBezTo>
                  <a:cubicBezTo>
                    <a:pt x="688" y="230"/>
                    <a:pt x="688" y="230"/>
                    <a:pt x="688" y="230"/>
                  </a:cubicBezTo>
                  <a:cubicBezTo>
                    <a:pt x="684" y="223"/>
                    <a:pt x="679" y="216"/>
                    <a:pt x="675" y="208"/>
                  </a:cubicBezTo>
                  <a:cubicBezTo>
                    <a:pt x="632" y="226"/>
                    <a:pt x="632" y="226"/>
                    <a:pt x="632" y="226"/>
                  </a:cubicBezTo>
                  <a:cubicBezTo>
                    <a:pt x="625" y="216"/>
                    <a:pt x="618" y="206"/>
                    <a:pt x="611" y="197"/>
                  </a:cubicBezTo>
                  <a:cubicBezTo>
                    <a:pt x="640" y="161"/>
                    <a:pt x="640" y="161"/>
                    <a:pt x="640" y="161"/>
                  </a:cubicBezTo>
                  <a:cubicBezTo>
                    <a:pt x="634" y="155"/>
                    <a:pt x="629" y="149"/>
                    <a:pt x="623" y="142"/>
                  </a:cubicBezTo>
                  <a:cubicBezTo>
                    <a:pt x="584" y="167"/>
                    <a:pt x="584" y="167"/>
                    <a:pt x="584" y="167"/>
                  </a:cubicBezTo>
                  <a:cubicBezTo>
                    <a:pt x="576" y="159"/>
                    <a:pt x="567" y="151"/>
                    <a:pt x="558" y="143"/>
                  </a:cubicBezTo>
                  <a:cubicBezTo>
                    <a:pt x="580" y="103"/>
                    <a:pt x="580" y="103"/>
                    <a:pt x="580" y="103"/>
                  </a:cubicBezTo>
                  <a:cubicBezTo>
                    <a:pt x="574" y="97"/>
                    <a:pt x="567" y="92"/>
                    <a:pt x="560" y="87"/>
                  </a:cubicBezTo>
                  <a:cubicBezTo>
                    <a:pt x="526" y="118"/>
                    <a:pt x="526" y="118"/>
                    <a:pt x="526" y="118"/>
                  </a:cubicBezTo>
                  <a:cubicBezTo>
                    <a:pt x="517" y="112"/>
                    <a:pt x="507" y="105"/>
                    <a:pt x="497" y="100"/>
                  </a:cubicBezTo>
                  <a:cubicBezTo>
                    <a:pt x="511" y="55"/>
                    <a:pt x="511" y="55"/>
                    <a:pt x="511" y="55"/>
                  </a:cubicBezTo>
                  <a:cubicBezTo>
                    <a:pt x="503" y="51"/>
                    <a:pt x="496" y="47"/>
                    <a:pt x="488" y="44"/>
                  </a:cubicBezTo>
                  <a:cubicBezTo>
                    <a:pt x="461" y="81"/>
                    <a:pt x="461" y="81"/>
                    <a:pt x="461" y="81"/>
                  </a:cubicBezTo>
                  <a:cubicBezTo>
                    <a:pt x="450" y="76"/>
                    <a:pt x="439" y="72"/>
                    <a:pt x="428" y="68"/>
                  </a:cubicBezTo>
                  <a:cubicBezTo>
                    <a:pt x="434" y="22"/>
                    <a:pt x="434" y="22"/>
                    <a:pt x="434" y="22"/>
                  </a:cubicBezTo>
                  <a:cubicBezTo>
                    <a:pt x="426" y="19"/>
                    <a:pt x="418" y="17"/>
                    <a:pt x="410" y="15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78" y="54"/>
                    <a:pt x="367" y="51"/>
                    <a:pt x="355" y="50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44" y="2"/>
                    <a:pt x="335" y="1"/>
                    <a:pt x="327" y="1"/>
                  </a:cubicBezTo>
                  <a:cubicBezTo>
                    <a:pt x="315" y="45"/>
                    <a:pt x="315" y="45"/>
                    <a:pt x="315" y="45"/>
                  </a:cubicBezTo>
                  <a:cubicBezTo>
                    <a:pt x="309" y="45"/>
                    <a:pt x="303" y="45"/>
                    <a:pt x="297" y="45"/>
                  </a:cubicBezTo>
                  <a:cubicBezTo>
                    <a:pt x="291" y="45"/>
                    <a:pt x="285" y="45"/>
                    <a:pt x="280" y="45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0" y="0"/>
                    <a:pt x="251" y="1"/>
                    <a:pt x="243" y="2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28" y="50"/>
                    <a:pt x="216" y="52"/>
                    <a:pt x="205" y="54"/>
                  </a:cubicBezTo>
                  <a:cubicBezTo>
                    <a:pt x="186" y="12"/>
                    <a:pt x="186" y="12"/>
                    <a:pt x="186" y="12"/>
                  </a:cubicBezTo>
                  <a:cubicBezTo>
                    <a:pt x="177" y="14"/>
                    <a:pt x="169" y="16"/>
                    <a:pt x="161" y="19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54" y="68"/>
                    <a:pt x="144" y="72"/>
                    <a:pt x="133" y="77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8" y="43"/>
                    <a:pt x="91" y="46"/>
                    <a:pt x="83" y="50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86" y="100"/>
                    <a:pt x="76" y="106"/>
                    <a:pt x="66" y="113"/>
                  </a:cubicBezTo>
                  <a:cubicBezTo>
                    <a:pt x="33" y="80"/>
                    <a:pt x="33" y="80"/>
                    <a:pt x="33" y="80"/>
                  </a:cubicBezTo>
                  <a:cubicBezTo>
                    <a:pt x="26" y="85"/>
                    <a:pt x="19" y="90"/>
                    <a:pt x="13" y="96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25" y="144"/>
                    <a:pt x="16" y="152"/>
                    <a:pt x="8" y="160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51" y="202"/>
                    <a:pt x="147" y="134"/>
                    <a:pt x="261" y="123"/>
                  </a:cubicBezTo>
                  <a:cubicBezTo>
                    <a:pt x="443" y="106"/>
                    <a:pt x="605" y="240"/>
                    <a:pt x="622" y="422"/>
                  </a:cubicBezTo>
                  <a:cubicBezTo>
                    <a:pt x="640" y="605"/>
                    <a:pt x="506" y="767"/>
                    <a:pt x="323" y="784"/>
                  </a:cubicBezTo>
                  <a:cubicBezTo>
                    <a:pt x="187" y="797"/>
                    <a:pt x="62" y="725"/>
                    <a:pt x="0" y="612"/>
                  </a:cubicBezTo>
                  <a:cubicBezTo>
                    <a:pt x="0" y="740"/>
                    <a:pt x="0" y="740"/>
                    <a:pt x="0" y="740"/>
                  </a:cubicBezTo>
                  <a:cubicBezTo>
                    <a:pt x="0" y="740"/>
                    <a:pt x="0" y="740"/>
                    <a:pt x="0" y="740"/>
                  </a:cubicBezTo>
                  <a:cubicBezTo>
                    <a:pt x="9" y="749"/>
                    <a:pt x="17" y="757"/>
                    <a:pt x="26" y="764"/>
                  </a:cubicBezTo>
                  <a:cubicBezTo>
                    <a:pt x="4" y="805"/>
                    <a:pt x="4" y="805"/>
                    <a:pt x="4" y="805"/>
                  </a:cubicBezTo>
                  <a:cubicBezTo>
                    <a:pt x="10" y="810"/>
                    <a:pt x="17" y="816"/>
                    <a:pt x="24" y="821"/>
                  </a:cubicBezTo>
                  <a:cubicBezTo>
                    <a:pt x="58" y="789"/>
                    <a:pt x="58" y="789"/>
                    <a:pt x="58" y="789"/>
                  </a:cubicBezTo>
                  <a:cubicBezTo>
                    <a:pt x="68" y="796"/>
                    <a:pt x="77" y="802"/>
                    <a:pt x="87" y="808"/>
                  </a:cubicBezTo>
                  <a:cubicBezTo>
                    <a:pt x="73" y="852"/>
                    <a:pt x="73" y="852"/>
                    <a:pt x="73" y="852"/>
                  </a:cubicBezTo>
                  <a:cubicBezTo>
                    <a:pt x="81" y="856"/>
                    <a:pt x="88" y="860"/>
                    <a:pt x="96" y="864"/>
                  </a:cubicBezTo>
                  <a:cubicBezTo>
                    <a:pt x="124" y="826"/>
                    <a:pt x="124" y="826"/>
                    <a:pt x="124" y="826"/>
                  </a:cubicBezTo>
                  <a:cubicBezTo>
                    <a:pt x="134" y="831"/>
                    <a:pt x="145" y="835"/>
                    <a:pt x="156" y="839"/>
                  </a:cubicBezTo>
                  <a:cubicBezTo>
                    <a:pt x="150" y="885"/>
                    <a:pt x="150" y="885"/>
                    <a:pt x="150" y="885"/>
                  </a:cubicBezTo>
                  <a:cubicBezTo>
                    <a:pt x="158" y="888"/>
                    <a:pt x="166" y="890"/>
                    <a:pt x="175" y="893"/>
                  </a:cubicBezTo>
                  <a:cubicBezTo>
                    <a:pt x="195" y="851"/>
                    <a:pt x="195" y="851"/>
                    <a:pt x="195" y="851"/>
                  </a:cubicBezTo>
                  <a:cubicBezTo>
                    <a:pt x="206" y="854"/>
                    <a:pt x="218" y="856"/>
                    <a:pt x="229" y="858"/>
                  </a:cubicBezTo>
                  <a:cubicBezTo>
                    <a:pt x="232" y="904"/>
                    <a:pt x="232" y="904"/>
                    <a:pt x="232" y="904"/>
                  </a:cubicBezTo>
                  <a:cubicBezTo>
                    <a:pt x="240" y="905"/>
                    <a:pt x="249" y="906"/>
                    <a:pt x="257" y="907"/>
                  </a:cubicBezTo>
                  <a:cubicBezTo>
                    <a:pt x="270" y="862"/>
                    <a:pt x="270" y="862"/>
                    <a:pt x="270" y="862"/>
                  </a:cubicBezTo>
                  <a:cubicBezTo>
                    <a:pt x="275" y="862"/>
                    <a:pt x="281" y="863"/>
                    <a:pt x="287" y="863"/>
                  </a:cubicBezTo>
                  <a:cubicBezTo>
                    <a:pt x="293" y="863"/>
                    <a:pt x="299" y="863"/>
                    <a:pt x="305" y="862"/>
                  </a:cubicBezTo>
                  <a:cubicBezTo>
                    <a:pt x="316" y="907"/>
                    <a:pt x="316" y="907"/>
                    <a:pt x="316" y="907"/>
                  </a:cubicBezTo>
                  <a:cubicBezTo>
                    <a:pt x="324" y="907"/>
                    <a:pt x="333" y="906"/>
                    <a:pt x="341" y="905"/>
                  </a:cubicBezTo>
                  <a:cubicBezTo>
                    <a:pt x="345" y="859"/>
                    <a:pt x="345" y="859"/>
                    <a:pt x="345" y="859"/>
                  </a:cubicBezTo>
                  <a:cubicBezTo>
                    <a:pt x="357" y="858"/>
                    <a:pt x="368" y="856"/>
                    <a:pt x="379" y="853"/>
                  </a:cubicBezTo>
                  <a:cubicBezTo>
                    <a:pt x="399" y="895"/>
                    <a:pt x="399" y="895"/>
                    <a:pt x="399" y="895"/>
                  </a:cubicBezTo>
                  <a:cubicBezTo>
                    <a:pt x="407" y="893"/>
                    <a:pt x="415" y="891"/>
                    <a:pt x="423" y="889"/>
                  </a:cubicBezTo>
                  <a:cubicBezTo>
                    <a:pt x="419" y="843"/>
                    <a:pt x="419" y="843"/>
                    <a:pt x="419" y="843"/>
                  </a:cubicBezTo>
                  <a:cubicBezTo>
                    <a:pt x="430" y="839"/>
                    <a:pt x="441" y="835"/>
                    <a:pt x="451" y="830"/>
                  </a:cubicBezTo>
                  <a:cubicBezTo>
                    <a:pt x="478" y="868"/>
                    <a:pt x="478" y="868"/>
                    <a:pt x="478" y="868"/>
                  </a:cubicBezTo>
                  <a:cubicBezTo>
                    <a:pt x="486" y="865"/>
                    <a:pt x="493" y="861"/>
                    <a:pt x="501" y="857"/>
                  </a:cubicBezTo>
                  <a:cubicBezTo>
                    <a:pt x="488" y="813"/>
                    <a:pt x="488" y="813"/>
                    <a:pt x="488" y="813"/>
                  </a:cubicBezTo>
                  <a:cubicBezTo>
                    <a:pt x="498" y="807"/>
                    <a:pt x="508" y="801"/>
                    <a:pt x="518" y="795"/>
                  </a:cubicBezTo>
                  <a:cubicBezTo>
                    <a:pt x="551" y="827"/>
                    <a:pt x="551" y="827"/>
                    <a:pt x="551" y="827"/>
                  </a:cubicBezTo>
                  <a:cubicBezTo>
                    <a:pt x="558" y="822"/>
                    <a:pt x="565" y="817"/>
                    <a:pt x="572" y="812"/>
                  </a:cubicBezTo>
                  <a:cubicBezTo>
                    <a:pt x="551" y="771"/>
                    <a:pt x="551" y="771"/>
                    <a:pt x="551" y="771"/>
                  </a:cubicBezTo>
                  <a:cubicBezTo>
                    <a:pt x="560" y="763"/>
                    <a:pt x="568" y="756"/>
                    <a:pt x="577" y="747"/>
                  </a:cubicBezTo>
                  <a:cubicBezTo>
                    <a:pt x="615" y="773"/>
                    <a:pt x="615" y="773"/>
                    <a:pt x="615" y="773"/>
                  </a:cubicBezTo>
                  <a:cubicBezTo>
                    <a:pt x="621" y="767"/>
                    <a:pt x="627" y="761"/>
                    <a:pt x="633" y="754"/>
                  </a:cubicBezTo>
                  <a:cubicBezTo>
                    <a:pt x="604" y="718"/>
                    <a:pt x="604" y="718"/>
                    <a:pt x="604" y="718"/>
                  </a:cubicBezTo>
                  <a:cubicBezTo>
                    <a:pt x="612" y="709"/>
                    <a:pt x="619" y="700"/>
                    <a:pt x="626" y="690"/>
                  </a:cubicBezTo>
                  <a:cubicBezTo>
                    <a:pt x="668" y="708"/>
                    <a:pt x="668" y="708"/>
                    <a:pt x="668" y="708"/>
                  </a:cubicBezTo>
                  <a:cubicBezTo>
                    <a:pt x="673" y="701"/>
                    <a:pt x="678" y="694"/>
                    <a:pt x="682" y="687"/>
                  </a:cubicBezTo>
                  <a:cubicBezTo>
                    <a:pt x="648" y="656"/>
                    <a:pt x="648" y="656"/>
                    <a:pt x="648" y="656"/>
                  </a:cubicBezTo>
                  <a:cubicBezTo>
                    <a:pt x="653" y="646"/>
                    <a:pt x="659" y="635"/>
                    <a:pt x="664" y="625"/>
                  </a:cubicBezTo>
                  <a:cubicBezTo>
                    <a:pt x="709" y="635"/>
                    <a:pt x="709" y="635"/>
                    <a:pt x="709" y="635"/>
                  </a:cubicBezTo>
                  <a:cubicBezTo>
                    <a:pt x="712" y="627"/>
                    <a:pt x="715" y="619"/>
                    <a:pt x="718" y="611"/>
                  </a:cubicBezTo>
                  <a:cubicBezTo>
                    <a:pt x="679" y="587"/>
                    <a:pt x="679" y="587"/>
                    <a:pt x="679" y="587"/>
                  </a:cubicBezTo>
                  <a:cubicBezTo>
                    <a:pt x="682" y="576"/>
                    <a:pt x="686" y="565"/>
                    <a:pt x="689" y="554"/>
                  </a:cubicBezTo>
                  <a:cubicBezTo>
                    <a:pt x="735" y="555"/>
                    <a:pt x="735" y="555"/>
                    <a:pt x="735" y="555"/>
                  </a:cubicBezTo>
                  <a:cubicBezTo>
                    <a:pt x="737" y="547"/>
                    <a:pt x="739" y="539"/>
                    <a:pt x="740" y="530"/>
                  </a:cubicBezTo>
                  <a:cubicBezTo>
                    <a:pt x="697" y="514"/>
                    <a:pt x="697" y="514"/>
                    <a:pt x="697" y="514"/>
                  </a:cubicBezTo>
                  <a:cubicBezTo>
                    <a:pt x="698" y="502"/>
                    <a:pt x="700" y="491"/>
                    <a:pt x="700" y="479"/>
                  </a:cubicBezTo>
                  <a:lnTo>
                    <a:pt x="746" y="4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文本框 254"/>
            <p:cNvSpPr txBox="1"/>
            <p:nvPr/>
          </p:nvSpPr>
          <p:spPr>
            <a:xfrm>
              <a:off x="247193" y="3529789"/>
              <a:ext cx="869602" cy="713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" name="矩形 56"/>
            <p:cNvSpPr>
              <a:spLocks noChangeArrowheads="1"/>
            </p:cNvSpPr>
            <p:nvPr/>
          </p:nvSpPr>
          <p:spPr bwMode="auto">
            <a:xfrm>
              <a:off x="-16960" y="4163636"/>
              <a:ext cx="1883371" cy="380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2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>
            <a:spLocks noChangeArrowheads="1"/>
          </p:cNvSpPr>
          <p:nvPr/>
        </p:nvSpPr>
        <p:spPr bwMode="auto">
          <a:xfrm>
            <a:off x="745183" y="2257573"/>
            <a:ext cx="2841255" cy="1134915"/>
          </a:xfrm>
          <a:custGeom>
            <a:avLst/>
            <a:gdLst>
              <a:gd name="T0" fmla="*/ 4485972 w 7144"/>
              <a:gd name="T1" fmla="*/ 0 h 3558"/>
              <a:gd name="T2" fmla="*/ 0 w 7144"/>
              <a:gd name="T3" fmla="*/ 0 h 3558"/>
              <a:gd name="T4" fmla="*/ 1173401 w 7144"/>
              <a:gd name="T5" fmla="*/ 1142914 h 3558"/>
              <a:gd name="T6" fmla="*/ 0 w 7144"/>
              <a:gd name="T7" fmla="*/ 2268607 h 3558"/>
              <a:gd name="T8" fmla="*/ 4509838 w 7144"/>
              <a:gd name="T9" fmla="*/ 2268607 h 3558"/>
              <a:gd name="T10" fmla="*/ 5682443 w 7144"/>
              <a:gd name="T11" fmla="*/ 1142914 h 3558"/>
              <a:gd name="T12" fmla="*/ 4485972 w 7144"/>
              <a:gd name="T13" fmla="*/ 0 h 355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3F94BF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sp>
        <p:nvSpPr>
          <p:cNvPr id="3" name="Freeform 2"/>
          <p:cNvSpPr>
            <a:spLocks noChangeArrowheads="1"/>
          </p:cNvSpPr>
          <p:nvPr/>
        </p:nvSpPr>
        <p:spPr bwMode="auto">
          <a:xfrm>
            <a:off x="3107869" y="2257573"/>
            <a:ext cx="2841255" cy="1134915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2C4384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>
              <a:latin typeface="+mn-lt"/>
              <a:ea typeface="+mn-ea"/>
            </a:endParaRPr>
          </a:p>
        </p:txBody>
      </p:sp>
      <p:sp>
        <p:nvSpPr>
          <p:cNvPr id="4" name="Freeform 1"/>
          <p:cNvSpPr>
            <a:spLocks noChangeArrowheads="1"/>
          </p:cNvSpPr>
          <p:nvPr/>
        </p:nvSpPr>
        <p:spPr bwMode="auto">
          <a:xfrm>
            <a:off x="5468968" y="2257573"/>
            <a:ext cx="2841255" cy="1134915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74428D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>
              <a:latin typeface="+mn-lt"/>
              <a:ea typeface="+mn-ea"/>
            </a:endParaRPr>
          </a:p>
        </p:txBody>
      </p:sp>
      <p:sp>
        <p:nvSpPr>
          <p:cNvPr id="5" name="Freeform 2"/>
          <p:cNvSpPr>
            <a:spLocks noChangeArrowheads="1"/>
          </p:cNvSpPr>
          <p:nvPr/>
        </p:nvSpPr>
        <p:spPr bwMode="auto">
          <a:xfrm>
            <a:off x="7833242" y="2257573"/>
            <a:ext cx="2841255" cy="1134915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00779D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>
              <a:latin typeface="+mn-lt"/>
              <a:ea typeface="+mn-ea"/>
            </a:endParaRPr>
          </a:p>
        </p:txBody>
      </p:sp>
      <p:sp>
        <p:nvSpPr>
          <p:cNvPr id="6" name="Freeform 74"/>
          <p:cNvSpPr>
            <a:spLocks noChangeArrowheads="1"/>
          </p:cNvSpPr>
          <p:nvPr/>
        </p:nvSpPr>
        <p:spPr bwMode="auto">
          <a:xfrm>
            <a:off x="1849146" y="2429001"/>
            <a:ext cx="790472" cy="699202"/>
          </a:xfrm>
          <a:custGeom>
            <a:avLst/>
            <a:gdLst>
              <a:gd name="T0" fmla="*/ 1545876 w 461"/>
              <a:gd name="T1" fmla="*/ 728868 h 409"/>
              <a:gd name="T2" fmla="*/ 1545876 w 461"/>
              <a:gd name="T3" fmla="*/ 728868 h 409"/>
              <a:gd name="T4" fmla="*/ 846633 w 461"/>
              <a:gd name="T5" fmla="*/ 58173 h 409"/>
              <a:gd name="T6" fmla="*/ 726665 w 461"/>
              <a:gd name="T7" fmla="*/ 58173 h 409"/>
              <a:gd name="T8" fmla="*/ 30849 w 461"/>
              <a:gd name="T9" fmla="*/ 728868 h 409"/>
              <a:gd name="T10" fmla="*/ 61698 w 461"/>
              <a:gd name="T11" fmla="*/ 787040 h 409"/>
              <a:gd name="T12" fmla="*/ 212515 w 461"/>
              <a:gd name="T13" fmla="*/ 787040 h 409"/>
              <a:gd name="T14" fmla="*/ 212515 w 461"/>
              <a:gd name="T15" fmla="*/ 1334547 h 409"/>
              <a:gd name="T16" fmla="*/ 270785 w 461"/>
              <a:gd name="T17" fmla="*/ 1396141 h 409"/>
              <a:gd name="T18" fmla="*/ 606696 w 461"/>
              <a:gd name="T19" fmla="*/ 1396141 h 409"/>
              <a:gd name="T20" fmla="*/ 606696 w 461"/>
              <a:gd name="T21" fmla="*/ 848635 h 409"/>
              <a:gd name="T22" fmla="*/ 970029 w 461"/>
              <a:gd name="T23" fmla="*/ 848635 h 409"/>
              <a:gd name="T24" fmla="*/ 970029 w 461"/>
              <a:gd name="T25" fmla="*/ 1396141 h 409"/>
              <a:gd name="T26" fmla="*/ 1305940 w 461"/>
              <a:gd name="T27" fmla="*/ 1396141 h 409"/>
              <a:gd name="T28" fmla="*/ 1364210 w 461"/>
              <a:gd name="T29" fmla="*/ 1334547 h 409"/>
              <a:gd name="T30" fmla="*/ 1364210 w 461"/>
              <a:gd name="T31" fmla="*/ 787040 h 409"/>
              <a:gd name="T32" fmla="*/ 1518455 w 461"/>
              <a:gd name="T33" fmla="*/ 787040 h 409"/>
              <a:gd name="T34" fmla="*/ 1545876 w 461"/>
              <a:gd name="T35" fmla="*/ 728868 h 4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75"/>
          </a:p>
        </p:txBody>
      </p:sp>
      <p:sp>
        <p:nvSpPr>
          <p:cNvPr id="7" name="Freeform 68"/>
          <p:cNvSpPr>
            <a:spLocks noChangeArrowheads="1"/>
          </p:cNvSpPr>
          <p:nvPr/>
        </p:nvSpPr>
        <p:spPr bwMode="auto">
          <a:xfrm>
            <a:off x="4315006" y="2456778"/>
            <a:ext cx="663489" cy="718250"/>
          </a:xfrm>
          <a:custGeom>
            <a:avLst/>
            <a:gdLst>
              <a:gd name="T0" fmla="*/ 1018646 w 426"/>
              <a:gd name="T1" fmla="*/ 578332 h 462"/>
              <a:gd name="T2" fmla="*/ 1018646 w 426"/>
              <a:gd name="T3" fmla="*/ 578332 h 462"/>
              <a:gd name="T4" fmla="*/ 467269 w 426"/>
              <a:gd name="T5" fmla="*/ 55968 h 462"/>
              <a:gd name="T6" fmla="*/ 302167 w 426"/>
              <a:gd name="T7" fmla="*/ 31093 h 462"/>
              <a:gd name="T8" fmla="*/ 218059 w 426"/>
              <a:gd name="T9" fmla="*/ 167903 h 462"/>
              <a:gd name="T10" fmla="*/ 109029 w 426"/>
              <a:gd name="T11" fmla="*/ 911029 h 462"/>
              <a:gd name="T12" fmla="*/ 80993 w 426"/>
              <a:gd name="T13" fmla="*/ 1268600 h 462"/>
              <a:gd name="T14" fmla="*/ 772551 w 426"/>
              <a:gd name="T15" fmla="*/ 1296584 h 462"/>
              <a:gd name="T16" fmla="*/ 1267857 w 426"/>
              <a:gd name="T17" fmla="*/ 827077 h 462"/>
              <a:gd name="T18" fmla="*/ 1018646 w 426"/>
              <a:gd name="T19" fmla="*/ 578332 h 462"/>
              <a:gd name="T20" fmla="*/ 741400 w 426"/>
              <a:gd name="T21" fmla="*/ 1215742 h 462"/>
              <a:gd name="T22" fmla="*/ 741400 w 426"/>
              <a:gd name="T23" fmla="*/ 1215742 h 462"/>
              <a:gd name="T24" fmla="*/ 165102 w 426"/>
              <a:gd name="T25" fmla="*/ 1215742 h 462"/>
              <a:gd name="T26" fmla="*/ 604335 w 426"/>
              <a:gd name="T27" fmla="*/ 883045 h 462"/>
              <a:gd name="T28" fmla="*/ 1158827 w 426"/>
              <a:gd name="T29" fmla="*/ 855061 h 462"/>
              <a:gd name="T30" fmla="*/ 741400 w 426"/>
              <a:gd name="T31" fmla="*/ 1215742 h 462"/>
              <a:gd name="T32" fmla="*/ 632371 w 426"/>
              <a:gd name="T33" fmla="*/ 935903 h 462"/>
              <a:gd name="T34" fmla="*/ 632371 w 426"/>
              <a:gd name="T35" fmla="*/ 935903 h 462"/>
              <a:gd name="T36" fmla="*/ 302167 w 426"/>
              <a:gd name="T37" fmla="*/ 1128681 h 462"/>
              <a:gd name="T38" fmla="*/ 520226 w 426"/>
              <a:gd name="T39" fmla="*/ 1128681 h 462"/>
              <a:gd name="T40" fmla="*/ 688443 w 426"/>
              <a:gd name="T41" fmla="*/ 911029 h 462"/>
              <a:gd name="T42" fmla="*/ 688443 w 426"/>
              <a:gd name="T43" fmla="*/ 911029 h 462"/>
              <a:gd name="T44" fmla="*/ 632371 w 426"/>
              <a:gd name="T45" fmla="*/ 935903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75"/>
          </a:p>
        </p:txBody>
      </p:sp>
      <p:sp>
        <p:nvSpPr>
          <p:cNvPr id="8" name="Freeform 145"/>
          <p:cNvSpPr>
            <a:spLocks noChangeArrowheads="1"/>
          </p:cNvSpPr>
          <p:nvPr/>
        </p:nvSpPr>
        <p:spPr bwMode="auto">
          <a:xfrm>
            <a:off x="6553883" y="2484556"/>
            <a:ext cx="690473" cy="690473"/>
          </a:xfrm>
          <a:custGeom>
            <a:avLst/>
            <a:gdLst>
              <a:gd name="T0" fmla="*/ 217849 w 444"/>
              <a:gd name="T1" fmla="*/ 1242042 h 445"/>
              <a:gd name="T2" fmla="*/ 217849 w 444"/>
              <a:gd name="T3" fmla="*/ 1242042 h 445"/>
              <a:gd name="T4" fmla="*/ 385903 w 444"/>
              <a:gd name="T5" fmla="*/ 1378667 h 445"/>
              <a:gd name="T6" fmla="*/ 522836 w 444"/>
              <a:gd name="T7" fmla="*/ 1242042 h 445"/>
              <a:gd name="T8" fmla="*/ 385903 w 444"/>
              <a:gd name="T9" fmla="*/ 1074367 h 445"/>
              <a:gd name="T10" fmla="*/ 217849 w 444"/>
              <a:gd name="T11" fmla="*/ 1242042 h 445"/>
              <a:gd name="T12" fmla="*/ 992767 w 444"/>
              <a:gd name="T13" fmla="*/ 1242042 h 445"/>
              <a:gd name="T14" fmla="*/ 992767 w 444"/>
              <a:gd name="T15" fmla="*/ 1242042 h 445"/>
              <a:gd name="T16" fmla="*/ 1157709 w 444"/>
              <a:gd name="T17" fmla="*/ 1378667 h 445"/>
              <a:gd name="T18" fmla="*/ 1297755 w 444"/>
              <a:gd name="T19" fmla="*/ 1242042 h 445"/>
              <a:gd name="T20" fmla="*/ 1157709 w 444"/>
              <a:gd name="T21" fmla="*/ 1074367 h 445"/>
              <a:gd name="T22" fmla="*/ 992767 w 444"/>
              <a:gd name="T23" fmla="*/ 1242042 h 445"/>
              <a:gd name="T24" fmla="*/ 494827 w 444"/>
              <a:gd name="T25" fmla="*/ 881850 h 445"/>
              <a:gd name="T26" fmla="*/ 494827 w 444"/>
              <a:gd name="T27" fmla="*/ 881850 h 445"/>
              <a:gd name="T28" fmla="*/ 1350661 w 444"/>
              <a:gd name="T29" fmla="*/ 633442 h 445"/>
              <a:gd name="T30" fmla="*/ 1378670 w 444"/>
              <a:gd name="T31" fmla="*/ 580655 h 445"/>
              <a:gd name="T32" fmla="*/ 1378670 w 444"/>
              <a:gd name="T33" fmla="*/ 167676 h 445"/>
              <a:gd name="T34" fmla="*/ 304988 w 444"/>
              <a:gd name="T35" fmla="*/ 167676 h 445"/>
              <a:gd name="T36" fmla="*/ 304988 w 444"/>
              <a:gd name="T37" fmla="*/ 31051 h 445"/>
              <a:gd name="T38" fmla="*/ 276979 w 444"/>
              <a:gd name="T39" fmla="*/ 0 h 445"/>
              <a:gd name="T40" fmla="*/ 28009 w 444"/>
              <a:gd name="T41" fmla="*/ 0 h 445"/>
              <a:gd name="T42" fmla="*/ 0 w 444"/>
              <a:gd name="T43" fmla="*/ 31051 h 445"/>
              <a:gd name="T44" fmla="*/ 0 w 444"/>
              <a:gd name="T45" fmla="*/ 167676 h 445"/>
              <a:gd name="T46" fmla="*/ 140045 w 444"/>
              <a:gd name="T47" fmla="*/ 167676 h 445"/>
              <a:gd name="T48" fmla="*/ 304988 w 444"/>
              <a:gd name="T49" fmla="*/ 853904 h 445"/>
              <a:gd name="T50" fmla="*/ 304988 w 444"/>
              <a:gd name="T51" fmla="*/ 937742 h 445"/>
              <a:gd name="T52" fmla="*/ 304988 w 444"/>
              <a:gd name="T53" fmla="*/ 1049526 h 445"/>
              <a:gd name="T54" fmla="*/ 329885 w 444"/>
              <a:gd name="T55" fmla="*/ 1074367 h 445"/>
              <a:gd name="T56" fmla="*/ 385903 w 444"/>
              <a:gd name="T57" fmla="*/ 1074367 h 445"/>
              <a:gd name="T58" fmla="*/ 1157709 w 444"/>
              <a:gd name="T59" fmla="*/ 1074367 h 445"/>
              <a:gd name="T60" fmla="*/ 1350661 w 444"/>
              <a:gd name="T61" fmla="*/ 1074367 h 445"/>
              <a:gd name="T62" fmla="*/ 1378670 w 444"/>
              <a:gd name="T63" fmla="*/ 1049526 h 445"/>
              <a:gd name="T64" fmla="*/ 1378670 w 444"/>
              <a:gd name="T65" fmla="*/ 937742 h 445"/>
              <a:gd name="T66" fmla="*/ 522836 w 444"/>
              <a:gd name="T67" fmla="*/ 937742 h 445"/>
              <a:gd name="T68" fmla="*/ 494827 w 444"/>
              <a:gd name="T69" fmla="*/ 881850 h 44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44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75"/>
          </a:p>
        </p:txBody>
      </p:sp>
      <p:sp>
        <p:nvSpPr>
          <p:cNvPr id="9" name="Freeform 101"/>
          <p:cNvSpPr>
            <a:spLocks noChangeArrowheads="1"/>
          </p:cNvSpPr>
          <p:nvPr/>
        </p:nvSpPr>
        <p:spPr bwMode="auto">
          <a:xfrm>
            <a:off x="8882442" y="2573445"/>
            <a:ext cx="702378" cy="541267"/>
          </a:xfrm>
          <a:custGeom>
            <a:avLst/>
            <a:gdLst>
              <a:gd name="T0" fmla="*/ 226221 w 497"/>
              <a:gd name="T1" fmla="*/ 702472 h 382"/>
              <a:gd name="T2" fmla="*/ 226221 w 497"/>
              <a:gd name="T3" fmla="*/ 702472 h 382"/>
              <a:gd name="T4" fmla="*/ 449615 w 497"/>
              <a:gd name="T5" fmla="*/ 929075 h 382"/>
              <a:gd name="T6" fmla="*/ 701287 w 497"/>
              <a:gd name="T7" fmla="*/ 1079200 h 382"/>
              <a:gd name="T8" fmla="*/ 952958 w 497"/>
              <a:gd name="T9" fmla="*/ 954568 h 382"/>
              <a:gd name="T10" fmla="*/ 1102830 w 497"/>
              <a:gd name="T11" fmla="*/ 730797 h 382"/>
              <a:gd name="T12" fmla="*/ 701287 w 497"/>
              <a:gd name="T13" fmla="*/ 929075 h 382"/>
              <a:gd name="T14" fmla="*/ 226221 w 497"/>
              <a:gd name="T15" fmla="*/ 702472 h 382"/>
              <a:gd name="T16" fmla="*/ 1377123 w 497"/>
              <a:gd name="T17" fmla="*/ 351236 h 382"/>
              <a:gd name="T18" fmla="*/ 1377123 w 497"/>
              <a:gd name="T19" fmla="*/ 351236 h 382"/>
              <a:gd name="T20" fmla="*/ 774809 w 497"/>
              <a:gd name="T21" fmla="*/ 25493 h 382"/>
              <a:gd name="T22" fmla="*/ 624937 w 497"/>
              <a:gd name="T23" fmla="*/ 25493 h 382"/>
              <a:gd name="T24" fmla="*/ 25450 w 497"/>
              <a:gd name="T25" fmla="*/ 351236 h 382"/>
              <a:gd name="T26" fmla="*/ 25450 w 497"/>
              <a:gd name="T27" fmla="*/ 453208 h 382"/>
              <a:gd name="T28" fmla="*/ 624937 w 497"/>
              <a:gd name="T29" fmla="*/ 778950 h 382"/>
              <a:gd name="T30" fmla="*/ 774809 w 497"/>
              <a:gd name="T31" fmla="*/ 778950 h 382"/>
              <a:gd name="T32" fmla="*/ 1153730 w 497"/>
              <a:gd name="T33" fmla="*/ 552347 h 382"/>
              <a:gd name="T34" fmla="*/ 752186 w 497"/>
              <a:gd name="T35" fmla="*/ 453208 h 382"/>
              <a:gd name="T36" fmla="*/ 701287 w 497"/>
              <a:gd name="T37" fmla="*/ 475868 h 382"/>
              <a:gd name="T38" fmla="*/ 574037 w 497"/>
              <a:gd name="T39" fmla="*/ 376729 h 382"/>
              <a:gd name="T40" fmla="*/ 701287 w 497"/>
              <a:gd name="T41" fmla="*/ 303083 h 382"/>
              <a:gd name="T42" fmla="*/ 828536 w 497"/>
              <a:gd name="T43" fmla="*/ 351236 h 382"/>
              <a:gd name="T44" fmla="*/ 1252701 w 497"/>
              <a:gd name="T45" fmla="*/ 501361 h 382"/>
              <a:gd name="T46" fmla="*/ 1377123 w 497"/>
              <a:gd name="T47" fmla="*/ 453208 h 382"/>
              <a:gd name="T48" fmla="*/ 1377123 w 497"/>
              <a:gd name="T49" fmla="*/ 351236 h 382"/>
              <a:gd name="T50" fmla="*/ 1201802 w 497"/>
              <a:gd name="T51" fmla="*/ 980061 h 382"/>
              <a:gd name="T52" fmla="*/ 1201802 w 497"/>
              <a:gd name="T53" fmla="*/ 980061 h 382"/>
              <a:gd name="T54" fmla="*/ 1303601 w 497"/>
              <a:gd name="T55" fmla="*/ 954568 h 382"/>
              <a:gd name="T56" fmla="*/ 1252701 w 497"/>
              <a:gd name="T57" fmla="*/ 501361 h 382"/>
              <a:gd name="T58" fmla="*/ 1153730 w 497"/>
              <a:gd name="T59" fmla="*/ 552347 h 382"/>
              <a:gd name="T60" fmla="*/ 1201802 w 497"/>
              <a:gd name="T61" fmla="*/ 980061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75"/>
          </a:p>
        </p:txBody>
      </p:sp>
      <p:sp>
        <p:nvSpPr>
          <p:cNvPr id="10" name="矩形 56"/>
          <p:cNvSpPr>
            <a:spLocks noChangeArrowheads="1"/>
          </p:cNvSpPr>
          <p:nvPr/>
        </p:nvSpPr>
        <p:spPr bwMode="auto">
          <a:xfrm>
            <a:off x="5702300" y="3591693"/>
            <a:ext cx="1883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53169" y="3988959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56"/>
          <p:cNvSpPr>
            <a:spLocks noChangeArrowheads="1"/>
          </p:cNvSpPr>
          <p:nvPr/>
        </p:nvSpPr>
        <p:spPr bwMode="auto">
          <a:xfrm>
            <a:off x="1101033" y="3563916"/>
            <a:ext cx="1883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51902" y="3961182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56"/>
          <p:cNvSpPr>
            <a:spLocks noChangeArrowheads="1"/>
          </p:cNvSpPr>
          <p:nvPr/>
        </p:nvSpPr>
        <p:spPr bwMode="auto">
          <a:xfrm>
            <a:off x="3373320" y="3591693"/>
            <a:ext cx="1883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424189" y="3988959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56"/>
          <p:cNvSpPr>
            <a:spLocks noChangeArrowheads="1"/>
          </p:cNvSpPr>
          <p:nvPr/>
        </p:nvSpPr>
        <p:spPr bwMode="auto">
          <a:xfrm>
            <a:off x="8307451" y="3622628"/>
            <a:ext cx="1883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358320" y="4019894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06925" y="2082800"/>
            <a:ext cx="2797175" cy="2678113"/>
            <a:chOff x="4606925" y="2082800"/>
            <a:chExt cx="2797175" cy="2678113"/>
          </a:xfrm>
        </p:grpSpPr>
        <p:sp>
          <p:nvSpPr>
            <p:cNvPr id="3" name="MH_Other_1"/>
            <p:cNvSpPr/>
            <p:nvPr/>
          </p:nvSpPr>
          <p:spPr bwMode="auto">
            <a:xfrm>
              <a:off x="5583238" y="2082800"/>
              <a:ext cx="1439862" cy="1476375"/>
            </a:xfrm>
            <a:custGeom>
              <a:avLst/>
              <a:gdLst>
                <a:gd name="T0" fmla="*/ 0 w 1775399"/>
                <a:gd name="T1" fmla="*/ 0 h 1819275"/>
                <a:gd name="T2" fmla="*/ 1005517 w 1775399"/>
                <a:gd name="T3" fmla="*/ 0 h 1819275"/>
                <a:gd name="T4" fmla="*/ 1156152 w 1775399"/>
                <a:gd name="T5" fmla="*/ 1476375 h 1819275"/>
                <a:gd name="T6" fmla="*/ 987005 w 1775399"/>
                <a:gd name="T7" fmla="*/ 934284 h 1819275"/>
                <a:gd name="T8" fmla="*/ 908760 w 1775399"/>
                <a:gd name="T9" fmla="*/ 779590 h 1819275"/>
                <a:gd name="T10" fmla="*/ 912560 w 1775399"/>
                <a:gd name="T11" fmla="*/ 781045 h 1819275"/>
                <a:gd name="T12" fmla="*/ 881818 w 1775399"/>
                <a:gd name="T13" fmla="*/ 726325 h 1819275"/>
                <a:gd name="T14" fmla="*/ 865827 w 1775399"/>
                <a:gd name="T15" fmla="*/ 694708 h 1819275"/>
                <a:gd name="T16" fmla="*/ 847278 w 1775399"/>
                <a:gd name="T17" fmla="*/ 664844 h 1819275"/>
                <a:gd name="T18" fmla="*/ 837160 w 1775399"/>
                <a:gd name="T19" fmla="*/ 646834 h 1819275"/>
                <a:gd name="T20" fmla="*/ 819989 w 1775399"/>
                <a:gd name="T21" fmla="*/ 620905 h 1819275"/>
                <a:gd name="T22" fmla="*/ 791883 w 1775399"/>
                <a:gd name="T23" fmla="*/ 575651 h 1819275"/>
                <a:gd name="T24" fmla="*/ 769704 w 1775399"/>
                <a:gd name="T25" fmla="*/ 544974 h 1819275"/>
                <a:gd name="T26" fmla="*/ 756366 w 1775399"/>
                <a:gd name="T27" fmla="*/ 524833 h 1819275"/>
                <a:gd name="T28" fmla="*/ 738976 w 1775399"/>
                <a:gd name="T29" fmla="*/ 502473 h 1819275"/>
                <a:gd name="T30" fmla="*/ 708679 w 1775399"/>
                <a:gd name="T31" fmla="*/ 460567 h 1819275"/>
                <a:gd name="T32" fmla="*/ 683238 w 1775399"/>
                <a:gd name="T33" fmla="*/ 430802 h 1819275"/>
                <a:gd name="T34" fmla="*/ 671076 w 1775399"/>
                <a:gd name="T35" fmla="*/ 415164 h 1819275"/>
                <a:gd name="T36" fmla="*/ 652585 w 1775399"/>
                <a:gd name="T37" fmla="*/ 394939 h 1819275"/>
                <a:gd name="T38" fmla="*/ 615948 w 1775399"/>
                <a:gd name="T39" fmla="*/ 352074 h 1819275"/>
                <a:gd name="T40" fmla="*/ 593673 w 1775399"/>
                <a:gd name="T41" fmla="*/ 330503 h 1819275"/>
                <a:gd name="T42" fmla="*/ 582192 w 1775399"/>
                <a:gd name="T43" fmla="*/ 317946 h 1819275"/>
                <a:gd name="T44" fmla="*/ 549557 w 1775399"/>
                <a:gd name="T45" fmla="*/ 287781 h 1819275"/>
                <a:gd name="T46" fmla="*/ 513420 w 1775399"/>
                <a:gd name="T47" fmla="*/ 252786 h 1819275"/>
                <a:gd name="T48" fmla="*/ 502613 w 1775399"/>
                <a:gd name="T49" fmla="*/ 244390 h 1819275"/>
                <a:gd name="T50" fmla="*/ 490613 w 1775399"/>
                <a:gd name="T51" fmla="*/ 233298 h 1819275"/>
                <a:gd name="T52" fmla="*/ 23790 w 1775399"/>
                <a:gd name="T53" fmla="*/ 2817 h 1819275"/>
                <a:gd name="T54" fmla="*/ 5800 w 1775399"/>
                <a:gd name="T55" fmla="*/ 1459 h 1819275"/>
                <a:gd name="T56" fmla="*/ 0 w 1775399"/>
                <a:gd name="T57" fmla="*/ 0 h 181927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75399" h="1819275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97075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79D"/>
            </a:solidFill>
            <a:ln>
              <a:noFill/>
            </a:ln>
          </p:spPr>
          <p:txBody>
            <a:bodyPr anchor="ctr"/>
            <a:lstStyle/>
            <a:p>
              <a:endParaRPr lang="zh-CN" altLang="en-US" dirty="0"/>
            </a:p>
          </p:txBody>
        </p:sp>
        <p:sp>
          <p:nvSpPr>
            <p:cNvPr id="4" name="MH_Other_2"/>
            <p:cNvSpPr/>
            <p:nvPr/>
          </p:nvSpPr>
          <p:spPr bwMode="auto">
            <a:xfrm rot="18018922">
              <a:off x="4921250" y="2135188"/>
              <a:ext cx="1433513" cy="1474787"/>
            </a:xfrm>
            <a:custGeom>
              <a:avLst/>
              <a:gdLst>
                <a:gd name="T0" fmla="*/ 0 w 1768701"/>
                <a:gd name="T1" fmla="*/ 0 h 1819275"/>
                <a:gd name="T2" fmla="*/ 1004874 w 1768701"/>
                <a:gd name="T3" fmla="*/ 0 h 1819275"/>
                <a:gd name="T4" fmla="*/ 1155413 w 1768701"/>
                <a:gd name="T5" fmla="*/ 1474787 h 1819275"/>
                <a:gd name="T6" fmla="*/ 986374 w 1768701"/>
                <a:gd name="T7" fmla="*/ 933279 h 1819275"/>
                <a:gd name="T8" fmla="*/ 908179 w 1768701"/>
                <a:gd name="T9" fmla="*/ 778751 h 1819275"/>
                <a:gd name="T10" fmla="*/ 911977 w 1768701"/>
                <a:gd name="T11" fmla="*/ 780205 h 1819275"/>
                <a:gd name="T12" fmla="*/ 881255 w 1768701"/>
                <a:gd name="T13" fmla="*/ 725544 h 1819275"/>
                <a:gd name="T14" fmla="*/ 865273 w 1768701"/>
                <a:gd name="T15" fmla="*/ 693961 h 1819275"/>
                <a:gd name="T16" fmla="*/ 846737 w 1768701"/>
                <a:gd name="T17" fmla="*/ 664129 h 1819275"/>
                <a:gd name="T18" fmla="*/ 836625 w 1768701"/>
                <a:gd name="T19" fmla="*/ 646138 h 1819275"/>
                <a:gd name="T20" fmla="*/ 819465 w 1768701"/>
                <a:gd name="T21" fmla="*/ 620237 h 1819275"/>
                <a:gd name="T22" fmla="*/ 791377 w 1768701"/>
                <a:gd name="T23" fmla="*/ 575031 h 1819275"/>
                <a:gd name="T24" fmla="*/ 769212 w 1768701"/>
                <a:gd name="T25" fmla="*/ 544387 h 1819275"/>
                <a:gd name="T26" fmla="*/ 755882 w 1768701"/>
                <a:gd name="T27" fmla="*/ 524269 h 1819275"/>
                <a:gd name="T28" fmla="*/ 738504 w 1768701"/>
                <a:gd name="T29" fmla="*/ 501932 h 1819275"/>
                <a:gd name="T30" fmla="*/ 708227 w 1768701"/>
                <a:gd name="T31" fmla="*/ 460072 h 1819275"/>
                <a:gd name="T32" fmla="*/ 682801 w 1768701"/>
                <a:gd name="T33" fmla="*/ 430338 h 1819275"/>
                <a:gd name="T34" fmla="*/ 670647 w 1768701"/>
                <a:gd name="T35" fmla="*/ 414717 h 1819275"/>
                <a:gd name="T36" fmla="*/ 652168 w 1768701"/>
                <a:gd name="T37" fmla="*/ 394514 h 1819275"/>
                <a:gd name="T38" fmla="*/ 615554 w 1768701"/>
                <a:gd name="T39" fmla="*/ 351695 h 1819275"/>
                <a:gd name="T40" fmla="*/ 593293 w 1768701"/>
                <a:gd name="T41" fmla="*/ 330148 h 1819275"/>
                <a:gd name="T42" fmla="*/ 581820 w 1768701"/>
                <a:gd name="T43" fmla="*/ 317604 h 1819275"/>
                <a:gd name="T44" fmla="*/ 549205 w 1768701"/>
                <a:gd name="T45" fmla="*/ 287471 h 1819275"/>
                <a:gd name="T46" fmla="*/ 513092 w 1768701"/>
                <a:gd name="T47" fmla="*/ 252514 h 1819275"/>
                <a:gd name="T48" fmla="*/ 502292 w 1768701"/>
                <a:gd name="T49" fmla="*/ 244127 h 1819275"/>
                <a:gd name="T50" fmla="*/ 490299 w 1768701"/>
                <a:gd name="T51" fmla="*/ 233047 h 1819275"/>
                <a:gd name="T52" fmla="*/ 23775 w 1768701"/>
                <a:gd name="T53" fmla="*/ 2814 h 1819275"/>
                <a:gd name="T54" fmla="*/ 5797 w 1768701"/>
                <a:gd name="T55" fmla="*/ 1458 h 1819275"/>
                <a:gd name="T56" fmla="*/ 0 w 1768701"/>
                <a:gd name="T57" fmla="*/ 0 h 181927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68701" h="1819275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87057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" name="MH_Other_3"/>
            <p:cNvSpPr/>
            <p:nvPr/>
          </p:nvSpPr>
          <p:spPr bwMode="auto">
            <a:xfrm rot="14427225">
              <a:off x="4628356" y="2728119"/>
              <a:ext cx="1433513" cy="1476375"/>
            </a:xfrm>
            <a:custGeom>
              <a:avLst/>
              <a:gdLst>
                <a:gd name="T0" fmla="*/ 0 w 1768701"/>
                <a:gd name="T1" fmla="*/ 0 h 1819275"/>
                <a:gd name="T2" fmla="*/ 1004874 w 1768701"/>
                <a:gd name="T3" fmla="*/ 0 h 1819275"/>
                <a:gd name="T4" fmla="*/ 1155413 w 1768701"/>
                <a:gd name="T5" fmla="*/ 1476375 h 1819275"/>
                <a:gd name="T6" fmla="*/ 986374 w 1768701"/>
                <a:gd name="T7" fmla="*/ 934284 h 1819275"/>
                <a:gd name="T8" fmla="*/ 908179 w 1768701"/>
                <a:gd name="T9" fmla="*/ 779590 h 1819275"/>
                <a:gd name="T10" fmla="*/ 911977 w 1768701"/>
                <a:gd name="T11" fmla="*/ 781045 h 1819275"/>
                <a:gd name="T12" fmla="*/ 881255 w 1768701"/>
                <a:gd name="T13" fmla="*/ 726325 h 1819275"/>
                <a:gd name="T14" fmla="*/ 865273 w 1768701"/>
                <a:gd name="T15" fmla="*/ 694708 h 1819275"/>
                <a:gd name="T16" fmla="*/ 846737 w 1768701"/>
                <a:gd name="T17" fmla="*/ 664844 h 1819275"/>
                <a:gd name="T18" fmla="*/ 836625 w 1768701"/>
                <a:gd name="T19" fmla="*/ 646834 h 1819275"/>
                <a:gd name="T20" fmla="*/ 819465 w 1768701"/>
                <a:gd name="T21" fmla="*/ 620905 h 1819275"/>
                <a:gd name="T22" fmla="*/ 791377 w 1768701"/>
                <a:gd name="T23" fmla="*/ 575651 h 1819275"/>
                <a:gd name="T24" fmla="*/ 769212 w 1768701"/>
                <a:gd name="T25" fmla="*/ 544974 h 1819275"/>
                <a:gd name="T26" fmla="*/ 755882 w 1768701"/>
                <a:gd name="T27" fmla="*/ 524833 h 1819275"/>
                <a:gd name="T28" fmla="*/ 738504 w 1768701"/>
                <a:gd name="T29" fmla="*/ 502473 h 1819275"/>
                <a:gd name="T30" fmla="*/ 708227 w 1768701"/>
                <a:gd name="T31" fmla="*/ 460567 h 1819275"/>
                <a:gd name="T32" fmla="*/ 682801 w 1768701"/>
                <a:gd name="T33" fmla="*/ 430802 h 1819275"/>
                <a:gd name="T34" fmla="*/ 670647 w 1768701"/>
                <a:gd name="T35" fmla="*/ 415164 h 1819275"/>
                <a:gd name="T36" fmla="*/ 652168 w 1768701"/>
                <a:gd name="T37" fmla="*/ 394939 h 1819275"/>
                <a:gd name="T38" fmla="*/ 615554 w 1768701"/>
                <a:gd name="T39" fmla="*/ 352074 h 1819275"/>
                <a:gd name="T40" fmla="*/ 593293 w 1768701"/>
                <a:gd name="T41" fmla="*/ 330503 h 1819275"/>
                <a:gd name="T42" fmla="*/ 581820 w 1768701"/>
                <a:gd name="T43" fmla="*/ 317946 h 1819275"/>
                <a:gd name="T44" fmla="*/ 549205 w 1768701"/>
                <a:gd name="T45" fmla="*/ 287781 h 1819275"/>
                <a:gd name="T46" fmla="*/ 513092 w 1768701"/>
                <a:gd name="T47" fmla="*/ 252786 h 1819275"/>
                <a:gd name="T48" fmla="*/ 502292 w 1768701"/>
                <a:gd name="T49" fmla="*/ 244390 h 1819275"/>
                <a:gd name="T50" fmla="*/ 490299 w 1768701"/>
                <a:gd name="T51" fmla="*/ 233298 h 1819275"/>
                <a:gd name="T52" fmla="*/ 23775 w 1768701"/>
                <a:gd name="T53" fmla="*/ 2817 h 1819275"/>
                <a:gd name="T54" fmla="*/ 5797 w 1768701"/>
                <a:gd name="T55" fmla="*/ 1459 h 1819275"/>
                <a:gd name="T56" fmla="*/ 0 w 1768701"/>
                <a:gd name="T57" fmla="*/ 0 h 181927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68701" h="1819275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4384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" name="MH_Other_4"/>
            <p:cNvSpPr/>
            <p:nvPr/>
          </p:nvSpPr>
          <p:spPr bwMode="auto">
            <a:xfrm rot="10859581">
              <a:off x="4997450" y="3284538"/>
              <a:ext cx="1435100" cy="1476375"/>
            </a:xfrm>
            <a:custGeom>
              <a:avLst/>
              <a:gdLst>
                <a:gd name="T0" fmla="*/ 0 w 1768701"/>
                <a:gd name="T1" fmla="*/ 0 h 1819275"/>
                <a:gd name="T2" fmla="*/ 1005987 w 1768701"/>
                <a:gd name="T3" fmla="*/ 0 h 1819275"/>
                <a:gd name="T4" fmla="*/ 1156692 w 1768701"/>
                <a:gd name="T5" fmla="*/ 1476375 h 1819275"/>
                <a:gd name="T6" fmla="*/ 987466 w 1768701"/>
                <a:gd name="T7" fmla="*/ 934284 h 1819275"/>
                <a:gd name="T8" fmla="*/ 909184 w 1768701"/>
                <a:gd name="T9" fmla="*/ 779590 h 1819275"/>
                <a:gd name="T10" fmla="*/ 912987 w 1768701"/>
                <a:gd name="T11" fmla="*/ 781045 h 1819275"/>
                <a:gd name="T12" fmla="*/ 882230 w 1768701"/>
                <a:gd name="T13" fmla="*/ 726325 h 1819275"/>
                <a:gd name="T14" fmla="*/ 866231 w 1768701"/>
                <a:gd name="T15" fmla="*/ 694708 h 1819275"/>
                <a:gd name="T16" fmla="*/ 847674 w 1768701"/>
                <a:gd name="T17" fmla="*/ 664844 h 1819275"/>
                <a:gd name="T18" fmla="*/ 837551 w 1768701"/>
                <a:gd name="T19" fmla="*/ 646834 h 1819275"/>
                <a:gd name="T20" fmla="*/ 820372 w 1768701"/>
                <a:gd name="T21" fmla="*/ 620905 h 1819275"/>
                <a:gd name="T22" fmla="*/ 792253 w 1768701"/>
                <a:gd name="T23" fmla="*/ 575651 h 1819275"/>
                <a:gd name="T24" fmla="*/ 770063 w 1768701"/>
                <a:gd name="T25" fmla="*/ 544974 h 1819275"/>
                <a:gd name="T26" fmla="*/ 756719 w 1768701"/>
                <a:gd name="T27" fmla="*/ 524833 h 1819275"/>
                <a:gd name="T28" fmla="*/ 739322 w 1768701"/>
                <a:gd name="T29" fmla="*/ 502473 h 1819275"/>
                <a:gd name="T30" fmla="*/ 709011 w 1768701"/>
                <a:gd name="T31" fmla="*/ 460567 h 1819275"/>
                <a:gd name="T32" fmla="*/ 683557 w 1768701"/>
                <a:gd name="T33" fmla="*/ 430802 h 1819275"/>
                <a:gd name="T34" fmla="*/ 671390 w 1768701"/>
                <a:gd name="T35" fmla="*/ 415164 h 1819275"/>
                <a:gd name="T36" fmla="*/ 652890 w 1768701"/>
                <a:gd name="T37" fmla="*/ 394939 h 1819275"/>
                <a:gd name="T38" fmla="*/ 616236 w 1768701"/>
                <a:gd name="T39" fmla="*/ 352074 h 1819275"/>
                <a:gd name="T40" fmla="*/ 593950 w 1768701"/>
                <a:gd name="T41" fmla="*/ 330503 h 1819275"/>
                <a:gd name="T42" fmla="*/ 582464 w 1768701"/>
                <a:gd name="T43" fmla="*/ 317946 h 1819275"/>
                <a:gd name="T44" fmla="*/ 549813 w 1768701"/>
                <a:gd name="T45" fmla="*/ 287781 h 1819275"/>
                <a:gd name="T46" fmla="*/ 513660 w 1768701"/>
                <a:gd name="T47" fmla="*/ 252786 h 1819275"/>
                <a:gd name="T48" fmla="*/ 502848 w 1768701"/>
                <a:gd name="T49" fmla="*/ 244390 h 1819275"/>
                <a:gd name="T50" fmla="*/ 490842 w 1768701"/>
                <a:gd name="T51" fmla="*/ 233298 h 1819275"/>
                <a:gd name="T52" fmla="*/ 23801 w 1768701"/>
                <a:gd name="T53" fmla="*/ 2817 h 1819275"/>
                <a:gd name="T54" fmla="*/ 5803 w 1768701"/>
                <a:gd name="T55" fmla="*/ 1459 h 1819275"/>
                <a:gd name="T56" fmla="*/ 0 w 1768701"/>
                <a:gd name="T57" fmla="*/ 0 h 181927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68701" h="1819275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87057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" name="MH_Other_5"/>
            <p:cNvSpPr/>
            <p:nvPr/>
          </p:nvSpPr>
          <p:spPr bwMode="auto">
            <a:xfrm rot="7267884">
              <a:off x="5653882" y="3242469"/>
              <a:ext cx="1435100" cy="1474787"/>
            </a:xfrm>
            <a:custGeom>
              <a:avLst/>
              <a:gdLst>
                <a:gd name="T0" fmla="*/ 0 w 1768701"/>
                <a:gd name="T1" fmla="*/ 0 h 1819275"/>
                <a:gd name="T2" fmla="*/ 1005987 w 1768701"/>
                <a:gd name="T3" fmla="*/ 0 h 1819275"/>
                <a:gd name="T4" fmla="*/ 1156692 w 1768701"/>
                <a:gd name="T5" fmla="*/ 1474787 h 1819275"/>
                <a:gd name="T6" fmla="*/ 987466 w 1768701"/>
                <a:gd name="T7" fmla="*/ 933279 h 1819275"/>
                <a:gd name="T8" fmla="*/ 909184 w 1768701"/>
                <a:gd name="T9" fmla="*/ 778751 h 1819275"/>
                <a:gd name="T10" fmla="*/ 912987 w 1768701"/>
                <a:gd name="T11" fmla="*/ 780205 h 1819275"/>
                <a:gd name="T12" fmla="*/ 882230 w 1768701"/>
                <a:gd name="T13" fmla="*/ 725544 h 1819275"/>
                <a:gd name="T14" fmla="*/ 866231 w 1768701"/>
                <a:gd name="T15" fmla="*/ 693961 h 1819275"/>
                <a:gd name="T16" fmla="*/ 847674 w 1768701"/>
                <a:gd name="T17" fmla="*/ 664129 h 1819275"/>
                <a:gd name="T18" fmla="*/ 837551 w 1768701"/>
                <a:gd name="T19" fmla="*/ 646138 h 1819275"/>
                <a:gd name="T20" fmla="*/ 820372 w 1768701"/>
                <a:gd name="T21" fmla="*/ 620237 h 1819275"/>
                <a:gd name="T22" fmla="*/ 792253 w 1768701"/>
                <a:gd name="T23" fmla="*/ 575031 h 1819275"/>
                <a:gd name="T24" fmla="*/ 770063 w 1768701"/>
                <a:gd name="T25" fmla="*/ 544387 h 1819275"/>
                <a:gd name="T26" fmla="*/ 756719 w 1768701"/>
                <a:gd name="T27" fmla="*/ 524269 h 1819275"/>
                <a:gd name="T28" fmla="*/ 739322 w 1768701"/>
                <a:gd name="T29" fmla="*/ 501932 h 1819275"/>
                <a:gd name="T30" fmla="*/ 709011 w 1768701"/>
                <a:gd name="T31" fmla="*/ 460072 h 1819275"/>
                <a:gd name="T32" fmla="*/ 683557 w 1768701"/>
                <a:gd name="T33" fmla="*/ 430338 h 1819275"/>
                <a:gd name="T34" fmla="*/ 671390 w 1768701"/>
                <a:gd name="T35" fmla="*/ 414717 h 1819275"/>
                <a:gd name="T36" fmla="*/ 652890 w 1768701"/>
                <a:gd name="T37" fmla="*/ 394514 h 1819275"/>
                <a:gd name="T38" fmla="*/ 616236 w 1768701"/>
                <a:gd name="T39" fmla="*/ 351695 h 1819275"/>
                <a:gd name="T40" fmla="*/ 593950 w 1768701"/>
                <a:gd name="T41" fmla="*/ 330148 h 1819275"/>
                <a:gd name="T42" fmla="*/ 582464 w 1768701"/>
                <a:gd name="T43" fmla="*/ 317604 h 1819275"/>
                <a:gd name="T44" fmla="*/ 549813 w 1768701"/>
                <a:gd name="T45" fmla="*/ 287471 h 1819275"/>
                <a:gd name="T46" fmla="*/ 513660 w 1768701"/>
                <a:gd name="T47" fmla="*/ 252514 h 1819275"/>
                <a:gd name="T48" fmla="*/ 502848 w 1768701"/>
                <a:gd name="T49" fmla="*/ 244127 h 1819275"/>
                <a:gd name="T50" fmla="*/ 490842 w 1768701"/>
                <a:gd name="T51" fmla="*/ 233047 h 1819275"/>
                <a:gd name="T52" fmla="*/ 23801 w 1768701"/>
                <a:gd name="T53" fmla="*/ 2814 h 1819275"/>
                <a:gd name="T54" fmla="*/ 5803 w 1768701"/>
                <a:gd name="T55" fmla="*/ 1458 h 1819275"/>
                <a:gd name="T56" fmla="*/ 0 w 1768701"/>
                <a:gd name="T57" fmla="*/ 0 h 181927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68701" h="1819275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428D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" name="MH_Other_6"/>
            <p:cNvSpPr/>
            <p:nvPr/>
          </p:nvSpPr>
          <p:spPr bwMode="auto">
            <a:xfrm rot="3662163">
              <a:off x="5949156" y="2651919"/>
              <a:ext cx="1433513" cy="1476375"/>
            </a:xfrm>
            <a:custGeom>
              <a:avLst/>
              <a:gdLst>
                <a:gd name="T0" fmla="*/ 0 w 1768701"/>
                <a:gd name="T1" fmla="*/ 0 h 1819275"/>
                <a:gd name="T2" fmla="*/ 1004874 w 1768701"/>
                <a:gd name="T3" fmla="*/ 0 h 1819275"/>
                <a:gd name="T4" fmla="*/ 1155413 w 1768701"/>
                <a:gd name="T5" fmla="*/ 1476375 h 1819275"/>
                <a:gd name="T6" fmla="*/ 986374 w 1768701"/>
                <a:gd name="T7" fmla="*/ 934284 h 1819275"/>
                <a:gd name="T8" fmla="*/ 908179 w 1768701"/>
                <a:gd name="T9" fmla="*/ 779590 h 1819275"/>
                <a:gd name="T10" fmla="*/ 911977 w 1768701"/>
                <a:gd name="T11" fmla="*/ 781045 h 1819275"/>
                <a:gd name="T12" fmla="*/ 881255 w 1768701"/>
                <a:gd name="T13" fmla="*/ 726325 h 1819275"/>
                <a:gd name="T14" fmla="*/ 865273 w 1768701"/>
                <a:gd name="T15" fmla="*/ 694708 h 1819275"/>
                <a:gd name="T16" fmla="*/ 846737 w 1768701"/>
                <a:gd name="T17" fmla="*/ 664844 h 1819275"/>
                <a:gd name="T18" fmla="*/ 836625 w 1768701"/>
                <a:gd name="T19" fmla="*/ 646834 h 1819275"/>
                <a:gd name="T20" fmla="*/ 819465 w 1768701"/>
                <a:gd name="T21" fmla="*/ 620905 h 1819275"/>
                <a:gd name="T22" fmla="*/ 791377 w 1768701"/>
                <a:gd name="T23" fmla="*/ 575651 h 1819275"/>
                <a:gd name="T24" fmla="*/ 769212 w 1768701"/>
                <a:gd name="T25" fmla="*/ 544974 h 1819275"/>
                <a:gd name="T26" fmla="*/ 755882 w 1768701"/>
                <a:gd name="T27" fmla="*/ 524833 h 1819275"/>
                <a:gd name="T28" fmla="*/ 738504 w 1768701"/>
                <a:gd name="T29" fmla="*/ 502473 h 1819275"/>
                <a:gd name="T30" fmla="*/ 708227 w 1768701"/>
                <a:gd name="T31" fmla="*/ 460567 h 1819275"/>
                <a:gd name="T32" fmla="*/ 682801 w 1768701"/>
                <a:gd name="T33" fmla="*/ 430802 h 1819275"/>
                <a:gd name="T34" fmla="*/ 670647 w 1768701"/>
                <a:gd name="T35" fmla="*/ 415164 h 1819275"/>
                <a:gd name="T36" fmla="*/ 652168 w 1768701"/>
                <a:gd name="T37" fmla="*/ 394939 h 1819275"/>
                <a:gd name="T38" fmla="*/ 615554 w 1768701"/>
                <a:gd name="T39" fmla="*/ 352074 h 1819275"/>
                <a:gd name="T40" fmla="*/ 593293 w 1768701"/>
                <a:gd name="T41" fmla="*/ 330503 h 1819275"/>
                <a:gd name="T42" fmla="*/ 581820 w 1768701"/>
                <a:gd name="T43" fmla="*/ 317946 h 1819275"/>
                <a:gd name="T44" fmla="*/ 549205 w 1768701"/>
                <a:gd name="T45" fmla="*/ 287781 h 1819275"/>
                <a:gd name="T46" fmla="*/ 513092 w 1768701"/>
                <a:gd name="T47" fmla="*/ 252786 h 1819275"/>
                <a:gd name="T48" fmla="*/ 502292 w 1768701"/>
                <a:gd name="T49" fmla="*/ 244390 h 1819275"/>
                <a:gd name="T50" fmla="*/ 490299 w 1768701"/>
                <a:gd name="T51" fmla="*/ 233298 h 1819275"/>
                <a:gd name="T52" fmla="*/ 23775 w 1768701"/>
                <a:gd name="T53" fmla="*/ 2817 h 1819275"/>
                <a:gd name="T54" fmla="*/ 5797 w 1768701"/>
                <a:gd name="T55" fmla="*/ 1459 h 1819275"/>
                <a:gd name="T56" fmla="*/ 0 w 1768701"/>
                <a:gd name="T57" fmla="*/ 0 h 181927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768701" h="1819275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87057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9" name="MH_Other_7"/>
          <p:cNvSpPr/>
          <p:nvPr/>
        </p:nvSpPr>
        <p:spPr bwMode="auto">
          <a:xfrm flipH="1">
            <a:off x="4243388" y="2011363"/>
            <a:ext cx="1150937" cy="412750"/>
          </a:xfrm>
          <a:custGeom>
            <a:avLst/>
            <a:gdLst>
              <a:gd name="T0" fmla="*/ 0 w 2286000"/>
              <a:gd name="T1" fmla="*/ 412750 h 472440"/>
              <a:gd name="T2" fmla="*/ 237860 w 2286000"/>
              <a:gd name="T3" fmla="*/ 0 h 472440"/>
              <a:gd name="T4" fmla="*/ 1150937 w 2286000"/>
              <a:gd name="T5" fmla="*/ 0 h 4724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>
            <a:solidFill>
              <a:schemeClr val="bg1"/>
            </a:solidFill>
            <a:prstDash val="sysDot"/>
            <a:miter lim="800000"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" name="MH_Other_8"/>
          <p:cNvSpPr/>
          <p:nvPr/>
        </p:nvSpPr>
        <p:spPr bwMode="auto">
          <a:xfrm>
            <a:off x="6588125" y="2011363"/>
            <a:ext cx="1150938" cy="412750"/>
          </a:xfrm>
          <a:custGeom>
            <a:avLst/>
            <a:gdLst>
              <a:gd name="T0" fmla="*/ 0 w 2286000"/>
              <a:gd name="T1" fmla="*/ 412750 h 472440"/>
              <a:gd name="T2" fmla="*/ 237861 w 2286000"/>
              <a:gd name="T3" fmla="*/ 0 h 472440"/>
              <a:gd name="T4" fmla="*/ 1150938 w 2286000"/>
              <a:gd name="T5" fmla="*/ 0 h 4724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>
            <a:solidFill>
              <a:schemeClr val="bg1"/>
            </a:solidFill>
            <a:prstDash val="sysDot"/>
            <a:miter lim="800000"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MH_Other_9"/>
          <p:cNvSpPr/>
          <p:nvPr/>
        </p:nvSpPr>
        <p:spPr bwMode="auto">
          <a:xfrm flipH="1" flipV="1">
            <a:off x="4243388" y="4459288"/>
            <a:ext cx="1150937" cy="412750"/>
          </a:xfrm>
          <a:custGeom>
            <a:avLst/>
            <a:gdLst>
              <a:gd name="T0" fmla="*/ 0 w 2286000"/>
              <a:gd name="T1" fmla="*/ 412750 h 472440"/>
              <a:gd name="T2" fmla="*/ 237860 w 2286000"/>
              <a:gd name="T3" fmla="*/ 0 h 472440"/>
              <a:gd name="T4" fmla="*/ 1150937 w 2286000"/>
              <a:gd name="T5" fmla="*/ 0 h 4724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>
            <a:solidFill>
              <a:schemeClr val="bg1"/>
            </a:solidFill>
            <a:prstDash val="sysDot"/>
            <a:miter lim="800000"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MH_Other_10"/>
          <p:cNvSpPr/>
          <p:nvPr/>
        </p:nvSpPr>
        <p:spPr bwMode="auto">
          <a:xfrm flipV="1">
            <a:off x="6588125" y="4459288"/>
            <a:ext cx="1150938" cy="412750"/>
          </a:xfrm>
          <a:custGeom>
            <a:avLst/>
            <a:gdLst>
              <a:gd name="T0" fmla="*/ 0 w 2286000"/>
              <a:gd name="T1" fmla="*/ 412750 h 472440"/>
              <a:gd name="T2" fmla="*/ 237861 w 2286000"/>
              <a:gd name="T3" fmla="*/ 0 h 472440"/>
              <a:gd name="T4" fmla="*/ 1150938 w 2286000"/>
              <a:gd name="T5" fmla="*/ 0 h 4724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9050" cap="flat" cmpd="sng">
            <a:solidFill>
              <a:schemeClr val="bg1"/>
            </a:solidFill>
            <a:prstDash val="sysDot"/>
            <a:miter lim="800000"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3" name="MH_Other_11"/>
          <p:cNvCxnSpPr>
            <a:cxnSpLocks noChangeShapeType="1"/>
          </p:cNvCxnSpPr>
          <p:nvPr/>
        </p:nvCxnSpPr>
        <p:spPr bwMode="auto">
          <a:xfrm flipH="1">
            <a:off x="7091363" y="3467100"/>
            <a:ext cx="647700" cy="11113"/>
          </a:xfrm>
          <a:prstGeom prst="straightConnector1">
            <a:avLst/>
          </a:prstGeom>
          <a:noFill/>
          <a:ln w="19050">
            <a:solidFill>
              <a:schemeClr val="bg1"/>
            </a:solidFill>
            <a:prstDash val="sysDot"/>
            <a:miter lim="800000"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MH_Other_12"/>
          <p:cNvCxnSpPr>
            <a:cxnSpLocks noChangeShapeType="1"/>
          </p:cNvCxnSpPr>
          <p:nvPr/>
        </p:nvCxnSpPr>
        <p:spPr bwMode="auto">
          <a:xfrm flipH="1">
            <a:off x="4243388" y="3471863"/>
            <a:ext cx="647700" cy="12700"/>
          </a:xfrm>
          <a:prstGeom prst="straightConnector1">
            <a:avLst/>
          </a:prstGeom>
          <a:noFill/>
          <a:ln w="19050">
            <a:solidFill>
              <a:schemeClr val="bg1"/>
            </a:solidFill>
            <a:prstDash val="sysDot"/>
            <a:miter lim="800000"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文本框 15"/>
          <p:cNvSpPr txBox="1"/>
          <p:nvPr/>
        </p:nvSpPr>
        <p:spPr>
          <a:xfrm>
            <a:off x="2360004" y="1654672"/>
            <a:ext cx="1682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53650" y="3050522"/>
            <a:ext cx="1682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369515" y="4487317"/>
            <a:ext cx="1682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16900" y="1626642"/>
            <a:ext cx="1682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16900" y="3099842"/>
            <a:ext cx="1682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12862" y="4453874"/>
            <a:ext cx="1682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74"/>
          <p:cNvSpPr>
            <a:spLocks noChangeArrowheads="1"/>
          </p:cNvSpPr>
          <p:nvPr/>
        </p:nvSpPr>
        <p:spPr bwMode="auto">
          <a:xfrm>
            <a:off x="5602524" y="2931410"/>
            <a:ext cx="790472" cy="699202"/>
          </a:xfrm>
          <a:custGeom>
            <a:avLst/>
            <a:gdLst>
              <a:gd name="T0" fmla="*/ 1545876 w 461"/>
              <a:gd name="T1" fmla="*/ 728868 h 409"/>
              <a:gd name="T2" fmla="*/ 1545876 w 461"/>
              <a:gd name="T3" fmla="*/ 728868 h 409"/>
              <a:gd name="T4" fmla="*/ 846633 w 461"/>
              <a:gd name="T5" fmla="*/ 58173 h 409"/>
              <a:gd name="T6" fmla="*/ 726665 w 461"/>
              <a:gd name="T7" fmla="*/ 58173 h 409"/>
              <a:gd name="T8" fmla="*/ 30849 w 461"/>
              <a:gd name="T9" fmla="*/ 728868 h 409"/>
              <a:gd name="T10" fmla="*/ 61698 w 461"/>
              <a:gd name="T11" fmla="*/ 787040 h 409"/>
              <a:gd name="T12" fmla="*/ 212515 w 461"/>
              <a:gd name="T13" fmla="*/ 787040 h 409"/>
              <a:gd name="T14" fmla="*/ 212515 w 461"/>
              <a:gd name="T15" fmla="*/ 1334547 h 409"/>
              <a:gd name="T16" fmla="*/ 270785 w 461"/>
              <a:gd name="T17" fmla="*/ 1396141 h 409"/>
              <a:gd name="T18" fmla="*/ 606696 w 461"/>
              <a:gd name="T19" fmla="*/ 1396141 h 409"/>
              <a:gd name="T20" fmla="*/ 606696 w 461"/>
              <a:gd name="T21" fmla="*/ 848635 h 409"/>
              <a:gd name="T22" fmla="*/ 970029 w 461"/>
              <a:gd name="T23" fmla="*/ 848635 h 409"/>
              <a:gd name="T24" fmla="*/ 970029 w 461"/>
              <a:gd name="T25" fmla="*/ 1396141 h 409"/>
              <a:gd name="T26" fmla="*/ 1305940 w 461"/>
              <a:gd name="T27" fmla="*/ 1396141 h 409"/>
              <a:gd name="T28" fmla="*/ 1364210 w 461"/>
              <a:gd name="T29" fmla="*/ 1334547 h 409"/>
              <a:gd name="T30" fmla="*/ 1364210 w 461"/>
              <a:gd name="T31" fmla="*/ 787040 h 409"/>
              <a:gd name="T32" fmla="*/ 1518455 w 461"/>
              <a:gd name="T33" fmla="*/ 787040 h 409"/>
              <a:gd name="T34" fmla="*/ 1545876 w 461"/>
              <a:gd name="T35" fmla="*/ 728868 h 409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7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30313" y="1670050"/>
            <a:ext cx="2784475" cy="2784475"/>
            <a:chOff x="1357313" y="1974850"/>
            <a:chExt cx="2784475" cy="2784475"/>
          </a:xfrm>
        </p:grpSpPr>
        <p:sp>
          <p:nvSpPr>
            <p:cNvPr id="3" name="椭圆 127"/>
            <p:cNvSpPr>
              <a:spLocks noChangeArrowheads="1"/>
            </p:cNvSpPr>
            <p:nvPr/>
          </p:nvSpPr>
          <p:spPr bwMode="auto">
            <a:xfrm>
              <a:off x="1357313" y="1974850"/>
              <a:ext cx="2784475" cy="2784475"/>
            </a:xfrm>
            <a:prstGeom prst="ellipse">
              <a:avLst/>
            </a:prstGeom>
            <a:solidFill>
              <a:srgbClr val="374F8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" name="Freeform 1672"/>
            <p:cNvSpPr>
              <a:spLocks noEditPoints="1" noChangeArrowheads="1"/>
            </p:cNvSpPr>
            <p:nvPr/>
          </p:nvSpPr>
          <p:spPr bwMode="auto">
            <a:xfrm>
              <a:off x="1949450" y="2706688"/>
              <a:ext cx="1689100" cy="1462087"/>
            </a:xfrm>
            <a:custGeom>
              <a:avLst/>
              <a:gdLst>
                <a:gd name="T0" fmla="*/ 109 w 174"/>
                <a:gd name="T1" fmla="*/ 132 h 152"/>
                <a:gd name="T2" fmla="*/ 108 w 174"/>
                <a:gd name="T3" fmla="*/ 127 h 152"/>
                <a:gd name="T4" fmla="*/ 66 w 174"/>
                <a:gd name="T5" fmla="*/ 127 h 152"/>
                <a:gd name="T6" fmla="*/ 64 w 174"/>
                <a:gd name="T7" fmla="*/ 137 h 152"/>
                <a:gd name="T8" fmla="*/ 59 w 174"/>
                <a:gd name="T9" fmla="*/ 145 h 152"/>
                <a:gd name="T10" fmla="*/ 50 w 174"/>
                <a:gd name="T11" fmla="*/ 148 h 152"/>
                <a:gd name="T12" fmla="*/ 50 w 174"/>
                <a:gd name="T13" fmla="*/ 152 h 152"/>
                <a:gd name="T14" fmla="*/ 124 w 174"/>
                <a:gd name="T15" fmla="*/ 152 h 152"/>
                <a:gd name="T16" fmla="*/ 124 w 174"/>
                <a:gd name="T17" fmla="*/ 148 h 152"/>
                <a:gd name="T18" fmla="*/ 115 w 174"/>
                <a:gd name="T19" fmla="*/ 145 h 152"/>
                <a:gd name="T20" fmla="*/ 109 w 174"/>
                <a:gd name="T21" fmla="*/ 132 h 152"/>
                <a:gd name="T22" fmla="*/ 169 w 174"/>
                <a:gd name="T23" fmla="*/ 0 h 152"/>
                <a:gd name="T24" fmla="*/ 5 w 174"/>
                <a:gd name="T25" fmla="*/ 0 h 152"/>
                <a:gd name="T26" fmla="*/ 0 w 174"/>
                <a:gd name="T27" fmla="*/ 5 h 152"/>
                <a:gd name="T28" fmla="*/ 0 w 174"/>
                <a:gd name="T29" fmla="*/ 113 h 152"/>
                <a:gd name="T30" fmla="*/ 5 w 174"/>
                <a:gd name="T31" fmla="*/ 118 h 152"/>
                <a:gd name="T32" fmla="*/ 169 w 174"/>
                <a:gd name="T33" fmla="*/ 118 h 152"/>
                <a:gd name="T34" fmla="*/ 174 w 174"/>
                <a:gd name="T35" fmla="*/ 113 h 152"/>
                <a:gd name="T36" fmla="*/ 174 w 174"/>
                <a:gd name="T37" fmla="*/ 5 h 152"/>
                <a:gd name="T38" fmla="*/ 169 w 174"/>
                <a:gd name="T39" fmla="*/ 0 h 152"/>
                <a:gd name="T40" fmla="*/ 162 w 174"/>
                <a:gd name="T41" fmla="*/ 106 h 152"/>
                <a:gd name="T42" fmla="*/ 12 w 174"/>
                <a:gd name="T43" fmla="*/ 106 h 152"/>
                <a:gd name="T44" fmla="*/ 12 w 174"/>
                <a:gd name="T45" fmla="*/ 13 h 152"/>
                <a:gd name="T46" fmla="*/ 162 w 174"/>
                <a:gd name="T47" fmla="*/ 13 h 152"/>
                <a:gd name="T48" fmla="*/ 162 w 174"/>
                <a:gd name="T49" fmla="*/ 106 h 1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74"/>
                <a:gd name="T76" fmla="*/ 0 h 152"/>
                <a:gd name="T77" fmla="*/ 174 w 174"/>
                <a:gd name="T78" fmla="*/ 152 h 1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74" h="152">
                  <a:moveTo>
                    <a:pt x="109" y="132"/>
                  </a:moveTo>
                  <a:cubicBezTo>
                    <a:pt x="108" y="130"/>
                    <a:pt x="108" y="129"/>
                    <a:pt x="108" y="127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66" y="130"/>
                    <a:pt x="65" y="133"/>
                    <a:pt x="64" y="137"/>
                  </a:cubicBezTo>
                  <a:cubicBezTo>
                    <a:pt x="63" y="140"/>
                    <a:pt x="61" y="143"/>
                    <a:pt x="59" y="145"/>
                  </a:cubicBezTo>
                  <a:cubicBezTo>
                    <a:pt x="57" y="147"/>
                    <a:pt x="54" y="148"/>
                    <a:pt x="50" y="14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124" y="152"/>
                    <a:pt x="124" y="152"/>
                    <a:pt x="124" y="152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0" y="148"/>
                    <a:pt x="117" y="147"/>
                    <a:pt x="115" y="145"/>
                  </a:cubicBezTo>
                  <a:cubicBezTo>
                    <a:pt x="112" y="142"/>
                    <a:pt x="110" y="137"/>
                    <a:pt x="109" y="132"/>
                  </a:cubicBezTo>
                  <a:close/>
                  <a:moveTo>
                    <a:pt x="16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6"/>
                    <a:pt x="2" y="118"/>
                    <a:pt x="5" y="118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2" y="118"/>
                    <a:pt x="174" y="116"/>
                    <a:pt x="174" y="113"/>
                  </a:cubicBezTo>
                  <a:cubicBezTo>
                    <a:pt x="174" y="5"/>
                    <a:pt x="174" y="5"/>
                    <a:pt x="174" y="5"/>
                  </a:cubicBezTo>
                  <a:cubicBezTo>
                    <a:pt x="174" y="3"/>
                    <a:pt x="172" y="0"/>
                    <a:pt x="169" y="0"/>
                  </a:cubicBezTo>
                  <a:close/>
                  <a:moveTo>
                    <a:pt x="162" y="106"/>
                  </a:moveTo>
                  <a:cubicBezTo>
                    <a:pt x="12" y="106"/>
                    <a:pt x="12" y="106"/>
                    <a:pt x="12" y="10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62" y="13"/>
                    <a:pt x="162" y="13"/>
                    <a:pt x="162" y="13"/>
                  </a:cubicBezTo>
                  <a:lnTo>
                    <a:pt x="162" y="106"/>
                  </a:lnTo>
                  <a:close/>
                </a:path>
              </a:pathLst>
            </a:custGeom>
            <a:solidFill>
              <a:srgbClr val="FFF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805238" y="2244725"/>
            <a:ext cx="1600200" cy="1600200"/>
            <a:chOff x="3932238" y="2549525"/>
            <a:chExt cx="1600200" cy="1600200"/>
          </a:xfrm>
        </p:grpSpPr>
        <p:sp>
          <p:nvSpPr>
            <p:cNvPr id="6" name="椭圆 11"/>
            <p:cNvSpPr>
              <a:spLocks noChangeArrowheads="1"/>
            </p:cNvSpPr>
            <p:nvPr/>
          </p:nvSpPr>
          <p:spPr bwMode="auto">
            <a:xfrm>
              <a:off x="3932238" y="2549525"/>
              <a:ext cx="1600200" cy="1600200"/>
            </a:xfrm>
            <a:prstGeom prst="ellipse">
              <a:avLst/>
            </a:prstGeom>
            <a:solidFill>
              <a:srgbClr val="74428D"/>
            </a:solidFill>
            <a:ln w="85725" cap="flat" cmpd="sng">
              <a:solidFill>
                <a:srgbClr val="FFFBEF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" name="文本框 135"/>
            <p:cNvSpPr>
              <a:spLocks noChangeArrowheads="1"/>
            </p:cNvSpPr>
            <p:nvPr/>
          </p:nvSpPr>
          <p:spPr bwMode="auto">
            <a:xfrm>
              <a:off x="4056063" y="2905125"/>
              <a:ext cx="1371600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65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%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69125" y="2232025"/>
            <a:ext cx="1600200" cy="1600200"/>
            <a:chOff x="7096125" y="2536825"/>
            <a:chExt cx="1600200" cy="1600200"/>
          </a:xfrm>
        </p:grpSpPr>
        <p:sp>
          <p:nvSpPr>
            <p:cNvPr id="9" name="椭圆 136"/>
            <p:cNvSpPr>
              <a:spLocks noChangeArrowheads="1"/>
            </p:cNvSpPr>
            <p:nvPr/>
          </p:nvSpPr>
          <p:spPr bwMode="auto">
            <a:xfrm>
              <a:off x="7096125" y="2536825"/>
              <a:ext cx="1600200" cy="1600200"/>
            </a:xfrm>
            <a:prstGeom prst="ellipse">
              <a:avLst/>
            </a:prstGeom>
            <a:solidFill>
              <a:srgbClr val="00779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文本框 137"/>
            <p:cNvSpPr>
              <a:spLocks noChangeArrowheads="1"/>
            </p:cNvSpPr>
            <p:nvPr/>
          </p:nvSpPr>
          <p:spPr bwMode="auto">
            <a:xfrm>
              <a:off x="7286625" y="2876550"/>
              <a:ext cx="1371600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35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%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1" name="文本框 138"/>
          <p:cNvSpPr>
            <a:spLocks noChangeArrowheads="1"/>
          </p:cNvSpPr>
          <p:nvPr/>
        </p:nvSpPr>
        <p:spPr bwMode="auto">
          <a:xfrm>
            <a:off x="5667375" y="2571750"/>
            <a:ext cx="9223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VS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242300" y="1739900"/>
            <a:ext cx="2714625" cy="2714625"/>
            <a:chOff x="8369300" y="2044700"/>
            <a:chExt cx="2714625" cy="2714625"/>
          </a:xfrm>
        </p:grpSpPr>
        <p:sp>
          <p:nvSpPr>
            <p:cNvPr id="13" name="椭圆 125"/>
            <p:cNvSpPr>
              <a:spLocks noChangeArrowheads="1"/>
            </p:cNvSpPr>
            <p:nvPr/>
          </p:nvSpPr>
          <p:spPr bwMode="auto">
            <a:xfrm>
              <a:off x="8369300" y="2044700"/>
              <a:ext cx="2714625" cy="2714625"/>
            </a:xfrm>
            <a:prstGeom prst="ellipse">
              <a:avLst/>
            </a:prstGeom>
            <a:noFill/>
            <a:ln w="12700" cap="flat" cmpd="sng">
              <a:solidFill>
                <a:srgbClr val="00779D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KSO_Shape"/>
            <p:cNvSpPr/>
            <p:nvPr/>
          </p:nvSpPr>
          <p:spPr bwMode="auto">
            <a:xfrm>
              <a:off x="9174162" y="2449512"/>
              <a:ext cx="1016000" cy="1905000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rgbClr val="3F94B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3413918" y="4794250"/>
            <a:ext cx="54292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39"/>
          <p:cNvGrpSpPr/>
          <p:nvPr/>
        </p:nvGrpSpPr>
        <p:grpSpPr>
          <a:xfrm>
            <a:off x="4940965" y="1487951"/>
            <a:ext cx="692092" cy="692092"/>
            <a:chOff x="6369311" y="2040370"/>
            <a:chExt cx="755703" cy="755703"/>
          </a:xfrm>
        </p:grpSpPr>
        <p:sp>
          <p:nvSpPr>
            <p:cNvPr id="25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solidFill>
              <a:srgbClr val="3F94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40"/>
          <p:cNvGrpSpPr/>
          <p:nvPr/>
        </p:nvGrpSpPr>
        <p:grpSpPr>
          <a:xfrm>
            <a:off x="4940965" y="2359892"/>
            <a:ext cx="692092" cy="692092"/>
            <a:chOff x="6369311" y="2992454"/>
            <a:chExt cx="755703" cy="755703"/>
          </a:xfrm>
        </p:grpSpPr>
        <p:sp>
          <p:nvSpPr>
            <p:cNvPr id="28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rgbClr val="0077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41"/>
          <p:cNvGrpSpPr/>
          <p:nvPr/>
        </p:nvGrpSpPr>
        <p:grpSpPr>
          <a:xfrm>
            <a:off x="4940965" y="3231833"/>
            <a:ext cx="692092" cy="692092"/>
            <a:chOff x="6369310" y="3944537"/>
            <a:chExt cx="755703" cy="755703"/>
          </a:xfrm>
        </p:grpSpPr>
        <p:sp>
          <p:nvSpPr>
            <p:cNvPr id="3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rgbClr val="7442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42"/>
          <p:cNvGrpSpPr/>
          <p:nvPr/>
        </p:nvGrpSpPr>
        <p:grpSpPr>
          <a:xfrm>
            <a:off x="4940965" y="4107534"/>
            <a:ext cx="692092" cy="692092"/>
            <a:chOff x="6369311" y="4900725"/>
            <a:chExt cx="755703" cy="755703"/>
          </a:xfrm>
        </p:grpSpPr>
        <p:sp>
          <p:nvSpPr>
            <p:cNvPr id="34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rgbClr val="374F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835844" y="2368039"/>
            <a:ext cx="3045194" cy="3532017"/>
            <a:chOff x="7346437" y="3001349"/>
            <a:chExt cx="3325083" cy="3856651"/>
          </a:xfrm>
        </p:grpSpPr>
        <p:sp>
          <p:nvSpPr>
            <p:cNvPr id="37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rgbClr val="0077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7"/>
          <p:cNvGrpSpPr/>
          <p:nvPr/>
        </p:nvGrpSpPr>
        <p:grpSpPr>
          <a:xfrm>
            <a:off x="5835840" y="3244070"/>
            <a:ext cx="2401021" cy="2655984"/>
            <a:chOff x="7346434" y="3957897"/>
            <a:chExt cx="2621703" cy="2900101"/>
          </a:xfrm>
        </p:grpSpPr>
        <p:sp>
          <p:nvSpPr>
            <p:cNvPr id="40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rgbClr val="7442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35"/>
          <p:cNvGrpSpPr/>
          <p:nvPr/>
        </p:nvGrpSpPr>
        <p:grpSpPr>
          <a:xfrm>
            <a:off x="5835843" y="1496097"/>
            <a:ext cx="3689367" cy="4403959"/>
            <a:chOff x="7346438" y="2049265"/>
            <a:chExt cx="4028463" cy="4808735"/>
          </a:xfrm>
        </p:grpSpPr>
        <p:sp>
          <p:nvSpPr>
            <p:cNvPr id="43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solidFill>
              <a:srgbClr val="3F94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38"/>
          <p:cNvGrpSpPr/>
          <p:nvPr/>
        </p:nvGrpSpPr>
        <p:grpSpPr>
          <a:xfrm>
            <a:off x="5835841" y="4115681"/>
            <a:ext cx="1756845" cy="1784373"/>
            <a:chOff x="7346434" y="4909620"/>
            <a:chExt cx="1918320" cy="1948378"/>
          </a:xfrm>
        </p:grpSpPr>
        <p:sp>
          <p:nvSpPr>
            <p:cNvPr id="46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rgbClr val="374F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19"/>
          <p:cNvGrpSpPr/>
          <p:nvPr/>
        </p:nvGrpSpPr>
        <p:grpSpPr>
          <a:xfrm>
            <a:off x="1162011" y="1663200"/>
            <a:ext cx="419805" cy="315056"/>
            <a:chOff x="789999" y="2242985"/>
            <a:chExt cx="504229" cy="378415"/>
          </a:xfrm>
        </p:grpSpPr>
        <p:sp>
          <p:nvSpPr>
            <p:cNvPr id="49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rgbClr val="3F94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23"/>
          <p:cNvGrpSpPr/>
          <p:nvPr/>
        </p:nvGrpSpPr>
        <p:grpSpPr>
          <a:xfrm>
            <a:off x="1162011" y="2622337"/>
            <a:ext cx="419805" cy="315056"/>
            <a:chOff x="789999" y="2242985"/>
            <a:chExt cx="504229" cy="378415"/>
          </a:xfrm>
        </p:grpSpPr>
        <p:sp>
          <p:nvSpPr>
            <p:cNvPr id="52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rgbClr val="0077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27"/>
          <p:cNvGrpSpPr/>
          <p:nvPr/>
        </p:nvGrpSpPr>
        <p:grpSpPr>
          <a:xfrm>
            <a:off x="1162011" y="3604829"/>
            <a:ext cx="419805" cy="315056"/>
            <a:chOff x="789999" y="2242985"/>
            <a:chExt cx="504229" cy="378415"/>
          </a:xfrm>
        </p:grpSpPr>
        <p:sp>
          <p:nvSpPr>
            <p:cNvPr id="55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rgbClr val="7442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31"/>
          <p:cNvGrpSpPr/>
          <p:nvPr/>
        </p:nvGrpSpPr>
        <p:grpSpPr>
          <a:xfrm>
            <a:off x="1162011" y="4544744"/>
            <a:ext cx="419805" cy="315056"/>
            <a:chOff x="789999" y="2242985"/>
            <a:chExt cx="504229" cy="378415"/>
          </a:xfrm>
        </p:grpSpPr>
        <p:sp>
          <p:nvSpPr>
            <p:cNvPr id="58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rgbClr val="374F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1868726" y="1510828"/>
            <a:ext cx="2650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859721" y="2480212"/>
            <a:ext cx="2650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907655" y="3415678"/>
            <a:ext cx="2650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917880" y="4363428"/>
            <a:ext cx="2650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2" grpId="0"/>
      <p:bldP spid="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4"/>
          <p:cNvCxnSpPr>
            <a:cxnSpLocks noChangeShapeType="1"/>
            <a:endCxn id="6" idx="2"/>
          </p:cNvCxnSpPr>
          <p:nvPr/>
        </p:nvCxnSpPr>
        <p:spPr bwMode="auto">
          <a:xfrm flipV="1">
            <a:off x="998538" y="4421188"/>
            <a:ext cx="2692400" cy="647700"/>
          </a:xfrm>
          <a:prstGeom prst="line">
            <a:avLst/>
          </a:prstGeom>
          <a:noFill/>
          <a:ln w="12700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直接连接符 17"/>
          <p:cNvCxnSpPr>
            <a:cxnSpLocks noChangeShapeType="1"/>
          </p:cNvCxnSpPr>
          <p:nvPr/>
        </p:nvCxnSpPr>
        <p:spPr bwMode="auto">
          <a:xfrm flipV="1">
            <a:off x="3833813" y="2873375"/>
            <a:ext cx="2759075" cy="1539875"/>
          </a:xfrm>
          <a:prstGeom prst="line">
            <a:avLst/>
          </a:prstGeom>
          <a:noFill/>
          <a:ln w="12700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直接连接符 21"/>
          <p:cNvCxnSpPr>
            <a:cxnSpLocks noChangeShapeType="1"/>
          </p:cNvCxnSpPr>
          <p:nvPr/>
        </p:nvCxnSpPr>
        <p:spPr bwMode="auto">
          <a:xfrm flipV="1">
            <a:off x="6759575" y="2279650"/>
            <a:ext cx="2728913" cy="533400"/>
          </a:xfrm>
          <a:prstGeom prst="line">
            <a:avLst/>
          </a:prstGeom>
          <a:noFill/>
          <a:ln w="12700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椭圆 2"/>
          <p:cNvSpPr>
            <a:spLocks noChangeArrowheads="1"/>
          </p:cNvSpPr>
          <p:nvPr/>
        </p:nvSpPr>
        <p:spPr bwMode="auto">
          <a:xfrm>
            <a:off x="819150" y="5005388"/>
            <a:ext cx="206375" cy="206375"/>
          </a:xfrm>
          <a:prstGeom prst="ellipse">
            <a:avLst/>
          </a:prstGeom>
          <a:solidFill>
            <a:srgbClr val="1E6991"/>
          </a:solidFill>
          <a:ln w="34925" cmpd="sng">
            <a:solidFill>
              <a:schemeClr val="bg1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椭圆 10"/>
          <p:cNvSpPr>
            <a:spLocks noChangeArrowheads="1"/>
          </p:cNvSpPr>
          <p:nvPr/>
        </p:nvSpPr>
        <p:spPr bwMode="auto">
          <a:xfrm>
            <a:off x="3690938" y="4318000"/>
            <a:ext cx="206375" cy="207963"/>
          </a:xfrm>
          <a:prstGeom prst="ellipse">
            <a:avLst/>
          </a:prstGeom>
          <a:solidFill>
            <a:srgbClr val="1E6991"/>
          </a:solidFill>
          <a:ln w="34925" cmpd="sng">
            <a:solidFill>
              <a:schemeClr val="bg1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椭圆 13"/>
          <p:cNvSpPr>
            <a:spLocks noChangeArrowheads="1"/>
          </p:cNvSpPr>
          <p:nvPr/>
        </p:nvSpPr>
        <p:spPr bwMode="auto">
          <a:xfrm>
            <a:off x="6562725" y="2736850"/>
            <a:ext cx="206375" cy="206375"/>
          </a:xfrm>
          <a:prstGeom prst="ellipse">
            <a:avLst/>
          </a:prstGeom>
          <a:solidFill>
            <a:srgbClr val="1E6991"/>
          </a:solidFill>
          <a:ln w="34925" cmpd="sng">
            <a:solidFill>
              <a:schemeClr val="bg1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椭圆 16"/>
          <p:cNvSpPr>
            <a:spLocks noChangeArrowheads="1"/>
          </p:cNvSpPr>
          <p:nvPr/>
        </p:nvSpPr>
        <p:spPr bwMode="auto">
          <a:xfrm>
            <a:off x="9434513" y="2195513"/>
            <a:ext cx="206375" cy="206375"/>
          </a:xfrm>
          <a:prstGeom prst="ellipse">
            <a:avLst/>
          </a:prstGeom>
          <a:solidFill>
            <a:srgbClr val="1E6991"/>
          </a:solidFill>
          <a:ln w="34925" cmpd="sng">
            <a:solidFill>
              <a:schemeClr val="bg1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任意多边形 48"/>
          <p:cNvSpPr/>
          <p:nvPr/>
        </p:nvSpPr>
        <p:spPr bwMode="auto">
          <a:xfrm>
            <a:off x="998538" y="5254625"/>
            <a:ext cx="2133600" cy="347663"/>
          </a:xfrm>
          <a:custGeom>
            <a:avLst/>
            <a:gdLst>
              <a:gd name="T0" fmla="*/ 0 w 2133600"/>
              <a:gd name="T1" fmla="*/ 0 h 348343"/>
              <a:gd name="T2" fmla="*/ 348343 w 2133600"/>
              <a:gd name="T3" fmla="*/ 348343 h 348343"/>
              <a:gd name="T4" fmla="*/ 2133600 w 2133600"/>
              <a:gd name="T5" fmla="*/ 348343 h 348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33600" h="348343">
                <a:moveTo>
                  <a:pt x="0" y="0"/>
                </a:moveTo>
                <a:lnTo>
                  <a:pt x="348343" y="348343"/>
                </a:lnTo>
                <a:lnTo>
                  <a:pt x="2133600" y="348343"/>
                </a:lnTo>
              </a:path>
            </a:pathLst>
          </a:custGeom>
          <a:noFill/>
          <a:ln w="1270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" name="任意多边形 49"/>
          <p:cNvSpPr/>
          <p:nvPr/>
        </p:nvSpPr>
        <p:spPr bwMode="auto">
          <a:xfrm>
            <a:off x="3870325" y="4579938"/>
            <a:ext cx="2133600" cy="349250"/>
          </a:xfrm>
          <a:custGeom>
            <a:avLst/>
            <a:gdLst>
              <a:gd name="T0" fmla="*/ 0 w 2133600"/>
              <a:gd name="T1" fmla="*/ 0 h 348343"/>
              <a:gd name="T2" fmla="*/ 348343 w 2133600"/>
              <a:gd name="T3" fmla="*/ 348343 h 348343"/>
              <a:gd name="T4" fmla="*/ 2133600 w 2133600"/>
              <a:gd name="T5" fmla="*/ 348343 h 348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33600" h="348343">
                <a:moveTo>
                  <a:pt x="0" y="0"/>
                </a:moveTo>
                <a:lnTo>
                  <a:pt x="348343" y="348343"/>
                </a:lnTo>
                <a:lnTo>
                  <a:pt x="2133600" y="348343"/>
                </a:lnTo>
              </a:path>
            </a:pathLst>
          </a:custGeom>
          <a:noFill/>
          <a:ln w="1270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任意多边形 50"/>
          <p:cNvSpPr/>
          <p:nvPr/>
        </p:nvSpPr>
        <p:spPr bwMode="auto">
          <a:xfrm>
            <a:off x="6769100" y="3009900"/>
            <a:ext cx="2133600" cy="349250"/>
          </a:xfrm>
          <a:custGeom>
            <a:avLst/>
            <a:gdLst>
              <a:gd name="T0" fmla="*/ 0 w 2133600"/>
              <a:gd name="T1" fmla="*/ 0 h 348343"/>
              <a:gd name="T2" fmla="*/ 348343 w 2133600"/>
              <a:gd name="T3" fmla="*/ 348343 h 348343"/>
              <a:gd name="T4" fmla="*/ 2133600 w 2133600"/>
              <a:gd name="T5" fmla="*/ 348343 h 348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33600" h="348343">
                <a:moveTo>
                  <a:pt x="0" y="0"/>
                </a:moveTo>
                <a:lnTo>
                  <a:pt x="348343" y="348343"/>
                </a:lnTo>
                <a:lnTo>
                  <a:pt x="2133600" y="348343"/>
                </a:lnTo>
              </a:path>
            </a:pathLst>
          </a:custGeom>
          <a:noFill/>
          <a:ln w="1270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任意多边形 51"/>
          <p:cNvSpPr/>
          <p:nvPr/>
        </p:nvSpPr>
        <p:spPr bwMode="auto">
          <a:xfrm>
            <a:off x="9640888" y="2487613"/>
            <a:ext cx="2133600" cy="349250"/>
          </a:xfrm>
          <a:custGeom>
            <a:avLst/>
            <a:gdLst>
              <a:gd name="T0" fmla="*/ 0 w 2133600"/>
              <a:gd name="T1" fmla="*/ 0 h 348343"/>
              <a:gd name="T2" fmla="*/ 348343 w 2133600"/>
              <a:gd name="T3" fmla="*/ 348343 h 348343"/>
              <a:gd name="T4" fmla="*/ 2133600 w 2133600"/>
              <a:gd name="T5" fmla="*/ 348343 h 348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33600" h="348343">
                <a:moveTo>
                  <a:pt x="0" y="0"/>
                </a:moveTo>
                <a:lnTo>
                  <a:pt x="348343" y="348343"/>
                </a:lnTo>
                <a:lnTo>
                  <a:pt x="2133600" y="348343"/>
                </a:lnTo>
              </a:path>
            </a:pathLst>
          </a:custGeom>
          <a:noFill/>
          <a:ln w="1270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532972" y="4105220"/>
            <a:ext cx="580399" cy="580399"/>
            <a:chOff x="532972" y="4105220"/>
            <a:chExt cx="580399" cy="580399"/>
          </a:xfrm>
        </p:grpSpPr>
        <p:sp>
          <p:nvSpPr>
            <p:cNvPr id="14" name="泪滴形 13"/>
            <p:cNvSpPr/>
            <p:nvPr/>
          </p:nvSpPr>
          <p:spPr>
            <a:xfrm rot="18842687" flipH="1" flipV="1">
              <a:off x="532972" y="4105220"/>
              <a:ext cx="580399" cy="580399"/>
            </a:xfrm>
            <a:prstGeom prst="teardrop">
              <a:avLst/>
            </a:prstGeom>
            <a:solidFill>
              <a:srgbClr val="00779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639042" y="4250374"/>
              <a:ext cx="359888" cy="333876"/>
            </a:xfrm>
            <a:custGeom>
              <a:avLst/>
              <a:gdLst>
                <a:gd name="T0" fmla="*/ 1078 w 1233"/>
                <a:gd name="T1" fmla="*/ 162 h 1145"/>
                <a:gd name="T2" fmla="*/ 648 w 1233"/>
                <a:gd name="T3" fmla="*/ 160 h 1145"/>
                <a:gd name="T4" fmla="*/ 617 w 1233"/>
                <a:gd name="T5" fmla="*/ 0 h 1145"/>
                <a:gd name="T6" fmla="*/ 586 w 1233"/>
                <a:gd name="T7" fmla="*/ 75 h 1145"/>
                <a:gd name="T8" fmla="*/ 335 w 1233"/>
                <a:gd name="T9" fmla="*/ 80 h 1145"/>
                <a:gd name="T10" fmla="*/ 257 w 1233"/>
                <a:gd name="T11" fmla="*/ 186 h 1145"/>
                <a:gd name="T12" fmla="*/ 346 w 1233"/>
                <a:gd name="T13" fmla="*/ 275 h 1145"/>
                <a:gd name="T14" fmla="*/ 586 w 1233"/>
                <a:gd name="T15" fmla="*/ 396 h 1145"/>
                <a:gd name="T16" fmla="*/ 156 w 1233"/>
                <a:gd name="T17" fmla="*/ 398 h 1145"/>
                <a:gd name="T18" fmla="*/ 0 w 1233"/>
                <a:gd name="T19" fmla="*/ 496 h 1145"/>
                <a:gd name="T20" fmla="*/ 156 w 1233"/>
                <a:gd name="T21" fmla="*/ 594 h 1145"/>
                <a:gd name="T22" fmla="*/ 586 w 1233"/>
                <a:gd name="T23" fmla="*/ 596 h 1145"/>
                <a:gd name="T24" fmla="*/ 586 w 1233"/>
                <a:gd name="T25" fmla="*/ 1114 h 1145"/>
                <a:gd name="T26" fmla="*/ 227 w 1233"/>
                <a:gd name="T27" fmla="*/ 1130 h 1145"/>
                <a:gd name="T28" fmla="*/ 991 w 1233"/>
                <a:gd name="T29" fmla="*/ 1145 h 1145"/>
                <a:gd name="T30" fmla="*/ 991 w 1233"/>
                <a:gd name="T31" fmla="*/ 1114 h 1145"/>
                <a:gd name="T32" fmla="*/ 648 w 1233"/>
                <a:gd name="T33" fmla="*/ 1112 h 1145"/>
                <a:gd name="T34" fmla="*/ 926 w 1233"/>
                <a:gd name="T35" fmla="*/ 702 h 1145"/>
                <a:gd name="T36" fmla="*/ 1028 w 1233"/>
                <a:gd name="T37" fmla="*/ 614 h 1145"/>
                <a:gd name="T38" fmla="*/ 1028 w 1233"/>
                <a:gd name="T39" fmla="*/ 591 h 1145"/>
                <a:gd name="T40" fmla="*/ 926 w 1233"/>
                <a:gd name="T41" fmla="*/ 503 h 1145"/>
                <a:gd name="T42" fmla="*/ 648 w 1233"/>
                <a:gd name="T43" fmla="*/ 359 h 1145"/>
                <a:gd name="T44" fmla="*/ 1078 w 1233"/>
                <a:gd name="T45" fmla="*/ 357 h 1145"/>
                <a:gd name="T46" fmla="*/ 1233 w 1233"/>
                <a:gd name="T47" fmla="*/ 259 h 1145"/>
                <a:gd name="T48" fmla="*/ 353 w 1233"/>
                <a:gd name="T49" fmla="*/ 244 h 1145"/>
                <a:gd name="T50" fmla="*/ 353 w 1233"/>
                <a:gd name="T51" fmla="*/ 106 h 1145"/>
                <a:gd name="T52" fmla="*/ 586 w 1233"/>
                <a:gd name="T53" fmla="*/ 244 h 1145"/>
                <a:gd name="T54" fmla="*/ 168 w 1233"/>
                <a:gd name="T55" fmla="*/ 565 h 1145"/>
                <a:gd name="T56" fmla="*/ 168 w 1233"/>
                <a:gd name="T57" fmla="*/ 427 h 1145"/>
                <a:gd name="T58" fmla="*/ 586 w 1233"/>
                <a:gd name="T59" fmla="*/ 565 h 1145"/>
                <a:gd name="T60" fmla="*/ 920 w 1233"/>
                <a:gd name="T61" fmla="*/ 533 h 1145"/>
                <a:gd name="T62" fmla="*/ 920 w 1233"/>
                <a:gd name="T63" fmla="*/ 671 h 1145"/>
                <a:gd name="T64" fmla="*/ 648 w 1233"/>
                <a:gd name="T65" fmla="*/ 533 h 1145"/>
                <a:gd name="T66" fmla="*/ 1066 w 1233"/>
                <a:gd name="T67" fmla="*/ 328 h 1145"/>
                <a:gd name="T68" fmla="*/ 648 w 1233"/>
                <a:gd name="T69" fmla="*/ 191 h 1145"/>
                <a:gd name="T70" fmla="*/ 1187 w 1233"/>
                <a:gd name="T71" fmla="*/ 259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33" h="1145">
                  <a:moveTo>
                    <a:pt x="1225" y="246"/>
                  </a:moveTo>
                  <a:cubicBezTo>
                    <a:pt x="1078" y="162"/>
                    <a:pt x="1078" y="162"/>
                    <a:pt x="1078" y="162"/>
                  </a:cubicBezTo>
                  <a:cubicBezTo>
                    <a:pt x="1075" y="160"/>
                    <a:pt x="1073" y="160"/>
                    <a:pt x="1070" y="160"/>
                  </a:cubicBezTo>
                  <a:cubicBezTo>
                    <a:pt x="648" y="160"/>
                    <a:pt x="648" y="160"/>
                    <a:pt x="648" y="160"/>
                  </a:cubicBezTo>
                  <a:cubicBezTo>
                    <a:pt x="648" y="30"/>
                    <a:pt x="648" y="30"/>
                    <a:pt x="648" y="30"/>
                  </a:cubicBezTo>
                  <a:cubicBezTo>
                    <a:pt x="648" y="13"/>
                    <a:pt x="634" y="0"/>
                    <a:pt x="617" y="0"/>
                  </a:cubicBezTo>
                  <a:cubicBezTo>
                    <a:pt x="600" y="0"/>
                    <a:pt x="586" y="13"/>
                    <a:pt x="586" y="30"/>
                  </a:cubicBezTo>
                  <a:cubicBezTo>
                    <a:pt x="586" y="75"/>
                    <a:pt x="586" y="75"/>
                    <a:pt x="586" y="75"/>
                  </a:cubicBezTo>
                  <a:cubicBezTo>
                    <a:pt x="346" y="75"/>
                    <a:pt x="346" y="75"/>
                    <a:pt x="346" y="75"/>
                  </a:cubicBezTo>
                  <a:cubicBezTo>
                    <a:pt x="342" y="75"/>
                    <a:pt x="338" y="77"/>
                    <a:pt x="335" y="80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52" y="171"/>
                    <a:pt x="252" y="180"/>
                    <a:pt x="257" y="186"/>
                  </a:cubicBezTo>
                  <a:cubicBezTo>
                    <a:pt x="335" y="270"/>
                    <a:pt x="335" y="270"/>
                    <a:pt x="335" y="270"/>
                  </a:cubicBezTo>
                  <a:cubicBezTo>
                    <a:pt x="338" y="273"/>
                    <a:pt x="342" y="275"/>
                    <a:pt x="346" y="275"/>
                  </a:cubicBezTo>
                  <a:cubicBezTo>
                    <a:pt x="586" y="275"/>
                    <a:pt x="586" y="275"/>
                    <a:pt x="586" y="275"/>
                  </a:cubicBezTo>
                  <a:cubicBezTo>
                    <a:pt x="586" y="396"/>
                    <a:pt x="586" y="396"/>
                    <a:pt x="586" y="396"/>
                  </a:cubicBezTo>
                  <a:cubicBezTo>
                    <a:pt x="163" y="396"/>
                    <a:pt x="163" y="396"/>
                    <a:pt x="163" y="396"/>
                  </a:cubicBezTo>
                  <a:cubicBezTo>
                    <a:pt x="161" y="396"/>
                    <a:pt x="158" y="397"/>
                    <a:pt x="156" y="398"/>
                  </a:cubicBezTo>
                  <a:cubicBezTo>
                    <a:pt x="8" y="482"/>
                    <a:pt x="8" y="482"/>
                    <a:pt x="8" y="482"/>
                  </a:cubicBezTo>
                  <a:cubicBezTo>
                    <a:pt x="3" y="485"/>
                    <a:pt x="0" y="490"/>
                    <a:pt x="0" y="496"/>
                  </a:cubicBezTo>
                  <a:cubicBezTo>
                    <a:pt x="0" y="501"/>
                    <a:pt x="3" y="507"/>
                    <a:pt x="8" y="509"/>
                  </a:cubicBezTo>
                  <a:cubicBezTo>
                    <a:pt x="156" y="594"/>
                    <a:pt x="156" y="594"/>
                    <a:pt x="156" y="594"/>
                  </a:cubicBezTo>
                  <a:cubicBezTo>
                    <a:pt x="158" y="595"/>
                    <a:pt x="161" y="596"/>
                    <a:pt x="163" y="596"/>
                  </a:cubicBezTo>
                  <a:cubicBezTo>
                    <a:pt x="586" y="596"/>
                    <a:pt x="586" y="596"/>
                    <a:pt x="586" y="596"/>
                  </a:cubicBezTo>
                  <a:cubicBezTo>
                    <a:pt x="586" y="1112"/>
                    <a:pt x="586" y="1112"/>
                    <a:pt x="586" y="1112"/>
                  </a:cubicBezTo>
                  <a:cubicBezTo>
                    <a:pt x="586" y="1113"/>
                    <a:pt x="586" y="1113"/>
                    <a:pt x="586" y="1114"/>
                  </a:cubicBezTo>
                  <a:cubicBezTo>
                    <a:pt x="243" y="1114"/>
                    <a:pt x="243" y="1114"/>
                    <a:pt x="243" y="1114"/>
                  </a:cubicBezTo>
                  <a:cubicBezTo>
                    <a:pt x="234" y="1114"/>
                    <a:pt x="227" y="1121"/>
                    <a:pt x="227" y="1130"/>
                  </a:cubicBezTo>
                  <a:cubicBezTo>
                    <a:pt x="227" y="1138"/>
                    <a:pt x="234" y="1145"/>
                    <a:pt x="243" y="1145"/>
                  </a:cubicBezTo>
                  <a:cubicBezTo>
                    <a:pt x="991" y="1145"/>
                    <a:pt x="991" y="1145"/>
                    <a:pt x="991" y="1145"/>
                  </a:cubicBezTo>
                  <a:cubicBezTo>
                    <a:pt x="1000" y="1145"/>
                    <a:pt x="1006" y="1138"/>
                    <a:pt x="1006" y="1130"/>
                  </a:cubicBezTo>
                  <a:cubicBezTo>
                    <a:pt x="1006" y="1121"/>
                    <a:pt x="1000" y="1114"/>
                    <a:pt x="991" y="1114"/>
                  </a:cubicBezTo>
                  <a:cubicBezTo>
                    <a:pt x="647" y="1114"/>
                    <a:pt x="647" y="1114"/>
                    <a:pt x="647" y="1114"/>
                  </a:cubicBezTo>
                  <a:cubicBezTo>
                    <a:pt x="647" y="1113"/>
                    <a:pt x="648" y="1113"/>
                    <a:pt x="648" y="1112"/>
                  </a:cubicBezTo>
                  <a:cubicBezTo>
                    <a:pt x="648" y="702"/>
                    <a:pt x="648" y="702"/>
                    <a:pt x="648" y="702"/>
                  </a:cubicBezTo>
                  <a:cubicBezTo>
                    <a:pt x="926" y="702"/>
                    <a:pt x="926" y="702"/>
                    <a:pt x="926" y="702"/>
                  </a:cubicBezTo>
                  <a:cubicBezTo>
                    <a:pt x="930" y="702"/>
                    <a:pt x="933" y="701"/>
                    <a:pt x="936" y="698"/>
                  </a:cubicBezTo>
                  <a:cubicBezTo>
                    <a:pt x="1028" y="614"/>
                    <a:pt x="1028" y="614"/>
                    <a:pt x="1028" y="614"/>
                  </a:cubicBezTo>
                  <a:cubicBezTo>
                    <a:pt x="1031" y="611"/>
                    <a:pt x="1033" y="607"/>
                    <a:pt x="1033" y="602"/>
                  </a:cubicBezTo>
                  <a:cubicBezTo>
                    <a:pt x="1033" y="598"/>
                    <a:pt x="1031" y="594"/>
                    <a:pt x="1028" y="591"/>
                  </a:cubicBezTo>
                  <a:cubicBezTo>
                    <a:pt x="936" y="507"/>
                    <a:pt x="936" y="507"/>
                    <a:pt x="936" y="507"/>
                  </a:cubicBezTo>
                  <a:cubicBezTo>
                    <a:pt x="933" y="504"/>
                    <a:pt x="930" y="503"/>
                    <a:pt x="926" y="503"/>
                  </a:cubicBezTo>
                  <a:cubicBezTo>
                    <a:pt x="648" y="503"/>
                    <a:pt x="648" y="503"/>
                    <a:pt x="648" y="503"/>
                  </a:cubicBezTo>
                  <a:cubicBezTo>
                    <a:pt x="648" y="359"/>
                    <a:pt x="648" y="359"/>
                    <a:pt x="648" y="359"/>
                  </a:cubicBezTo>
                  <a:cubicBezTo>
                    <a:pt x="1070" y="359"/>
                    <a:pt x="1070" y="359"/>
                    <a:pt x="1070" y="359"/>
                  </a:cubicBezTo>
                  <a:cubicBezTo>
                    <a:pt x="1073" y="359"/>
                    <a:pt x="1075" y="359"/>
                    <a:pt x="1078" y="357"/>
                  </a:cubicBezTo>
                  <a:cubicBezTo>
                    <a:pt x="1225" y="273"/>
                    <a:pt x="1225" y="273"/>
                    <a:pt x="1225" y="273"/>
                  </a:cubicBezTo>
                  <a:cubicBezTo>
                    <a:pt x="1230" y="270"/>
                    <a:pt x="1233" y="265"/>
                    <a:pt x="1233" y="259"/>
                  </a:cubicBezTo>
                  <a:cubicBezTo>
                    <a:pt x="1233" y="254"/>
                    <a:pt x="1230" y="249"/>
                    <a:pt x="1225" y="246"/>
                  </a:cubicBezTo>
                  <a:close/>
                  <a:moveTo>
                    <a:pt x="353" y="244"/>
                  </a:moveTo>
                  <a:cubicBezTo>
                    <a:pt x="289" y="175"/>
                    <a:pt x="289" y="175"/>
                    <a:pt x="289" y="175"/>
                  </a:cubicBezTo>
                  <a:cubicBezTo>
                    <a:pt x="353" y="106"/>
                    <a:pt x="353" y="106"/>
                    <a:pt x="353" y="106"/>
                  </a:cubicBezTo>
                  <a:cubicBezTo>
                    <a:pt x="586" y="106"/>
                    <a:pt x="586" y="106"/>
                    <a:pt x="586" y="106"/>
                  </a:cubicBezTo>
                  <a:cubicBezTo>
                    <a:pt x="586" y="244"/>
                    <a:pt x="586" y="244"/>
                    <a:pt x="586" y="244"/>
                  </a:cubicBezTo>
                  <a:lnTo>
                    <a:pt x="353" y="244"/>
                  </a:lnTo>
                  <a:close/>
                  <a:moveTo>
                    <a:pt x="168" y="565"/>
                  </a:moveTo>
                  <a:cubicBezTo>
                    <a:pt x="47" y="496"/>
                    <a:pt x="47" y="496"/>
                    <a:pt x="47" y="496"/>
                  </a:cubicBezTo>
                  <a:cubicBezTo>
                    <a:pt x="168" y="427"/>
                    <a:pt x="168" y="427"/>
                    <a:pt x="168" y="427"/>
                  </a:cubicBezTo>
                  <a:cubicBezTo>
                    <a:pt x="586" y="427"/>
                    <a:pt x="586" y="427"/>
                    <a:pt x="586" y="427"/>
                  </a:cubicBezTo>
                  <a:cubicBezTo>
                    <a:pt x="586" y="565"/>
                    <a:pt x="586" y="565"/>
                    <a:pt x="586" y="565"/>
                  </a:cubicBezTo>
                  <a:lnTo>
                    <a:pt x="168" y="565"/>
                  </a:lnTo>
                  <a:close/>
                  <a:moveTo>
                    <a:pt x="920" y="533"/>
                  </a:moveTo>
                  <a:cubicBezTo>
                    <a:pt x="995" y="602"/>
                    <a:pt x="995" y="602"/>
                    <a:pt x="995" y="602"/>
                  </a:cubicBezTo>
                  <a:cubicBezTo>
                    <a:pt x="920" y="671"/>
                    <a:pt x="920" y="671"/>
                    <a:pt x="920" y="671"/>
                  </a:cubicBezTo>
                  <a:cubicBezTo>
                    <a:pt x="648" y="671"/>
                    <a:pt x="648" y="671"/>
                    <a:pt x="648" y="671"/>
                  </a:cubicBezTo>
                  <a:cubicBezTo>
                    <a:pt x="648" y="533"/>
                    <a:pt x="648" y="533"/>
                    <a:pt x="648" y="533"/>
                  </a:cubicBezTo>
                  <a:lnTo>
                    <a:pt x="920" y="533"/>
                  </a:lnTo>
                  <a:close/>
                  <a:moveTo>
                    <a:pt x="1066" y="328"/>
                  </a:moveTo>
                  <a:cubicBezTo>
                    <a:pt x="648" y="328"/>
                    <a:pt x="648" y="328"/>
                    <a:pt x="648" y="328"/>
                  </a:cubicBezTo>
                  <a:cubicBezTo>
                    <a:pt x="648" y="191"/>
                    <a:pt x="648" y="191"/>
                    <a:pt x="648" y="191"/>
                  </a:cubicBezTo>
                  <a:cubicBezTo>
                    <a:pt x="1066" y="191"/>
                    <a:pt x="1066" y="191"/>
                    <a:pt x="1066" y="191"/>
                  </a:cubicBezTo>
                  <a:cubicBezTo>
                    <a:pt x="1187" y="259"/>
                    <a:pt x="1187" y="259"/>
                    <a:pt x="1187" y="259"/>
                  </a:cubicBezTo>
                  <a:lnTo>
                    <a:pt x="1066" y="3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226456" y="3394431"/>
            <a:ext cx="580399" cy="580399"/>
            <a:chOff x="3226456" y="3394431"/>
            <a:chExt cx="580399" cy="580399"/>
          </a:xfrm>
        </p:grpSpPr>
        <p:sp>
          <p:nvSpPr>
            <p:cNvPr id="17" name="泪滴形 16"/>
            <p:cNvSpPr/>
            <p:nvPr/>
          </p:nvSpPr>
          <p:spPr>
            <a:xfrm rot="18842687" flipH="1" flipV="1">
              <a:off x="3226456" y="3394431"/>
              <a:ext cx="580399" cy="580399"/>
            </a:xfrm>
            <a:prstGeom prst="teardrop">
              <a:avLst/>
            </a:prstGeom>
            <a:solidFill>
              <a:srgbClr val="7442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Freeform 12"/>
            <p:cNvSpPr>
              <a:spLocks noEditPoints="1"/>
            </p:cNvSpPr>
            <p:nvPr/>
          </p:nvSpPr>
          <p:spPr bwMode="auto">
            <a:xfrm>
              <a:off x="3335300" y="3518600"/>
              <a:ext cx="371548" cy="330647"/>
            </a:xfrm>
            <a:custGeom>
              <a:avLst/>
              <a:gdLst>
                <a:gd name="T0" fmla="*/ 1054 w 1215"/>
                <a:gd name="T1" fmla="*/ 176 h 1080"/>
                <a:gd name="T2" fmla="*/ 826 w 1215"/>
                <a:gd name="T3" fmla="*/ 176 h 1080"/>
                <a:gd name="T4" fmla="*/ 826 w 1215"/>
                <a:gd name="T5" fmla="*/ 33 h 1080"/>
                <a:gd name="T6" fmla="*/ 793 w 1215"/>
                <a:gd name="T7" fmla="*/ 0 h 1080"/>
                <a:gd name="T8" fmla="*/ 421 w 1215"/>
                <a:gd name="T9" fmla="*/ 0 h 1080"/>
                <a:gd name="T10" fmla="*/ 389 w 1215"/>
                <a:gd name="T11" fmla="*/ 33 h 1080"/>
                <a:gd name="T12" fmla="*/ 389 w 1215"/>
                <a:gd name="T13" fmla="*/ 176 h 1080"/>
                <a:gd name="T14" fmla="*/ 161 w 1215"/>
                <a:gd name="T15" fmla="*/ 176 h 1080"/>
                <a:gd name="T16" fmla="*/ 0 w 1215"/>
                <a:gd name="T17" fmla="*/ 338 h 1080"/>
                <a:gd name="T18" fmla="*/ 0 w 1215"/>
                <a:gd name="T19" fmla="*/ 919 h 1080"/>
                <a:gd name="T20" fmla="*/ 161 w 1215"/>
                <a:gd name="T21" fmla="*/ 1080 h 1080"/>
                <a:gd name="T22" fmla="*/ 1054 w 1215"/>
                <a:gd name="T23" fmla="*/ 1080 h 1080"/>
                <a:gd name="T24" fmla="*/ 1215 w 1215"/>
                <a:gd name="T25" fmla="*/ 919 h 1080"/>
                <a:gd name="T26" fmla="*/ 1215 w 1215"/>
                <a:gd name="T27" fmla="*/ 338 h 1080"/>
                <a:gd name="T28" fmla="*/ 1054 w 1215"/>
                <a:gd name="T29" fmla="*/ 176 h 1080"/>
                <a:gd name="T30" fmla="*/ 662 w 1215"/>
                <a:gd name="T31" fmla="*/ 557 h 1080"/>
                <a:gd name="T32" fmla="*/ 553 w 1215"/>
                <a:gd name="T33" fmla="*/ 557 h 1080"/>
                <a:gd name="T34" fmla="*/ 537 w 1215"/>
                <a:gd name="T35" fmla="*/ 574 h 1080"/>
                <a:gd name="T36" fmla="*/ 537 w 1215"/>
                <a:gd name="T37" fmla="*/ 612 h 1080"/>
                <a:gd name="T38" fmla="*/ 161 w 1215"/>
                <a:gd name="T39" fmla="*/ 612 h 1080"/>
                <a:gd name="T40" fmla="*/ 48 w 1215"/>
                <a:gd name="T41" fmla="*/ 499 h 1080"/>
                <a:gd name="T42" fmla="*/ 48 w 1215"/>
                <a:gd name="T43" fmla="*/ 338 h 1080"/>
                <a:gd name="T44" fmla="*/ 161 w 1215"/>
                <a:gd name="T45" fmla="*/ 225 h 1080"/>
                <a:gd name="T46" fmla="*/ 1054 w 1215"/>
                <a:gd name="T47" fmla="*/ 225 h 1080"/>
                <a:gd name="T48" fmla="*/ 1167 w 1215"/>
                <a:gd name="T49" fmla="*/ 338 h 1080"/>
                <a:gd name="T50" fmla="*/ 1167 w 1215"/>
                <a:gd name="T51" fmla="*/ 499 h 1080"/>
                <a:gd name="T52" fmla="*/ 1054 w 1215"/>
                <a:gd name="T53" fmla="*/ 612 h 1080"/>
                <a:gd name="T54" fmla="*/ 678 w 1215"/>
                <a:gd name="T55" fmla="*/ 612 h 1080"/>
                <a:gd name="T56" fmla="*/ 678 w 1215"/>
                <a:gd name="T57" fmla="*/ 574 h 1080"/>
                <a:gd name="T58" fmla="*/ 662 w 1215"/>
                <a:gd name="T59" fmla="*/ 557 h 1080"/>
                <a:gd name="T60" fmla="*/ 646 w 1215"/>
                <a:gd name="T61" fmla="*/ 590 h 1080"/>
                <a:gd name="T62" fmla="*/ 646 w 1215"/>
                <a:gd name="T63" fmla="*/ 666 h 1080"/>
                <a:gd name="T64" fmla="*/ 569 w 1215"/>
                <a:gd name="T65" fmla="*/ 666 h 1080"/>
                <a:gd name="T66" fmla="*/ 569 w 1215"/>
                <a:gd name="T67" fmla="*/ 590 h 1080"/>
                <a:gd name="T68" fmla="*/ 646 w 1215"/>
                <a:gd name="T69" fmla="*/ 590 h 1080"/>
                <a:gd name="T70" fmla="*/ 454 w 1215"/>
                <a:gd name="T71" fmla="*/ 65 h 1080"/>
                <a:gd name="T72" fmla="*/ 761 w 1215"/>
                <a:gd name="T73" fmla="*/ 65 h 1080"/>
                <a:gd name="T74" fmla="*/ 761 w 1215"/>
                <a:gd name="T75" fmla="*/ 176 h 1080"/>
                <a:gd name="T76" fmla="*/ 454 w 1215"/>
                <a:gd name="T77" fmla="*/ 176 h 1080"/>
                <a:gd name="T78" fmla="*/ 454 w 1215"/>
                <a:gd name="T79" fmla="*/ 65 h 1080"/>
                <a:gd name="T80" fmla="*/ 1054 w 1215"/>
                <a:gd name="T81" fmla="*/ 1016 h 1080"/>
                <a:gd name="T82" fmla="*/ 161 w 1215"/>
                <a:gd name="T83" fmla="*/ 1016 h 1080"/>
                <a:gd name="T84" fmla="*/ 64 w 1215"/>
                <a:gd name="T85" fmla="*/ 919 h 1080"/>
                <a:gd name="T86" fmla="*/ 64 w 1215"/>
                <a:gd name="T87" fmla="*/ 606 h 1080"/>
                <a:gd name="T88" fmla="*/ 161 w 1215"/>
                <a:gd name="T89" fmla="*/ 644 h 1080"/>
                <a:gd name="T90" fmla="*/ 537 w 1215"/>
                <a:gd name="T91" fmla="*/ 644 h 1080"/>
                <a:gd name="T92" fmla="*/ 537 w 1215"/>
                <a:gd name="T93" fmla="*/ 683 h 1080"/>
                <a:gd name="T94" fmla="*/ 553 w 1215"/>
                <a:gd name="T95" fmla="*/ 699 h 1080"/>
                <a:gd name="T96" fmla="*/ 662 w 1215"/>
                <a:gd name="T97" fmla="*/ 699 h 1080"/>
                <a:gd name="T98" fmla="*/ 678 w 1215"/>
                <a:gd name="T99" fmla="*/ 683 h 1080"/>
                <a:gd name="T100" fmla="*/ 678 w 1215"/>
                <a:gd name="T101" fmla="*/ 644 h 1080"/>
                <a:gd name="T102" fmla="*/ 1054 w 1215"/>
                <a:gd name="T103" fmla="*/ 644 h 1080"/>
                <a:gd name="T104" fmla="*/ 1151 w 1215"/>
                <a:gd name="T105" fmla="*/ 606 h 1080"/>
                <a:gd name="T106" fmla="*/ 1151 w 1215"/>
                <a:gd name="T107" fmla="*/ 919 h 1080"/>
                <a:gd name="T108" fmla="*/ 1054 w 1215"/>
                <a:gd name="T109" fmla="*/ 1016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15" h="1080">
                  <a:moveTo>
                    <a:pt x="1054" y="176"/>
                  </a:moveTo>
                  <a:cubicBezTo>
                    <a:pt x="826" y="176"/>
                    <a:pt x="826" y="176"/>
                    <a:pt x="826" y="176"/>
                  </a:cubicBezTo>
                  <a:cubicBezTo>
                    <a:pt x="826" y="33"/>
                    <a:pt x="826" y="33"/>
                    <a:pt x="826" y="33"/>
                  </a:cubicBezTo>
                  <a:cubicBezTo>
                    <a:pt x="826" y="15"/>
                    <a:pt x="811" y="0"/>
                    <a:pt x="793" y="0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04" y="0"/>
                    <a:pt x="389" y="15"/>
                    <a:pt x="389" y="33"/>
                  </a:cubicBezTo>
                  <a:cubicBezTo>
                    <a:pt x="389" y="176"/>
                    <a:pt x="389" y="176"/>
                    <a:pt x="389" y="176"/>
                  </a:cubicBezTo>
                  <a:cubicBezTo>
                    <a:pt x="161" y="176"/>
                    <a:pt x="161" y="176"/>
                    <a:pt x="161" y="176"/>
                  </a:cubicBezTo>
                  <a:cubicBezTo>
                    <a:pt x="72" y="176"/>
                    <a:pt x="0" y="248"/>
                    <a:pt x="0" y="338"/>
                  </a:cubicBezTo>
                  <a:cubicBezTo>
                    <a:pt x="0" y="919"/>
                    <a:pt x="0" y="919"/>
                    <a:pt x="0" y="919"/>
                  </a:cubicBezTo>
                  <a:cubicBezTo>
                    <a:pt x="0" y="1008"/>
                    <a:pt x="72" y="1080"/>
                    <a:pt x="161" y="1080"/>
                  </a:cubicBezTo>
                  <a:cubicBezTo>
                    <a:pt x="1054" y="1080"/>
                    <a:pt x="1054" y="1080"/>
                    <a:pt x="1054" y="1080"/>
                  </a:cubicBezTo>
                  <a:cubicBezTo>
                    <a:pt x="1143" y="1080"/>
                    <a:pt x="1215" y="1008"/>
                    <a:pt x="1215" y="919"/>
                  </a:cubicBezTo>
                  <a:cubicBezTo>
                    <a:pt x="1215" y="338"/>
                    <a:pt x="1215" y="338"/>
                    <a:pt x="1215" y="338"/>
                  </a:cubicBezTo>
                  <a:cubicBezTo>
                    <a:pt x="1215" y="248"/>
                    <a:pt x="1143" y="176"/>
                    <a:pt x="1054" y="176"/>
                  </a:cubicBezTo>
                  <a:close/>
                  <a:moveTo>
                    <a:pt x="662" y="557"/>
                  </a:moveTo>
                  <a:cubicBezTo>
                    <a:pt x="553" y="557"/>
                    <a:pt x="553" y="557"/>
                    <a:pt x="553" y="557"/>
                  </a:cubicBezTo>
                  <a:cubicBezTo>
                    <a:pt x="544" y="557"/>
                    <a:pt x="537" y="565"/>
                    <a:pt x="537" y="574"/>
                  </a:cubicBezTo>
                  <a:cubicBezTo>
                    <a:pt x="537" y="612"/>
                    <a:pt x="537" y="612"/>
                    <a:pt x="537" y="612"/>
                  </a:cubicBezTo>
                  <a:cubicBezTo>
                    <a:pt x="161" y="612"/>
                    <a:pt x="161" y="612"/>
                    <a:pt x="161" y="612"/>
                  </a:cubicBezTo>
                  <a:cubicBezTo>
                    <a:pt x="99" y="612"/>
                    <a:pt x="48" y="561"/>
                    <a:pt x="48" y="499"/>
                  </a:cubicBezTo>
                  <a:cubicBezTo>
                    <a:pt x="48" y="338"/>
                    <a:pt x="48" y="338"/>
                    <a:pt x="48" y="338"/>
                  </a:cubicBezTo>
                  <a:cubicBezTo>
                    <a:pt x="48" y="275"/>
                    <a:pt x="99" y="225"/>
                    <a:pt x="161" y="225"/>
                  </a:cubicBezTo>
                  <a:cubicBezTo>
                    <a:pt x="1054" y="225"/>
                    <a:pt x="1054" y="225"/>
                    <a:pt x="1054" y="225"/>
                  </a:cubicBezTo>
                  <a:cubicBezTo>
                    <a:pt x="1116" y="225"/>
                    <a:pt x="1167" y="275"/>
                    <a:pt x="1167" y="338"/>
                  </a:cubicBezTo>
                  <a:cubicBezTo>
                    <a:pt x="1167" y="499"/>
                    <a:pt x="1167" y="499"/>
                    <a:pt x="1167" y="499"/>
                  </a:cubicBezTo>
                  <a:cubicBezTo>
                    <a:pt x="1167" y="561"/>
                    <a:pt x="1116" y="612"/>
                    <a:pt x="1054" y="612"/>
                  </a:cubicBezTo>
                  <a:cubicBezTo>
                    <a:pt x="678" y="612"/>
                    <a:pt x="678" y="612"/>
                    <a:pt x="678" y="612"/>
                  </a:cubicBezTo>
                  <a:cubicBezTo>
                    <a:pt x="678" y="574"/>
                    <a:pt x="678" y="574"/>
                    <a:pt x="678" y="574"/>
                  </a:cubicBezTo>
                  <a:cubicBezTo>
                    <a:pt x="678" y="565"/>
                    <a:pt x="671" y="557"/>
                    <a:pt x="662" y="557"/>
                  </a:cubicBezTo>
                  <a:close/>
                  <a:moveTo>
                    <a:pt x="646" y="590"/>
                  </a:moveTo>
                  <a:cubicBezTo>
                    <a:pt x="646" y="666"/>
                    <a:pt x="646" y="666"/>
                    <a:pt x="646" y="666"/>
                  </a:cubicBezTo>
                  <a:cubicBezTo>
                    <a:pt x="569" y="666"/>
                    <a:pt x="569" y="666"/>
                    <a:pt x="569" y="666"/>
                  </a:cubicBezTo>
                  <a:cubicBezTo>
                    <a:pt x="569" y="590"/>
                    <a:pt x="569" y="590"/>
                    <a:pt x="569" y="590"/>
                  </a:cubicBezTo>
                  <a:lnTo>
                    <a:pt x="646" y="590"/>
                  </a:lnTo>
                  <a:close/>
                  <a:moveTo>
                    <a:pt x="454" y="65"/>
                  </a:moveTo>
                  <a:cubicBezTo>
                    <a:pt x="761" y="65"/>
                    <a:pt x="761" y="65"/>
                    <a:pt x="761" y="65"/>
                  </a:cubicBezTo>
                  <a:cubicBezTo>
                    <a:pt x="761" y="176"/>
                    <a:pt x="761" y="176"/>
                    <a:pt x="761" y="176"/>
                  </a:cubicBezTo>
                  <a:cubicBezTo>
                    <a:pt x="454" y="176"/>
                    <a:pt x="454" y="176"/>
                    <a:pt x="454" y="176"/>
                  </a:cubicBezTo>
                  <a:lnTo>
                    <a:pt x="454" y="65"/>
                  </a:lnTo>
                  <a:close/>
                  <a:moveTo>
                    <a:pt x="1054" y="1016"/>
                  </a:moveTo>
                  <a:cubicBezTo>
                    <a:pt x="161" y="1016"/>
                    <a:pt x="161" y="1016"/>
                    <a:pt x="161" y="1016"/>
                  </a:cubicBezTo>
                  <a:cubicBezTo>
                    <a:pt x="108" y="1016"/>
                    <a:pt x="64" y="972"/>
                    <a:pt x="64" y="919"/>
                  </a:cubicBezTo>
                  <a:cubicBezTo>
                    <a:pt x="64" y="606"/>
                    <a:pt x="64" y="606"/>
                    <a:pt x="64" y="606"/>
                  </a:cubicBezTo>
                  <a:cubicBezTo>
                    <a:pt x="90" y="630"/>
                    <a:pt x="124" y="644"/>
                    <a:pt x="161" y="644"/>
                  </a:cubicBezTo>
                  <a:cubicBezTo>
                    <a:pt x="537" y="644"/>
                    <a:pt x="537" y="644"/>
                    <a:pt x="537" y="644"/>
                  </a:cubicBezTo>
                  <a:cubicBezTo>
                    <a:pt x="537" y="683"/>
                    <a:pt x="537" y="683"/>
                    <a:pt x="537" y="683"/>
                  </a:cubicBezTo>
                  <a:cubicBezTo>
                    <a:pt x="537" y="692"/>
                    <a:pt x="544" y="699"/>
                    <a:pt x="553" y="699"/>
                  </a:cubicBezTo>
                  <a:cubicBezTo>
                    <a:pt x="662" y="699"/>
                    <a:pt x="662" y="699"/>
                    <a:pt x="662" y="699"/>
                  </a:cubicBezTo>
                  <a:cubicBezTo>
                    <a:pt x="671" y="699"/>
                    <a:pt x="678" y="692"/>
                    <a:pt x="678" y="683"/>
                  </a:cubicBezTo>
                  <a:cubicBezTo>
                    <a:pt x="678" y="644"/>
                    <a:pt x="678" y="644"/>
                    <a:pt x="678" y="644"/>
                  </a:cubicBezTo>
                  <a:cubicBezTo>
                    <a:pt x="1054" y="644"/>
                    <a:pt x="1054" y="644"/>
                    <a:pt x="1054" y="644"/>
                  </a:cubicBezTo>
                  <a:cubicBezTo>
                    <a:pt x="1091" y="644"/>
                    <a:pt x="1125" y="630"/>
                    <a:pt x="1151" y="606"/>
                  </a:cubicBezTo>
                  <a:cubicBezTo>
                    <a:pt x="1151" y="919"/>
                    <a:pt x="1151" y="919"/>
                    <a:pt x="1151" y="919"/>
                  </a:cubicBezTo>
                  <a:cubicBezTo>
                    <a:pt x="1151" y="972"/>
                    <a:pt x="1107" y="1016"/>
                    <a:pt x="1054" y="10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271588" y="5232956"/>
            <a:ext cx="1974850" cy="975717"/>
            <a:chOff x="1271588" y="5232956"/>
            <a:chExt cx="1974850" cy="975717"/>
          </a:xfrm>
        </p:grpSpPr>
        <p:sp>
          <p:nvSpPr>
            <p:cNvPr id="21" name="文本框 69"/>
            <p:cNvSpPr txBox="1">
              <a:spLocks noChangeArrowheads="1"/>
            </p:cNvSpPr>
            <p:nvPr/>
          </p:nvSpPr>
          <p:spPr bwMode="auto">
            <a:xfrm>
              <a:off x="1929503" y="5296102"/>
              <a:ext cx="131693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请输入你的题目</a:t>
              </a:r>
              <a:endPara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22" name="矩形 71"/>
            <p:cNvSpPr>
              <a:spLocks noChangeArrowheads="1"/>
            </p:cNvSpPr>
            <p:nvPr/>
          </p:nvSpPr>
          <p:spPr bwMode="auto">
            <a:xfrm>
              <a:off x="1271588" y="5654675"/>
              <a:ext cx="190817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文本框 60"/>
            <p:cNvSpPr txBox="1">
              <a:spLocks noChangeArrowheads="1"/>
            </p:cNvSpPr>
            <p:nvPr/>
          </p:nvSpPr>
          <p:spPr bwMode="auto">
            <a:xfrm>
              <a:off x="1491144" y="5232956"/>
              <a:ext cx="6229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18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05288" y="4525963"/>
            <a:ext cx="1974850" cy="990560"/>
            <a:chOff x="4205288" y="4525963"/>
            <a:chExt cx="1974850" cy="990560"/>
          </a:xfrm>
        </p:grpSpPr>
        <p:sp>
          <p:nvSpPr>
            <p:cNvPr id="26" name="文本框 77"/>
            <p:cNvSpPr txBox="1">
              <a:spLocks noChangeArrowheads="1"/>
            </p:cNvSpPr>
            <p:nvPr/>
          </p:nvSpPr>
          <p:spPr bwMode="auto">
            <a:xfrm>
              <a:off x="4863203" y="4603952"/>
              <a:ext cx="131693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请输入你的题目</a:t>
              </a:r>
              <a:endPara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27" name="矩形 75"/>
            <p:cNvSpPr>
              <a:spLocks noChangeArrowheads="1"/>
            </p:cNvSpPr>
            <p:nvPr/>
          </p:nvSpPr>
          <p:spPr bwMode="auto">
            <a:xfrm>
              <a:off x="4205288" y="4962525"/>
              <a:ext cx="190976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文本框 60"/>
            <p:cNvSpPr txBox="1">
              <a:spLocks noChangeArrowheads="1"/>
            </p:cNvSpPr>
            <p:nvPr/>
          </p:nvSpPr>
          <p:spPr bwMode="auto">
            <a:xfrm>
              <a:off x="4424844" y="4525963"/>
              <a:ext cx="6229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18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091363" y="2999859"/>
            <a:ext cx="1974850" cy="943452"/>
            <a:chOff x="7091363" y="2999859"/>
            <a:chExt cx="1974850" cy="943452"/>
          </a:xfrm>
        </p:grpSpPr>
        <p:sp>
          <p:nvSpPr>
            <p:cNvPr id="31" name="文本框 84"/>
            <p:cNvSpPr txBox="1">
              <a:spLocks noChangeArrowheads="1"/>
            </p:cNvSpPr>
            <p:nvPr/>
          </p:nvSpPr>
          <p:spPr bwMode="auto">
            <a:xfrm>
              <a:off x="7749278" y="3030739"/>
              <a:ext cx="131693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请输入你的题目</a:t>
              </a:r>
              <a:endPara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32" name="矩形 82"/>
            <p:cNvSpPr>
              <a:spLocks noChangeArrowheads="1"/>
            </p:cNvSpPr>
            <p:nvPr/>
          </p:nvSpPr>
          <p:spPr bwMode="auto">
            <a:xfrm>
              <a:off x="7091363" y="3389313"/>
              <a:ext cx="190817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文本框 60"/>
            <p:cNvSpPr txBox="1">
              <a:spLocks noChangeArrowheads="1"/>
            </p:cNvSpPr>
            <p:nvPr/>
          </p:nvSpPr>
          <p:spPr bwMode="auto">
            <a:xfrm>
              <a:off x="7320393" y="2999859"/>
              <a:ext cx="6229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/>
                <a:t>03</a:t>
              </a:r>
              <a:endParaRPr lang="zh-CN" altLang="en-US" b="1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921875" y="2477572"/>
            <a:ext cx="1974850" cy="948214"/>
            <a:chOff x="9921875" y="2477572"/>
            <a:chExt cx="1974850" cy="948214"/>
          </a:xfrm>
        </p:grpSpPr>
        <p:sp>
          <p:nvSpPr>
            <p:cNvPr id="36" name="文本框 91"/>
            <p:cNvSpPr txBox="1">
              <a:spLocks noChangeArrowheads="1"/>
            </p:cNvSpPr>
            <p:nvPr/>
          </p:nvSpPr>
          <p:spPr bwMode="auto">
            <a:xfrm>
              <a:off x="10579790" y="2513214"/>
              <a:ext cx="131693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华文细黑" panose="02010600040101010101" pitchFamily="2" charset="-122"/>
                </a:rPr>
                <a:t>请输入你的题目</a:t>
              </a:r>
              <a:endPara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endParaRPr>
            </a:p>
          </p:txBody>
        </p:sp>
        <p:sp>
          <p:nvSpPr>
            <p:cNvPr id="37" name="矩形 89"/>
            <p:cNvSpPr>
              <a:spLocks noChangeArrowheads="1"/>
            </p:cNvSpPr>
            <p:nvPr/>
          </p:nvSpPr>
          <p:spPr bwMode="auto">
            <a:xfrm>
              <a:off x="9921875" y="2871788"/>
              <a:ext cx="19097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</a:rPr>
                <a:t>请在此处添加详细描述文本，尽量与标题文本语言风格相符合，语言描述尽量简洁生动。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文本框 60"/>
            <p:cNvSpPr txBox="1">
              <a:spLocks noChangeArrowheads="1"/>
            </p:cNvSpPr>
            <p:nvPr/>
          </p:nvSpPr>
          <p:spPr bwMode="auto">
            <a:xfrm>
              <a:off x="10226582" y="2477572"/>
              <a:ext cx="6229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/>
                <a:t>04</a:t>
              </a:r>
              <a:endParaRPr lang="zh-CN" altLang="en-US" b="1" dirty="0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247501" y="1422469"/>
            <a:ext cx="580399" cy="580399"/>
            <a:chOff x="9247501" y="1422469"/>
            <a:chExt cx="580399" cy="580399"/>
          </a:xfrm>
        </p:grpSpPr>
        <p:sp>
          <p:nvSpPr>
            <p:cNvPr id="40" name="泪滴形 39"/>
            <p:cNvSpPr/>
            <p:nvPr/>
          </p:nvSpPr>
          <p:spPr>
            <a:xfrm rot="18842687" flipH="1" flipV="1">
              <a:off x="9247501" y="1422469"/>
              <a:ext cx="580399" cy="580399"/>
            </a:xfrm>
            <a:prstGeom prst="teardrop">
              <a:avLst/>
            </a:prstGeom>
            <a:solidFill>
              <a:srgbClr val="374F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84"/>
            <p:cNvSpPr>
              <a:spLocks noEditPoints="1"/>
            </p:cNvSpPr>
            <p:nvPr/>
          </p:nvSpPr>
          <p:spPr bwMode="auto">
            <a:xfrm>
              <a:off x="9363075" y="1574721"/>
              <a:ext cx="349250" cy="330200"/>
            </a:xfrm>
            <a:custGeom>
              <a:avLst/>
              <a:gdLst>
                <a:gd name="T0" fmla="*/ 104 w 154"/>
                <a:gd name="T1" fmla="*/ 69 h 144"/>
                <a:gd name="T2" fmla="*/ 115 w 154"/>
                <a:gd name="T3" fmla="*/ 66 h 144"/>
                <a:gd name="T4" fmla="*/ 149 w 154"/>
                <a:gd name="T5" fmla="*/ 6 h 144"/>
                <a:gd name="T6" fmla="*/ 129 w 154"/>
                <a:gd name="T7" fmla="*/ 6 h 144"/>
                <a:gd name="T8" fmla="*/ 119 w 154"/>
                <a:gd name="T9" fmla="*/ 6 h 144"/>
                <a:gd name="T10" fmla="*/ 119 w 154"/>
                <a:gd name="T11" fmla="*/ 0 h 144"/>
                <a:gd name="T12" fmla="*/ 35 w 154"/>
                <a:gd name="T13" fmla="*/ 0 h 144"/>
                <a:gd name="T14" fmla="*/ 35 w 154"/>
                <a:gd name="T15" fmla="*/ 6 h 144"/>
                <a:gd name="T16" fmla="*/ 25 w 154"/>
                <a:gd name="T17" fmla="*/ 6 h 144"/>
                <a:gd name="T18" fmla="*/ 5 w 154"/>
                <a:gd name="T19" fmla="*/ 6 h 144"/>
                <a:gd name="T20" fmla="*/ 39 w 154"/>
                <a:gd name="T21" fmla="*/ 66 h 144"/>
                <a:gd name="T22" fmla="*/ 50 w 154"/>
                <a:gd name="T23" fmla="*/ 69 h 144"/>
                <a:gd name="T24" fmla="*/ 71 w 154"/>
                <a:gd name="T25" fmla="*/ 83 h 144"/>
                <a:gd name="T26" fmla="*/ 71 w 154"/>
                <a:gd name="T27" fmla="*/ 126 h 144"/>
                <a:gd name="T28" fmla="*/ 35 w 154"/>
                <a:gd name="T29" fmla="*/ 144 h 144"/>
                <a:gd name="T30" fmla="*/ 119 w 154"/>
                <a:gd name="T31" fmla="*/ 144 h 144"/>
                <a:gd name="T32" fmla="*/ 83 w 154"/>
                <a:gd name="T33" fmla="*/ 126 h 144"/>
                <a:gd name="T34" fmla="*/ 83 w 154"/>
                <a:gd name="T35" fmla="*/ 83 h 144"/>
                <a:gd name="T36" fmla="*/ 104 w 154"/>
                <a:gd name="T37" fmla="*/ 69 h 144"/>
                <a:gd name="T38" fmla="*/ 119 w 154"/>
                <a:gd name="T39" fmla="*/ 26 h 144"/>
                <a:gd name="T40" fmla="*/ 119 w 154"/>
                <a:gd name="T41" fmla="*/ 12 h 144"/>
                <a:gd name="T42" fmla="*/ 129 w 154"/>
                <a:gd name="T43" fmla="*/ 12 h 144"/>
                <a:gd name="T44" fmla="*/ 143 w 154"/>
                <a:gd name="T45" fmla="*/ 12 h 144"/>
                <a:gd name="T46" fmla="*/ 113 w 154"/>
                <a:gd name="T47" fmla="*/ 60 h 144"/>
                <a:gd name="T48" fmla="*/ 109 w 154"/>
                <a:gd name="T49" fmla="*/ 62 h 144"/>
                <a:gd name="T50" fmla="*/ 119 w 154"/>
                <a:gd name="T51" fmla="*/ 26 h 144"/>
                <a:gd name="T52" fmla="*/ 41 w 154"/>
                <a:gd name="T53" fmla="*/ 60 h 144"/>
                <a:gd name="T54" fmla="*/ 11 w 154"/>
                <a:gd name="T55" fmla="*/ 12 h 144"/>
                <a:gd name="T56" fmla="*/ 25 w 154"/>
                <a:gd name="T57" fmla="*/ 12 h 144"/>
                <a:gd name="T58" fmla="*/ 35 w 154"/>
                <a:gd name="T59" fmla="*/ 12 h 144"/>
                <a:gd name="T60" fmla="*/ 35 w 154"/>
                <a:gd name="T61" fmla="*/ 26 h 144"/>
                <a:gd name="T62" fmla="*/ 45 w 154"/>
                <a:gd name="T63" fmla="*/ 62 h 144"/>
                <a:gd name="T64" fmla="*/ 41 w 154"/>
                <a:gd name="T65" fmla="*/ 60 h 144"/>
                <a:gd name="T66" fmla="*/ 77 w 154"/>
                <a:gd name="T67" fmla="*/ 53 h 144"/>
                <a:gd name="T68" fmla="*/ 58 w 154"/>
                <a:gd name="T69" fmla="*/ 66 h 144"/>
                <a:gd name="T70" fmla="*/ 65 w 154"/>
                <a:gd name="T71" fmla="*/ 44 h 144"/>
                <a:gd name="T72" fmla="*/ 47 w 154"/>
                <a:gd name="T73" fmla="*/ 31 h 144"/>
                <a:gd name="T74" fmla="*/ 70 w 154"/>
                <a:gd name="T75" fmla="*/ 30 h 144"/>
                <a:gd name="T76" fmla="*/ 77 w 154"/>
                <a:gd name="T77" fmla="*/ 9 h 144"/>
                <a:gd name="T78" fmla="*/ 84 w 154"/>
                <a:gd name="T79" fmla="*/ 30 h 144"/>
                <a:gd name="T80" fmla="*/ 107 w 154"/>
                <a:gd name="T81" fmla="*/ 31 h 144"/>
                <a:gd name="T82" fmla="*/ 89 w 154"/>
                <a:gd name="T83" fmla="*/ 44 h 144"/>
                <a:gd name="T84" fmla="*/ 96 w 154"/>
                <a:gd name="T85" fmla="*/ 66 h 144"/>
                <a:gd name="T86" fmla="*/ 77 w 154"/>
                <a:gd name="T87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4" h="144">
                  <a:moveTo>
                    <a:pt x="104" y="69"/>
                  </a:moveTo>
                  <a:cubicBezTo>
                    <a:pt x="107" y="69"/>
                    <a:pt x="110" y="68"/>
                    <a:pt x="115" y="66"/>
                  </a:cubicBezTo>
                  <a:cubicBezTo>
                    <a:pt x="154" y="54"/>
                    <a:pt x="149" y="6"/>
                    <a:pt x="149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0" y="54"/>
                    <a:pt x="39" y="66"/>
                  </a:cubicBezTo>
                  <a:cubicBezTo>
                    <a:pt x="43" y="67"/>
                    <a:pt x="47" y="69"/>
                    <a:pt x="50" y="69"/>
                  </a:cubicBezTo>
                  <a:cubicBezTo>
                    <a:pt x="56" y="76"/>
                    <a:pt x="63" y="82"/>
                    <a:pt x="71" y="83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51" y="127"/>
                    <a:pt x="35" y="135"/>
                    <a:pt x="35" y="144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19" y="135"/>
                    <a:pt x="103" y="127"/>
                    <a:pt x="83" y="126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91" y="82"/>
                    <a:pt x="98" y="77"/>
                    <a:pt x="104" y="69"/>
                  </a:cubicBezTo>
                  <a:moveTo>
                    <a:pt x="119" y="26"/>
                  </a:moveTo>
                  <a:cubicBezTo>
                    <a:pt x="119" y="12"/>
                    <a:pt x="119" y="12"/>
                    <a:pt x="11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3" y="24"/>
                    <a:pt x="140" y="52"/>
                    <a:pt x="113" y="60"/>
                  </a:cubicBezTo>
                  <a:cubicBezTo>
                    <a:pt x="112" y="61"/>
                    <a:pt x="111" y="61"/>
                    <a:pt x="109" y="62"/>
                  </a:cubicBezTo>
                  <a:cubicBezTo>
                    <a:pt x="115" y="51"/>
                    <a:pt x="119" y="38"/>
                    <a:pt x="119" y="26"/>
                  </a:cubicBezTo>
                  <a:close/>
                  <a:moveTo>
                    <a:pt x="41" y="60"/>
                  </a:moveTo>
                  <a:cubicBezTo>
                    <a:pt x="14" y="52"/>
                    <a:pt x="11" y="24"/>
                    <a:pt x="11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38"/>
                    <a:pt x="39" y="51"/>
                    <a:pt x="45" y="62"/>
                  </a:cubicBezTo>
                  <a:cubicBezTo>
                    <a:pt x="43" y="61"/>
                    <a:pt x="42" y="61"/>
                    <a:pt x="41" y="60"/>
                  </a:cubicBezTo>
                  <a:moveTo>
                    <a:pt x="77" y="53"/>
                  </a:moveTo>
                  <a:cubicBezTo>
                    <a:pt x="58" y="66"/>
                    <a:pt x="58" y="66"/>
                    <a:pt x="58" y="66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6" y="66"/>
                    <a:pt x="96" y="66"/>
                    <a:pt x="96" y="66"/>
                  </a:cubicBezTo>
                  <a:lnTo>
                    <a:pt x="77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08197" y="1818614"/>
            <a:ext cx="580399" cy="580399"/>
            <a:chOff x="6108197" y="1818614"/>
            <a:chExt cx="580399" cy="580399"/>
          </a:xfrm>
        </p:grpSpPr>
        <p:sp>
          <p:nvSpPr>
            <p:cNvPr id="43" name="泪滴形 42"/>
            <p:cNvSpPr/>
            <p:nvPr/>
          </p:nvSpPr>
          <p:spPr>
            <a:xfrm rot="18842687" flipH="1" flipV="1">
              <a:off x="6108197" y="1818614"/>
              <a:ext cx="580399" cy="580399"/>
            </a:xfrm>
            <a:prstGeom prst="teardrop">
              <a:avLst/>
            </a:prstGeom>
            <a:solidFill>
              <a:srgbClr val="3F94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Freeform 189"/>
            <p:cNvSpPr>
              <a:spLocks noEditPoints="1"/>
            </p:cNvSpPr>
            <p:nvPr/>
          </p:nvSpPr>
          <p:spPr bwMode="auto">
            <a:xfrm>
              <a:off x="6196013" y="1919287"/>
              <a:ext cx="396875" cy="354013"/>
            </a:xfrm>
            <a:custGeom>
              <a:avLst/>
              <a:gdLst>
                <a:gd name="T0" fmla="*/ 85 w 176"/>
                <a:gd name="T1" fmla="*/ 125 h 157"/>
                <a:gd name="T2" fmla="*/ 91 w 176"/>
                <a:gd name="T3" fmla="*/ 125 h 157"/>
                <a:gd name="T4" fmla="*/ 89 w 176"/>
                <a:gd name="T5" fmla="*/ 108 h 157"/>
                <a:gd name="T6" fmla="*/ 73 w 176"/>
                <a:gd name="T7" fmla="*/ 85 h 157"/>
                <a:gd name="T8" fmla="*/ 76 w 176"/>
                <a:gd name="T9" fmla="*/ 90 h 157"/>
                <a:gd name="T10" fmla="*/ 73 w 176"/>
                <a:gd name="T11" fmla="*/ 85 h 157"/>
                <a:gd name="T12" fmla="*/ 85 w 176"/>
                <a:gd name="T13" fmla="*/ 76 h 157"/>
                <a:gd name="T14" fmla="*/ 89 w 176"/>
                <a:gd name="T15" fmla="*/ 95 h 157"/>
                <a:gd name="T16" fmla="*/ 91 w 176"/>
                <a:gd name="T17" fmla="*/ 77 h 157"/>
                <a:gd name="T18" fmla="*/ 129 w 176"/>
                <a:gd name="T19" fmla="*/ 55 h 157"/>
                <a:gd name="T20" fmla="*/ 104 w 176"/>
                <a:gd name="T21" fmla="*/ 32 h 157"/>
                <a:gd name="T22" fmla="*/ 103 w 176"/>
                <a:gd name="T23" fmla="*/ 28 h 157"/>
                <a:gd name="T24" fmla="*/ 112 w 176"/>
                <a:gd name="T25" fmla="*/ 6 h 157"/>
                <a:gd name="T26" fmla="*/ 60 w 176"/>
                <a:gd name="T27" fmla="*/ 6 h 157"/>
                <a:gd name="T28" fmla="*/ 70 w 176"/>
                <a:gd name="T29" fmla="*/ 30 h 157"/>
                <a:gd name="T30" fmla="*/ 73 w 176"/>
                <a:gd name="T31" fmla="*/ 33 h 157"/>
                <a:gd name="T32" fmla="*/ 57 w 176"/>
                <a:gd name="T33" fmla="*/ 156 h 157"/>
                <a:gd name="T34" fmla="*/ 118 w 176"/>
                <a:gd name="T35" fmla="*/ 156 h 157"/>
                <a:gd name="T36" fmla="*/ 114 w 176"/>
                <a:gd name="T37" fmla="*/ 114 h 157"/>
                <a:gd name="T38" fmla="*/ 101 w 176"/>
                <a:gd name="T39" fmla="*/ 129 h 157"/>
                <a:gd name="T40" fmla="*/ 98 w 176"/>
                <a:gd name="T41" fmla="*/ 136 h 157"/>
                <a:gd name="T42" fmla="*/ 91 w 176"/>
                <a:gd name="T43" fmla="*/ 136 h 157"/>
                <a:gd name="T44" fmla="*/ 89 w 176"/>
                <a:gd name="T45" fmla="*/ 132 h 157"/>
                <a:gd name="T46" fmla="*/ 86 w 176"/>
                <a:gd name="T47" fmla="*/ 136 h 157"/>
                <a:gd name="T48" fmla="*/ 78 w 176"/>
                <a:gd name="T49" fmla="*/ 136 h 157"/>
                <a:gd name="T50" fmla="*/ 71 w 176"/>
                <a:gd name="T51" fmla="*/ 127 h 157"/>
                <a:gd name="T52" fmla="*/ 67 w 176"/>
                <a:gd name="T53" fmla="*/ 108 h 157"/>
                <a:gd name="T54" fmla="*/ 77 w 176"/>
                <a:gd name="T55" fmla="*/ 122 h 157"/>
                <a:gd name="T56" fmla="*/ 72 w 176"/>
                <a:gd name="T57" fmla="*/ 102 h 157"/>
                <a:gd name="T58" fmla="*/ 63 w 176"/>
                <a:gd name="T59" fmla="*/ 87 h 157"/>
                <a:gd name="T60" fmla="*/ 71 w 176"/>
                <a:gd name="T61" fmla="*/ 73 h 157"/>
                <a:gd name="T62" fmla="*/ 77 w 176"/>
                <a:gd name="T63" fmla="*/ 63 h 157"/>
                <a:gd name="T64" fmla="*/ 85 w 176"/>
                <a:gd name="T65" fmla="*/ 63 h 157"/>
                <a:gd name="T66" fmla="*/ 87 w 176"/>
                <a:gd name="T67" fmla="*/ 68 h 157"/>
                <a:gd name="T68" fmla="*/ 91 w 176"/>
                <a:gd name="T69" fmla="*/ 63 h 157"/>
                <a:gd name="T70" fmla="*/ 99 w 176"/>
                <a:gd name="T71" fmla="*/ 63 h 157"/>
                <a:gd name="T72" fmla="*/ 100 w 176"/>
                <a:gd name="T73" fmla="*/ 71 h 157"/>
                <a:gd name="T74" fmla="*/ 112 w 176"/>
                <a:gd name="T75" fmla="*/ 87 h 157"/>
                <a:gd name="T76" fmla="*/ 103 w 176"/>
                <a:gd name="T77" fmla="*/ 86 h 157"/>
                <a:gd name="T78" fmla="*/ 100 w 176"/>
                <a:gd name="T79" fmla="*/ 98 h 157"/>
                <a:gd name="T80" fmla="*/ 112 w 176"/>
                <a:gd name="T81" fmla="*/ 106 h 157"/>
                <a:gd name="T82" fmla="*/ 101 w 176"/>
                <a:gd name="T83" fmla="*/ 111 h 157"/>
                <a:gd name="T84" fmla="*/ 99 w 176"/>
                <a:gd name="T85" fmla="*/ 123 h 157"/>
                <a:gd name="T86" fmla="*/ 104 w 176"/>
                <a:gd name="T87" fmla="*/ 11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57">
                  <a:moveTo>
                    <a:pt x="85" y="106"/>
                  </a:moveTo>
                  <a:cubicBezTo>
                    <a:pt x="85" y="125"/>
                    <a:pt x="85" y="125"/>
                    <a:pt x="85" y="125"/>
                  </a:cubicBezTo>
                  <a:cubicBezTo>
                    <a:pt x="87" y="125"/>
                    <a:pt x="88" y="125"/>
                    <a:pt x="89" y="125"/>
                  </a:cubicBezTo>
                  <a:cubicBezTo>
                    <a:pt x="90" y="125"/>
                    <a:pt x="90" y="125"/>
                    <a:pt x="91" y="125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0" y="108"/>
                    <a:pt x="90" y="108"/>
                    <a:pt x="89" y="108"/>
                  </a:cubicBezTo>
                  <a:cubicBezTo>
                    <a:pt x="88" y="107"/>
                    <a:pt x="86" y="107"/>
                    <a:pt x="85" y="106"/>
                  </a:cubicBezTo>
                  <a:close/>
                  <a:moveTo>
                    <a:pt x="73" y="85"/>
                  </a:moveTo>
                  <a:cubicBezTo>
                    <a:pt x="73" y="86"/>
                    <a:pt x="73" y="88"/>
                    <a:pt x="74" y="89"/>
                  </a:cubicBezTo>
                  <a:cubicBezTo>
                    <a:pt x="75" y="89"/>
                    <a:pt x="75" y="90"/>
                    <a:pt x="76" y="90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4" y="81"/>
                    <a:pt x="73" y="83"/>
                    <a:pt x="73" y="85"/>
                  </a:cubicBezTo>
                  <a:close/>
                  <a:moveTo>
                    <a:pt x="88" y="76"/>
                  </a:moveTo>
                  <a:cubicBezTo>
                    <a:pt x="87" y="76"/>
                    <a:pt x="86" y="76"/>
                    <a:pt x="85" y="76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6" y="94"/>
                    <a:pt x="87" y="94"/>
                    <a:pt x="89" y="95"/>
                  </a:cubicBezTo>
                  <a:cubicBezTo>
                    <a:pt x="90" y="95"/>
                    <a:pt x="90" y="95"/>
                    <a:pt x="91" y="95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6"/>
                    <a:pt x="89" y="76"/>
                    <a:pt x="88" y="76"/>
                  </a:cubicBezTo>
                  <a:close/>
                  <a:moveTo>
                    <a:pt x="129" y="55"/>
                  </a:moveTo>
                  <a:cubicBezTo>
                    <a:pt x="122" y="48"/>
                    <a:pt x="105" y="38"/>
                    <a:pt x="104" y="33"/>
                  </a:cubicBezTo>
                  <a:cubicBezTo>
                    <a:pt x="104" y="33"/>
                    <a:pt x="104" y="32"/>
                    <a:pt x="104" y="32"/>
                  </a:cubicBezTo>
                  <a:cubicBezTo>
                    <a:pt x="105" y="32"/>
                    <a:pt x="106" y="31"/>
                    <a:pt x="106" y="30"/>
                  </a:cubicBezTo>
                  <a:cubicBezTo>
                    <a:pt x="106" y="29"/>
                    <a:pt x="105" y="28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3"/>
                    <a:pt x="108" y="21"/>
                    <a:pt x="112" y="6"/>
                  </a:cubicBezTo>
                  <a:cubicBezTo>
                    <a:pt x="95" y="1"/>
                    <a:pt x="95" y="5"/>
                    <a:pt x="82" y="11"/>
                  </a:cubicBezTo>
                  <a:cubicBezTo>
                    <a:pt x="72" y="13"/>
                    <a:pt x="73" y="0"/>
                    <a:pt x="60" y="6"/>
                  </a:cubicBezTo>
                  <a:cubicBezTo>
                    <a:pt x="67" y="19"/>
                    <a:pt x="72" y="23"/>
                    <a:pt x="73" y="28"/>
                  </a:cubicBezTo>
                  <a:cubicBezTo>
                    <a:pt x="71" y="28"/>
                    <a:pt x="70" y="29"/>
                    <a:pt x="70" y="30"/>
                  </a:cubicBezTo>
                  <a:cubicBezTo>
                    <a:pt x="70" y="31"/>
                    <a:pt x="71" y="32"/>
                    <a:pt x="73" y="32"/>
                  </a:cubicBezTo>
                  <a:cubicBezTo>
                    <a:pt x="73" y="32"/>
                    <a:pt x="73" y="32"/>
                    <a:pt x="73" y="33"/>
                  </a:cubicBezTo>
                  <a:cubicBezTo>
                    <a:pt x="71" y="38"/>
                    <a:pt x="54" y="48"/>
                    <a:pt x="47" y="55"/>
                  </a:cubicBezTo>
                  <a:cubicBezTo>
                    <a:pt x="31" y="70"/>
                    <a:pt x="0" y="154"/>
                    <a:pt x="57" y="156"/>
                  </a:cubicBezTo>
                  <a:cubicBezTo>
                    <a:pt x="84" y="157"/>
                    <a:pt x="88" y="157"/>
                    <a:pt x="88" y="157"/>
                  </a:cubicBezTo>
                  <a:cubicBezTo>
                    <a:pt x="88" y="157"/>
                    <a:pt x="91" y="157"/>
                    <a:pt x="118" y="156"/>
                  </a:cubicBezTo>
                  <a:cubicBezTo>
                    <a:pt x="176" y="154"/>
                    <a:pt x="144" y="70"/>
                    <a:pt x="129" y="55"/>
                  </a:cubicBezTo>
                  <a:close/>
                  <a:moveTo>
                    <a:pt x="114" y="114"/>
                  </a:moveTo>
                  <a:cubicBezTo>
                    <a:pt x="113" y="117"/>
                    <a:pt x="112" y="120"/>
                    <a:pt x="110" y="123"/>
                  </a:cubicBezTo>
                  <a:cubicBezTo>
                    <a:pt x="108" y="126"/>
                    <a:pt x="105" y="128"/>
                    <a:pt x="101" y="129"/>
                  </a:cubicBezTo>
                  <a:cubicBezTo>
                    <a:pt x="100" y="130"/>
                    <a:pt x="99" y="130"/>
                    <a:pt x="99" y="130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8"/>
                    <a:pt x="96" y="139"/>
                    <a:pt x="94" y="139"/>
                  </a:cubicBezTo>
                  <a:cubicBezTo>
                    <a:pt x="92" y="139"/>
                    <a:pt x="91" y="138"/>
                    <a:pt x="91" y="136"/>
                  </a:cubicBezTo>
                  <a:cubicBezTo>
                    <a:pt x="91" y="132"/>
                    <a:pt x="91" y="132"/>
                    <a:pt x="91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88" y="132"/>
                    <a:pt x="87" y="132"/>
                    <a:pt x="86" y="132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6" y="138"/>
                    <a:pt x="84" y="139"/>
                    <a:pt x="82" y="139"/>
                  </a:cubicBezTo>
                  <a:cubicBezTo>
                    <a:pt x="80" y="139"/>
                    <a:pt x="78" y="138"/>
                    <a:pt x="78" y="136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5" y="129"/>
                    <a:pt x="73" y="128"/>
                    <a:pt x="71" y="127"/>
                  </a:cubicBezTo>
                  <a:cubicBezTo>
                    <a:pt x="67" y="124"/>
                    <a:pt x="64" y="119"/>
                    <a:pt x="63" y="113"/>
                  </a:cubicBezTo>
                  <a:cubicBezTo>
                    <a:pt x="62" y="110"/>
                    <a:pt x="64" y="108"/>
                    <a:pt x="67" y="108"/>
                  </a:cubicBezTo>
                  <a:cubicBezTo>
                    <a:pt x="69" y="109"/>
                    <a:pt x="72" y="111"/>
                    <a:pt x="72" y="114"/>
                  </a:cubicBezTo>
                  <a:cubicBezTo>
                    <a:pt x="73" y="117"/>
                    <a:pt x="75" y="120"/>
                    <a:pt x="77" y="122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4" y="103"/>
                    <a:pt x="73" y="102"/>
                    <a:pt x="72" y="102"/>
                  </a:cubicBezTo>
                  <a:cubicBezTo>
                    <a:pt x="69" y="100"/>
                    <a:pt x="67" y="98"/>
                    <a:pt x="65" y="95"/>
                  </a:cubicBezTo>
                  <a:cubicBezTo>
                    <a:pt x="64" y="93"/>
                    <a:pt x="63" y="90"/>
                    <a:pt x="63" y="87"/>
                  </a:cubicBezTo>
                  <a:cubicBezTo>
                    <a:pt x="64" y="84"/>
                    <a:pt x="64" y="81"/>
                    <a:pt x="66" y="79"/>
                  </a:cubicBezTo>
                  <a:cubicBezTo>
                    <a:pt x="67" y="77"/>
                    <a:pt x="69" y="75"/>
                    <a:pt x="71" y="73"/>
                  </a:cubicBezTo>
                  <a:cubicBezTo>
                    <a:pt x="72" y="72"/>
                    <a:pt x="74" y="71"/>
                    <a:pt x="77" y="70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8" y="62"/>
                    <a:pt x="79" y="60"/>
                    <a:pt x="82" y="60"/>
                  </a:cubicBezTo>
                  <a:cubicBezTo>
                    <a:pt x="84" y="60"/>
                    <a:pt x="85" y="61"/>
                    <a:pt x="85" y="63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86" y="68"/>
                    <a:pt x="86" y="68"/>
                    <a:pt x="87" y="68"/>
                  </a:cubicBezTo>
                  <a:cubicBezTo>
                    <a:pt x="88" y="68"/>
                    <a:pt x="90" y="68"/>
                    <a:pt x="91" y="69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1"/>
                    <a:pt x="92" y="60"/>
                    <a:pt x="95" y="60"/>
                  </a:cubicBezTo>
                  <a:cubicBezTo>
                    <a:pt x="97" y="60"/>
                    <a:pt x="99" y="62"/>
                    <a:pt x="99" y="63"/>
                  </a:cubicBezTo>
                  <a:cubicBezTo>
                    <a:pt x="99" y="70"/>
                    <a:pt x="99" y="70"/>
                    <a:pt x="99" y="70"/>
                  </a:cubicBezTo>
                  <a:cubicBezTo>
                    <a:pt x="100" y="70"/>
                    <a:pt x="100" y="70"/>
                    <a:pt x="100" y="71"/>
                  </a:cubicBezTo>
                  <a:cubicBezTo>
                    <a:pt x="104" y="72"/>
                    <a:pt x="106" y="74"/>
                    <a:pt x="108" y="76"/>
                  </a:cubicBezTo>
                  <a:cubicBezTo>
                    <a:pt x="110" y="79"/>
                    <a:pt x="112" y="83"/>
                    <a:pt x="112" y="87"/>
                  </a:cubicBezTo>
                  <a:cubicBezTo>
                    <a:pt x="113" y="90"/>
                    <a:pt x="111" y="92"/>
                    <a:pt x="108" y="92"/>
                  </a:cubicBezTo>
                  <a:cubicBezTo>
                    <a:pt x="105" y="92"/>
                    <a:pt x="103" y="89"/>
                    <a:pt x="103" y="86"/>
                  </a:cubicBezTo>
                  <a:cubicBezTo>
                    <a:pt x="102" y="84"/>
                    <a:pt x="101" y="83"/>
                    <a:pt x="100" y="81"/>
                  </a:cubicBezTo>
                  <a:cubicBezTo>
                    <a:pt x="100" y="98"/>
                    <a:pt x="100" y="98"/>
                    <a:pt x="100" y="98"/>
                  </a:cubicBezTo>
                  <a:cubicBezTo>
                    <a:pt x="103" y="99"/>
                    <a:pt x="105" y="100"/>
                    <a:pt x="106" y="100"/>
                  </a:cubicBezTo>
                  <a:cubicBezTo>
                    <a:pt x="109" y="101"/>
                    <a:pt x="111" y="103"/>
                    <a:pt x="112" y="106"/>
                  </a:cubicBezTo>
                  <a:cubicBezTo>
                    <a:pt x="113" y="108"/>
                    <a:pt x="114" y="111"/>
                    <a:pt x="114" y="114"/>
                  </a:cubicBezTo>
                  <a:close/>
                  <a:moveTo>
                    <a:pt x="101" y="111"/>
                  </a:moveTo>
                  <a:cubicBezTo>
                    <a:pt x="101" y="111"/>
                    <a:pt x="100" y="111"/>
                    <a:pt x="100" y="111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99" y="123"/>
                    <a:pt x="99" y="123"/>
                    <a:pt x="100" y="122"/>
                  </a:cubicBezTo>
                  <a:cubicBezTo>
                    <a:pt x="102" y="121"/>
                    <a:pt x="103" y="118"/>
                    <a:pt x="104" y="116"/>
                  </a:cubicBezTo>
                  <a:cubicBezTo>
                    <a:pt x="104" y="114"/>
                    <a:pt x="103" y="112"/>
                    <a:pt x="101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矩形 56"/>
          <p:cNvSpPr>
            <a:spLocks noChangeArrowheads="1"/>
          </p:cNvSpPr>
          <p:nvPr/>
        </p:nvSpPr>
        <p:spPr bwMode="auto">
          <a:xfrm>
            <a:off x="8655248" y="1081553"/>
            <a:ext cx="18833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162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rgbClr val="162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8706117" y="1478819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628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050" dirty="0">
              <a:solidFill>
                <a:srgbClr val="1628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8259077" y="3195949"/>
            <a:ext cx="4559084" cy="4224675"/>
          </a:xfrm>
          <a:prstGeom prst="rect">
            <a:avLst/>
          </a:prstGeom>
        </p:spPr>
      </p:pic>
      <p:grpSp>
        <p:nvGrpSpPr>
          <p:cNvPr id="128" name="组合 127"/>
          <p:cNvGrpSpPr/>
          <p:nvPr/>
        </p:nvGrpSpPr>
        <p:grpSpPr>
          <a:xfrm>
            <a:off x="576606" y="2066405"/>
            <a:ext cx="311405" cy="151078"/>
            <a:chOff x="471488" y="2354263"/>
            <a:chExt cx="481013" cy="233363"/>
          </a:xfrm>
        </p:grpSpPr>
        <p:sp>
          <p:nvSpPr>
            <p:cNvPr id="129" name="Freeform 492"/>
            <p:cNvSpPr/>
            <p:nvPr/>
          </p:nvSpPr>
          <p:spPr bwMode="auto">
            <a:xfrm>
              <a:off x="838201" y="2354263"/>
              <a:ext cx="114300" cy="233363"/>
            </a:xfrm>
            <a:custGeom>
              <a:avLst/>
              <a:gdLst>
                <a:gd name="T0" fmla="*/ 0 w 72"/>
                <a:gd name="T1" fmla="*/ 147 h 147"/>
                <a:gd name="T2" fmla="*/ 72 w 72"/>
                <a:gd name="T3" fmla="*/ 74 h 147"/>
                <a:gd name="T4" fmla="*/ 0 w 72"/>
                <a:gd name="T5" fmla="*/ 0 h 147"/>
                <a:gd name="T6" fmla="*/ 0 w 72"/>
                <a:gd name="T7" fmla="*/ 49 h 147"/>
                <a:gd name="T8" fmla="*/ 0 w 72"/>
                <a:gd name="T9" fmla="*/ 99 h 147"/>
                <a:gd name="T10" fmla="*/ 0 w 72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147">
                  <a:moveTo>
                    <a:pt x="0" y="147"/>
                  </a:moveTo>
                  <a:lnTo>
                    <a:pt x="72" y="74"/>
                  </a:lnTo>
                  <a:lnTo>
                    <a:pt x="0" y="0"/>
                  </a:lnTo>
                  <a:lnTo>
                    <a:pt x="0" y="49"/>
                  </a:lnTo>
                  <a:lnTo>
                    <a:pt x="0" y="99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Oval 493"/>
            <p:cNvSpPr>
              <a:spLocks noChangeArrowheads="1"/>
            </p:cNvSpPr>
            <p:nvPr/>
          </p:nvSpPr>
          <p:spPr bwMode="auto">
            <a:xfrm>
              <a:off x="717551" y="2428876"/>
              <a:ext cx="85725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Oval 494"/>
            <p:cNvSpPr>
              <a:spLocks noChangeArrowheads="1"/>
            </p:cNvSpPr>
            <p:nvPr/>
          </p:nvSpPr>
          <p:spPr bwMode="auto">
            <a:xfrm>
              <a:off x="596901" y="2428876"/>
              <a:ext cx="85725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Oval 495"/>
            <p:cNvSpPr>
              <a:spLocks noChangeArrowheads="1"/>
            </p:cNvSpPr>
            <p:nvPr/>
          </p:nvSpPr>
          <p:spPr bwMode="auto">
            <a:xfrm>
              <a:off x="471488" y="2428876"/>
              <a:ext cx="87313" cy="857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903288" y="195264"/>
            <a:ext cx="1596085" cy="71942"/>
            <a:chOff x="903288" y="195263"/>
            <a:chExt cx="2465388" cy="111125"/>
          </a:xfrm>
        </p:grpSpPr>
        <p:sp>
          <p:nvSpPr>
            <p:cNvPr id="134" name="Rectangle 539"/>
            <p:cNvSpPr>
              <a:spLocks noChangeArrowheads="1"/>
            </p:cNvSpPr>
            <p:nvPr/>
          </p:nvSpPr>
          <p:spPr bwMode="auto">
            <a:xfrm>
              <a:off x="903288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Rectangle 540"/>
            <p:cNvSpPr>
              <a:spLocks noChangeArrowheads="1"/>
            </p:cNvSpPr>
            <p:nvPr/>
          </p:nvSpPr>
          <p:spPr bwMode="auto">
            <a:xfrm>
              <a:off x="903288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Rectangle 541"/>
            <p:cNvSpPr>
              <a:spLocks noChangeArrowheads="1"/>
            </p:cNvSpPr>
            <p:nvPr/>
          </p:nvSpPr>
          <p:spPr bwMode="auto">
            <a:xfrm>
              <a:off x="101282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Rectangle 542"/>
            <p:cNvSpPr>
              <a:spLocks noChangeArrowheads="1"/>
            </p:cNvSpPr>
            <p:nvPr/>
          </p:nvSpPr>
          <p:spPr bwMode="auto">
            <a:xfrm>
              <a:off x="101282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Rectangle 543"/>
            <p:cNvSpPr>
              <a:spLocks noChangeArrowheads="1"/>
            </p:cNvSpPr>
            <p:nvPr/>
          </p:nvSpPr>
          <p:spPr bwMode="auto">
            <a:xfrm>
              <a:off x="112077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Rectangle 544"/>
            <p:cNvSpPr>
              <a:spLocks noChangeArrowheads="1"/>
            </p:cNvSpPr>
            <p:nvPr/>
          </p:nvSpPr>
          <p:spPr bwMode="auto">
            <a:xfrm>
              <a:off x="112077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Rectangle 545"/>
            <p:cNvSpPr>
              <a:spLocks noChangeArrowheads="1"/>
            </p:cNvSpPr>
            <p:nvPr/>
          </p:nvSpPr>
          <p:spPr bwMode="auto">
            <a:xfrm>
              <a:off x="1228726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Rectangle 546"/>
            <p:cNvSpPr>
              <a:spLocks noChangeArrowheads="1"/>
            </p:cNvSpPr>
            <p:nvPr/>
          </p:nvSpPr>
          <p:spPr bwMode="auto">
            <a:xfrm>
              <a:off x="1228726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Rectangle 547"/>
            <p:cNvSpPr>
              <a:spLocks noChangeArrowheads="1"/>
            </p:cNvSpPr>
            <p:nvPr/>
          </p:nvSpPr>
          <p:spPr bwMode="auto">
            <a:xfrm>
              <a:off x="1339851" y="228601"/>
              <a:ext cx="41275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Rectangle 548"/>
            <p:cNvSpPr>
              <a:spLocks noChangeArrowheads="1"/>
            </p:cNvSpPr>
            <p:nvPr/>
          </p:nvSpPr>
          <p:spPr bwMode="auto">
            <a:xfrm>
              <a:off x="1339851" y="228601"/>
              <a:ext cx="41275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549"/>
            <p:cNvSpPr/>
            <p:nvPr/>
          </p:nvSpPr>
          <p:spPr bwMode="auto">
            <a:xfrm>
              <a:off x="1447801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550"/>
            <p:cNvSpPr/>
            <p:nvPr/>
          </p:nvSpPr>
          <p:spPr bwMode="auto">
            <a:xfrm>
              <a:off x="1447801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551"/>
            <p:cNvSpPr/>
            <p:nvPr/>
          </p:nvSpPr>
          <p:spPr bwMode="auto">
            <a:xfrm>
              <a:off x="1555751" y="228601"/>
              <a:ext cx="44450" cy="42863"/>
            </a:xfrm>
            <a:custGeom>
              <a:avLst/>
              <a:gdLst>
                <a:gd name="T0" fmla="*/ 1 w 28"/>
                <a:gd name="T1" fmla="*/ 0 h 27"/>
                <a:gd name="T2" fmla="*/ 0 w 28"/>
                <a:gd name="T3" fmla="*/ 27 h 27"/>
                <a:gd name="T4" fmla="*/ 28 w 28"/>
                <a:gd name="T5" fmla="*/ 27 h 27"/>
                <a:gd name="T6" fmla="*/ 28 w 28"/>
                <a:gd name="T7" fmla="*/ 0 h 27"/>
                <a:gd name="T8" fmla="*/ 1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" y="0"/>
                  </a:moveTo>
                  <a:lnTo>
                    <a:pt x="0" y="27"/>
                  </a:lnTo>
                  <a:lnTo>
                    <a:pt x="28" y="27"/>
                  </a:lnTo>
                  <a:lnTo>
                    <a:pt x="28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552"/>
            <p:cNvSpPr/>
            <p:nvPr/>
          </p:nvSpPr>
          <p:spPr bwMode="auto">
            <a:xfrm>
              <a:off x="1555751" y="228601"/>
              <a:ext cx="44450" cy="42863"/>
            </a:xfrm>
            <a:custGeom>
              <a:avLst/>
              <a:gdLst>
                <a:gd name="T0" fmla="*/ 1 w 28"/>
                <a:gd name="T1" fmla="*/ 0 h 27"/>
                <a:gd name="T2" fmla="*/ 0 w 28"/>
                <a:gd name="T3" fmla="*/ 27 h 27"/>
                <a:gd name="T4" fmla="*/ 28 w 28"/>
                <a:gd name="T5" fmla="*/ 27 h 27"/>
                <a:gd name="T6" fmla="*/ 28 w 28"/>
                <a:gd name="T7" fmla="*/ 0 h 27"/>
                <a:gd name="T8" fmla="*/ 1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" y="0"/>
                  </a:moveTo>
                  <a:lnTo>
                    <a:pt x="0" y="27"/>
                  </a:lnTo>
                  <a:lnTo>
                    <a:pt x="28" y="27"/>
                  </a:lnTo>
                  <a:lnTo>
                    <a:pt x="28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Rectangle 553"/>
            <p:cNvSpPr>
              <a:spLocks noChangeArrowheads="1"/>
            </p:cNvSpPr>
            <p:nvPr/>
          </p:nvSpPr>
          <p:spPr bwMode="auto">
            <a:xfrm>
              <a:off x="166528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Rectangle 554"/>
            <p:cNvSpPr>
              <a:spLocks noChangeArrowheads="1"/>
            </p:cNvSpPr>
            <p:nvPr/>
          </p:nvSpPr>
          <p:spPr bwMode="auto">
            <a:xfrm>
              <a:off x="166528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Rectangle 555"/>
            <p:cNvSpPr>
              <a:spLocks noChangeArrowheads="1"/>
            </p:cNvSpPr>
            <p:nvPr/>
          </p:nvSpPr>
          <p:spPr bwMode="auto">
            <a:xfrm>
              <a:off x="1773238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Rectangle 556"/>
            <p:cNvSpPr>
              <a:spLocks noChangeArrowheads="1"/>
            </p:cNvSpPr>
            <p:nvPr/>
          </p:nvSpPr>
          <p:spPr bwMode="auto">
            <a:xfrm>
              <a:off x="1773238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Rectangle 557"/>
            <p:cNvSpPr>
              <a:spLocks noChangeArrowheads="1"/>
            </p:cNvSpPr>
            <p:nvPr/>
          </p:nvSpPr>
          <p:spPr bwMode="auto">
            <a:xfrm>
              <a:off x="188277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Rectangle 558"/>
            <p:cNvSpPr>
              <a:spLocks noChangeArrowheads="1"/>
            </p:cNvSpPr>
            <p:nvPr/>
          </p:nvSpPr>
          <p:spPr bwMode="auto">
            <a:xfrm>
              <a:off x="188277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Rectangle 559"/>
            <p:cNvSpPr>
              <a:spLocks noChangeArrowheads="1"/>
            </p:cNvSpPr>
            <p:nvPr/>
          </p:nvSpPr>
          <p:spPr bwMode="auto">
            <a:xfrm>
              <a:off x="1990726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Rectangle 560"/>
            <p:cNvSpPr>
              <a:spLocks noChangeArrowheads="1"/>
            </p:cNvSpPr>
            <p:nvPr/>
          </p:nvSpPr>
          <p:spPr bwMode="auto">
            <a:xfrm>
              <a:off x="1990726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Rectangle 561"/>
            <p:cNvSpPr>
              <a:spLocks noChangeArrowheads="1"/>
            </p:cNvSpPr>
            <p:nvPr/>
          </p:nvSpPr>
          <p:spPr bwMode="auto">
            <a:xfrm>
              <a:off x="2098676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Rectangle 562"/>
            <p:cNvSpPr>
              <a:spLocks noChangeArrowheads="1"/>
            </p:cNvSpPr>
            <p:nvPr/>
          </p:nvSpPr>
          <p:spPr bwMode="auto">
            <a:xfrm>
              <a:off x="2098676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Rectangle 563"/>
            <p:cNvSpPr>
              <a:spLocks noChangeArrowheads="1"/>
            </p:cNvSpPr>
            <p:nvPr/>
          </p:nvSpPr>
          <p:spPr bwMode="auto">
            <a:xfrm>
              <a:off x="2209801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Rectangle 564"/>
            <p:cNvSpPr>
              <a:spLocks noChangeArrowheads="1"/>
            </p:cNvSpPr>
            <p:nvPr/>
          </p:nvSpPr>
          <p:spPr bwMode="auto">
            <a:xfrm>
              <a:off x="2209801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Rectangle 565"/>
            <p:cNvSpPr>
              <a:spLocks noChangeArrowheads="1"/>
            </p:cNvSpPr>
            <p:nvPr/>
          </p:nvSpPr>
          <p:spPr bwMode="auto">
            <a:xfrm>
              <a:off x="2317751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Rectangle 566"/>
            <p:cNvSpPr>
              <a:spLocks noChangeArrowheads="1"/>
            </p:cNvSpPr>
            <p:nvPr/>
          </p:nvSpPr>
          <p:spPr bwMode="auto">
            <a:xfrm>
              <a:off x="2317751" y="228601"/>
              <a:ext cx="444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Rectangle 567"/>
            <p:cNvSpPr>
              <a:spLocks noChangeArrowheads="1"/>
            </p:cNvSpPr>
            <p:nvPr/>
          </p:nvSpPr>
          <p:spPr bwMode="auto">
            <a:xfrm>
              <a:off x="242728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Rectangle 568"/>
            <p:cNvSpPr>
              <a:spLocks noChangeArrowheads="1"/>
            </p:cNvSpPr>
            <p:nvPr/>
          </p:nvSpPr>
          <p:spPr bwMode="auto">
            <a:xfrm>
              <a:off x="242728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Rectangle 569"/>
            <p:cNvSpPr>
              <a:spLocks noChangeArrowheads="1"/>
            </p:cNvSpPr>
            <p:nvPr/>
          </p:nvSpPr>
          <p:spPr bwMode="auto">
            <a:xfrm>
              <a:off x="2535238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Rectangle 570"/>
            <p:cNvSpPr>
              <a:spLocks noChangeArrowheads="1"/>
            </p:cNvSpPr>
            <p:nvPr/>
          </p:nvSpPr>
          <p:spPr bwMode="auto">
            <a:xfrm>
              <a:off x="2535238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Rectangle 571"/>
            <p:cNvSpPr>
              <a:spLocks noChangeArrowheads="1"/>
            </p:cNvSpPr>
            <p:nvPr/>
          </p:nvSpPr>
          <p:spPr bwMode="auto">
            <a:xfrm>
              <a:off x="2643188" y="228601"/>
              <a:ext cx="46038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Rectangle 572"/>
            <p:cNvSpPr>
              <a:spLocks noChangeArrowheads="1"/>
            </p:cNvSpPr>
            <p:nvPr/>
          </p:nvSpPr>
          <p:spPr bwMode="auto">
            <a:xfrm>
              <a:off x="2643188" y="228601"/>
              <a:ext cx="46038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Rectangle 573"/>
            <p:cNvSpPr>
              <a:spLocks noChangeArrowheads="1"/>
            </p:cNvSpPr>
            <p:nvPr/>
          </p:nvSpPr>
          <p:spPr bwMode="auto">
            <a:xfrm>
              <a:off x="2754313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Rectangle 574"/>
            <p:cNvSpPr>
              <a:spLocks noChangeArrowheads="1"/>
            </p:cNvSpPr>
            <p:nvPr/>
          </p:nvSpPr>
          <p:spPr bwMode="auto">
            <a:xfrm>
              <a:off x="2754313" y="228601"/>
              <a:ext cx="42863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575"/>
            <p:cNvSpPr/>
            <p:nvPr/>
          </p:nvSpPr>
          <p:spPr bwMode="auto">
            <a:xfrm>
              <a:off x="2862263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576"/>
            <p:cNvSpPr/>
            <p:nvPr/>
          </p:nvSpPr>
          <p:spPr bwMode="auto">
            <a:xfrm>
              <a:off x="2862263" y="228601"/>
              <a:ext cx="44450" cy="42863"/>
            </a:xfrm>
            <a:custGeom>
              <a:avLst/>
              <a:gdLst>
                <a:gd name="T0" fmla="*/ 0 w 28"/>
                <a:gd name="T1" fmla="*/ 0 h 27"/>
                <a:gd name="T2" fmla="*/ 0 w 28"/>
                <a:gd name="T3" fmla="*/ 27 h 27"/>
                <a:gd name="T4" fmla="*/ 26 w 28"/>
                <a:gd name="T5" fmla="*/ 27 h 27"/>
                <a:gd name="T6" fmla="*/ 28 w 28"/>
                <a:gd name="T7" fmla="*/ 0 h 27"/>
                <a:gd name="T8" fmla="*/ 0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0" y="0"/>
                  </a:moveTo>
                  <a:lnTo>
                    <a:pt x="0" y="27"/>
                  </a:lnTo>
                  <a:lnTo>
                    <a:pt x="26" y="27"/>
                  </a:lnTo>
                  <a:lnTo>
                    <a:pt x="2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577"/>
            <p:cNvSpPr/>
            <p:nvPr/>
          </p:nvSpPr>
          <p:spPr bwMode="auto">
            <a:xfrm>
              <a:off x="2970213" y="228601"/>
              <a:ext cx="44450" cy="42863"/>
            </a:xfrm>
            <a:custGeom>
              <a:avLst/>
              <a:gdLst>
                <a:gd name="T0" fmla="*/ 28 w 28"/>
                <a:gd name="T1" fmla="*/ 27 h 27"/>
                <a:gd name="T2" fmla="*/ 0 w 28"/>
                <a:gd name="T3" fmla="*/ 27 h 27"/>
                <a:gd name="T4" fmla="*/ 1 w 28"/>
                <a:gd name="T5" fmla="*/ 0 h 27"/>
                <a:gd name="T6" fmla="*/ 28 w 28"/>
                <a:gd name="T7" fmla="*/ 0 h 27"/>
                <a:gd name="T8" fmla="*/ 28 w 28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28" y="27"/>
                  </a:moveTo>
                  <a:lnTo>
                    <a:pt x="0" y="27"/>
                  </a:lnTo>
                  <a:lnTo>
                    <a:pt x="1" y="0"/>
                  </a:lnTo>
                  <a:lnTo>
                    <a:pt x="28" y="0"/>
                  </a:lnTo>
                  <a:lnTo>
                    <a:pt x="28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Rectangle 578"/>
            <p:cNvSpPr>
              <a:spLocks noChangeArrowheads="1"/>
            </p:cNvSpPr>
            <p:nvPr/>
          </p:nvSpPr>
          <p:spPr bwMode="auto">
            <a:xfrm>
              <a:off x="3079751" y="228601"/>
              <a:ext cx="4286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Rectangle 579"/>
            <p:cNvSpPr>
              <a:spLocks noChangeArrowheads="1"/>
            </p:cNvSpPr>
            <p:nvPr/>
          </p:nvSpPr>
          <p:spPr bwMode="auto">
            <a:xfrm>
              <a:off x="3187701" y="228601"/>
              <a:ext cx="44450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580"/>
            <p:cNvSpPr/>
            <p:nvPr/>
          </p:nvSpPr>
          <p:spPr bwMode="auto">
            <a:xfrm>
              <a:off x="3290888" y="195263"/>
              <a:ext cx="77788" cy="111125"/>
            </a:xfrm>
            <a:custGeom>
              <a:avLst/>
              <a:gdLst>
                <a:gd name="T0" fmla="*/ 49 w 49"/>
                <a:gd name="T1" fmla="*/ 35 h 70"/>
                <a:gd name="T2" fmla="*/ 0 w 49"/>
                <a:gd name="T3" fmla="*/ 70 h 70"/>
                <a:gd name="T4" fmla="*/ 0 w 49"/>
                <a:gd name="T5" fmla="*/ 0 h 70"/>
                <a:gd name="T6" fmla="*/ 49 w 49"/>
                <a:gd name="T7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70">
                  <a:moveTo>
                    <a:pt x="49" y="35"/>
                  </a:moveTo>
                  <a:lnTo>
                    <a:pt x="0" y="70"/>
                  </a:lnTo>
                  <a:lnTo>
                    <a:pt x="0" y="0"/>
                  </a:lnTo>
                  <a:lnTo>
                    <a:pt x="49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550778" y="4152293"/>
            <a:ext cx="1973256" cy="87358"/>
            <a:chOff x="930276" y="5600701"/>
            <a:chExt cx="3048000" cy="134938"/>
          </a:xfrm>
        </p:grpSpPr>
        <p:sp>
          <p:nvSpPr>
            <p:cNvPr id="177" name="Freeform 496"/>
            <p:cNvSpPr/>
            <p:nvPr/>
          </p:nvSpPr>
          <p:spPr bwMode="auto">
            <a:xfrm>
              <a:off x="93027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3F4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497"/>
            <p:cNvSpPr/>
            <p:nvPr/>
          </p:nvSpPr>
          <p:spPr bwMode="auto">
            <a:xfrm>
              <a:off x="93027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Rectangle 498"/>
            <p:cNvSpPr>
              <a:spLocks noChangeArrowheads="1"/>
            </p:cNvSpPr>
            <p:nvPr/>
          </p:nvSpPr>
          <p:spPr bwMode="auto">
            <a:xfrm>
              <a:off x="1065213" y="5640388"/>
              <a:ext cx="55563" cy="55563"/>
            </a:xfrm>
            <a:prstGeom prst="rect">
              <a:avLst/>
            </a:prstGeom>
            <a:solidFill>
              <a:srgbClr val="E7E9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Rectangle 499"/>
            <p:cNvSpPr>
              <a:spLocks noChangeArrowheads="1"/>
            </p:cNvSpPr>
            <p:nvPr/>
          </p:nvSpPr>
          <p:spPr bwMode="auto">
            <a:xfrm>
              <a:off x="106521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Rectangle 500"/>
            <p:cNvSpPr>
              <a:spLocks noChangeArrowheads="1"/>
            </p:cNvSpPr>
            <p:nvPr/>
          </p:nvSpPr>
          <p:spPr bwMode="auto">
            <a:xfrm>
              <a:off x="1201738" y="5640388"/>
              <a:ext cx="52388" cy="55563"/>
            </a:xfrm>
            <a:prstGeom prst="rect">
              <a:avLst/>
            </a:prstGeom>
            <a:solidFill>
              <a:srgbClr val="DCD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Rectangle 501"/>
            <p:cNvSpPr>
              <a:spLocks noChangeArrowheads="1"/>
            </p:cNvSpPr>
            <p:nvPr/>
          </p:nvSpPr>
          <p:spPr bwMode="auto">
            <a:xfrm>
              <a:off x="1201738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Rectangle 502"/>
            <p:cNvSpPr>
              <a:spLocks noChangeArrowheads="1"/>
            </p:cNvSpPr>
            <p:nvPr/>
          </p:nvSpPr>
          <p:spPr bwMode="auto">
            <a:xfrm>
              <a:off x="1333501" y="5640388"/>
              <a:ext cx="55563" cy="55563"/>
            </a:xfrm>
            <a:prstGeom prst="rect">
              <a:avLst/>
            </a:prstGeom>
            <a:solidFill>
              <a:srgbClr val="D0D4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Rectangle 503"/>
            <p:cNvSpPr>
              <a:spLocks noChangeArrowheads="1"/>
            </p:cNvSpPr>
            <p:nvPr/>
          </p:nvSpPr>
          <p:spPr bwMode="auto">
            <a:xfrm>
              <a:off x="1333501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504"/>
            <p:cNvSpPr/>
            <p:nvPr/>
          </p:nvSpPr>
          <p:spPr bwMode="auto">
            <a:xfrm>
              <a:off x="147002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C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505"/>
            <p:cNvSpPr/>
            <p:nvPr/>
          </p:nvSpPr>
          <p:spPr bwMode="auto">
            <a:xfrm>
              <a:off x="147002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Rectangle 506"/>
            <p:cNvSpPr>
              <a:spLocks noChangeArrowheads="1"/>
            </p:cNvSpPr>
            <p:nvPr/>
          </p:nvSpPr>
          <p:spPr bwMode="auto">
            <a:xfrm>
              <a:off x="1604963" y="5640388"/>
              <a:ext cx="52388" cy="55563"/>
            </a:xfrm>
            <a:prstGeom prst="rect">
              <a:avLst/>
            </a:prstGeom>
            <a:solidFill>
              <a:srgbClr val="B9B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Rectangle 507"/>
            <p:cNvSpPr>
              <a:spLocks noChangeArrowheads="1"/>
            </p:cNvSpPr>
            <p:nvPr/>
          </p:nvSpPr>
          <p:spPr bwMode="auto">
            <a:xfrm>
              <a:off x="1604963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Rectangle 508"/>
            <p:cNvSpPr>
              <a:spLocks noChangeArrowheads="1"/>
            </p:cNvSpPr>
            <p:nvPr/>
          </p:nvSpPr>
          <p:spPr bwMode="auto">
            <a:xfrm>
              <a:off x="1738313" y="5640388"/>
              <a:ext cx="55563" cy="55563"/>
            </a:xfrm>
            <a:prstGeom prst="rect">
              <a:avLst/>
            </a:prstGeom>
            <a:solidFill>
              <a:srgbClr val="AEB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Rectangle 509"/>
            <p:cNvSpPr>
              <a:spLocks noChangeArrowheads="1"/>
            </p:cNvSpPr>
            <p:nvPr/>
          </p:nvSpPr>
          <p:spPr bwMode="auto">
            <a:xfrm>
              <a:off x="173831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Rectangle 510"/>
            <p:cNvSpPr>
              <a:spLocks noChangeArrowheads="1"/>
            </p:cNvSpPr>
            <p:nvPr/>
          </p:nvSpPr>
          <p:spPr bwMode="auto">
            <a:xfrm>
              <a:off x="1873251" y="5640388"/>
              <a:ext cx="52388" cy="55563"/>
            </a:xfrm>
            <a:prstGeom prst="rect">
              <a:avLst/>
            </a:prstGeom>
            <a:solidFill>
              <a:srgbClr val="A2A9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Rectangle 511"/>
            <p:cNvSpPr>
              <a:spLocks noChangeArrowheads="1"/>
            </p:cNvSpPr>
            <p:nvPr/>
          </p:nvSpPr>
          <p:spPr bwMode="auto">
            <a:xfrm>
              <a:off x="1873251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Rectangle 512"/>
            <p:cNvSpPr>
              <a:spLocks noChangeArrowheads="1"/>
            </p:cNvSpPr>
            <p:nvPr/>
          </p:nvSpPr>
          <p:spPr bwMode="auto">
            <a:xfrm>
              <a:off x="2008188" y="5640388"/>
              <a:ext cx="53975" cy="55563"/>
            </a:xfrm>
            <a:prstGeom prst="rect">
              <a:avLst/>
            </a:prstGeom>
            <a:solidFill>
              <a:srgbClr val="969E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Rectangle 513"/>
            <p:cNvSpPr>
              <a:spLocks noChangeArrowheads="1"/>
            </p:cNvSpPr>
            <p:nvPr/>
          </p:nvSpPr>
          <p:spPr bwMode="auto">
            <a:xfrm>
              <a:off x="2008188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Rectangle 514"/>
            <p:cNvSpPr>
              <a:spLocks noChangeArrowheads="1"/>
            </p:cNvSpPr>
            <p:nvPr/>
          </p:nvSpPr>
          <p:spPr bwMode="auto">
            <a:xfrm>
              <a:off x="2141538" y="5640388"/>
              <a:ext cx="55563" cy="55563"/>
            </a:xfrm>
            <a:prstGeom prst="rect">
              <a:avLst/>
            </a:prstGeom>
            <a:solidFill>
              <a:srgbClr val="8A9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Rectangle 515"/>
            <p:cNvSpPr>
              <a:spLocks noChangeArrowheads="1"/>
            </p:cNvSpPr>
            <p:nvPr/>
          </p:nvSpPr>
          <p:spPr bwMode="auto">
            <a:xfrm>
              <a:off x="2141538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Rectangle 516"/>
            <p:cNvSpPr>
              <a:spLocks noChangeArrowheads="1"/>
            </p:cNvSpPr>
            <p:nvPr/>
          </p:nvSpPr>
          <p:spPr bwMode="auto">
            <a:xfrm>
              <a:off x="2276476" y="5640388"/>
              <a:ext cx="53975" cy="55563"/>
            </a:xfrm>
            <a:prstGeom prst="rect">
              <a:avLst/>
            </a:prstGeom>
            <a:solidFill>
              <a:srgbClr val="7F8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Rectangle 517"/>
            <p:cNvSpPr>
              <a:spLocks noChangeArrowheads="1"/>
            </p:cNvSpPr>
            <p:nvPr/>
          </p:nvSpPr>
          <p:spPr bwMode="auto">
            <a:xfrm>
              <a:off x="2276476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518"/>
            <p:cNvSpPr/>
            <p:nvPr/>
          </p:nvSpPr>
          <p:spPr bwMode="auto">
            <a:xfrm>
              <a:off x="240982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37E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519"/>
            <p:cNvSpPr/>
            <p:nvPr/>
          </p:nvSpPr>
          <p:spPr bwMode="auto">
            <a:xfrm>
              <a:off x="2409826" y="5640388"/>
              <a:ext cx="55563" cy="55563"/>
            </a:xfrm>
            <a:custGeom>
              <a:avLst/>
              <a:gdLst>
                <a:gd name="T0" fmla="*/ 2 w 35"/>
                <a:gd name="T1" fmla="*/ 0 h 35"/>
                <a:gd name="T2" fmla="*/ 0 w 35"/>
                <a:gd name="T3" fmla="*/ 35 h 35"/>
                <a:gd name="T4" fmla="*/ 35 w 35"/>
                <a:gd name="T5" fmla="*/ 35 h 35"/>
                <a:gd name="T6" fmla="*/ 35 w 35"/>
                <a:gd name="T7" fmla="*/ 0 h 35"/>
                <a:gd name="T8" fmla="*/ 2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" y="0"/>
                  </a:moveTo>
                  <a:lnTo>
                    <a:pt x="0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Rectangle 520"/>
            <p:cNvSpPr>
              <a:spLocks noChangeArrowheads="1"/>
            </p:cNvSpPr>
            <p:nvPr/>
          </p:nvSpPr>
          <p:spPr bwMode="auto">
            <a:xfrm>
              <a:off x="2546351" y="5640388"/>
              <a:ext cx="53975" cy="55563"/>
            </a:xfrm>
            <a:prstGeom prst="rect">
              <a:avLst/>
            </a:prstGeom>
            <a:solidFill>
              <a:srgbClr val="6773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Rectangle 521"/>
            <p:cNvSpPr>
              <a:spLocks noChangeArrowheads="1"/>
            </p:cNvSpPr>
            <p:nvPr/>
          </p:nvSpPr>
          <p:spPr bwMode="auto">
            <a:xfrm>
              <a:off x="2546351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Rectangle 522"/>
            <p:cNvSpPr>
              <a:spLocks noChangeArrowheads="1"/>
            </p:cNvSpPr>
            <p:nvPr/>
          </p:nvSpPr>
          <p:spPr bwMode="auto">
            <a:xfrm>
              <a:off x="2681288" y="5640388"/>
              <a:ext cx="52388" cy="55563"/>
            </a:xfrm>
            <a:prstGeom prst="rect">
              <a:avLst/>
            </a:prstGeom>
            <a:solidFill>
              <a:srgbClr val="5B68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Rectangle 523"/>
            <p:cNvSpPr>
              <a:spLocks noChangeArrowheads="1"/>
            </p:cNvSpPr>
            <p:nvPr/>
          </p:nvSpPr>
          <p:spPr bwMode="auto">
            <a:xfrm>
              <a:off x="2681288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Rectangle 524"/>
            <p:cNvSpPr>
              <a:spLocks noChangeArrowheads="1"/>
            </p:cNvSpPr>
            <p:nvPr/>
          </p:nvSpPr>
          <p:spPr bwMode="auto">
            <a:xfrm>
              <a:off x="2814638" y="5640388"/>
              <a:ext cx="53975" cy="55563"/>
            </a:xfrm>
            <a:prstGeom prst="rect">
              <a:avLst/>
            </a:prstGeom>
            <a:solidFill>
              <a:srgbClr val="505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Rectangle 525"/>
            <p:cNvSpPr>
              <a:spLocks noChangeArrowheads="1"/>
            </p:cNvSpPr>
            <p:nvPr/>
          </p:nvSpPr>
          <p:spPr bwMode="auto">
            <a:xfrm>
              <a:off x="2814638" y="5640388"/>
              <a:ext cx="53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526"/>
            <p:cNvSpPr/>
            <p:nvPr/>
          </p:nvSpPr>
          <p:spPr bwMode="auto">
            <a:xfrm>
              <a:off x="294957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3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527"/>
            <p:cNvSpPr/>
            <p:nvPr/>
          </p:nvSpPr>
          <p:spPr bwMode="auto">
            <a:xfrm>
              <a:off x="2949576" y="5640388"/>
              <a:ext cx="55563" cy="55563"/>
            </a:xfrm>
            <a:custGeom>
              <a:avLst/>
              <a:gdLst>
                <a:gd name="T0" fmla="*/ 0 w 35"/>
                <a:gd name="T1" fmla="*/ 0 h 35"/>
                <a:gd name="T2" fmla="*/ 0 w 35"/>
                <a:gd name="T3" fmla="*/ 35 h 35"/>
                <a:gd name="T4" fmla="*/ 33 w 35"/>
                <a:gd name="T5" fmla="*/ 35 h 35"/>
                <a:gd name="T6" fmla="*/ 35 w 35"/>
                <a:gd name="T7" fmla="*/ 0 h 35"/>
                <a:gd name="T8" fmla="*/ 0 w 3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0" y="35"/>
                  </a:lnTo>
                  <a:lnTo>
                    <a:pt x="33" y="35"/>
                  </a:lnTo>
                  <a:lnTo>
                    <a:pt x="3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Rectangle 528"/>
            <p:cNvSpPr>
              <a:spLocks noChangeArrowheads="1"/>
            </p:cNvSpPr>
            <p:nvPr/>
          </p:nvSpPr>
          <p:spPr bwMode="auto">
            <a:xfrm>
              <a:off x="3084513" y="5640388"/>
              <a:ext cx="52388" cy="55563"/>
            </a:xfrm>
            <a:prstGeom prst="rect">
              <a:avLst/>
            </a:prstGeom>
            <a:solidFill>
              <a:srgbClr val="3948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Rectangle 529"/>
            <p:cNvSpPr>
              <a:spLocks noChangeArrowheads="1"/>
            </p:cNvSpPr>
            <p:nvPr/>
          </p:nvSpPr>
          <p:spPr bwMode="auto">
            <a:xfrm>
              <a:off x="3084513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Rectangle 530"/>
            <p:cNvSpPr>
              <a:spLocks noChangeArrowheads="1"/>
            </p:cNvSpPr>
            <p:nvPr/>
          </p:nvSpPr>
          <p:spPr bwMode="auto">
            <a:xfrm>
              <a:off x="3217863" y="5640388"/>
              <a:ext cx="55563" cy="55563"/>
            </a:xfrm>
            <a:prstGeom prst="rect">
              <a:avLst/>
            </a:prstGeom>
            <a:solidFill>
              <a:srgbClr val="2D3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Rectangle 531"/>
            <p:cNvSpPr>
              <a:spLocks noChangeArrowheads="1"/>
            </p:cNvSpPr>
            <p:nvPr/>
          </p:nvSpPr>
          <p:spPr bwMode="auto">
            <a:xfrm>
              <a:off x="3217863" y="5640388"/>
              <a:ext cx="55563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Rectangle 532"/>
            <p:cNvSpPr>
              <a:spLocks noChangeArrowheads="1"/>
            </p:cNvSpPr>
            <p:nvPr/>
          </p:nvSpPr>
          <p:spPr bwMode="auto">
            <a:xfrm>
              <a:off x="3352801" y="5640388"/>
              <a:ext cx="52388" cy="55563"/>
            </a:xfrm>
            <a:prstGeom prst="rect">
              <a:avLst/>
            </a:prstGeom>
            <a:solidFill>
              <a:srgbClr val="2233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Rectangle 533"/>
            <p:cNvSpPr>
              <a:spLocks noChangeArrowheads="1"/>
            </p:cNvSpPr>
            <p:nvPr/>
          </p:nvSpPr>
          <p:spPr bwMode="auto">
            <a:xfrm>
              <a:off x="3352801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Rectangle 534"/>
            <p:cNvSpPr>
              <a:spLocks noChangeArrowheads="1"/>
            </p:cNvSpPr>
            <p:nvPr/>
          </p:nvSpPr>
          <p:spPr bwMode="auto">
            <a:xfrm>
              <a:off x="3489326" y="5640388"/>
              <a:ext cx="52388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Rectangle 535"/>
            <p:cNvSpPr>
              <a:spLocks noChangeArrowheads="1"/>
            </p:cNvSpPr>
            <p:nvPr/>
          </p:nvSpPr>
          <p:spPr bwMode="auto">
            <a:xfrm>
              <a:off x="3489326" y="5640388"/>
              <a:ext cx="52388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Rectangle 536"/>
            <p:cNvSpPr>
              <a:spLocks noChangeArrowheads="1"/>
            </p:cNvSpPr>
            <p:nvPr/>
          </p:nvSpPr>
          <p:spPr bwMode="auto">
            <a:xfrm>
              <a:off x="3621088" y="5640388"/>
              <a:ext cx="55563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Rectangle 537"/>
            <p:cNvSpPr>
              <a:spLocks noChangeArrowheads="1"/>
            </p:cNvSpPr>
            <p:nvPr/>
          </p:nvSpPr>
          <p:spPr bwMode="auto">
            <a:xfrm>
              <a:off x="3757613" y="5640388"/>
              <a:ext cx="52388" cy="55563"/>
            </a:xfrm>
            <a:prstGeom prst="rect">
              <a:avLst/>
            </a:pr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538"/>
            <p:cNvSpPr/>
            <p:nvPr/>
          </p:nvSpPr>
          <p:spPr bwMode="auto">
            <a:xfrm>
              <a:off x="3883026" y="5600701"/>
              <a:ext cx="95250" cy="134938"/>
            </a:xfrm>
            <a:custGeom>
              <a:avLst/>
              <a:gdLst>
                <a:gd name="T0" fmla="*/ 60 w 60"/>
                <a:gd name="T1" fmla="*/ 43 h 85"/>
                <a:gd name="T2" fmla="*/ 0 w 60"/>
                <a:gd name="T3" fmla="*/ 85 h 85"/>
                <a:gd name="T4" fmla="*/ 0 w 60"/>
                <a:gd name="T5" fmla="*/ 0 h 85"/>
                <a:gd name="T6" fmla="*/ 60 w 60"/>
                <a:gd name="T7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85">
                  <a:moveTo>
                    <a:pt x="60" y="43"/>
                  </a:moveTo>
                  <a:lnTo>
                    <a:pt x="0" y="85"/>
                  </a:lnTo>
                  <a:lnTo>
                    <a:pt x="0" y="0"/>
                  </a:lnTo>
                  <a:lnTo>
                    <a:pt x="60" y="43"/>
                  </a:lnTo>
                  <a:close/>
                </a:path>
              </a:pathLst>
            </a:cu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673"/>
            <p:cNvSpPr/>
            <p:nvPr/>
          </p:nvSpPr>
          <p:spPr bwMode="auto">
            <a:xfrm>
              <a:off x="3529013" y="5640388"/>
              <a:ext cx="12700" cy="30163"/>
            </a:xfrm>
            <a:custGeom>
              <a:avLst/>
              <a:gdLst>
                <a:gd name="T0" fmla="*/ 3 w 5"/>
                <a:gd name="T1" fmla="*/ 0 h 12"/>
                <a:gd name="T2" fmla="*/ 0 w 5"/>
                <a:gd name="T3" fmla="*/ 1 h 12"/>
                <a:gd name="T4" fmla="*/ 5 w 5"/>
                <a:gd name="T5" fmla="*/ 12 h 12"/>
                <a:gd name="T6" fmla="*/ 5 w 5"/>
                <a:gd name="T7" fmla="*/ 0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3" y="8"/>
                    <a:pt x="5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858F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1" name="组合 220"/>
          <p:cNvGrpSpPr/>
          <p:nvPr/>
        </p:nvGrpSpPr>
        <p:grpSpPr>
          <a:xfrm>
            <a:off x="3643521" y="1456021"/>
            <a:ext cx="791358" cy="792386"/>
            <a:chOff x="5083175" y="1300163"/>
            <a:chExt cx="1222375" cy="1223963"/>
          </a:xfrm>
        </p:grpSpPr>
        <p:sp>
          <p:nvSpPr>
            <p:cNvPr id="222" name="Freeform 679"/>
            <p:cNvSpPr/>
            <p:nvPr/>
          </p:nvSpPr>
          <p:spPr bwMode="auto">
            <a:xfrm>
              <a:off x="5083175" y="1300163"/>
              <a:ext cx="1222375" cy="1223963"/>
            </a:xfrm>
            <a:custGeom>
              <a:avLst/>
              <a:gdLst>
                <a:gd name="T0" fmla="*/ 485 w 487"/>
                <a:gd name="T1" fmla="*/ 210 h 488"/>
                <a:gd name="T2" fmla="*/ 441 w 487"/>
                <a:gd name="T3" fmla="*/ 194 h 488"/>
                <a:gd name="T4" fmla="*/ 466 w 487"/>
                <a:gd name="T5" fmla="*/ 142 h 488"/>
                <a:gd name="T6" fmla="*/ 412 w 487"/>
                <a:gd name="T7" fmla="*/ 130 h 488"/>
                <a:gd name="T8" fmla="*/ 418 w 487"/>
                <a:gd name="T9" fmla="*/ 73 h 488"/>
                <a:gd name="T10" fmla="*/ 363 w 487"/>
                <a:gd name="T11" fmla="*/ 79 h 488"/>
                <a:gd name="T12" fmla="*/ 348 w 487"/>
                <a:gd name="T13" fmla="*/ 23 h 488"/>
                <a:gd name="T14" fmla="*/ 299 w 487"/>
                <a:gd name="T15" fmla="*/ 48 h 488"/>
                <a:gd name="T16" fmla="*/ 267 w 487"/>
                <a:gd name="T17" fmla="*/ 1 h 488"/>
                <a:gd name="T18" fmla="*/ 229 w 487"/>
                <a:gd name="T19" fmla="*/ 41 h 488"/>
                <a:gd name="T20" fmla="*/ 202 w 487"/>
                <a:gd name="T21" fmla="*/ 45 h 488"/>
                <a:gd name="T22" fmla="*/ 154 w 487"/>
                <a:gd name="T23" fmla="*/ 17 h 488"/>
                <a:gd name="T24" fmla="*/ 136 w 487"/>
                <a:gd name="T25" fmla="*/ 71 h 488"/>
                <a:gd name="T26" fmla="*/ 82 w 487"/>
                <a:gd name="T27" fmla="*/ 61 h 488"/>
                <a:gd name="T28" fmla="*/ 83 w 487"/>
                <a:gd name="T29" fmla="*/ 118 h 488"/>
                <a:gd name="T30" fmla="*/ 29 w 487"/>
                <a:gd name="T31" fmla="*/ 127 h 488"/>
                <a:gd name="T32" fmla="*/ 50 w 487"/>
                <a:gd name="T33" fmla="*/ 181 h 488"/>
                <a:gd name="T34" fmla="*/ 2 w 487"/>
                <a:gd name="T35" fmla="*/ 208 h 488"/>
                <a:gd name="T36" fmla="*/ 40 w 487"/>
                <a:gd name="T37" fmla="*/ 251 h 488"/>
                <a:gd name="T38" fmla="*/ 2 w 487"/>
                <a:gd name="T39" fmla="*/ 278 h 488"/>
                <a:gd name="T40" fmla="*/ 46 w 487"/>
                <a:gd name="T41" fmla="*/ 294 h 488"/>
                <a:gd name="T42" fmla="*/ 22 w 487"/>
                <a:gd name="T43" fmla="*/ 345 h 488"/>
                <a:gd name="T44" fmla="*/ 75 w 487"/>
                <a:gd name="T45" fmla="*/ 358 h 488"/>
                <a:gd name="T46" fmla="*/ 70 w 487"/>
                <a:gd name="T47" fmla="*/ 415 h 488"/>
                <a:gd name="T48" fmla="*/ 124 w 487"/>
                <a:gd name="T49" fmla="*/ 409 h 488"/>
                <a:gd name="T50" fmla="*/ 139 w 487"/>
                <a:gd name="T51" fmla="*/ 464 h 488"/>
                <a:gd name="T52" fmla="*/ 188 w 487"/>
                <a:gd name="T53" fmla="*/ 440 h 488"/>
                <a:gd name="T54" fmla="*/ 220 w 487"/>
                <a:gd name="T55" fmla="*/ 487 h 488"/>
                <a:gd name="T56" fmla="*/ 258 w 487"/>
                <a:gd name="T57" fmla="*/ 447 h 488"/>
                <a:gd name="T58" fmla="*/ 286 w 487"/>
                <a:gd name="T59" fmla="*/ 443 h 488"/>
                <a:gd name="T60" fmla="*/ 333 w 487"/>
                <a:gd name="T61" fmla="*/ 471 h 488"/>
                <a:gd name="T62" fmla="*/ 351 w 487"/>
                <a:gd name="T63" fmla="*/ 417 h 488"/>
                <a:gd name="T64" fmla="*/ 405 w 487"/>
                <a:gd name="T65" fmla="*/ 427 h 488"/>
                <a:gd name="T66" fmla="*/ 404 w 487"/>
                <a:gd name="T67" fmla="*/ 370 h 488"/>
                <a:gd name="T68" fmla="*/ 458 w 487"/>
                <a:gd name="T69" fmla="*/ 361 h 488"/>
                <a:gd name="T70" fmla="*/ 437 w 487"/>
                <a:gd name="T71" fmla="*/ 307 h 488"/>
                <a:gd name="T72" fmla="*/ 485 w 487"/>
                <a:gd name="T73" fmla="*/ 280 h 488"/>
                <a:gd name="T74" fmla="*/ 447 w 487"/>
                <a:gd name="T75" fmla="*/ 237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7" h="488">
                  <a:moveTo>
                    <a:pt x="487" y="224"/>
                  </a:moveTo>
                  <a:cubicBezTo>
                    <a:pt x="487" y="220"/>
                    <a:pt x="486" y="215"/>
                    <a:pt x="485" y="210"/>
                  </a:cubicBezTo>
                  <a:cubicBezTo>
                    <a:pt x="485" y="205"/>
                    <a:pt x="484" y="200"/>
                    <a:pt x="483" y="195"/>
                  </a:cubicBezTo>
                  <a:cubicBezTo>
                    <a:pt x="441" y="194"/>
                    <a:pt x="441" y="194"/>
                    <a:pt x="441" y="194"/>
                  </a:cubicBezTo>
                  <a:cubicBezTo>
                    <a:pt x="439" y="185"/>
                    <a:pt x="436" y="176"/>
                    <a:pt x="433" y="168"/>
                  </a:cubicBezTo>
                  <a:cubicBezTo>
                    <a:pt x="466" y="142"/>
                    <a:pt x="466" y="142"/>
                    <a:pt x="466" y="142"/>
                  </a:cubicBezTo>
                  <a:cubicBezTo>
                    <a:pt x="462" y="133"/>
                    <a:pt x="457" y="125"/>
                    <a:pt x="452" y="117"/>
                  </a:cubicBezTo>
                  <a:cubicBezTo>
                    <a:pt x="412" y="130"/>
                    <a:pt x="412" y="130"/>
                    <a:pt x="412" y="130"/>
                  </a:cubicBezTo>
                  <a:cubicBezTo>
                    <a:pt x="407" y="122"/>
                    <a:pt x="401" y="115"/>
                    <a:pt x="395" y="108"/>
                  </a:cubicBezTo>
                  <a:cubicBezTo>
                    <a:pt x="418" y="73"/>
                    <a:pt x="418" y="73"/>
                    <a:pt x="418" y="73"/>
                  </a:cubicBezTo>
                  <a:cubicBezTo>
                    <a:pt x="411" y="66"/>
                    <a:pt x="403" y="59"/>
                    <a:pt x="396" y="53"/>
                  </a:cubicBezTo>
                  <a:cubicBezTo>
                    <a:pt x="363" y="79"/>
                    <a:pt x="363" y="79"/>
                    <a:pt x="363" y="79"/>
                  </a:cubicBezTo>
                  <a:cubicBezTo>
                    <a:pt x="356" y="73"/>
                    <a:pt x="348" y="69"/>
                    <a:pt x="340" y="64"/>
                  </a:cubicBezTo>
                  <a:cubicBezTo>
                    <a:pt x="348" y="23"/>
                    <a:pt x="348" y="23"/>
                    <a:pt x="348" y="23"/>
                  </a:cubicBezTo>
                  <a:cubicBezTo>
                    <a:pt x="340" y="19"/>
                    <a:pt x="331" y="16"/>
                    <a:pt x="321" y="12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1" y="45"/>
                    <a:pt x="282" y="43"/>
                    <a:pt x="272" y="42"/>
                  </a:cubicBezTo>
                  <a:cubicBezTo>
                    <a:pt x="267" y="1"/>
                    <a:pt x="267" y="1"/>
                    <a:pt x="267" y="1"/>
                  </a:cubicBezTo>
                  <a:cubicBezTo>
                    <a:pt x="257" y="0"/>
                    <a:pt x="247" y="0"/>
                    <a:pt x="237" y="0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4" y="41"/>
                    <a:pt x="220" y="41"/>
                    <a:pt x="215" y="42"/>
                  </a:cubicBezTo>
                  <a:cubicBezTo>
                    <a:pt x="211" y="43"/>
                    <a:pt x="206" y="44"/>
                    <a:pt x="202" y="45"/>
                  </a:cubicBezTo>
                  <a:cubicBezTo>
                    <a:pt x="182" y="8"/>
                    <a:pt x="182" y="8"/>
                    <a:pt x="182" y="8"/>
                  </a:cubicBezTo>
                  <a:cubicBezTo>
                    <a:pt x="173" y="10"/>
                    <a:pt x="163" y="13"/>
                    <a:pt x="154" y="17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52" y="62"/>
                    <a:pt x="144" y="66"/>
                    <a:pt x="136" y="71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97" y="48"/>
                    <a:pt x="89" y="54"/>
                    <a:pt x="82" y="61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95" y="104"/>
                    <a:pt x="89" y="111"/>
                    <a:pt x="83" y="118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39" y="110"/>
                    <a:pt x="34" y="119"/>
                    <a:pt x="29" y="127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56" y="163"/>
                    <a:pt x="53" y="172"/>
                    <a:pt x="50" y="181"/>
                  </a:cubicBezTo>
                  <a:cubicBezTo>
                    <a:pt x="8" y="179"/>
                    <a:pt x="8" y="179"/>
                    <a:pt x="8" y="179"/>
                  </a:cubicBezTo>
                  <a:cubicBezTo>
                    <a:pt x="6" y="188"/>
                    <a:pt x="4" y="198"/>
                    <a:pt x="2" y="208"/>
                  </a:cubicBezTo>
                  <a:cubicBezTo>
                    <a:pt x="41" y="223"/>
                    <a:pt x="41" y="223"/>
                    <a:pt x="41" y="223"/>
                  </a:cubicBezTo>
                  <a:cubicBezTo>
                    <a:pt x="40" y="232"/>
                    <a:pt x="40" y="241"/>
                    <a:pt x="40" y="25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1" y="268"/>
                    <a:pt x="1" y="273"/>
                    <a:pt x="2" y="278"/>
                  </a:cubicBezTo>
                  <a:cubicBezTo>
                    <a:pt x="3" y="283"/>
                    <a:pt x="3" y="288"/>
                    <a:pt x="4" y="292"/>
                  </a:cubicBezTo>
                  <a:cubicBezTo>
                    <a:pt x="46" y="294"/>
                    <a:pt x="46" y="294"/>
                    <a:pt x="46" y="294"/>
                  </a:cubicBezTo>
                  <a:cubicBezTo>
                    <a:pt x="48" y="303"/>
                    <a:pt x="51" y="311"/>
                    <a:pt x="54" y="320"/>
                  </a:cubicBezTo>
                  <a:cubicBezTo>
                    <a:pt x="22" y="345"/>
                    <a:pt x="22" y="345"/>
                    <a:pt x="22" y="345"/>
                  </a:cubicBezTo>
                  <a:cubicBezTo>
                    <a:pt x="26" y="354"/>
                    <a:pt x="30" y="363"/>
                    <a:pt x="35" y="371"/>
                  </a:cubicBezTo>
                  <a:cubicBezTo>
                    <a:pt x="75" y="358"/>
                    <a:pt x="75" y="358"/>
                    <a:pt x="75" y="358"/>
                  </a:cubicBezTo>
                  <a:cubicBezTo>
                    <a:pt x="80" y="366"/>
                    <a:pt x="86" y="373"/>
                    <a:pt x="92" y="380"/>
                  </a:cubicBezTo>
                  <a:cubicBezTo>
                    <a:pt x="70" y="415"/>
                    <a:pt x="70" y="415"/>
                    <a:pt x="70" y="415"/>
                  </a:cubicBezTo>
                  <a:cubicBezTo>
                    <a:pt x="77" y="422"/>
                    <a:pt x="84" y="429"/>
                    <a:pt x="91" y="435"/>
                  </a:cubicBezTo>
                  <a:cubicBezTo>
                    <a:pt x="124" y="409"/>
                    <a:pt x="124" y="409"/>
                    <a:pt x="124" y="409"/>
                  </a:cubicBezTo>
                  <a:cubicBezTo>
                    <a:pt x="132" y="414"/>
                    <a:pt x="139" y="419"/>
                    <a:pt x="148" y="424"/>
                  </a:cubicBezTo>
                  <a:cubicBezTo>
                    <a:pt x="139" y="464"/>
                    <a:pt x="139" y="464"/>
                    <a:pt x="139" y="464"/>
                  </a:cubicBezTo>
                  <a:cubicBezTo>
                    <a:pt x="148" y="469"/>
                    <a:pt x="157" y="472"/>
                    <a:pt x="166" y="475"/>
                  </a:cubicBezTo>
                  <a:cubicBezTo>
                    <a:pt x="188" y="440"/>
                    <a:pt x="188" y="440"/>
                    <a:pt x="188" y="440"/>
                  </a:cubicBezTo>
                  <a:cubicBezTo>
                    <a:pt x="197" y="442"/>
                    <a:pt x="206" y="444"/>
                    <a:pt x="215" y="446"/>
                  </a:cubicBezTo>
                  <a:cubicBezTo>
                    <a:pt x="220" y="487"/>
                    <a:pt x="220" y="487"/>
                    <a:pt x="220" y="487"/>
                  </a:cubicBezTo>
                  <a:cubicBezTo>
                    <a:pt x="230" y="488"/>
                    <a:pt x="240" y="488"/>
                    <a:pt x="250" y="488"/>
                  </a:cubicBezTo>
                  <a:cubicBezTo>
                    <a:pt x="258" y="447"/>
                    <a:pt x="258" y="447"/>
                    <a:pt x="258" y="447"/>
                  </a:cubicBezTo>
                  <a:cubicBezTo>
                    <a:pt x="263" y="447"/>
                    <a:pt x="267" y="446"/>
                    <a:pt x="272" y="446"/>
                  </a:cubicBezTo>
                  <a:cubicBezTo>
                    <a:pt x="277" y="445"/>
                    <a:pt x="281" y="444"/>
                    <a:pt x="286" y="443"/>
                  </a:cubicBezTo>
                  <a:cubicBezTo>
                    <a:pt x="305" y="480"/>
                    <a:pt x="305" y="480"/>
                    <a:pt x="305" y="480"/>
                  </a:cubicBezTo>
                  <a:cubicBezTo>
                    <a:pt x="315" y="478"/>
                    <a:pt x="324" y="475"/>
                    <a:pt x="333" y="471"/>
                  </a:cubicBezTo>
                  <a:cubicBezTo>
                    <a:pt x="327" y="430"/>
                    <a:pt x="327" y="430"/>
                    <a:pt x="327" y="430"/>
                  </a:cubicBezTo>
                  <a:cubicBezTo>
                    <a:pt x="335" y="426"/>
                    <a:pt x="343" y="422"/>
                    <a:pt x="351" y="417"/>
                  </a:cubicBezTo>
                  <a:cubicBezTo>
                    <a:pt x="382" y="445"/>
                    <a:pt x="382" y="445"/>
                    <a:pt x="382" y="445"/>
                  </a:cubicBezTo>
                  <a:cubicBezTo>
                    <a:pt x="390" y="439"/>
                    <a:pt x="398" y="433"/>
                    <a:pt x="405" y="427"/>
                  </a:cubicBezTo>
                  <a:cubicBezTo>
                    <a:pt x="385" y="390"/>
                    <a:pt x="385" y="390"/>
                    <a:pt x="385" y="390"/>
                  </a:cubicBezTo>
                  <a:cubicBezTo>
                    <a:pt x="392" y="384"/>
                    <a:pt x="398" y="377"/>
                    <a:pt x="404" y="370"/>
                  </a:cubicBezTo>
                  <a:cubicBezTo>
                    <a:pt x="442" y="385"/>
                    <a:pt x="442" y="385"/>
                    <a:pt x="442" y="385"/>
                  </a:cubicBezTo>
                  <a:cubicBezTo>
                    <a:pt x="448" y="377"/>
                    <a:pt x="453" y="369"/>
                    <a:pt x="458" y="361"/>
                  </a:cubicBezTo>
                  <a:cubicBezTo>
                    <a:pt x="427" y="333"/>
                    <a:pt x="427" y="333"/>
                    <a:pt x="427" y="333"/>
                  </a:cubicBezTo>
                  <a:cubicBezTo>
                    <a:pt x="431" y="325"/>
                    <a:pt x="434" y="316"/>
                    <a:pt x="437" y="307"/>
                  </a:cubicBezTo>
                  <a:cubicBezTo>
                    <a:pt x="479" y="309"/>
                    <a:pt x="479" y="309"/>
                    <a:pt x="479" y="309"/>
                  </a:cubicBezTo>
                  <a:cubicBezTo>
                    <a:pt x="482" y="300"/>
                    <a:pt x="484" y="290"/>
                    <a:pt x="485" y="280"/>
                  </a:cubicBezTo>
                  <a:cubicBezTo>
                    <a:pt x="446" y="265"/>
                    <a:pt x="446" y="265"/>
                    <a:pt x="446" y="265"/>
                  </a:cubicBezTo>
                  <a:cubicBezTo>
                    <a:pt x="447" y="256"/>
                    <a:pt x="448" y="246"/>
                    <a:pt x="447" y="237"/>
                  </a:cubicBezTo>
                  <a:lnTo>
                    <a:pt x="487" y="224"/>
                  </a:lnTo>
                  <a:close/>
                </a:path>
              </a:pathLst>
            </a:custGeom>
            <a:solidFill>
              <a:srgbClr val="7442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680"/>
            <p:cNvSpPr>
              <a:spLocks noEditPoints="1"/>
            </p:cNvSpPr>
            <p:nvPr/>
          </p:nvSpPr>
          <p:spPr bwMode="auto">
            <a:xfrm>
              <a:off x="5402263" y="1528763"/>
              <a:ext cx="571500" cy="744538"/>
            </a:xfrm>
            <a:custGeom>
              <a:avLst/>
              <a:gdLst>
                <a:gd name="T0" fmla="*/ 158 w 360"/>
                <a:gd name="T1" fmla="*/ 415 h 469"/>
                <a:gd name="T2" fmla="*/ 189 w 360"/>
                <a:gd name="T3" fmla="*/ 362 h 469"/>
                <a:gd name="T4" fmla="*/ 221 w 360"/>
                <a:gd name="T5" fmla="*/ 308 h 469"/>
                <a:gd name="T6" fmla="*/ 254 w 360"/>
                <a:gd name="T7" fmla="*/ 254 h 469"/>
                <a:gd name="T8" fmla="*/ 201 w 360"/>
                <a:gd name="T9" fmla="*/ 223 h 469"/>
                <a:gd name="T10" fmla="*/ 232 w 360"/>
                <a:gd name="T11" fmla="*/ 169 h 469"/>
                <a:gd name="T12" fmla="*/ 264 w 360"/>
                <a:gd name="T13" fmla="*/ 115 h 469"/>
                <a:gd name="T14" fmla="*/ 295 w 360"/>
                <a:gd name="T15" fmla="*/ 61 h 469"/>
                <a:gd name="T16" fmla="*/ 292 w 360"/>
                <a:gd name="T17" fmla="*/ 107 h 469"/>
                <a:gd name="T18" fmla="*/ 261 w 360"/>
                <a:gd name="T19" fmla="*/ 161 h 469"/>
                <a:gd name="T20" fmla="*/ 306 w 360"/>
                <a:gd name="T21" fmla="*/ 164 h 469"/>
                <a:gd name="T22" fmla="*/ 340 w 360"/>
                <a:gd name="T23" fmla="*/ 110 h 469"/>
                <a:gd name="T24" fmla="*/ 343 w 360"/>
                <a:gd name="T25" fmla="*/ 64 h 469"/>
                <a:gd name="T26" fmla="*/ 317 w 360"/>
                <a:gd name="T27" fmla="*/ 25 h 469"/>
                <a:gd name="T28" fmla="*/ 272 w 360"/>
                <a:gd name="T29" fmla="*/ 22 h 469"/>
                <a:gd name="T30" fmla="*/ 224 w 360"/>
                <a:gd name="T31" fmla="*/ 19 h 469"/>
                <a:gd name="T32" fmla="*/ 193 w 360"/>
                <a:gd name="T33" fmla="*/ 72 h 469"/>
                <a:gd name="T34" fmla="*/ 161 w 360"/>
                <a:gd name="T35" fmla="*/ 126 h 469"/>
                <a:gd name="T36" fmla="*/ 128 w 360"/>
                <a:gd name="T37" fmla="*/ 180 h 469"/>
                <a:gd name="T38" fmla="*/ 125 w 360"/>
                <a:gd name="T39" fmla="*/ 226 h 469"/>
                <a:gd name="T40" fmla="*/ 150 w 360"/>
                <a:gd name="T41" fmla="*/ 265 h 469"/>
                <a:gd name="T42" fmla="*/ 118 w 360"/>
                <a:gd name="T43" fmla="*/ 319 h 469"/>
                <a:gd name="T44" fmla="*/ 87 w 360"/>
                <a:gd name="T45" fmla="*/ 373 h 469"/>
                <a:gd name="T46" fmla="*/ 47 w 360"/>
                <a:gd name="T47" fmla="*/ 398 h 469"/>
                <a:gd name="T48" fmla="*/ 79 w 360"/>
                <a:gd name="T49" fmla="*/ 344 h 469"/>
                <a:gd name="T50" fmla="*/ 111 w 360"/>
                <a:gd name="T51" fmla="*/ 290 h 469"/>
                <a:gd name="T52" fmla="*/ 43 w 360"/>
                <a:gd name="T53" fmla="*/ 322 h 469"/>
                <a:gd name="T54" fmla="*/ 11 w 360"/>
                <a:gd name="T55" fmla="*/ 376 h 469"/>
                <a:gd name="T56" fmla="*/ 36 w 360"/>
                <a:gd name="T57" fmla="*/ 415 h 469"/>
                <a:gd name="T58" fmla="*/ 62 w 360"/>
                <a:gd name="T59" fmla="*/ 455 h 469"/>
                <a:gd name="T60" fmla="*/ 107 w 360"/>
                <a:gd name="T61" fmla="*/ 458 h 469"/>
                <a:gd name="T62" fmla="*/ 278 w 360"/>
                <a:gd name="T63" fmla="*/ 50 h 469"/>
                <a:gd name="T64" fmla="*/ 246 w 360"/>
                <a:gd name="T65" fmla="*/ 104 h 469"/>
                <a:gd name="T66" fmla="*/ 215 w 360"/>
                <a:gd name="T67" fmla="*/ 158 h 469"/>
                <a:gd name="T68" fmla="*/ 182 w 360"/>
                <a:gd name="T69" fmla="*/ 211 h 469"/>
                <a:gd name="T70" fmla="*/ 186 w 360"/>
                <a:gd name="T71" fmla="*/ 166 h 469"/>
                <a:gd name="T72" fmla="*/ 218 w 360"/>
                <a:gd name="T73" fmla="*/ 110 h 469"/>
                <a:gd name="T74" fmla="*/ 250 w 360"/>
                <a:gd name="T75" fmla="*/ 57 h 469"/>
                <a:gd name="T76" fmla="*/ 82 w 360"/>
                <a:gd name="T77" fmla="*/ 419 h 469"/>
                <a:gd name="T78" fmla="*/ 115 w 360"/>
                <a:gd name="T79" fmla="*/ 365 h 469"/>
                <a:gd name="T80" fmla="*/ 147 w 360"/>
                <a:gd name="T81" fmla="*/ 311 h 469"/>
                <a:gd name="T82" fmla="*/ 178 w 360"/>
                <a:gd name="T83" fmla="*/ 257 h 469"/>
                <a:gd name="T84" fmla="*/ 175 w 360"/>
                <a:gd name="T85" fmla="*/ 305 h 469"/>
                <a:gd name="T86" fmla="*/ 144 w 360"/>
                <a:gd name="T87" fmla="*/ 358 h 469"/>
                <a:gd name="T88" fmla="*/ 112 w 360"/>
                <a:gd name="T89" fmla="*/ 412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0" h="469">
                  <a:moveTo>
                    <a:pt x="136" y="452"/>
                  </a:moveTo>
                  <a:lnTo>
                    <a:pt x="147" y="433"/>
                  </a:lnTo>
                  <a:lnTo>
                    <a:pt x="158" y="415"/>
                  </a:lnTo>
                  <a:lnTo>
                    <a:pt x="169" y="398"/>
                  </a:lnTo>
                  <a:lnTo>
                    <a:pt x="178" y="379"/>
                  </a:lnTo>
                  <a:lnTo>
                    <a:pt x="189" y="362"/>
                  </a:lnTo>
                  <a:lnTo>
                    <a:pt x="201" y="344"/>
                  </a:lnTo>
                  <a:lnTo>
                    <a:pt x="212" y="325"/>
                  </a:lnTo>
                  <a:lnTo>
                    <a:pt x="221" y="308"/>
                  </a:lnTo>
                  <a:lnTo>
                    <a:pt x="232" y="290"/>
                  </a:lnTo>
                  <a:lnTo>
                    <a:pt x="243" y="272"/>
                  </a:lnTo>
                  <a:lnTo>
                    <a:pt x="254" y="254"/>
                  </a:lnTo>
                  <a:lnTo>
                    <a:pt x="235" y="243"/>
                  </a:lnTo>
                  <a:lnTo>
                    <a:pt x="218" y="232"/>
                  </a:lnTo>
                  <a:lnTo>
                    <a:pt x="201" y="223"/>
                  </a:lnTo>
                  <a:lnTo>
                    <a:pt x="210" y="204"/>
                  </a:lnTo>
                  <a:lnTo>
                    <a:pt x="221" y="186"/>
                  </a:lnTo>
                  <a:lnTo>
                    <a:pt x="232" y="169"/>
                  </a:lnTo>
                  <a:lnTo>
                    <a:pt x="243" y="150"/>
                  </a:lnTo>
                  <a:lnTo>
                    <a:pt x="253" y="132"/>
                  </a:lnTo>
                  <a:lnTo>
                    <a:pt x="264" y="115"/>
                  </a:lnTo>
                  <a:lnTo>
                    <a:pt x="275" y="96"/>
                  </a:lnTo>
                  <a:lnTo>
                    <a:pt x="286" y="79"/>
                  </a:lnTo>
                  <a:lnTo>
                    <a:pt x="295" y="61"/>
                  </a:lnTo>
                  <a:lnTo>
                    <a:pt x="314" y="71"/>
                  </a:lnTo>
                  <a:lnTo>
                    <a:pt x="303" y="90"/>
                  </a:lnTo>
                  <a:lnTo>
                    <a:pt x="292" y="107"/>
                  </a:lnTo>
                  <a:lnTo>
                    <a:pt x="283" y="125"/>
                  </a:lnTo>
                  <a:lnTo>
                    <a:pt x="272" y="143"/>
                  </a:lnTo>
                  <a:lnTo>
                    <a:pt x="261" y="161"/>
                  </a:lnTo>
                  <a:lnTo>
                    <a:pt x="250" y="178"/>
                  </a:lnTo>
                  <a:lnTo>
                    <a:pt x="297" y="183"/>
                  </a:lnTo>
                  <a:lnTo>
                    <a:pt x="306" y="164"/>
                  </a:lnTo>
                  <a:lnTo>
                    <a:pt x="317" y="147"/>
                  </a:lnTo>
                  <a:lnTo>
                    <a:pt x="329" y="129"/>
                  </a:lnTo>
                  <a:lnTo>
                    <a:pt x="340" y="110"/>
                  </a:lnTo>
                  <a:lnTo>
                    <a:pt x="349" y="93"/>
                  </a:lnTo>
                  <a:lnTo>
                    <a:pt x="360" y="76"/>
                  </a:lnTo>
                  <a:lnTo>
                    <a:pt x="343" y="64"/>
                  </a:lnTo>
                  <a:lnTo>
                    <a:pt x="325" y="53"/>
                  </a:lnTo>
                  <a:lnTo>
                    <a:pt x="306" y="42"/>
                  </a:lnTo>
                  <a:lnTo>
                    <a:pt x="317" y="25"/>
                  </a:lnTo>
                  <a:lnTo>
                    <a:pt x="300" y="14"/>
                  </a:lnTo>
                  <a:lnTo>
                    <a:pt x="289" y="33"/>
                  </a:lnTo>
                  <a:lnTo>
                    <a:pt x="272" y="22"/>
                  </a:lnTo>
                  <a:lnTo>
                    <a:pt x="253" y="11"/>
                  </a:lnTo>
                  <a:lnTo>
                    <a:pt x="235" y="0"/>
                  </a:lnTo>
                  <a:lnTo>
                    <a:pt x="224" y="19"/>
                  </a:lnTo>
                  <a:lnTo>
                    <a:pt x="213" y="36"/>
                  </a:lnTo>
                  <a:lnTo>
                    <a:pt x="204" y="53"/>
                  </a:lnTo>
                  <a:lnTo>
                    <a:pt x="193" y="72"/>
                  </a:lnTo>
                  <a:lnTo>
                    <a:pt x="182" y="90"/>
                  </a:lnTo>
                  <a:lnTo>
                    <a:pt x="171" y="107"/>
                  </a:lnTo>
                  <a:lnTo>
                    <a:pt x="161" y="126"/>
                  </a:lnTo>
                  <a:lnTo>
                    <a:pt x="150" y="143"/>
                  </a:lnTo>
                  <a:lnTo>
                    <a:pt x="139" y="161"/>
                  </a:lnTo>
                  <a:lnTo>
                    <a:pt x="128" y="180"/>
                  </a:lnTo>
                  <a:lnTo>
                    <a:pt x="118" y="197"/>
                  </a:lnTo>
                  <a:lnTo>
                    <a:pt x="107" y="215"/>
                  </a:lnTo>
                  <a:lnTo>
                    <a:pt x="125" y="226"/>
                  </a:lnTo>
                  <a:lnTo>
                    <a:pt x="144" y="237"/>
                  </a:lnTo>
                  <a:lnTo>
                    <a:pt x="161" y="248"/>
                  </a:lnTo>
                  <a:lnTo>
                    <a:pt x="150" y="265"/>
                  </a:lnTo>
                  <a:lnTo>
                    <a:pt x="139" y="283"/>
                  </a:lnTo>
                  <a:lnTo>
                    <a:pt x="129" y="302"/>
                  </a:lnTo>
                  <a:lnTo>
                    <a:pt x="118" y="319"/>
                  </a:lnTo>
                  <a:lnTo>
                    <a:pt x="107" y="336"/>
                  </a:lnTo>
                  <a:lnTo>
                    <a:pt x="96" y="355"/>
                  </a:lnTo>
                  <a:lnTo>
                    <a:pt x="87" y="373"/>
                  </a:lnTo>
                  <a:lnTo>
                    <a:pt x="76" y="390"/>
                  </a:lnTo>
                  <a:lnTo>
                    <a:pt x="65" y="409"/>
                  </a:lnTo>
                  <a:lnTo>
                    <a:pt x="47" y="398"/>
                  </a:lnTo>
                  <a:lnTo>
                    <a:pt x="58" y="381"/>
                  </a:lnTo>
                  <a:lnTo>
                    <a:pt x="68" y="362"/>
                  </a:lnTo>
                  <a:lnTo>
                    <a:pt x="79" y="344"/>
                  </a:lnTo>
                  <a:lnTo>
                    <a:pt x="90" y="327"/>
                  </a:lnTo>
                  <a:lnTo>
                    <a:pt x="101" y="308"/>
                  </a:lnTo>
                  <a:lnTo>
                    <a:pt x="111" y="290"/>
                  </a:lnTo>
                  <a:lnTo>
                    <a:pt x="65" y="287"/>
                  </a:lnTo>
                  <a:lnTo>
                    <a:pt x="54" y="305"/>
                  </a:lnTo>
                  <a:lnTo>
                    <a:pt x="43" y="322"/>
                  </a:lnTo>
                  <a:lnTo>
                    <a:pt x="33" y="341"/>
                  </a:lnTo>
                  <a:lnTo>
                    <a:pt x="22" y="358"/>
                  </a:lnTo>
                  <a:lnTo>
                    <a:pt x="11" y="376"/>
                  </a:lnTo>
                  <a:lnTo>
                    <a:pt x="0" y="395"/>
                  </a:lnTo>
                  <a:lnTo>
                    <a:pt x="19" y="404"/>
                  </a:lnTo>
                  <a:lnTo>
                    <a:pt x="36" y="415"/>
                  </a:lnTo>
                  <a:lnTo>
                    <a:pt x="54" y="426"/>
                  </a:lnTo>
                  <a:lnTo>
                    <a:pt x="44" y="444"/>
                  </a:lnTo>
                  <a:lnTo>
                    <a:pt x="62" y="455"/>
                  </a:lnTo>
                  <a:lnTo>
                    <a:pt x="73" y="437"/>
                  </a:lnTo>
                  <a:lnTo>
                    <a:pt x="90" y="447"/>
                  </a:lnTo>
                  <a:lnTo>
                    <a:pt x="107" y="458"/>
                  </a:lnTo>
                  <a:lnTo>
                    <a:pt x="126" y="469"/>
                  </a:lnTo>
                  <a:lnTo>
                    <a:pt x="136" y="452"/>
                  </a:lnTo>
                  <a:close/>
                  <a:moveTo>
                    <a:pt x="278" y="50"/>
                  </a:moveTo>
                  <a:lnTo>
                    <a:pt x="267" y="68"/>
                  </a:lnTo>
                  <a:lnTo>
                    <a:pt x="257" y="87"/>
                  </a:lnTo>
                  <a:lnTo>
                    <a:pt x="246" y="104"/>
                  </a:lnTo>
                  <a:lnTo>
                    <a:pt x="235" y="121"/>
                  </a:lnTo>
                  <a:lnTo>
                    <a:pt x="224" y="140"/>
                  </a:lnTo>
                  <a:lnTo>
                    <a:pt x="215" y="158"/>
                  </a:lnTo>
                  <a:lnTo>
                    <a:pt x="204" y="175"/>
                  </a:lnTo>
                  <a:lnTo>
                    <a:pt x="193" y="194"/>
                  </a:lnTo>
                  <a:lnTo>
                    <a:pt x="182" y="211"/>
                  </a:lnTo>
                  <a:lnTo>
                    <a:pt x="164" y="200"/>
                  </a:lnTo>
                  <a:lnTo>
                    <a:pt x="175" y="183"/>
                  </a:lnTo>
                  <a:lnTo>
                    <a:pt x="186" y="166"/>
                  </a:lnTo>
                  <a:lnTo>
                    <a:pt x="196" y="147"/>
                  </a:lnTo>
                  <a:lnTo>
                    <a:pt x="207" y="129"/>
                  </a:lnTo>
                  <a:lnTo>
                    <a:pt x="218" y="110"/>
                  </a:lnTo>
                  <a:lnTo>
                    <a:pt x="229" y="93"/>
                  </a:lnTo>
                  <a:lnTo>
                    <a:pt x="238" y="76"/>
                  </a:lnTo>
                  <a:lnTo>
                    <a:pt x="250" y="57"/>
                  </a:lnTo>
                  <a:lnTo>
                    <a:pt x="261" y="39"/>
                  </a:lnTo>
                  <a:lnTo>
                    <a:pt x="278" y="50"/>
                  </a:lnTo>
                  <a:close/>
                  <a:moveTo>
                    <a:pt x="82" y="419"/>
                  </a:moveTo>
                  <a:lnTo>
                    <a:pt x="93" y="401"/>
                  </a:lnTo>
                  <a:lnTo>
                    <a:pt x="104" y="384"/>
                  </a:lnTo>
                  <a:lnTo>
                    <a:pt x="115" y="365"/>
                  </a:lnTo>
                  <a:lnTo>
                    <a:pt x="125" y="347"/>
                  </a:lnTo>
                  <a:lnTo>
                    <a:pt x="136" y="330"/>
                  </a:lnTo>
                  <a:lnTo>
                    <a:pt x="147" y="311"/>
                  </a:lnTo>
                  <a:lnTo>
                    <a:pt x="158" y="294"/>
                  </a:lnTo>
                  <a:lnTo>
                    <a:pt x="167" y="276"/>
                  </a:lnTo>
                  <a:lnTo>
                    <a:pt x="178" y="257"/>
                  </a:lnTo>
                  <a:lnTo>
                    <a:pt x="197" y="268"/>
                  </a:lnTo>
                  <a:lnTo>
                    <a:pt x="186" y="286"/>
                  </a:lnTo>
                  <a:lnTo>
                    <a:pt x="175" y="305"/>
                  </a:lnTo>
                  <a:lnTo>
                    <a:pt x="164" y="322"/>
                  </a:lnTo>
                  <a:lnTo>
                    <a:pt x="155" y="339"/>
                  </a:lnTo>
                  <a:lnTo>
                    <a:pt x="144" y="358"/>
                  </a:lnTo>
                  <a:lnTo>
                    <a:pt x="133" y="376"/>
                  </a:lnTo>
                  <a:lnTo>
                    <a:pt x="122" y="393"/>
                  </a:lnTo>
                  <a:lnTo>
                    <a:pt x="112" y="412"/>
                  </a:lnTo>
                  <a:lnTo>
                    <a:pt x="101" y="430"/>
                  </a:lnTo>
                  <a:lnTo>
                    <a:pt x="82" y="4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504825" y="803275"/>
            <a:ext cx="942435" cy="950657"/>
            <a:chOff x="504825" y="803275"/>
            <a:chExt cx="1455738" cy="1468438"/>
          </a:xfrm>
        </p:grpSpPr>
        <p:sp>
          <p:nvSpPr>
            <p:cNvPr id="225" name="Freeform 681"/>
            <p:cNvSpPr/>
            <p:nvPr/>
          </p:nvSpPr>
          <p:spPr bwMode="auto">
            <a:xfrm>
              <a:off x="504825" y="803275"/>
              <a:ext cx="1455738" cy="1468438"/>
            </a:xfrm>
            <a:custGeom>
              <a:avLst/>
              <a:gdLst>
                <a:gd name="T0" fmla="*/ 390 w 581"/>
                <a:gd name="T1" fmla="*/ 18 h 585"/>
                <a:gd name="T2" fmla="*/ 349 w 581"/>
                <a:gd name="T3" fmla="*/ 56 h 585"/>
                <a:gd name="T4" fmla="*/ 307 w 581"/>
                <a:gd name="T5" fmla="*/ 1 h 585"/>
                <a:gd name="T6" fmla="*/ 264 w 581"/>
                <a:gd name="T7" fmla="*/ 50 h 585"/>
                <a:gd name="T8" fmla="*/ 206 w 581"/>
                <a:gd name="T9" fmla="*/ 13 h 585"/>
                <a:gd name="T10" fmla="*/ 183 w 581"/>
                <a:gd name="T11" fmla="*/ 74 h 585"/>
                <a:gd name="T12" fmla="*/ 116 w 581"/>
                <a:gd name="T13" fmla="*/ 59 h 585"/>
                <a:gd name="T14" fmla="*/ 114 w 581"/>
                <a:gd name="T15" fmla="*/ 124 h 585"/>
                <a:gd name="T16" fmla="*/ 46 w 581"/>
                <a:gd name="T17" fmla="*/ 133 h 585"/>
                <a:gd name="T18" fmla="*/ 67 w 581"/>
                <a:gd name="T19" fmla="*/ 195 h 585"/>
                <a:gd name="T20" fmla="*/ 56 w 581"/>
                <a:gd name="T21" fmla="*/ 226 h 585"/>
                <a:gd name="T22" fmla="*/ 0 w 581"/>
                <a:gd name="T23" fmla="*/ 260 h 585"/>
                <a:gd name="T24" fmla="*/ 47 w 581"/>
                <a:gd name="T25" fmla="*/ 310 h 585"/>
                <a:gd name="T26" fmla="*/ 7 w 581"/>
                <a:gd name="T27" fmla="*/ 362 h 585"/>
                <a:gd name="T28" fmla="*/ 68 w 581"/>
                <a:gd name="T29" fmla="*/ 392 h 585"/>
                <a:gd name="T30" fmla="*/ 47 w 581"/>
                <a:gd name="T31" fmla="*/ 455 h 585"/>
                <a:gd name="T32" fmla="*/ 115 w 581"/>
                <a:gd name="T33" fmla="*/ 463 h 585"/>
                <a:gd name="T34" fmla="*/ 117 w 581"/>
                <a:gd name="T35" fmla="*/ 528 h 585"/>
                <a:gd name="T36" fmla="*/ 184 w 581"/>
                <a:gd name="T37" fmla="*/ 512 h 585"/>
                <a:gd name="T38" fmla="*/ 191 w 581"/>
                <a:gd name="T39" fmla="*/ 568 h 585"/>
                <a:gd name="T40" fmla="*/ 233 w 581"/>
                <a:gd name="T41" fmla="*/ 530 h 585"/>
                <a:gd name="T42" fmla="*/ 274 w 581"/>
                <a:gd name="T43" fmla="*/ 585 h 585"/>
                <a:gd name="T44" fmla="*/ 317 w 581"/>
                <a:gd name="T45" fmla="*/ 535 h 585"/>
                <a:gd name="T46" fmla="*/ 375 w 581"/>
                <a:gd name="T47" fmla="*/ 573 h 585"/>
                <a:gd name="T48" fmla="*/ 399 w 581"/>
                <a:gd name="T49" fmla="*/ 512 h 585"/>
                <a:gd name="T50" fmla="*/ 465 w 581"/>
                <a:gd name="T51" fmla="*/ 527 h 585"/>
                <a:gd name="T52" fmla="*/ 467 w 581"/>
                <a:gd name="T53" fmla="*/ 462 h 585"/>
                <a:gd name="T54" fmla="*/ 535 w 581"/>
                <a:gd name="T55" fmla="*/ 453 h 585"/>
                <a:gd name="T56" fmla="*/ 514 w 581"/>
                <a:gd name="T57" fmla="*/ 391 h 585"/>
                <a:gd name="T58" fmla="*/ 525 w 581"/>
                <a:gd name="T59" fmla="*/ 360 h 585"/>
                <a:gd name="T60" fmla="*/ 581 w 581"/>
                <a:gd name="T61" fmla="*/ 325 h 585"/>
                <a:gd name="T62" fmla="*/ 534 w 581"/>
                <a:gd name="T63" fmla="*/ 276 h 585"/>
                <a:gd name="T64" fmla="*/ 575 w 581"/>
                <a:gd name="T65" fmla="*/ 224 h 585"/>
                <a:gd name="T66" fmla="*/ 513 w 581"/>
                <a:gd name="T67" fmla="*/ 193 h 585"/>
                <a:gd name="T68" fmla="*/ 534 w 581"/>
                <a:gd name="T69" fmla="*/ 131 h 585"/>
                <a:gd name="T70" fmla="*/ 466 w 581"/>
                <a:gd name="T71" fmla="*/ 123 h 585"/>
                <a:gd name="T72" fmla="*/ 464 w 581"/>
                <a:gd name="T73" fmla="*/ 58 h 585"/>
                <a:gd name="T74" fmla="*/ 397 w 581"/>
                <a:gd name="T75" fmla="*/ 74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1" h="585">
                  <a:moveTo>
                    <a:pt x="406" y="24"/>
                  </a:moveTo>
                  <a:cubicBezTo>
                    <a:pt x="401" y="22"/>
                    <a:pt x="395" y="20"/>
                    <a:pt x="390" y="18"/>
                  </a:cubicBezTo>
                  <a:cubicBezTo>
                    <a:pt x="384" y="16"/>
                    <a:pt x="379" y="14"/>
                    <a:pt x="373" y="13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38" y="53"/>
                    <a:pt x="327" y="51"/>
                    <a:pt x="316" y="50"/>
                  </a:cubicBezTo>
                  <a:cubicBezTo>
                    <a:pt x="307" y="1"/>
                    <a:pt x="307" y="1"/>
                    <a:pt x="307" y="1"/>
                  </a:cubicBezTo>
                  <a:cubicBezTo>
                    <a:pt x="296" y="0"/>
                    <a:pt x="284" y="1"/>
                    <a:pt x="272" y="1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53" y="52"/>
                    <a:pt x="242" y="54"/>
                    <a:pt x="231" y="56"/>
                  </a:cubicBezTo>
                  <a:cubicBezTo>
                    <a:pt x="206" y="13"/>
                    <a:pt x="206" y="13"/>
                    <a:pt x="206" y="13"/>
                  </a:cubicBezTo>
                  <a:cubicBezTo>
                    <a:pt x="195" y="16"/>
                    <a:pt x="184" y="21"/>
                    <a:pt x="174" y="25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73" y="79"/>
                    <a:pt x="163" y="85"/>
                    <a:pt x="154" y="91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06" y="66"/>
                    <a:pt x="98" y="73"/>
                    <a:pt x="89" y="81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07" y="132"/>
                    <a:pt x="100" y="141"/>
                    <a:pt x="93" y="150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0" y="142"/>
                    <a:pt x="34" y="152"/>
                    <a:pt x="29" y="163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5" y="200"/>
                    <a:pt x="63" y="205"/>
                    <a:pt x="61" y="210"/>
                  </a:cubicBezTo>
                  <a:cubicBezTo>
                    <a:pt x="59" y="215"/>
                    <a:pt x="58" y="221"/>
                    <a:pt x="56" y="226"/>
                  </a:cubicBezTo>
                  <a:cubicBezTo>
                    <a:pt x="6" y="226"/>
                    <a:pt x="6" y="226"/>
                    <a:pt x="6" y="226"/>
                  </a:cubicBezTo>
                  <a:cubicBezTo>
                    <a:pt x="3" y="237"/>
                    <a:pt x="1" y="249"/>
                    <a:pt x="0" y="260"/>
                  </a:cubicBezTo>
                  <a:cubicBezTo>
                    <a:pt x="47" y="277"/>
                    <a:pt x="47" y="277"/>
                    <a:pt x="47" y="277"/>
                  </a:cubicBezTo>
                  <a:cubicBezTo>
                    <a:pt x="46" y="288"/>
                    <a:pt x="46" y="299"/>
                    <a:pt x="47" y="310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" y="339"/>
                    <a:pt x="4" y="350"/>
                    <a:pt x="7" y="362"/>
                  </a:cubicBezTo>
                  <a:cubicBezTo>
                    <a:pt x="56" y="361"/>
                    <a:pt x="56" y="361"/>
                    <a:pt x="56" y="361"/>
                  </a:cubicBezTo>
                  <a:cubicBezTo>
                    <a:pt x="60" y="372"/>
                    <a:pt x="63" y="382"/>
                    <a:pt x="68" y="392"/>
                  </a:cubicBezTo>
                  <a:cubicBezTo>
                    <a:pt x="30" y="424"/>
                    <a:pt x="30" y="424"/>
                    <a:pt x="30" y="424"/>
                  </a:cubicBezTo>
                  <a:cubicBezTo>
                    <a:pt x="35" y="435"/>
                    <a:pt x="41" y="445"/>
                    <a:pt x="47" y="455"/>
                  </a:cubicBezTo>
                  <a:cubicBezTo>
                    <a:pt x="94" y="437"/>
                    <a:pt x="94" y="437"/>
                    <a:pt x="94" y="437"/>
                  </a:cubicBezTo>
                  <a:cubicBezTo>
                    <a:pt x="100" y="446"/>
                    <a:pt x="108" y="455"/>
                    <a:pt x="115" y="463"/>
                  </a:cubicBezTo>
                  <a:cubicBezTo>
                    <a:pt x="90" y="506"/>
                    <a:pt x="90" y="506"/>
                    <a:pt x="90" y="506"/>
                  </a:cubicBezTo>
                  <a:cubicBezTo>
                    <a:pt x="99" y="514"/>
                    <a:pt x="108" y="521"/>
                    <a:pt x="117" y="528"/>
                  </a:cubicBezTo>
                  <a:cubicBezTo>
                    <a:pt x="155" y="496"/>
                    <a:pt x="155" y="496"/>
                    <a:pt x="155" y="496"/>
                  </a:cubicBezTo>
                  <a:cubicBezTo>
                    <a:pt x="164" y="502"/>
                    <a:pt x="174" y="507"/>
                    <a:pt x="184" y="512"/>
                  </a:cubicBezTo>
                  <a:cubicBezTo>
                    <a:pt x="175" y="561"/>
                    <a:pt x="175" y="561"/>
                    <a:pt x="175" y="561"/>
                  </a:cubicBezTo>
                  <a:cubicBezTo>
                    <a:pt x="181" y="564"/>
                    <a:pt x="186" y="566"/>
                    <a:pt x="191" y="568"/>
                  </a:cubicBezTo>
                  <a:cubicBezTo>
                    <a:pt x="197" y="570"/>
                    <a:pt x="203" y="572"/>
                    <a:pt x="208" y="573"/>
                  </a:cubicBezTo>
                  <a:cubicBezTo>
                    <a:pt x="233" y="530"/>
                    <a:pt x="233" y="530"/>
                    <a:pt x="233" y="530"/>
                  </a:cubicBezTo>
                  <a:cubicBezTo>
                    <a:pt x="244" y="533"/>
                    <a:pt x="255" y="535"/>
                    <a:pt x="265" y="536"/>
                  </a:cubicBezTo>
                  <a:cubicBezTo>
                    <a:pt x="274" y="585"/>
                    <a:pt x="274" y="585"/>
                    <a:pt x="274" y="585"/>
                  </a:cubicBezTo>
                  <a:cubicBezTo>
                    <a:pt x="286" y="585"/>
                    <a:pt x="297" y="585"/>
                    <a:pt x="309" y="585"/>
                  </a:cubicBezTo>
                  <a:cubicBezTo>
                    <a:pt x="317" y="535"/>
                    <a:pt x="317" y="535"/>
                    <a:pt x="317" y="535"/>
                  </a:cubicBezTo>
                  <a:cubicBezTo>
                    <a:pt x="328" y="534"/>
                    <a:pt x="339" y="532"/>
                    <a:pt x="350" y="530"/>
                  </a:cubicBezTo>
                  <a:cubicBezTo>
                    <a:pt x="375" y="573"/>
                    <a:pt x="375" y="573"/>
                    <a:pt x="375" y="573"/>
                  </a:cubicBezTo>
                  <a:cubicBezTo>
                    <a:pt x="386" y="569"/>
                    <a:pt x="397" y="565"/>
                    <a:pt x="408" y="561"/>
                  </a:cubicBezTo>
                  <a:cubicBezTo>
                    <a:pt x="399" y="512"/>
                    <a:pt x="399" y="512"/>
                    <a:pt x="399" y="512"/>
                  </a:cubicBezTo>
                  <a:cubicBezTo>
                    <a:pt x="409" y="507"/>
                    <a:pt x="418" y="501"/>
                    <a:pt x="427" y="495"/>
                  </a:cubicBezTo>
                  <a:cubicBezTo>
                    <a:pt x="465" y="527"/>
                    <a:pt x="465" y="527"/>
                    <a:pt x="465" y="527"/>
                  </a:cubicBezTo>
                  <a:cubicBezTo>
                    <a:pt x="475" y="520"/>
                    <a:pt x="484" y="513"/>
                    <a:pt x="492" y="505"/>
                  </a:cubicBezTo>
                  <a:cubicBezTo>
                    <a:pt x="467" y="462"/>
                    <a:pt x="467" y="462"/>
                    <a:pt x="467" y="462"/>
                  </a:cubicBezTo>
                  <a:cubicBezTo>
                    <a:pt x="475" y="454"/>
                    <a:pt x="482" y="445"/>
                    <a:pt x="488" y="436"/>
                  </a:cubicBezTo>
                  <a:cubicBezTo>
                    <a:pt x="535" y="453"/>
                    <a:pt x="535" y="453"/>
                    <a:pt x="535" y="453"/>
                  </a:cubicBezTo>
                  <a:cubicBezTo>
                    <a:pt x="541" y="444"/>
                    <a:pt x="547" y="433"/>
                    <a:pt x="552" y="423"/>
                  </a:cubicBezTo>
                  <a:cubicBezTo>
                    <a:pt x="514" y="391"/>
                    <a:pt x="514" y="391"/>
                    <a:pt x="514" y="391"/>
                  </a:cubicBezTo>
                  <a:cubicBezTo>
                    <a:pt x="516" y="386"/>
                    <a:pt x="518" y="381"/>
                    <a:pt x="520" y="376"/>
                  </a:cubicBezTo>
                  <a:cubicBezTo>
                    <a:pt x="522" y="370"/>
                    <a:pt x="524" y="365"/>
                    <a:pt x="525" y="360"/>
                  </a:cubicBezTo>
                  <a:cubicBezTo>
                    <a:pt x="575" y="360"/>
                    <a:pt x="575" y="360"/>
                    <a:pt x="575" y="360"/>
                  </a:cubicBezTo>
                  <a:cubicBezTo>
                    <a:pt x="578" y="349"/>
                    <a:pt x="580" y="337"/>
                    <a:pt x="581" y="325"/>
                  </a:cubicBezTo>
                  <a:cubicBezTo>
                    <a:pt x="534" y="309"/>
                    <a:pt x="534" y="309"/>
                    <a:pt x="534" y="309"/>
                  </a:cubicBezTo>
                  <a:cubicBezTo>
                    <a:pt x="535" y="298"/>
                    <a:pt x="535" y="287"/>
                    <a:pt x="534" y="276"/>
                  </a:cubicBezTo>
                  <a:cubicBezTo>
                    <a:pt x="581" y="259"/>
                    <a:pt x="581" y="259"/>
                    <a:pt x="581" y="259"/>
                  </a:cubicBezTo>
                  <a:cubicBezTo>
                    <a:pt x="579" y="247"/>
                    <a:pt x="577" y="236"/>
                    <a:pt x="575" y="224"/>
                  </a:cubicBezTo>
                  <a:cubicBezTo>
                    <a:pt x="525" y="225"/>
                    <a:pt x="525" y="225"/>
                    <a:pt x="525" y="225"/>
                  </a:cubicBezTo>
                  <a:cubicBezTo>
                    <a:pt x="522" y="214"/>
                    <a:pt x="518" y="204"/>
                    <a:pt x="513" y="193"/>
                  </a:cubicBezTo>
                  <a:cubicBezTo>
                    <a:pt x="552" y="162"/>
                    <a:pt x="552" y="162"/>
                    <a:pt x="552" y="162"/>
                  </a:cubicBezTo>
                  <a:cubicBezTo>
                    <a:pt x="546" y="151"/>
                    <a:pt x="540" y="141"/>
                    <a:pt x="534" y="131"/>
                  </a:cubicBezTo>
                  <a:cubicBezTo>
                    <a:pt x="487" y="149"/>
                    <a:pt x="487" y="149"/>
                    <a:pt x="487" y="149"/>
                  </a:cubicBezTo>
                  <a:cubicBezTo>
                    <a:pt x="481" y="140"/>
                    <a:pt x="474" y="131"/>
                    <a:pt x="466" y="123"/>
                  </a:cubicBezTo>
                  <a:cubicBezTo>
                    <a:pt x="491" y="80"/>
                    <a:pt x="491" y="80"/>
                    <a:pt x="491" y="80"/>
                  </a:cubicBezTo>
                  <a:cubicBezTo>
                    <a:pt x="482" y="72"/>
                    <a:pt x="473" y="65"/>
                    <a:pt x="464" y="58"/>
                  </a:cubicBezTo>
                  <a:cubicBezTo>
                    <a:pt x="426" y="90"/>
                    <a:pt x="426" y="90"/>
                    <a:pt x="426" y="90"/>
                  </a:cubicBezTo>
                  <a:cubicBezTo>
                    <a:pt x="417" y="84"/>
                    <a:pt x="407" y="78"/>
                    <a:pt x="397" y="74"/>
                  </a:cubicBezTo>
                  <a:lnTo>
                    <a:pt x="406" y="24"/>
                  </a:lnTo>
                  <a:close/>
                </a:path>
              </a:pathLst>
            </a:custGeom>
            <a:solidFill>
              <a:srgbClr val="00779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682"/>
            <p:cNvSpPr>
              <a:spLocks noEditPoints="1"/>
            </p:cNvSpPr>
            <p:nvPr/>
          </p:nvSpPr>
          <p:spPr bwMode="auto">
            <a:xfrm>
              <a:off x="874713" y="1084263"/>
              <a:ext cx="692150" cy="887413"/>
            </a:xfrm>
            <a:custGeom>
              <a:avLst/>
              <a:gdLst>
                <a:gd name="T0" fmla="*/ 397 w 436"/>
                <a:gd name="T1" fmla="*/ 405 h 559"/>
                <a:gd name="T2" fmla="*/ 357 w 436"/>
                <a:gd name="T3" fmla="*/ 341 h 559"/>
                <a:gd name="T4" fmla="*/ 319 w 436"/>
                <a:gd name="T5" fmla="*/ 276 h 559"/>
                <a:gd name="T6" fmla="*/ 280 w 436"/>
                <a:gd name="T7" fmla="*/ 213 h 559"/>
                <a:gd name="T8" fmla="*/ 217 w 436"/>
                <a:gd name="T9" fmla="*/ 251 h 559"/>
                <a:gd name="T10" fmla="*/ 177 w 436"/>
                <a:gd name="T11" fmla="*/ 188 h 559"/>
                <a:gd name="T12" fmla="*/ 138 w 436"/>
                <a:gd name="T13" fmla="*/ 125 h 559"/>
                <a:gd name="T14" fmla="*/ 100 w 436"/>
                <a:gd name="T15" fmla="*/ 60 h 559"/>
                <a:gd name="T16" fmla="*/ 147 w 436"/>
                <a:gd name="T17" fmla="*/ 90 h 559"/>
                <a:gd name="T18" fmla="*/ 185 w 436"/>
                <a:gd name="T19" fmla="*/ 153 h 559"/>
                <a:gd name="T20" fmla="*/ 215 w 436"/>
                <a:gd name="T21" fmla="*/ 106 h 559"/>
                <a:gd name="T22" fmla="*/ 176 w 436"/>
                <a:gd name="T23" fmla="*/ 43 h 559"/>
                <a:gd name="T24" fmla="*/ 128 w 436"/>
                <a:gd name="T25" fmla="*/ 12 h 559"/>
                <a:gd name="T26" fmla="*/ 73 w 436"/>
                <a:gd name="T27" fmla="*/ 17 h 559"/>
                <a:gd name="T28" fmla="*/ 43 w 436"/>
                <a:gd name="T29" fmla="*/ 65 h 559"/>
                <a:gd name="T30" fmla="*/ 15 w 436"/>
                <a:gd name="T31" fmla="*/ 112 h 559"/>
                <a:gd name="T32" fmla="*/ 53 w 436"/>
                <a:gd name="T33" fmla="*/ 175 h 559"/>
                <a:gd name="T34" fmla="*/ 92 w 436"/>
                <a:gd name="T35" fmla="*/ 240 h 559"/>
                <a:gd name="T36" fmla="*/ 131 w 436"/>
                <a:gd name="T37" fmla="*/ 303 h 559"/>
                <a:gd name="T38" fmla="*/ 179 w 436"/>
                <a:gd name="T39" fmla="*/ 333 h 559"/>
                <a:gd name="T40" fmla="*/ 234 w 436"/>
                <a:gd name="T41" fmla="*/ 329 h 559"/>
                <a:gd name="T42" fmla="*/ 274 w 436"/>
                <a:gd name="T43" fmla="*/ 393 h 559"/>
                <a:gd name="T44" fmla="*/ 312 w 436"/>
                <a:gd name="T45" fmla="*/ 457 h 559"/>
                <a:gd name="T46" fmla="*/ 316 w 436"/>
                <a:gd name="T47" fmla="*/ 512 h 559"/>
                <a:gd name="T48" fmla="*/ 278 w 436"/>
                <a:gd name="T49" fmla="*/ 449 h 559"/>
                <a:gd name="T50" fmla="*/ 239 w 436"/>
                <a:gd name="T51" fmla="*/ 384 h 559"/>
                <a:gd name="T52" fmla="*/ 236 w 436"/>
                <a:gd name="T53" fmla="*/ 474 h 559"/>
                <a:gd name="T54" fmla="*/ 274 w 436"/>
                <a:gd name="T55" fmla="*/ 539 h 559"/>
                <a:gd name="T56" fmla="*/ 329 w 436"/>
                <a:gd name="T57" fmla="*/ 534 h 559"/>
                <a:gd name="T58" fmla="*/ 386 w 436"/>
                <a:gd name="T59" fmla="*/ 529 h 559"/>
                <a:gd name="T60" fmla="*/ 414 w 436"/>
                <a:gd name="T61" fmla="*/ 482 h 559"/>
                <a:gd name="T62" fmla="*/ 78 w 436"/>
                <a:gd name="T63" fmla="*/ 73 h 559"/>
                <a:gd name="T64" fmla="*/ 117 w 436"/>
                <a:gd name="T65" fmla="*/ 137 h 559"/>
                <a:gd name="T66" fmla="*/ 155 w 436"/>
                <a:gd name="T67" fmla="*/ 201 h 559"/>
                <a:gd name="T68" fmla="*/ 195 w 436"/>
                <a:gd name="T69" fmla="*/ 265 h 559"/>
                <a:gd name="T70" fmla="*/ 147 w 436"/>
                <a:gd name="T71" fmla="*/ 235 h 559"/>
                <a:gd name="T72" fmla="*/ 109 w 436"/>
                <a:gd name="T73" fmla="*/ 171 h 559"/>
                <a:gd name="T74" fmla="*/ 70 w 436"/>
                <a:gd name="T75" fmla="*/ 107 h 559"/>
                <a:gd name="T76" fmla="*/ 359 w 436"/>
                <a:gd name="T77" fmla="*/ 487 h 559"/>
                <a:gd name="T78" fmla="*/ 319 w 436"/>
                <a:gd name="T79" fmla="*/ 422 h 559"/>
                <a:gd name="T80" fmla="*/ 282 w 436"/>
                <a:gd name="T81" fmla="*/ 359 h 559"/>
                <a:gd name="T82" fmla="*/ 242 w 436"/>
                <a:gd name="T83" fmla="*/ 294 h 559"/>
                <a:gd name="T84" fmla="*/ 289 w 436"/>
                <a:gd name="T85" fmla="*/ 324 h 559"/>
                <a:gd name="T86" fmla="*/ 329 w 436"/>
                <a:gd name="T87" fmla="*/ 389 h 559"/>
                <a:gd name="T88" fmla="*/ 367 w 436"/>
                <a:gd name="T89" fmla="*/ 452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36" h="559">
                  <a:moveTo>
                    <a:pt x="424" y="447"/>
                  </a:moveTo>
                  <a:lnTo>
                    <a:pt x="410" y="427"/>
                  </a:lnTo>
                  <a:lnTo>
                    <a:pt x="397" y="405"/>
                  </a:lnTo>
                  <a:lnTo>
                    <a:pt x="384" y="384"/>
                  </a:lnTo>
                  <a:lnTo>
                    <a:pt x="372" y="362"/>
                  </a:lnTo>
                  <a:lnTo>
                    <a:pt x="357" y="341"/>
                  </a:lnTo>
                  <a:lnTo>
                    <a:pt x="345" y="319"/>
                  </a:lnTo>
                  <a:lnTo>
                    <a:pt x="332" y="299"/>
                  </a:lnTo>
                  <a:lnTo>
                    <a:pt x="319" y="276"/>
                  </a:lnTo>
                  <a:lnTo>
                    <a:pt x="307" y="256"/>
                  </a:lnTo>
                  <a:lnTo>
                    <a:pt x="293" y="234"/>
                  </a:lnTo>
                  <a:lnTo>
                    <a:pt x="280" y="213"/>
                  </a:lnTo>
                  <a:lnTo>
                    <a:pt x="259" y="226"/>
                  </a:lnTo>
                  <a:lnTo>
                    <a:pt x="237" y="239"/>
                  </a:lnTo>
                  <a:lnTo>
                    <a:pt x="217" y="251"/>
                  </a:lnTo>
                  <a:lnTo>
                    <a:pt x="203" y="231"/>
                  </a:lnTo>
                  <a:lnTo>
                    <a:pt x="190" y="209"/>
                  </a:lnTo>
                  <a:lnTo>
                    <a:pt x="177" y="188"/>
                  </a:lnTo>
                  <a:lnTo>
                    <a:pt x="165" y="166"/>
                  </a:lnTo>
                  <a:lnTo>
                    <a:pt x="152" y="145"/>
                  </a:lnTo>
                  <a:lnTo>
                    <a:pt x="138" y="125"/>
                  </a:lnTo>
                  <a:lnTo>
                    <a:pt x="125" y="103"/>
                  </a:lnTo>
                  <a:lnTo>
                    <a:pt x="113" y="82"/>
                  </a:lnTo>
                  <a:lnTo>
                    <a:pt x="100" y="60"/>
                  </a:lnTo>
                  <a:lnTo>
                    <a:pt x="120" y="47"/>
                  </a:lnTo>
                  <a:lnTo>
                    <a:pt x="133" y="68"/>
                  </a:lnTo>
                  <a:lnTo>
                    <a:pt x="147" y="90"/>
                  </a:lnTo>
                  <a:lnTo>
                    <a:pt x="160" y="111"/>
                  </a:lnTo>
                  <a:lnTo>
                    <a:pt x="173" y="133"/>
                  </a:lnTo>
                  <a:lnTo>
                    <a:pt x="185" y="153"/>
                  </a:lnTo>
                  <a:lnTo>
                    <a:pt x="198" y="175"/>
                  </a:lnTo>
                  <a:lnTo>
                    <a:pt x="228" y="128"/>
                  </a:lnTo>
                  <a:lnTo>
                    <a:pt x="215" y="106"/>
                  </a:lnTo>
                  <a:lnTo>
                    <a:pt x="203" y="85"/>
                  </a:lnTo>
                  <a:lnTo>
                    <a:pt x="190" y="63"/>
                  </a:lnTo>
                  <a:lnTo>
                    <a:pt x="176" y="43"/>
                  </a:lnTo>
                  <a:lnTo>
                    <a:pt x="163" y="20"/>
                  </a:lnTo>
                  <a:lnTo>
                    <a:pt x="150" y="0"/>
                  </a:lnTo>
                  <a:lnTo>
                    <a:pt x="128" y="12"/>
                  </a:lnTo>
                  <a:lnTo>
                    <a:pt x="108" y="25"/>
                  </a:lnTo>
                  <a:lnTo>
                    <a:pt x="86" y="39"/>
                  </a:lnTo>
                  <a:lnTo>
                    <a:pt x="73" y="17"/>
                  </a:lnTo>
                  <a:lnTo>
                    <a:pt x="53" y="30"/>
                  </a:lnTo>
                  <a:lnTo>
                    <a:pt x="65" y="52"/>
                  </a:lnTo>
                  <a:lnTo>
                    <a:pt x="43" y="65"/>
                  </a:lnTo>
                  <a:lnTo>
                    <a:pt x="22" y="77"/>
                  </a:lnTo>
                  <a:lnTo>
                    <a:pt x="0" y="90"/>
                  </a:lnTo>
                  <a:lnTo>
                    <a:pt x="15" y="112"/>
                  </a:lnTo>
                  <a:lnTo>
                    <a:pt x="27" y="133"/>
                  </a:lnTo>
                  <a:lnTo>
                    <a:pt x="40" y="155"/>
                  </a:lnTo>
                  <a:lnTo>
                    <a:pt x="53" y="175"/>
                  </a:lnTo>
                  <a:lnTo>
                    <a:pt x="67" y="197"/>
                  </a:lnTo>
                  <a:lnTo>
                    <a:pt x="79" y="218"/>
                  </a:lnTo>
                  <a:lnTo>
                    <a:pt x="92" y="240"/>
                  </a:lnTo>
                  <a:lnTo>
                    <a:pt x="105" y="261"/>
                  </a:lnTo>
                  <a:lnTo>
                    <a:pt x="119" y="283"/>
                  </a:lnTo>
                  <a:lnTo>
                    <a:pt x="131" y="303"/>
                  </a:lnTo>
                  <a:lnTo>
                    <a:pt x="144" y="325"/>
                  </a:lnTo>
                  <a:lnTo>
                    <a:pt x="157" y="346"/>
                  </a:lnTo>
                  <a:lnTo>
                    <a:pt x="179" y="333"/>
                  </a:lnTo>
                  <a:lnTo>
                    <a:pt x="199" y="321"/>
                  </a:lnTo>
                  <a:lnTo>
                    <a:pt x="222" y="308"/>
                  </a:lnTo>
                  <a:lnTo>
                    <a:pt x="234" y="329"/>
                  </a:lnTo>
                  <a:lnTo>
                    <a:pt x="247" y="351"/>
                  </a:lnTo>
                  <a:lnTo>
                    <a:pt x="259" y="371"/>
                  </a:lnTo>
                  <a:lnTo>
                    <a:pt x="274" y="393"/>
                  </a:lnTo>
                  <a:lnTo>
                    <a:pt x="286" y="414"/>
                  </a:lnTo>
                  <a:lnTo>
                    <a:pt x="299" y="435"/>
                  </a:lnTo>
                  <a:lnTo>
                    <a:pt x="312" y="457"/>
                  </a:lnTo>
                  <a:lnTo>
                    <a:pt x="324" y="477"/>
                  </a:lnTo>
                  <a:lnTo>
                    <a:pt x="338" y="499"/>
                  </a:lnTo>
                  <a:lnTo>
                    <a:pt x="316" y="512"/>
                  </a:lnTo>
                  <a:lnTo>
                    <a:pt x="304" y="491"/>
                  </a:lnTo>
                  <a:lnTo>
                    <a:pt x="291" y="469"/>
                  </a:lnTo>
                  <a:lnTo>
                    <a:pt x="278" y="449"/>
                  </a:lnTo>
                  <a:lnTo>
                    <a:pt x="264" y="427"/>
                  </a:lnTo>
                  <a:lnTo>
                    <a:pt x="252" y="406"/>
                  </a:lnTo>
                  <a:lnTo>
                    <a:pt x="239" y="384"/>
                  </a:lnTo>
                  <a:lnTo>
                    <a:pt x="209" y="431"/>
                  </a:lnTo>
                  <a:lnTo>
                    <a:pt x="222" y="454"/>
                  </a:lnTo>
                  <a:lnTo>
                    <a:pt x="236" y="474"/>
                  </a:lnTo>
                  <a:lnTo>
                    <a:pt x="248" y="496"/>
                  </a:lnTo>
                  <a:lnTo>
                    <a:pt x="261" y="517"/>
                  </a:lnTo>
                  <a:lnTo>
                    <a:pt x="274" y="539"/>
                  </a:lnTo>
                  <a:lnTo>
                    <a:pt x="286" y="559"/>
                  </a:lnTo>
                  <a:lnTo>
                    <a:pt x="308" y="547"/>
                  </a:lnTo>
                  <a:lnTo>
                    <a:pt x="329" y="534"/>
                  </a:lnTo>
                  <a:lnTo>
                    <a:pt x="351" y="520"/>
                  </a:lnTo>
                  <a:lnTo>
                    <a:pt x="364" y="542"/>
                  </a:lnTo>
                  <a:lnTo>
                    <a:pt x="386" y="529"/>
                  </a:lnTo>
                  <a:lnTo>
                    <a:pt x="372" y="507"/>
                  </a:lnTo>
                  <a:lnTo>
                    <a:pt x="394" y="495"/>
                  </a:lnTo>
                  <a:lnTo>
                    <a:pt x="414" y="482"/>
                  </a:lnTo>
                  <a:lnTo>
                    <a:pt x="436" y="469"/>
                  </a:lnTo>
                  <a:lnTo>
                    <a:pt x="424" y="447"/>
                  </a:lnTo>
                  <a:close/>
                  <a:moveTo>
                    <a:pt x="78" y="73"/>
                  </a:moveTo>
                  <a:lnTo>
                    <a:pt x="90" y="95"/>
                  </a:lnTo>
                  <a:lnTo>
                    <a:pt x="105" y="115"/>
                  </a:lnTo>
                  <a:lnTo>
                    <a:pt x="117" y="137"/>
                  </a:lnTo>
                  <a:lnTo>
                    <a:pt x="130" y="158"/>
                  </a:lnTo>
                  <a:lnTo>
                    <a:pt x="143" y="180"/>
                  </a:lnTo>
                  <a:lnTo>
                    <a:pt x="155" y="201"/>
                  </a:lnTo>
                  <a:lnTo>
                    <a:pt x="169" y="223"/>
                  </a:lnTo>
                  <a:lnTo>
                    <a:pt x="182" y="243"/>
                  </a:lnTo>
                  <a:lnTo>
                    <a:pt x="195" y="265"/>
                  </a:lnTo>
                  <a:lnTo>
                    <a:pt x="174" y="278"/>
                  </a:lnTo>
                  <a:lnTo>
                    <a:pt x="160" y="256"/>
                  </a:lnTo>
                  <a:lnTo>
                    <a:pt x="147" y="235"/>
                  </a:lnTo>
                  <a:lnTo>
                    <a:pt x="135" y="213"/>
                  </a:lnTo>
                  <a:lnTo>
                    <a:pt x="122" y="193"/>
                  </a:lnTo>
                  <a:lnTo>
                    <a:pt x="109" y="171"/>
                  </a:lnTo>
                  <a:lnTo>
                    <a:pt x="95" y="150"/>
                  </a:lnTo>
                  <a:lnTo>
                    <a:pt x="83" y="128"/>
                  </a:lnTo>
                  <a:lnTo>
                    <a:pt x="70" y="107"/>
                  </a:lnTo>
                  <a:lnTo>
                    <a:pt x="57" y="87"/>
                  </a:lnTo>
                  <a:lnTo>
                    <a:pt x="78" y="73"/>
                  </a:lnTo>
                  <a:close/>
                  <a:moveTo>
                    <a:pt x="359" y="487"/>
                  </a:moveTo>
                  <a:lnTo>
                    <a:pt x="346" y="465"/>
                  </a:lnTo>
                  <a:lnTo>
                    <a:pt x="334" y="444"/>
                  </a:lnTo>
                  <a:lnTo>
                    <a:pt x="319" y="422"/>
                  </a:lnTo>
                  <a:lnTo>
                    <a:pt x="307" y="401"/>
                  </a:lnTo>
                  <a:lnTo>
                    <a:pt x="294" y="379"/>
                  </a:lnTo>
                  <a:lnTo>
                    <a:pt x="282" y="359"/>
                  </a:lnTo>
                  <a:lnTo>
                    <a:pt x="269" y="337"/>
                  </a:lnTo>
                  <a:lnTo>
                    <a:pt x="255" y="316"/>
                  </a:lnTo>
                  <a:lnTo>
                    <a:pt x="242" y="294"/>
                  </a:lnTo>
                  <a:lnTo>
                    <a:pt x="264" y="281"/>
                  </a:lnTo>
                  <a:lnTo>
                    <a:pt x="277" y="303"/>
                  </a:lnTo>
                  <a:lnTo>
                    <a:pt x="289" y="324"/>
                  </a:lnTo>
                  <a:lnTo>
                    <a:pt x="302" y="346"/>
                  </a:lnTo>
                  <a:lnTo>
                    <a:pt x="316" y="367"/>
                  </a:lnTo>
                  <a:lnTo>
                    <a:pt x="329" y="389"/>
                  </a:lnTo>
                  <a:lnTo>
                    <a:pt x="342" y="409"/>
                  </a:lnTo>
                  <a:lnTo>
                    <a:pt x="354" y="431"/>
                  </a:lnTo>
                  <a:lnTo>
                    <a:pt x="367" y="452"/>
                  </a:lnTo>
                  <a:lnTo>
                    <a:pt x="381" y="474"/>
                  </a:lnTo>
                  <a:lnTo>
                    <a:pt x="359" y="4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7" name="Freeform 685"/>
          <p:cNvSpPr/>
          <p:nvPr/>
        </p:nvSpPr>
        <p:spPr bwMode="auto">
          <a:xfrm>
            <a:off x="65087" y="3174"/>
            <a:ext cx="228537" cy="45719"/>
          </a:xfrm>
          <a:custGeom>
            <a:avLst/>
            <a:gdLst>
              <a:gd name="T0" fmla="*/ 0 w 5"/>
              <a:gd name="T1" fmla="*/ 0 h 1"/>
              <a:gd name="T2" fmla="*/ 0 w 5"/>
              <a:gd name="T3" fmla="*/ 1 h 1"/>
              <a:gd name="T4" fmla="*/ 5 w 5"/>
              <a:gd name="T5" fmla="*/ 0 h 1"/>
              <a:gd name="T6" fmla="*/ 0 w 5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0" y="0"/>
                </a:moveTo>
                <a:lnTo>
                  <a:pt x="0" y="1"/>
                </a:lnTo>
                <a:lnTo>
                  <a:pt x="5" y="0"/>
                </a:lnTo>
                <a:lnTo>
                  <a:pt x="0" y="0"/>
                </a:lnTo>
                <a:close/>
              </a:path>
            </a:pathLst>
          </a:custGeom>
          <a:solidFill>
            <a:srgbClr val="A7DB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8" name="Freeform 686"/>
          <p:cNvSpPr/>
          <p:nvPr/>
        </p:nvSpPr>
        <p:spPr bwMode="auto">
          <a:xfrm>
            <a:off x="147638" y="3175"/>
            <a:ext cx="1842734" cy="596088"/>
          </a:xfrm>
          <a:custGeom>
            <a:avLst/>
            <a:gdLst>
              <a:gd name="T0" fmla="*/ 995 w 1135"/>
              <a:gd name="T1" fmla="*/ 0 h 367"/>
              <a:gd name="T2" fmla="*/ 609 w 1135"/>
              <a:gd name="T3" fmla="*/ 0 h 367"/>
              <a:gd name="T4" fmla="*/ 521 w 1135"/>
              <a:gd name="T5" fmla="*/ 218 h 367"/>
              <a:gd name="T6" fmla="*/ 32 w 1135"/>
              <a:gd name="T7" fmla="*/ 0 h 367"/>
              <a:gd name="T8" fmla="*/ 0 w 1135"/>
              <a:gd name="T9" fmla="*/ 58 h 367"/>
              <a:gd name="T10" fmla="*/ 71 w 1135"/>
              <a:gd name="T11" fmla="*/ 59 h 367"/>
              <a:gd name="T12" fmla="*/ 57 w 1135"/>
              <a:gd name="T13" fmla="*/ 134 h 367"/>
              <a:gd name="T14" fmla="*/ 127 w 1135"/>
              <a:gd name="T15" fmla="*/ 125 h 367"/>
              <a:gd name="T16" fmla="*/ 123 w 1135"/>
              <a:gd name="T17" fmla="*/ 200 h 367"/>
              <a:gd name="T18" fmla="*/ 192 w 1135"/>
              <a:gd name="T19" fmla="*/ 182 h 367"/>
              <a:gd name="T20" fmla="*/ 199 w 1135"/>
              <a:gd name="T21" fmla="*/ 257 h 367"/>
              <a:gd name="T22" fmla="*/ 265 w 1135"/>
              <a:gd name="T23" fmla="*/ 229 h 367"/>
              <a:gd name="T24" fmla="*/ 281 w 1135"/>
              <a:gd name="T25" fmla="*/ 303 h 367"/>
              <a:gd name="T26" fmla="*/ 343 w 1135"/>
              <a:gd name="T27" fmla="*/ 266 h 367"/>
              <a:gd name="T28" fmla="*/ 369 w 1135"/>
              <a:gd name="T29" fmla="*/ 337 h 367"/>
              <a:gd name="T30" fmla="*/ 425 w 1135"/>
              <a:gd name="T31" fmla="*/ 292 h 367"/>
              <a:gd name="T32" fmla="*/ 461 w 1135"/>
              <a:gd name="T33" fmla="*/ 358 h 367"/>
              <a:gd name="T34" fmla="*/ 510 w 1135"/>
              <a:gd name="T35" fmla="*/ 305 h 367"/>
              <a:gd name="T36" fmla="*/ 555 w 1135"/>
              <a:gd name="T37" fmla="*/ 366 h 367"/>
              <a:gd name="T38" fmla="*/ 584 w 1135"/>
              <a:gd name="T39" fmla="*/ 366 h 367"/>
              <a:gd name="T40" fmla="*/ 628 w 1135"/>
              <a:gd name="T41" fmla="*/ 305 h 367"/>
              <a:gd name="T42" fmla="*/ 678 w 1135"/>
              <a:gd name="T43" fmla="*/ 357 h 367"/>
              <a:gd name="T44" fmla="*/ 713 w 1135"/>
              <a:gd name="T45" fmla="*/ 291 h 367"/>
              <a:gd name="T46" fmla="*/ 769 w 1135"/>
              <a:gd name="T47" fmla="*/ 335 h 367"/>
              <a:gd name="T48" fmla="*/ 795 w 1135"/>
              <a:gd name="T49" fmla="*/ 264 h 367"/>
              <a:gd name="T50" fmla="*/ 857 w 1135"/>
              <a:gd name="T51" fmla="*/ 301 h 367"/>
              <a:gd name="T52" fmla="*/ 872 w 1135"/>
              <a:gd name="T53" fmla="*/ 227 h 367"/>
              <a:gd name="T54" fmla="*/ 939 w 1135"/>
              <a:gd name="T55" fmla="*/ 254 h 367"/>
              <a:gd name="T56" fmla="*/ 943 w 1135"/>
              <a:gd name="T57" fmla="*/ 180 h 367"/>
              <a:gd name="T58" fmla="*/ 1013 w 1135"/>
              <a:gd name="T59" fmla="*/ 197 h 367"/>
              <a:gd name="T60" fmla="*/ 1008 w 1135"/>
              <a:gd name="T61" fmla="*/ 123 h 367"/>
              <a:gd name="T62" fmla="*/ 1079 w 1135"/>
              <a:gd name="T63" fmla="*/ 130 h 367"/>
              <a:gd name="T64" fmla="*/ 1063 w 1135"/>
              <a:gd name="T65" fmla="*/ 58 h 367"/>
              <a:gd name="T66" fmla="*/ 1135 w 1135"/>
              <a:gd name="T67" fmla="*/ 55 h 367"/>
              <a:gd name="T68" fmla="*/ 1101 w 1135"/>
              <a:gd name="T69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35" h="367">
                <a:moveTo>
                  <a:pt x="1101" y="0"/>
                </a:moveTo>
                <a:cubicBezTo>
                  <a:pt x="995" y="0"/>
                  <a:pt x="995" y="0"/>
                  <a:pt x="995" y="0"/>
                </a:cubicBezTo>
                <a:cubicBezTo>
                  <a:pt x="907" y="123"/>
                  <a:pt x="768" y="206"/>
                  <a:pt x="609" y="218"/>
                </a:cubicBezTo>
                <a:cubicBezTo>
                  <a:pt x="609" y="0"/>
                  <a:pt x="609" y="0"/>
                  <a:pt x="609" y="0"/>
                </a:cubicBezTo>
                <a:cubicBezTo>
                  <a:pt x="521" y="0"/>
                  <a:pt x="521" y="0"/>
                  <a:pt x="521" y="0"/>
                </a:cubicBezTo>
                <a:cubicBezTo>
                  <a:pt x="521" y="218"/>
                  <a:pt x="521" y="218"/>
                  <a:pt x="521" y="218"/>
                </a:cubicBezTo>
                <a:cubicBezTo>
                  <a:pt x="363" y="205"/>
                  <a:pt x="226" y="122"/>
                  <a:pt x="138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5" y="6"/>
                  <a:pt x="38" y="11"/>
                  <a:pt x="41" y="16"/>
                </a:cubicBezTo>
                <a:cubicBezTo>
                  <a:pt x="0" y="58"/>
                  <a:pt x="0" y="58"/>
                  <a:pt x="0" y="58"/>
                </a:cubicBezTo>
                <a:cubicBezTo>
                  <a:pt x="5" y="66"/>
                  <a:pt x="11" y="74"/>
                  <a:pt x="16" y="82"/>
                </a:cubicBezTo>
                <a:cubicBezTo>
                  <a:pt x="71" y="59"/>
                  <a:pt x="71" y="59"/>
                  <a:pt x="71" y="59"/>
                </a:cubicBezTo>
                <a:cubicBezTo>
                  <a:pt x="78" y="69"/>
                  <a:pt x="85" y="77"/>
                  <a:pt x="92" y="86"/>
                </a:cubicBezTo>
                <a:cubicBezTo>
                  <a:pt x="57" y="134"/>
                  <a:pt x="57" y="134"/>
                  <a:pt x="57" y="134"/>
                </a:cubicBezTo>
                <a:cubicBezTo>
                  <a:pt x="63" y="141"/>
                  <a:pt x="70" y="148"/>
                  <a:pt x="76" y="155"/>
                </a:cubicBezTo>
                <a:cubicBezTo>
                  <a:pt x="127" y="125"/>
                  <a:pt x="127" y="125"/>
                  <a:pt x="127" y="125"/>
                </a:cubicBezTo>
                <a:cubicBezTo>
                  <a:pt x="135" y="133"/>
                  <a:pt x="143" y="141"/>
                  <a:pt x="152" y="148"/>
                </a:cubicBezTo>
                <a:cubicBezTo>
                  <a:pt x="123" y="200"/>
                  <a:pt x="123" y="200"/>
                  <a:pt x="123" y="200"/>
                </a:cubicBezTo>
                <a:cubicBezTo>
                  <a:pt x="131" y="207"/>
                  <a:pt x="138" y="213"/>
                  <a:pt x="146" y="219"/>
                </a:cubicBezTo>
                <a:cubicBezTo>
                  <a:pt x="192" y="182"/>
                  <a:pt x="192" y="182"/>
                  <a:pt x="192" y="182"/>
                </a:cubicBezTo>
                <a:cubicBezTo>
                  <a:pt x="201" y="189"/>
                  <a:pt x="210" y="195"/>
                  <a:pt x="219" y="202"/>
                </a:cubicBezTo>
                <a:cubicBezTo>
                  <a:pt x="199" y="257"/>
                  <a:pt x="199" y="257"/>
                  <a:pt x="199" y="257"/>
                </a:cubicBezTo>
                <a:cubicBezTo>
                  <a:pt x="207" y="263"/>
                  <a:pt x="215" y="268"/>
                  <a:pt x="223" y="27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74" y="235"/>
                  <a:pt x="284" y="240"/>
                  <a:pt x="294" y="245"/>
                </a:cubicBezTo>
                <a:cubicBezTo>
                  <a:pt x="281" y="303"/>
                  <a:pt x="281" y="303"/>
                  <a:pt x="281" y="303"/>
                </a:cubicBezTo>
                <a:cubicBezTo>
                  <a:pt x="290" y="307"/>
                  <a:pt x="299" y="311"/>
                  <a:pt x="307" y="315"/>
                </a:cubicBezTo>
                <a:cubicBezTo>
                  <a:pt x="343" y="266"/>
                  <a:pt x="343" y="266"/>
                  <a:pt x="343" y="266"/>
                </a:cubicBezTo>
                <a:cubicBezTo>
                  <a:pt x="353" y="270"/>
                  <a:pt x="363" y="274"/>
                  <a:pt x="373" y="277"/>
                </a:cubicBezTo>
                <a:cubicBezTo>
                  <a:pt x="369" y="337"/>
                  <a:pt x="369" y="337"/>
                  <a:pt x="369" y="337"/>
                </a:cubicBezTo>
                <a:cubicBezTo>
                  <a:pt x="378" y="340"/>
                  <a:pt x="388" y="343"/>
                  <a:pt x="397" y="345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36" y="294"/>
                  <a:pt x="446" y="296"/>
                  <a:pt x="457" y="298"/>
                </a:cubicBezTo>
                <a:cubicBezTo>
                  <a:pt x="461" y="358"/>
                  <a:pt x="461" y="358"/>
                  <a:pt x="461" y="358"/>
                </a:cubicBezTo>
                <a:cubicBezTo>
                  <a:pt x="470" y="360"/>
                  <a:pt x="480" y="361"/>
                  <a:pt x="490" y="362"/>
                </a:cubicBezTo>
                <a:cubicBezTo>
                  <a:pt x="510" y="305"/>
                  <a:pt x="510" y="305"/>
                  <a:pt x="510" y="305"/>
                </a:cubicBezTo>
                <a:cubicBezTo>
                  <a:pt x="521" y="306"/>
                  <a:pt x="532" y="307"/>
                  <a:pt x="542" y="308"/>
                </a:cubicBezTo>
                <a:cubicBezTo>
                  <a:pt x="555" y="366"/>
                  <a:pt x="555" y="366"/>
                  <a:pt x="555" y="366"/>
                </a:cubicBezTo>
                <a:cubicBezTo>
                  <a:pt x="559" y="366"/>
                  <a:pt x="562" y="367"/>
                  <a:pt x="566" y="367"/>
                </a:cubicBezTo>
                <a:cubicBezTo>
                  <a:pt x="572" y="367"/>
                  <a:pt x="578" y="366"/>
                  <a:pt x="584" y="366"/>
                </a:cubicBezTo>
                <a:cubicBezTo>
                  <a:pt x="596" y="307"/>
                  <a:pt x="596" y="307"/>
                  <a:pt x="596" y="307"/>
                </a:cubicBezTo>
                <a:cubicBezTo>
                  <a:pt x="607" y="307"/>
                  <a:pt x="618" y="306"/>
                  <a:pt x="628" y="305"/>
                </a:cubicBezTo>
                <a:cubicBezTo>
                  <a:pt x="648" y="361"/>
                  <a:pt x="648" y="361"/>
                  <a:pt x="648" y="361"/>
                </a:cubicBezTo>
                <a:cubicBezTo>
                  <a:pt x="658" y="360"/>
                  <a:pt x="668" y="359"/>
                  <a:pt x="678" y="357"/>
                </a:cubicBezTo>
                <a:cubicBezTo>
                  <a:pt x="682" y="297"/>
                  <a:pt x="682" y="297"/>
                  <a:pt x="682" y="297"/>
                </a:cubicBezTo>
                <a:cubicBezTo>
                  <a:pt x="692" y="295"/>
                  <a:pt x="703" y="293"/>
                  <a:pt x="713" y="291"/>
                </a:cubicBezTo>
                <a:cubicBezTo>
                  <a:pt x="741" y="344"/>
                  <a:pt x="741" y="344"/>
                  <a:pt x="741" y="344"/>
                </a:cubicBezTo>
                <a:cubicBezTo>
                  <a:pt x="750" y="341"/>
                  <a:pt x="760" y="338"/>
                  <a:pt x="769" y="335"/>
                </a:cubicBezTo>
                <a:cubicBezTo>
                  <a:pt x="765" y="275"/>
                  <a:pt x="765" y="275"/>
                  <a:pt x="765" y="275"/>
                </a:cubicBezTo>
                <a:cubicBezTo>
                  <a:pt x="775" y="272"/>
                  <a:pt x="785" y="268"/>
                  <a:pt x="795" y="264"/>
                </a:cubicBezTo>
                <a:cubicBezTo>
                  <a:pt x="830" y="313"/>
                  <a:pt x="830" y="313"/>
                  <a:pt x="830" y="313"/>
                </a:cubicBezTo>
                <a:cubicBezTo>
                  <a:pt x="839" y="309"/>
                  <a:pt x="848" y="305"/>
                  <a:pt x="857" y="301"/>
                </a:cubicBezTo>
                <a:cubicBezTo>
                  <a:pt x="844" y="242"/>
                  <a:pt x="844" y="242"/>
                  <a:pt x="844" y="242"/>
                </a:cubicBezTo>
                <a:cubicBezTo>
                  <a:pt x="854" y="237"/>
                  <a:pt x="863" y="233"/>
                  <a:pt x="872" y="227"/>
                </a:cubicBezTo>
                <a:cubicBezTo>
                  <a:pt x="913" y="271"/>
                  <a:pt x="913" y="271"/>
                  <a:pt x="913" y="271"/>
                </a:cubicBezTo>
                <a:cubicBezTo>
                  <a:pt x="922" y="265"/>
                  <a:pt x="930" y="260"/>
                  <a:pt x="939" y="254"/>
                </a:cubicBezTo>
                <a:cubicBezTo>
                  <a:pt x="918" y="198"/>
                  <a:pt x="918" y="198"/>
                  <a:pt x="918" y="198"/>
                </a:cubicBezTo>
                <a:cubicBezTo>
                  <a:pt x="927" y="192"/>
                  <a:pt x="935" y="186"/>
                  <a:pt x="943" y="180"/>
                </a:cubicBezTo>
                <a:cubicBezTo>
                  <a:pt x="990" y="217"/>
                  <a:pt x="990" y="217"/>
                  <a:pt x="990" y="217"/>
                </a:cubicBezTo>
                <a:cubicBezTo>
                  <a:pt x="998" y="210"/>
                  <a:pt x="1006" y="204"/>
                  <a:pt x="1013" y="197"/>
                </a:cubicBezTo>
                <a:cubicBezTo>
                  <a:pt x="985" y="145"/>
                  <a:pt x="985" y="145"/>
                  <a:pt x="985" y="145"/>
                </a:cubicBezTo>
                <a:cubicBezTo>
                  <a:pt x="993" y="138"/>
                  <a:pt x="1000" y="130"/>
                  <a:pt x="1008" y="123"/>
                </a:cubicBezTo>
                <a:cubicBezTo>
                  <a:pt x="1059" y="153"/>
                  <a:pt x="1059" y="153"/>
                  <a:pt x="1059" y="153"/>
                </a:cubicBezTo>
                <a:cubicBezTo>
                  <a:pt x="1066" y="145"/>
                  <a:pt x="1072" y="138"/>
                  <a:pt x="1079" y="130"/>
                </a:cubicBezTo>
                <a:cubicBezTo>
                  <a:pt x="1044" y="82"/>
                  <a:pt x="1044" y="82"/>
                  <a:pt x="1044" y="82"/>
                </a:cubicBezTo>
                <a:cubicBezTo>
                  <a:pt x="1051" y="74"/>
                  <a:pt x="1057" y="66"/>
                  <a:pt x="1063" y="58"/>
                </a:cubicBezTo>
                <a:cubicBezTo>
                  <a:pt x="1118" y="80"/>
                  <a:pt x="1118" y="80"/>
                  <a:pt x="1118" y="80"/>
                </a:cubicBezTo>
                <a:cubicBezTo>
                  <a:pt x="1124" y="72"/>
                  <a:pt x="1129" y="63"/>
                  <a:pt x="1135" y="55"/>
                </a:cubicBezTo>
                <a:cubicBezTo>
                  <a:pt x="1094" y="13"/>
                  <a:pt x="1094" y="13"/>
                  <a:pt x="1094" y="13"/>
                </a:cubicBezTo>
                <a:cubicBezTo>
                  <a:pt x="1096" y="9"/>
                  <a:pt x="1099" y="4"/>
                  <a:pt x="1101" y="0"/>
                </a:cubicBezTo>
                <a:close/>
              </a:path>
            </a:pathLst>
          </a:custGeom>
          <a:solidFill>
            <a:srgbClr val="3F94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29" name="组合 228"/>
          <p:cNvGrpSpPr/>
          <p:nvPr/>
        </p:nvGrpSpPr>
        <p:grpSpPr>
          <a:xfrm>
            <a:off x="2552507" y="-2801"/>
            <a:ext cx="1475831" cy="1242535"/>
            <a:chOff x="3330575" y="3175"/>
            <a:chExt cx="2279650" cy="1919288"/>
          </a:xfrm>
        </p:grpSpPr>
        <p:sp>
          <p:nvSpPr>
            <p:cNvPr id="230" name="Freeform 670"/>
            <p:cNvSpPr/>
            <p:nvPr/>
          </p:nvSpPr>
          <p:spPr bwMode="auto">
            <a:xfrm>
              <a:off x="5116513" y="652463"/>
              <a:ext cx="100013" cy="200025"/>
            </a:xfrm>
            <a:custGeom>
              <a:avLst/>
              <a:gdLst>
                <a:gd name="T0" fmla="*/ 63 w 63"/>
                <a:gd name="T1" fmla="*/ 126 h 126"/>
                <a:gd name="T2" fmla="*/ 0 w 63"/>
                <a:gd name="T3" fmla="*/ 63 h 126"/>
                <a:gd name="T4" fmla="*/ 63 w 63"/>
                <a:gd name="T5" fmla="*/ 0 h 126"/>
                <a:gd name="T6" fmla="*/ 63 w 63"/>
                <a:gd name="T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6">
                  <a:moveTo>
                    <a:pt x="63" y="126"/>
                  </a:moveTo>
                  <a:lnTo>
                    <a:pt x="0" y="63"/>
                  </a:lnTo>
                  <a:lnTo>
                    <a:pt x="63" y="0"/>
                  </a:lnTo>
                  <a:lnTo>
                    <a:pt x="63" y="126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671"/>
            <p:cNvSpPr/>
            <p:nvPr/>
          </p:nvSpPr>
          <p:spPr bwMode="auto">
            <a:xfrm>
              <a:off x="4986338" y="652463"/>
              <a:ext cx="100013" cy="200025"/>
            </a:xfrm>
            <a:custGeom>
              <a:avLst/>
              <a:gdLst>
                <a:gd name="T0" fmla="*/ 63 w 63"/>
                <a:gd name="T1" fmla="*/ 126 h 126"/>
                <a:gd name="T2" fmla="*/ 0 w 63"/>
                <a:gd name="T3" fmla="*/ 63 h 126"/>
                <a:gd name="T4" fmla="*/ 63 w 63"/>
                <a:gd name="T5" fmla="*/ 0 h 126"/>
                <a:gd name="T6" fmla="*/ 63 w 63"/>
                <a:gd name="T7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6">
                  <a:moveTo>
                    <a:pt x="63" y="126"/>
                  </a:moveTo>
                  <a:lnTo>
                    <a:pt x="0" y="63"/>
                  </a:lnTo>
                  <a:lnTo>
                    <a:pt x="63" y="0"/>
                  </a:lnTo>
                  <a:lnTo>
                    <a:pt x="63" y="126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684"/>
            <p:cNvSpPr/>
            <p:nvPr/>
          </p:nvSpPr>
          <p:spPr bwMode="auto">
            <a:xfrm>
              <a:off x="3330575" y="3175"/>
              <a:ext cx="2279650" cy="1919288"/>
            </a:xfrm>
            <a:custGeom>
              <a:avLst/>
              <a:gdLst>
                <a:gd name="T0" fmla="*/ 860 w 909"/>
                <a:gd name="T1" fmla="*/ 261 h 765"/>
                <a:gd name="T2" fmla="*/ 900 w 909"/>
                <a:gd name="T3" fmla="*/ 221 h 765"/>
                <a:gd name="T4" fmla="*/ 844 w 909"/>
                <a:gd name="T5" fmla="*/ 188 h 765"/>
                <a:gd name="T6" fmla="*/ 876 w 909"/>
                <a:gd name="T7" fmla="*/ 141 h 765"/>
                <a:gd name="T8" fmla="*/ 815 w 909"/>
                <a:gd name="T9" fmla="*/ 118 h 765"/>
                <a:gd name="T10" fmla="*/ 837 w 909"/>
                <a:gd name="T11" fmla="*/ 66 h 765"/>
                <a:gd name="T12" fmla="*/ 773 w 909"/>
                <a:gd name="T13" fmla="*/ 55 h 765"/>
                <a:gd name="T14" fmla="*/ 786 w 909"/>
                <a:gd name="T15" fmla="*/ 0 h 765"/>
                <a:gd name="T16" fmla="*/ 746 w 909"/>
                <a:gd name="T17" fmla="*/ 25 h 765"/>
                <a:gd name="T18" fmla="*/ 721 w 909"/>
                <a:gd name="T19" fmla="*/ 0 h 765"/>
                <a:gd name="T20" fmla="*/ 785 w 909"/>
                <a:gd name="T21" fmla="*/ 280 h 765"/>
                <a:gd name="T22" fmla="*/ 124 w 909"/>
                <a:gd name="T23" fmla="*/ 343 h 765"/>
                <a:gd name="T24" fmla="*/ 189 w 909"/>
                <a:gd name="T25" fmla="*/ 0 h 765"/>
                <a:gd name="T26" fmla="*/ 144 w 909"/>
                <a:gd name="T27" fmla="*/ 0 h 765"/>
                <a:gd name="T28" fmla="*/ 114 w 909"/>
                <a:gd name="T29" fmla="*/ 11 h 765"/>
                <a:gd name="T30" fmla="*/ 121 w 909"/>
                <a:gd name="T31" fmla="*/ 75 h 765"/>
                <a:gd name="T32" fmla="*/ 64 w 909"/>
                <a:gd name="T33" fmla="*/ 78 h 765"/>
                <a:gd name="T34" fmla="*/ 83 w 909"/>
                <a:gd name="T35" fmla="*/ 140 h 765"/>
                <a:gd name="T36" fmla="*/ 28 w 909"/>
                <a:gd name="T37" fmla="*/ 154 h 765"/>
                <a:gd name="T38" fmla="*/ 58 w 909"/>
                <a:gd name="T39" fmla="*/ 211 h 765"/>
                <a:gd name="T40" fmla="*/ 7 w 909"/>
                <a:gd name="T41" fmla="*/ 235 h 765"/>
                <a:gd name="T42" fmla="*/ 46 w 909"/>
                <a:gd name="T43" fmla="*/ 286 h 765"/>
                <a:gd name="T44" fmla="*/ 0 w 909"/>
                <a:gd name="T45" fmla="*/ 306 h 765"/>
                <a:gd name="T46" fmla="*/ 46 w 909"/>
                <a:gd name="T47" fmla="*/ 327 h 765"/>
                <a:gd name="T48" fmla="*/ 5 w 909"/>
                <a:gd name="T49" fmla="*/ 377 h 765"/>
                <a:gd name="T50" fmla="*/ 56 w 909"/>
                <a:gd name="T51" fmla="*/ 401 h 765"/>
                <a:gd name="T52" fmla="*/ 24 w 909"/>
                <a:gd name="T53" fmla="*/ 458 h 765"/>
                <a:gd name="T54" fmla="*/ 79 w 909"/>
                <a:gd name="T55" fmla="*/ 473 h 765"/>
                <a:gd name="T56" fmla="*/ 59 w 909"/>
                <a:gd name="T57" fmla="*/ 535 h 765"/>
                <a:gd name="T58" fmla="*/ 115 w 909"/>
                <a:gd name="T59" fmla="*/ 539 h 765"/>
                <a:gd name="T60" fmla="*/ 107 w 909"/>
                <a:gd name="T61" fmla="*/ 604 h 765"/>
                <a:gd name="T62" fmla="*/ 163 w 909"/>
                <a:gd name="T63" fmla="*/ 598 h 765"/>
                <a:gd name="T64" fmla="*/ 166 w 909"/>
                <a:gd name="T65" fmla="*/ 663 h 765"/>
                <a:gd name="T66" fmla="*/ 220 w 909"/>
                <a:gd name="T67" fmla="*/ 647 h 765"/>
                <a:gd name="T68" fmla="*/ 236 w 909"/>
                <a:gd name="T69" fmla="*/ 710 h 765"/>
                <a:gd name="T70" fmla="*/ 286 w 909"/>
                <a:gd name="T71" fmla="*/ 684 h 765"/>
                <a:gd name="T72" fmla="*/ 313 w 909"/>
                <a:gd name="T73" fmla="*/ 743 h 765"/>
                <a:gd name="T74" fmla="*/ 357 w 909"/>
                <a:gd name="T75" fmla="*/ 709 h 765"/>
                <a:gd name="T76" fmla="*/ 394 w 909"/>
                <a:gd name="T77" fmla="*/ 762 h 765"/>
                <a:gd name="T78" fmla="*/ 432 w 909"/>
                <a:gd name="T79" fmla="*/ 720 h 765"/>
                <a:gd name="T80" fmla="*/ 467 w 909"/>
                <a:gd name="T81" fmla="*/ 720 h 765"/>
                <a:gd name="T82" fmla="*/ 504 w 909"/>
                <a:gd name="T83" fmla="*/ 763 h 765"/>
                <a:gd name="T84" fmla="*/ 542 w 909"/>
                <a:gd name="T85" fmla="*/ 711 h 765"/>
                <a:gd name="T86" fmla="*/ 586 w 909"/>
                <a:gd name="T87" fmla="*/ 746 h 765"/>
                <a:gd name="T88" fmla="*/ 614 w 909"/>
                <a:gd name="T89" fmla="*/ 688 h 765"/>
                <a:gd name="T90" fmla="*/ 663 w 909"/>
                <a:gd name="T91" fmla="*/ 715 h 765"/>
                <a:gd name="T92" fmla="*/ 680 w 909"/>
                <a:gd name="T93" fmla="*/ 652 h 765"/>
                <a:gd name="T94" fmla="*/ 734 w 909"/>
                <a:gd name="T95" fmla="*/ 670 h 765"/>
                <a:gd name="T96" fmla="*/ 739 w 909"/>
                <a:gd name="T97" fmla="*/ 605 h 765"/>
                <a:gd name="T98" fmla="*/ 795 w 909"/>
                <a:gd name="T99" fmla="*/ 612 h 765"/>
                <a:gd name="T100" fmla="*/ 788 w 909"/>
                <a:gd name="T101" fmla="*/ 548 h 765"/>
                <a:gd name="T102" fmla="*/ 844 w 909"/>
                <a:gd name="T103" fmla="*/ 544 h 765"/>
                <a:gd name="T104" fmla="*/ 826 w 909"/>
                <a:gd name="T105" fmla="*/ 482 h 765"/>
                <a:gd name="T106" fmla="*/ 881 w 909"/>
                <a:gd name="T107" fmla="*/ 469 h 765"/>
                <a:gd name="T108" fmla="*/ 851 w 909"/>
                <a:gd name="T109" fmla="*/ 411 h 765"/>
                <a:gd name="T110" fmla="*/ 902 w 909"/>
                <a:gd name="T111" fmla="*/ 388 h 765"/>
                <a:gd name="T112" fmla="*/ 863 w 909"/>
                <a:gd name="T113" fmla="*/ 337 h 765"/>
                <a:gd name="T114" fmla="*/ 909 w 909"/>
                <a:gd name="T115" fmla="*/ 317 h 765"/>
                <a:gd name="T116" fmla="*/ 863 w 909"/>
                <a:gd name="T117" fmla="*/ 296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9" h="765">
                  <a:moveTo>
                    <a:pt x="863" y="296"/>
                  </a:moveTo>
                  <a:cubicBezTo>
                    <a:pt x="863" y="284"/>
                    <a:pt x="862" y="273"/>
                    <a:pt x="860" y="261"/>
                  </a:cubicBezTo>
                  <a:cubicBezTo>
                    <a:pt x="904" y="246"/>
                    <a:pt x="904" y="246"/>
                    <a:pt x="904" y="246"/>
                  </a:cubicBezTo>
                  <a:cubicBezTo>
                    <a:pt x="903" y="238"/>
                    <a:pt x="901" y="229"/>
                    <a:pt x="900" y="221"/>
                  </a:cubicBezTo>
                  <a:cubicBezTo>
                    <a:pt x="853" y="221"/>
                    <a:pt x="853" y="221"/>
                    <a:pt x="853" y="221"/>
                  </a:cubicBezTo>
                  <a:cubicBezTo>
                    <a:pt x="851" y="210"/>
                    <a:pt x="848" y="199"/>
                    <a:pt x="844" y="188"/>
                  </a:cubicBezTo>
                  <a:cubicBezTo>
                    <a:pt x="884" y="164"/>
                    <a:pt x="884" y="164"/>
                    <a:pt x="884" y="164"/>
                  </a:cubicBezTo>
                  <a:cubicBezTo>
                    <a:pt x="882" y="156"/>
                    <a:pt x="879" y="148"/>
                    <a:pt x="876" y="141"/>
                  </a:cubicBezTo>
                  <a:cubicBezTo>
                    <a:pt x="830" y="149"/>
                    <a:pt x="830" y="149"/>
                    <a:pt x="830" y="149"/>
                  </a:cubicBezTo>
                  <a:cubicBezTo>
                    <a:pt x="825" y="139"/>
                    <a:pt x="820" y="128"/>
                    <a:pt x="815" y="118"/>
                  </a:cubicBezTo>
                  <a:cubicBezTo>
                    <a:pt x="850" y="88"/>
                    <a:pt x="850" y="88"/>
                    <a:pt x="850" y="88"/>
                  </a:cubicBezTo>
                  <a:cubicBezTo>
                    <a:pt x="846" y="81"/>
                    <a:pt x="842" y="73"/>
                    <a:pt x="837" y="66"/>
                  </a:cubicBezTo>
                  <a:cubicBezTo>
                    <a:pt x="794" y="83"/>
                    <a:pt x="794" y="83"/>
                    <a:pt x="794" y="83"/>
                  </a:cubicBezTo>
                  <a:cubicBezTo>
                    <a:pt x="787" y="74"/>
                    <a:pt x="780" y="64"/>
                    <a:pt x="773" y="55"/>
                  </a:cubicBezTo>
                  <a:cubicBezTo>
                    <a:pt x="802" y="19"/>
                    <a:pt x="802" y="19"/>
                    <a:pt x="802" y="19"/>
                  </a:cubicBezTo>
                  <a:cubicBezTo>
                    <a:pt x="797" y="13"/>
                    <a:pt x="791" y="6"/>
                    <a:pt x="786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746" y="25"/>
                    <a:pt x="746" y="25"/>
                    <a:pt x="746" y="25"/>
                  </a:cubicBezTo>
                  <a:cubicBezTo>
                    <a:pt x="738" y="16"/>
                    <a:pt x="729" y="9"/>
                    <a:pt x="721" y="1"/>
                  </a:cubicBezTo>
                  <a:cubicBezTo>
                    <a:pt x="721" y="0"/>
                    <a:pt x="721" y="0"/>
                    <a:pt x="721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685" y="43"/>
                    <a:pt x="772" y="149"/>
                    <a:pt x="785" y="280"/>
                  </a:cubicBezTo>
                  <a:cubicBezTo>
                    <a:pt x="802" y="463"/>
                    <a:pt x="668" y="624"/>
                    <a:pt x="486" y="642"/>
                  </a:cubicBezTo>
                  <a:cubicBezTo>
                    <a:pt x="303" y="659"/>
                    <a:pt x="141" y="525"/>
                    <a:pt x="124" y="343"/>
                  </a:cubicBezTo>
                  <a:cubicBezTo>
                    <a:pt x="110" y="190"/>
                    <a:pt x="202" y="51"/>
                    <a:pt x="33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3" y="6"/>
                    <a:pt x="176" y="12"/>
                    <a:pt x="170" y="18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0" y="4"/>
                    <a:pt x="117" y="7"/>
                    <a:pt x="114" y="11"/>
                  </a:cubicBezTo>
                  <a:cubicBezTo>
                    <a:pt x="142" y="47"/>
                    <a:pt x="142" y="47"/>
                    <a:pt x="142" y="47"/>
                  </a:cubicBezTo>
                  <a:cubicBezTo>
                    <a:pt x="135" y="56"/>
                    <a:pt x="128" y="65"/>
                    <a:pt x="121" y="75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3" y="64"/>
                    <a:pt x="69" y="71"/>
                    <a:pt x="64" y="78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3" y="119"/>
                    <a:pt x="88" y="130"/>
                    <a:pt x="83" y="140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4" y="138"/>
                    <a:pt x="31" y="146"/>
                    <a:pt x="28" y="154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4" y="189"/>
                    <a:pt x="61" y="200"/>
                    <a:pt x="58" y="211"/>
                  </a:cubicBezTo>
                  <a:cubicBezTo>
                    <a:pt x="12" y="210"/>
                    <a:pt x="12" y="210"/>
                    <a:pt x="12" y="210"/>
                  </a:cubicBezTo>
                  <a:cubicBezTo>
                    <a:pt x="10" y="218"/>
                    <a:pt x="8" y="226"/>
                    <a:pt x="7" y="235"/>
                  </a:cubicBezTo>
                  <a:cubicBezTo>
                    <a:pt x="50" y="251"/>
                    <a:pt x="50" y="251"/>
                    <a:pt x="50" y="251"/>
                  </a:cubicBezTo>
                  <a:cubicBezTo>
                    <a:pt x="48" y="263"/>
                    <a:pt x="47" y="274"/>
                    <a:pt x="46" y="286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297"/>
                    <a:pt x="0" y="301"/>
                    <a:pt x="0" y="306"/>
                  </a:cubicBezTo>
                  <a:cubicBezTo>
                    <a:pt x="0" y="310"/>
                    <a:pt x="0" y="314"/>
                    <a:pt x="0" y="319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46" y="338"/>
                    <a:pt x="47" y="350"/>
                    <a:pt x="49" y="361"/>
                  </a:cubicBezTo>
                  <a:cubicBezTo>
                    <a:pt x="5" y="377"/>
                    <a:pt x="5" y="377"/>
                    <a:pt x="5" y="377"/>
                  </a:cubicBezTo>
                  <a:cubicBezTo>
                    <a:pt x="6" y="385"/>
                    <a:pt x="7" y="394"/>
                    <a:pt x="9" y="402"/>
                  </a:cubicBezTo>
                  <a:cubicBezTo>
                    <a:pt x="56" y="401"/>
                    <a:pt x="56" y="401"/>
                    <a:pt x="56" y="401"/>
                  </a:cubicBezTo>
                  <a:cubicBezTo>
                    <a:pt x="58" y="413"/>
                    <a:pt x="61" y="424"/>
                    <a:pt x="65" y="435"/>
                  </a:cubicBezTo>
                  <a:cubicBezTo>
                    <a:pt x="24" y="458"/>
                    <a:pt x="24" y="458"/>
                    <a:pt x="24" y="458"/>
                  </a:cubicBezTo>
                  <a:cubicBezTo>
                    <a:pt x="27" y="466"/>
                    <a:pt x="30" y="474"/>
                    <a:pt x="33" y="482"/>
                  </a:cubicBezTo>
                  <a:cubicBezTo>
                    <a:pt x="79" y="473"/>
                    <a:pt x="79" y="473"/>
                    <a:pt x="79" y="473"/>
                  </a:cubicBezTo>
                  <a:cubicBezTo>
                    <a:pt x="83" y="484"/>
                    <a:pt x="89" y="494"/>
                    <a:pt x="94" y="505"/>
                  </a:cubicBezTo>
                  <a:cubicBezTo>
                    <a:pt x="59" y="535"/>
                    <a:pt x="59" y="535"/>
                    <a:pt x="59" y="535"/>
                  </a:cubicBezTo>
                  <a:cubicBezTo>
                    <a:pt x="63" y="542"/>
                    <a:pt x="67" y="549"/>
                    <a:pt x="72" y="557"/>
                  </a:cubicBezTo>
                  <a:cubicBezTo>
                    <a:pt x="115" y="539"/>
                    <a:pt x="115" y="539"/>
                    <a:pt x="115" y="539"/>
                  </a:cubicBezTo>
                  <a:cubicBezTo>
                    <a:pt x="122" y="549"/>
                    <a:pt x="128" y="559"/>
                    <a:pt x="136" y="568"/>
                  </a:cubicBezTo>
                  <a:cubicBezTo>
                    <a:pt x="107" y="604"/>
                    <a:pt x="107" y="604"/>
                    <a:pt x="107" y="604"/>
                  </a:cubicBezTo>
                  <a:cubicBezTo>
                    <a:pt x="112" y="610"/>
                    <a:pt x="118" y="617"/>
                    <a:pt x="124" y="623"/>
                  </a:cubicBezTo>
                  <a:cubicBezTo>
                    <a:pt x="163" y="598"/>
                    <a:pt x="163" y="598"/>
                    <a:pt x="163" y="598"/>
                  </a:cubicBezTo>
                  <a:cubicBezTo>
                    <a:pt x="171" y="606"/>
                    <a:pt x="179" y="614"/>
                    <a:pt x="188" y="622"/>
                  </a:cubicBezTo>
                  <a:cubicBezTo>
                    <a:pt x="166" y="663"/>
                    <a:pt x="166" y="663"/>
                    <a:pt x="166" y="663"/>
                  </a:cubicBezTo>
                  <a:cubicBezTo>
                    <a:pt x="173" y="668"/>
                    <a:pt x="179" y="673"/>
                    <a:pt x="186" y="678"/>
                  </a:cubicBezTo>
                  <a:cubicBezTo>
                    <a:pt x="220" y="647"/>
                    <a:pt x="220" y="647"/>
                    <a:pt x="220" y="647"/>
                  </a:cubicBezTo>
                  <a:cubicBezTo>
                    <a:pt x="230" y="653"/>
                    <a:pt x="240" y="660"/>
                    <a:pt x="250" y="665"/>
                  </a:cubicBezTo>
                  <a:cubicBezTo>
                    <a:pt x="236" y="710"/>
                    <a:pt x="236" y="710"/>
                    <a:pt x="236" y="710"/>
                  </a:cubicBezTo>
                  <a:cubicBezTo>
                    <a:pt x="243" y="714"/>
                    <a:pt x="251" y="718"/>
                    <a:pt x="258" y="721"/>
                  </a:cubicBezTo>
                  <a:cubicBezTo>
                    <a:pt x="286" y="684"/>
                    <a:pt x="286" y="684"/>
                    <a:pt x="286" y="684"/>
                  </a:cubicBezTo>
                  <a:cubicBezTo>
                    <a:pt x="296" y="689"/>
                    <a:pt x="307" y="693"/>
                    <a:pt x="318" y="697"/>
                  </a:cubicBezTo>
                  <a:cubicBezTo>
                    <a:pt x="313" y="743"/>
                    <a:pt x="313" y="743"/>
                    <a:pt x="313" y="743"/>
                  </a:cubicBezTo>
                  <a:cubicBezTo>
                    <a:pt x="321" y="746"/>
                    <a:pt x="329" y="748"/>
                    <a:pt x="337" y="750"/>
                  </a:cubicBezTo>
                  <a:cubicBezTo>
                    <a:pt x="357" y="709"/>
                    <a:pt x="357" y="709"/>
                    <a:pt x="357" y="709"/>
                  </a:cubicBezTo>
                  <a:cubicBezTo>
                    <a:pt x="369" y="711"/>
                    <a:pt x="380" y="714"/>
                    <a:pt x="392" y="715"/>
                  </a:cubicBezTo>
                  <a:cubicBezTo>
                    <a:pt x="394" y="762"/>
                    <a:pt x="394" y="762"/>
                    <a:pt x="394" y="762"/>
                  </a:cubicBezTo>
                  <a:cubicBezTo>
                    <a:pt x="403" y="763"/>
                    <a:pt x="411" y="764"/>
                    <a:pt x="420" y="764"/>
                  </a:cubicBezTo>
                  <a:cubicBezTo>
                    <a:pt x="432" y="720"/>
                    <a:pt x="432" y="720"/>
                    <a:pt x="432" y="720"/>
                  </a:cubicBezTo>
                  <a:cubicBezTo>
                    <a:pt x="438" y="720"/>
                    <a:pt x="444" y="720"/>
                    <a:pt x="449" y="720"/>
                  </a:cubicBezTo>
                  <a:cubicBezTo>
                    <a:pt x="455" y="720"/>
                    <a:pt x="461" y="720"/>
                    <a:pt x="467" y="720"/>
                  </a:cubicBezTo>
                  <a:cubicBezTo>
                    <a:pt x="478" y="765"/>
                    <a:pt x="478" y="765"/>
                    <a:pt x="478" y="765"/>
                  </a:cubicBezTo>
                  <a:cubicBezTo>
                    <a:pt x="487" y="765"/>
                    <a:pt x="495" y="764"/>
                    <a:pt x="504" y="763"/>
                  </a:cubicBezTo>
                  <a:cubicBezTo>
                    <a:pt x="507" y="717"/>
                    <a:pt x="507" y="717"/>
                    <a:pt x="507" y="717"/>
                  </a:cubicBezTo>
                  <a:cubicBezTo>
                    <a:pt x="519" y="715"/>
                    <a:pt x="530" y="713"/>
                    <a:pt x="542" y="711"/>
                  </a:cubicBezTo>
                  <a:cubicBezTo>
                    <a:pt x="561" y="753"/>
                    <a:pt x="561" y="753"/>
                    <a:pt x="561" y="753"/>
                  </a:cubicBezTo>
                  <a:cubicBezTo>
                    <a:pt x="569" y="751"/>
                    <a:pt x="578" y="749"/>
                    <a:pt x="586" y="746"/>
                  </a:cubicBezTo>
                  <a:cubicBezTo>
                    <a:pt x="581" y="700"/>
                    <a:pt x="581" y="700"/>
                    <a:pt x="581" y="700"/>
                  </a:cubicBezTo>
                  <a:cubicBezTo>
                    <a:pt x="592" y="697"/>
                    <a:pt x="603" y="693"/>
                    <a:pt x="614" y="688"/>
                  </a:cubicBezTo>
                  <a:cubicBezTo>
                    <a:pt x="640" y="726"/>
                    <a:pt x="640" y="726"/>
                    <a:pt x="640" y="726"/>
                  </a:cubicBezTo>
                  <a:cubicBezTo>
                    <a:pt x="648" y="723"/>
                    <a:pt x="656" y="719"/>
                    <a:pt x="663" y="715"/>
                  </a:cubicBezTo>
                  <a:cubicBezTo>
                    <a:pt x="650" y="670"/>
                    <a:pt x="650" y="670"/>
                    <a:pt x="650" y="670"/>
                  </a:cubicBezTo>
                  <a:cubicBezTo>
                    <a:pt x="661" y="665"/>
                    <a:pt x="671" y="659"/>
                    <a:pt x="680" y="652"/>
                  </a:cubicBezTo>
                  <a:cubicBezTo>
                    <a:pt x="713" y="685"/>
                    <a:pt x="713" y="685"/>
                    <a:pt x="713" y="685"/>
                  </a:cubicBezTo>
                  <a:cubicBezTo>
                    <a:pt x="720" y="680"/>
                    <a:pt x="727" y="675"/>
                    <a:pt x="734" y="670"/>
                  </a:cubicBezTo>
                  <a:cubicBezTo>
                    <a:pt x="713" y="628"/>
                    <a:pt x="713" y="628"/>
                    <a:pt x="713" y="628"/>
                  </a:cubicBezTo>
                  <a:cubicBezTo>
                    <a:pt x="722" y="621"/>
                    <a:pt x="731" y="613"/>
                    <a:pt x="739" y="605"/>
                  </a:cubicBezTo>
                  <a:cubicBezTo>
                    <a:pt x="778" y="631"/>
                    <a:pt x="778" y="631"/>
                    <a:pt x="778" y="631"/>
                  </a:cubicBezTo>
                  <a:cubicBezTo>
                    <a:pt x="784" y="625"/>
                    <a:pt x="789" y="618"/>
                    <a:pt x="795" y="612"/>
                  </a:cubicBezTo>
                  <a:cubicBezTo>
                    <a:pt x="767" y="575"/>
                    <a:pt x="767" y="575"/>
                    <a:pt x="767" y="575"/>
                  </a:cubicBezTo>
                  <a:cubicBezTo>
                    <a:pt x="774" y="567"/>
                    <a:pt x="781" y="557"/>
                    <a:pt x="788" y="548"/>
                  </a:cubicBezTo>
                  <a:cubicBezTo>
                    <a:pt x="831" y="566"/>
                    <a:pt x="831" y="566"/>
                    <a:pt x="831" y="566"/>
                  </a:cubicBezTo>
                  <a:cubicBezTo>
                    <a:pt x="836" y="559"/>
                    <a:pt x="840" y="552"/>
                    <a:pt x="844" y="544"/>
                  </a:cubicBezTo>
                  <a:cubicBezTo>
                    <a:pt x="810" y="514"/>
                    <a:pt x="810" y="514"/>
                    <a:pt x="810" y="514"/>
                  </a:cubicBezTo>
                  <a:cubicBezTo>
                    <a:pt x="816" y="503"/>
                    <a:pt x="821" y="493"/>
                    <a:pt x="826" y="482"/>
                  </a:cubicBezTo>
                  <a:cubicBezTo>
                    <a:pt x="871" y="493"/>
                    <a:pt x="871" y="493"/>
                    <a:pt x="871" y="493"/>
                  </a:cubicBezTo>
                  <a:cubicBezTo>
                    <a:pt x="875" y="485"/>
                    <a:pt x="878" y="477"/>
                    <a:pt x="881" y="469"/>
                  </a:cubicBezTo>
                  <a:cubicBezTo>
                    <a:pt x="841" y="445"/>
                    <a:pt x="841" y="445"/>
                    <a:pt x="841" y="445"/>
                  </a:cubicBezTo>
                  <a:cubicBezTo>
                    <a:pt x="845" y="434"/>
                    <a:pt x="848" y="423"/>
                    <a:pt x="851" y="411"/>
                  </a:cubicBezTo>
                  <a:cubicBezTo>
                    <a:pt x="897" y="413"/>
                    <a:pt x="897" y="413"/>
                    <a:pt x="897" y="413"/>
                  </a:cubicBezTo>
                  <a:cubicBezTo>
                    <a:pt x="899" y="405"/>
                    <a:pt x="901" y="396"/>
                    <a:pt x="902" y="388"/>
                  </a:cubicBezTo>
                  <a:cubicBezTo>
                    <a:pt x="859" y="371"/>
                    <a:pt x="859" y="371"/>
                    <a:pt x="859" y="371"/>
                  </a:cubicBezTo>
                  <a:cubicBezTo>
                    <a:pt x="861" y="360"/>
                    <a:pt x="862" y="348"/>
                    <a:pt x="863" y="337"/>
                  </a:cubicBezTo>
                  <a:cubicBezTo>
                    <a:pt x="908" y="330"/>
                    <a:pt x="908" y="330"/>
                    <a:pt x="908" y="330"/>
                  </a:cubicBezTo>
                  <a:cubicBezTo>
                    <a:pt x="909" y="326"/>
                    <a:pt x="909" y="321"/>
                    <a:pt x="909" y="317"/>
                  </a:cubicBezTo>
                  <a:cubicBezTo>
                    <a:pt x="909" y="313"/>
                    <a:pt x="909" y="308"/>
                    <a:pt x="909" y="304"/>
                  </a:cubicBezTo>
                  <a:lnTo>
                    <a:pt x="863" y="2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文本框 232"/>
            <p:cNvSpPr txBox="1"/>
            <p:nvPr/>
          </p:nvSpPr>
          <p:spPr>
            <a:xfrm>
              <a:off x="4042817" y="123826"/>
              <a:ext cx="869602" cy="713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4" name="矩形 56"/>
            <p:cNvSpPr>
              <a:spLocks noChangeArrowheads="1"/>
            </p:cNvSpPr>
            <p:nvPr/>
          </p:nvSpPr>
          <p:spPr bwMode="auto">
            <a:xfrm>
              <a:off x="3663354" y="745647"/>
              <a:ext cx="1614091" cy="35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2301790" y="3547455"/>
            <a:ext cx="319627" cy="154161"/>
            <a:chOff x="2681288" y="4995863"/>
            <a:chExt cx="493713" cy="238125"/>
          </a:xfrm>
        </p:grpSpPr>
        <p:sp>
          <p:nvSpPr>
            <p:cNvPr id="236" name="Freeform 488"/>
            <p:cNvSpPr/>
            <p:nvPr/>
          </p:nvSpPr>
          <p:spPr bwMode="auto">
            <a:xfrm>
              <a:off x="3054351" y="4995863"/>
              <a:ext cx="120650" cy="238125"/>
            </a:xfrm>
            <a:custGeom>
              <a:avLst/>
              <a:gdLst>
                <a:gd name="T0" fmla="*/ 0 w 76"/>
                <a:gd name="T1" fmla="*/ 150 h 150"/>
                <a:gd name="T2" fmla="*/ 76 w 76"/>
                <a:gd name="T3" fmla="*/ 74 h 150"/>
                <a:gd name="T4" fmla="*/ 0 w 76"/>
                <a:gd name="T5" fmla="*/ 0 h 150"/>
                <a:gd name="T6" fmla="*/ 0 w 76"/>
                <a:gd name="T7" fmla="*/ 49 h 150"/>
                <a:gd name="T8" fmla="*/ 0 w 76"/>
                <a:gd name="T9" fmla="*/ 101 h 150"/>
                <a:gd name="T10" fmla="*/ 0 w 76"/>
                <a:gd name="T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150">
                  <a:moveTo>
                    <a:pt x="0" y="150"/>
                  </a:moveTo>
                  <a:lnTo>
                    <a:pt x="76" y="74"/>
                  </a:lnTo>
                  <a:lnTo>
                    <a:pt x="0" y="0"/>
                  </a:lnTo>
                  <a:lnTo>
                    <a:pt x="0" y="49"/>
                  </a:lnTo>
                  <a:lnTo>
                    <a:pt x="0" y="101"/>
                  </a:lnTo>
                  <a:lnTo>
                    <a:pt x="0" y="150"/>
                  </a:lnTo>
                  <a:close/>
                </a:path>
              </a:pathLst>
            </a:cu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Oval 489"/>
            <p:cNvSpPr>
              <a:spLocks noChangeArrowheads="1"/>
            </p:cNvSpPr>
            <p:nvPr/>
          </p:nvSpPr>
          <p:spPr bwMode="auto">
            <a:xfrm>
              <a:off x="2932113" y="5072063"/>
              <a:ext cx="87313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Oval 490"/>
            <p:cNvSpPr>
              <a:spLocks noChangeArrowheads="1"/>
            </p:cNvSpPr>
            <p:nvPr/>
          </p:nvSpPr>
          <p:spPr bwMode="auto">
            <a:xfrm>
              <a:off x="2806701" y="5072063"/>
              <a:ext cx="90488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Oval 491"/>
            <p:cNvSpPr>
              <a:spLocks noChangeArrowheads="1"/>
            </p:cNvSpPr>
            <p:nvPr/>
          </p:nvSpPr>
          <p:spPr bwMode="auto">
            <a:xfrm>
              <a:off x="2681288" y="5072063"/>
              <a:ext cx="87313" cy="87313"/>
            </a:xfrm>
            <a:prstGeom prst="ellipse">
              <a:avLst/>
            </a:prstGeom>
            <a:solidFill>
              <a:srgbClr val="002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1279525" y="1247776"/>
            <a:ext cx="2196275" cy="2197302"/>
            <a:chOff x="1279525" y="1247775"/>
            <a:chExt cx="3392488" cy="3394075"/>
          </a:xfrm>
        </p:grpSpPr>
        <p:sp>
          <p:nvSpPr>
            <p:cNvPr id="241" name="Freeform 675"/>
            <p:cNvSpPr>
              <a:spLocks noEditPoints="1"/>
            </p:cNvSpPr>
            <p:nvPr/>
          </p:nvSpPr>
          <p:spPr bwMode="auto">
            <a:xfrm>
              <a:off x="1279525" y="1247775"/>
              <a:ext cx="3392488" cy="3394075"/>
            </a:xfrm>
            <a:custGeom>
              <a:avLst/>
              <a:gdLst>
                <a:gd name="T0" fmla="*/ 701 w 1353"/>
                <a:gd name="T1" fmla="*/ 1346 h 1353"/>
                <a:gd name="T2" fmla="*/ 616 w 1353"/>
                <a:gd name="T3" fmla="*/ 1344 h 1353"/>
                <a:gd name="T4" fmla="*/ 544 w 1353"/>
                <a:gd name="T5" fmla="*/ 1333 h 1353"/>
                <a:gd name="T6" fmla="*/ 807 w 1353"/>
                <a:gd name="T7" fmla="*/ 1340 h 1353"/>
                <a:gd name="T8" fmla="*/ 493 w 1353"/>
                <a:gd name="T9" fmla="*/ 1321 h 1353"/>
                <a:gd name="T10" fmla="*/ 441 w 1353"/>
                <a:gd name="T11" fmla="*/ 1310 h 1353"/>
                <a:gd name="T12" fmla="*/ 928 w 1353"/>
                <a:gd name="T13" fmla="*/ 1304 h 1353"/>
                <a:gd name="T14" fmla="*/ 974 w 1353"/>
                <a:gd name="T15" fmla="*/ 1277 h 1353"/>
                <a:gd name="T16" fmla="*/ 362 w 1353"/>
                <a:gd name="T17" fmla="*/ 1275 h 1353"/>
                <a:gd name="T18" fmla="*/ 1020 w 1353"/>
                <a:gd name="T19" fmla="*/ 1252 h 1353"/>
                <a:gd name="T20" fmla="*/ 1048 w 1353"/>
                <a:gd name="T21" fmla="*/ 1235 h 1353"/>
                <a:gd name="T22" fmla="*/ 276 w 1353"/>
                <a:gd name="T23" fmla="*/ 1214 h 1353"/>
                <a:gd name="T24" fmla="*/ 221 w 1353"/>
                <a:gd name="T25" fmla="*/ 1168 h 1353"/>
                <a:gd name="T26" fmla="*/ 1130 w 1353"/>
                <a:gd name="T27" fmla="*/ 1170 h 1353"/>
                <a:gd name="T28" fmla="*/ 193 w 1353"/>
                <a:gd name="T29" fmla="*/ 1149 h 1353"/>
                <a:gd name="T30" fmla="*/ 1168 w 1353"/>
                <a:gd name="T31" fmla="*/ 1132 h 1353"/>
                <a:gd name="T32" fmla="*/ 162 w 1353"/>
                <a:gd name="T33" fmla="*/ 1106 h 1353"/>
                <a:gd name="T34" fmla="*/ 119 w 1353"/>
                <a:gd name="T35" fmla="*/ 1048 h 1353"/>
                <a:gd name="T36" fmla="*/ 1239 w 1353"/>
                <a:gd name="T37" fmla="*/ 1053 h 1353"/>
                <a:gd name="T38" fmla="*/ 91 w 1353"/>
                <a:gd name="T39" fmla="*/ 1003 h 1353"/>
                <a:gd name="T40" fmla="*/ 62 w 1353"/>
                <a:gd name="T41" fmla="*/ 958 h 1353"/>
                <a:gd name="T42" fmla="*/ 1299 w 1353"/>
                <a:gd name="T43" fmla="*/ 942 h 1353"/>
                <a:gd name="T44" fmla="*/ 1312 w 1353"/>
                <a:gd name="T45" fmla="*/ 891 h 1353"/>
                <a:gd name="T46" fmla="*/ 31 w 1353"/>
                <a:gd name="T47" fmla="*/ 878 h 1353"/>
                <a:gd name="T48" fmla="*/ 1327 w 1353"/>
                <a:gd name="T49" fmla="*/ 840 h 1353"/>
                <a:gd name="T50" fmla="*/ 1334 w 1353"/>
                <a:gd name="T51" fmla="*/ 808 h 1353"/>
                <a:gd name="T52" fmla="*/ 13 w 1353"/>
                <a:gd name="T53" fmla="*/ 773 h 1353"/>
                <a:gd name="T54" fmla="*/ 7 w 1353"/>
                <a:gd name="T55" fmla="*/ 701 h 1353"/>
                <a:gd name="T56" fmla="*/ 1352 w 1353"/>
                <a:gd name="T57" fmla="*/ 704 h 1353"/>
                <a:gd name="T58" fmla="*/ 1 w 1353"/>
                <a:gd name="T59" fmla="*/ 648 h 1353"/>
                <a:gd name="T60" fmla="*/ 3 w 1353"/>
                <a:gd name="T61" fmla="*/ 615 h 1353"/>
                <a:gd name="T62" fmla="*/ 1348 w 1353"/>
                <a:gd name="T63" fmla="*/ 598 h 1353"/>
                <a:gd name="T64" fmla="*/ 1336 w 1353"/>
                <a:gd name="T65" fmla="*/ 526 h 1353"/>
                <a:gd name="T66" fmla="*/ 27 w 1353"/>
                <a:gd name="T67" fmla="*/ 512 h 1353"/>
                <a:gd name="T68" fmla="*/ 1322 w 1353"/>
                <a:gd name="T69" fmla="*/ 475 h 1353"/>
                <a:gd name="T70" fmla="*/ 1299 w 1353"/>
                <a:gd name="T71" fmla="*/ 427 h 1353"/>
                <a:gd name="T72" fmla="*/ 68 w 1353"/>
                <a:gd name="T73" fmla="*/ 394 h 1353"/>
                <a:gd name="T74" fmla="*/ 87 w 1353"/>
                <a:gd name="T75" fmla="*/ 345 h 1353"/>
                <a:gd name="T76" fmla="*/ 1262 w 1353"/>
                <a:gd name="T77" fmla="*/ 350 h 1353"/>
                <a:gd name="T78" fmla="*/ 115 w 1353"/>
                <a:gd name="T79" fmla="*/ 299 h 1353"/>
                <a:gd name="T80" fmla="*/ 134 w 1353"/>
                <a:gd name="T81" fmla="*/ 272 h 1353"/>
                <a:gd name="T82" fmla="*/ 1209 w 1353"/>
                <a:gd name="T83" fmla="*/ 258 h 1353"/>
                <a:gd name="T84" fmla="*/ 1160 w 1353"/>
                <a:gd name="T85" fmla="*/ 204 h 1353"/>
                <a:gd name="T86" fmla="*/ 218 w 1353"/>
                <a:gd name="T87" fmla="*/ 179 h 1353"/>
                <a:gd name="T88" fmla="*/ 1118 w 1353"/>
                <a:gd name="T89" fmla="*/ 172 h 1353"/>
                <a:gd name="T90" fmla="*/ 263 w 1353"/>
                <a:gd name="T91" fmla="*/ 149 h 1353"/>
                <a:gd name="T92" fmla="*/ 302 w 1353"/>
                <a:gd name="T93" fmla="*/ 113 h 1353"/>
                <a:gd name="T94" fmla="*/ 1050 w 1353"/>
                <a:gd name="T95" fmla="*/ 120 h 1353"/>
                <a:gd name="T96" fmla="*/ 347 w 1353"/>
                <a:gd name="T97" fmla="*/ 85 h 1353"/>
                <a:gd name="T98" fmla="*/ 377 w 1353"/>
                <a:gd name="T99" fmla="*/ 70 h 1353"/>
                <a:gd name="T100" fmla="*/ 961 w 1353"/>
                <a:gd name="T101" fmla="*/ 62 h 1353"/>
                <a:gd name="T102" fmla="*/ 893 w 1353"/>
                <a:gd name="T103" fmla="*/ 35 h 1353"/>
                <a:gd name="T104" fmla="*/ 477 w 1353"/>
                <a:gd name="T105" fmla="*/ 36 h 1353"/>
                <a:gd name="T106" fmla="*/ 842 w 1353"/>
                <a:gd name="T107" fmla="*/ 20 h 1353"/>
                <a:gd name="T108" fmla="*/ 789 w 1353"/>
                <a:gd name="T109" fmla="*/ 16 h 1353"/>
                <a:gd name="T110" fmla="*/ 599 w 1353"/>
                <a:gd name="T111" fmla="*/ 11 h 1353"/>
                <a:gd name="T112" fmla="*/ 651 w 1353"/>
                <a:gd name="T113" fmla="*/ 0 h 1353"/>
                <a:gd name="T114" fmla="*/ 704 w 1353"/>
                <a:gd name="T115" fmla="*/ 7 h 1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53" h="1353">
                  <a:moveTo>
                    <a:pt x="649" y="1346"/>
                  </a:moveTo>
                  <a:cubicBezTo>
                    <a:pt x="648" y="1352"/>
                    <a:pt x="648" y="1352"/>
                    <a:pt x="648" y="1352"/>
                  </a:cubicBezTo>
                  <a:cubicBezTo>
                    <a:pt x="655" y="1352"/>
                    <a:pt x="662" y="1353"/>
                    <a:pt x="668" y="1353"/>
                  </a:cubicBezTo>
                  <a:cubicBezTo>
                    <a:pt x="668" y="1346"/>
                    <a:pt x="668" y="1346"/>
                    <a:pt x="668" y="1346"/>
                  </a:cubicBezTo>
                  <a:cubicBezTo>
                    <a:pt x="662" y="1346"/>
                    <a:pt x="655" y="1346"/>
                    <a:pt x="649" y="1346"/>
                  </a:cubicBezTo>
                  <a:moveTo>
                    <a:pt x="721" y="1345"/>
                  </a:moveTo>
                  <a:cubicBezTo>
                    <a:pt x="714" y="1346"/>
                    <a:pt x="708" y="1346"/>
                    <a:pt x="701" y="1346"/>
                  </a:cubicBezTo>
                  <a:cubicBezTo>
                    <a:pt x="702" y="1352"/>
                    <a:pt x="702" y="1352"/>
                    <a:pt x="702" y="1352"/>
                  </a:cubicBezTo>
                  <a:cubicBezTo>
                    <a:pt x="708" y="1352"/>
                    <a:pt x="715" y="1352"/>
                    <a:pt x="721" y="1351"/>
                  </a:cubicBezTo>
                  <a:cubicBezTo>
                    <a:pt x="721" y="1345"/>
                    <a:pt x="721" y="1345"/>
                    <a:pt x="721" y="1345"/>
                  </a:cubicBezTo>
                  <a:moveTo>
                    <a:pt x="596" y="1342"/>
                  </a:moveTo>
                  <a:cubicBezTo>
                    <a:pt x="596" y="1348"/>
                    <a:pt x="596" y="1348"/>
                    <a:pt x="596" y="1348"/>
                  </a:cubicBezTo>
                  <a:cubicBezTo>
                    <a:pt x="602" y="1349"/>
                    <a:pt x="609" y="1349"/>
                    <a:pt x="615" y="1350"/>
                  </a:cubicBezTo>
                  <a:cubicBezTo>
                    <a:pt x="616" y="1344"/>
                    <a:pt x="616" y="1344"/>
                    <a:pt x="616" y="1344"/>
                  </a:cubicBezTo>
                  <a:cubicBezTo>
                    <a:pt x="609" y="1343"/>
                    <a:pt x="603" y="1342"/>
                    <a:pt x="596" y="1342"/>
                  </a:cubicBezTo>
                  <a:moveTo>
                    <a:pt x="773" y="1340"/>
                  </a:moveTo>
                  <a:cubicBezTo>
                    <a:pt x="767" y="1340"/>
                    <a:pt x="760" y="1341"/>
                    <a:pt x="754" y="1342"/>
                  </a:cubicBezTo>
                  <a:cubicBezTo>
                    <a:pt x="755" y="1348"/>
                    <a:pt x="755" y="1348"/>
                    <a:pt x="755" y="1348"/>
                  </a:cubicBezTo>
                  <a:cubicBezTo>
                    <a:pt x="761" y="1347"/>
                    <a:pt x="768" y="1347"/>
                    <a:pt x="774" y="1346"/>
                  </a:cubicBezTo>
                  <a:cubicBezTo>
                    <a:pt x="773" y="1340"/>
                    <a:pt x="773" y="1340"/>
                    <a:pt x="773" y="1340"/>
                  </a:cubicBezTo>
                  <a:moveTo>
                    <a:pt x="544" y="1333"/>
                  </a:moveTo>
                  <a:cubicBezTo>
                    <a:pt x="543" y="1339"/>
                    <a:pt x="543" y="1339"/>
                    <a:pt x="543" y="1339"/>
                  </a:cubicBezTo>
                  <a:cubicBezTo>
                    <a:pt x="550" y="1341"/>
                    <a:pt x="556" y="1342"/>
                    <a:pt x="563" y="1343"/>
                  </a:cubicBezTo>
                  <a:cubicBezTo>
                    <a:pt x="564" y="1337"/>
                    <a:pt x="564" y="1337"/>
                    <a:pt x="564" y="1337"/>
                  </a:cubicBezTo>
                  <a:cubicBezTo>
                    <a:pt x="557" y="1336"/>
                    <a:pt x="551" y="1335"/>
                    <a:pt x="544" y="1333"/>
                  </a:cubicBezTo>
                  <a:moveTo>
                    <a:pt x="825" y="1330"/>
                  </a:moveTo>
                  <a:cubicBezTo>
                    <a:pt x="819" y="1331"/>
                    <a:pt x="812" y="1333"/>
                    <a:pt x="806" y="1334"/>
                  </a:cubicBezTo>
                  <a:cubicBezTo>
                    <a:pt x="807" y="1340"/>
                    <a:pt x="807" y="1340"/>
                    <a:pt x="807" y="1340"/>
                  </a:cubicBezTo>
                  <a:cubicBezTo>
                    <a:pt x="813" y="1339"/>
                    <a:pt x="820" y="1337"/>
                    <a:pt x="827" y="1336"/>
                  </a:cubicBezTo>
                  <a:cubicBezTo>
                    <a:pt x="825" y="1330"/>
                    <a:pt x="825" y="1330"/>
                    <a:pt x="825" y="1330"/>
                  </a:cubicBezTo>
                  <a:moveTo>
                    <a:pt x="493" y="1321"/>
                  </a:moveTo>
                  <a:cubicBezTo>
                    <a:pt x="491" y="1327"/>
                    <a:pt x="491" y="1327"/>
                    <a:pt x="491" y="1327"/>
                  </a:cubicBezTo>
                  <a:cubicBezTo>
                    <a:pt x="498" y="1329"/>
                    <a:pt x="504" y="1330"/>
                    <a:pt x="511" y="1332"/>
                  </a:cubicBezTo>
                  <a:cubicBezTo>
                    <a:pt x="512" y="1326"/>
                    <a:pt x="512" y="1326"/>
                    <a:pt x="512" y="1326"/>
                  </a:cubicBezTo>
                  <a:cubicBezTo>
                    <a:pt x="506" y="1325"/>
                    <a:pt x="499" y="1323"/>
                    <a:pt x="493" y="1321"/>
                  </a:cubicBezTo>
                  <a:moveTo>
                    <a:pt x="876" y="1316"/>
                  </a:moveTo>
                  <a:cubicBezTo>
                    <a:pt x="870" y="1318"/>
                    <a:pt x="863" y="1320"/>
                    <a:pt x="857" y="1322"/>
                  </a:cubicBezTo>
                  <a:cubicBezTo>
                    <a:pt x="859" y="1328"/>
                    <a:pt x="859" y="1328"/>
                    <a:pt x="859" y="1328"/>
                  </a:cubicBezTo>
                  <a:cubicBezTo>
                    <a:pt x="865" y="1326"/>
                    <a:pt x="872" y="1324"/>
                    <a:pt x="878" y="1322"/>
                  </a:cubicBezTo>
                  <a:cubicBezTo>
                    <a:pt x="876" y="1316"/>
                    <a:pt x="876" y="1316"/>
                    <a:pt x="876" y="1316"/>
                  </a:cubicBezTo>
                  <a:moveTo>
                    <a:pt x="443" y="1305"/>
                  </a:moveTo>
                  <a:cubicBezTo>
                    <a:pt x="441" y="1310"/>
                    <a:pt x="441" y="1310"/>
                    <a:pt x="441" y="1310"/>
                  </a:cubicBezTo>
                  <a:cubicBezTo>
                    <a:pt x="447" y="1313"/>
                    <a:pt x="453" y="1315"/>
                    <a:pt x="460" y="1317"/>
                  </a:cubicBezTo>
                  <a:cubicBezTo>
                    <a:pt x="462" y="1311"/>
                    <a:pt x="462" y="1311"/>
                    <a:pt x="462" y="1311"/>
                  </a:cubicBezTo>
                  <a:cubicBezTo>
                    <a:pt x="456" y="1309"/>
                    <a:pt x="449" y="1307"/>
                    <a:pt x="443" y="1305"/>
                  </a:cubicBezTo>
                  <a:moveTo>
                    <a:pt x="926" y="1299"/>
                  </a:moveTo>
                  <a:cubicBezTo>
                    <a:pt x="919" y="1301"/>
                    <a:pt x="913" y="1304"/>
                    <a:pt x="907" y="1306"/>
                  </a:cubicBezTo>
                  <a:cubicBezTo>
                    <a:pt x="909" y="1312"/>
                    <a:pt x="909" y="1312"/>
                    <a:pt x="909" y="1312"/>
                  </a:cubicBezTo>
                  <a:cubicBezTo>
                    <a:pt x="915" y="1309"/>
                    <a:pt x="922" y="1307"/>
                    <a:pt x="928" y="1304"/>
                  </a:cubicBezTo>
                  <a:cubicBezTo>
                    <a:pt x="926" y="1299"/>
                    <a:pt x="926" y="1299"/>
                    <a:pt x="926" y="1299"/>
                  </a:cubicBezTo>
                  <a:moveTo>
                    <a:pt x="395" y="1284"/>
                  </a:moveTo>
                  <a:cubicBezTo>
                    <a:pt x="392" y="1290"/>
                    <a:pt x="392" y="1290"/>
                    <a:pt x="392" y="1290"/>
                  </a:cubicBezTo>
                  <a:cubicBezTo>
                    <a:pt x="398" y="1293"/>
                    <a:pt x="404" y="1296"/>
                    <a:pt x="410" y="1298"/>
                  </a:cubicBezTo>
                  <a:cubicBezTo>
                    <a:pt x="413" y="1293"/>
                    <a:pt x="413" y="1293"/>
                    <a:pt x="413" y="1293"/>
                  </a:cubicBezTo>
                  <a:cubicBezTo>
                    <a:pt x="407" y="1290"/>
                    <a:pt x="401" y="1287"/>
                    <a:pt x="395" y="1284"/>
                  </a:cubicBezTo>
                  <a:moveTo>
                    <a:pt x="974" y="1277"/>
                  </a:moveTo>
                  <a:cubicBezTo>
                    <a:pt x="968" y="1280"/>
                    <a:pt x="962" y="1283"/>
                    <a:pt x="956" y="1286"/>
                  </a:cubicBezTo>
                  <a:cubicBezTo>
                    <a:pt x="958" y="1291"/>
                    <a:pt x="958" y="1291"/>
                    <a:pt x="958" y="1291"/>
                  </a:cubicBezTo>
                  <a:cubicBezTo>
                    <a:pt x="964" y="1289"/>
                    <a:pt x="970" y="1286"/>
                    <a:pt x="976" y="1283"/>
                  </a:cubicBezTo>
                  <a:cubicBezTo>
                    <a:pt x="974" y="1277"/>
                    <a:pt x="974" y="1277"/>
                    <a:pt x="974" y="1277"/>
                  </a:cubicBezTo>
                  <a:moveTo>
                    <a:pt x="348" y="1260"/>
                  </a:moveTo>
                  <a:cubicBezTo>
                    <a:pt x="345" y="1266"/>
                    <a:pt x="345" y="1266"/>
                    <a:pt x="345" y="1266"/>
                  </a:cubicBezTo>
                  <a:cubicBezTo>
                    <a:pt x="351" y="1269"/>
                    <a:pt x="356" y="1272"/>
                    <a:pt x="362" y="1275"/>
                  </a:cubicBezTo>
                  <a:cubicBezTo>
                    <a:pt x="365" y="1270"/>
                    <a:pt x="365" y="1270"/>
                    <a:pt x="365" y="1270"/>
                  </a:cubicBezTo>
                  <a:cubicBezTo>
                    <a:pt x="359" y="1267"/>
                    <a:pt x="354" y="1264"/>
                    <a:pt x="348" y="1260"/>
                  </a:cubicBezTo>
                  <a:moveTo>
                    <a:pt x="1020" y="1252"/>
                  </a:moveTo>
                  <a:cubicBezTo>
                    <a:pt x="1014" y="1256"/>
                    <a:pt x="1009" y="1259"/>
                    <a:pt x="1003" y="1262"/>
                  </a:cubicBezTo>
                  <a:cubicBezTo>
                    <a:pt x="1006" y="1267"/>
                    <a:pt x="1006" y="1267"/>
                    <a:pt x="1006" y="1267"/>
                  </a:cubicBezTo>
                  <a:cubicBezTo>
                    <a:pt x="1012" y="1264"/>
                    <a:pt x="1017" y="1261"/>
                    <a:pt x="1023" y="1257"/>
                  </a:cubicBezTo>
                  <a:cubicBezTo>
                    <a:pt x="1020" y="1252"/>
                    <a:pt x="1020" y="1252"/>
                    <a:pt x="1020" y="1252"/>
                  </a:cubicBezTo>
                  <a:moveTo>
                    <a:pt x="303" y="1233"/>
                  </a:moveTo>
                  <a:cubicBezTo>
                    <a:pt x="300" y="1238"/>
                    <a:pt x="300" y="1238"/>
                    <a:pt x="300" y="1238"/>
                  </a:cubicBezTo>
                  <a:cubicBezTo>
                    <a:pt x="305" y="1242"/>
                    <a:pt x="311" y="1245"/>
                    <a:pt x="316" y="1249"/>
                  </a:cubicBezTo>
                  <a:cubicBezTo>
                    <a:pt x="320" y="1244"/>
                    <a:pt x="320" y="1244"/>
                    <a:pt x="320" y="1244"/>
                  </a:cubicBezTo>
                  <a:cubicBezTo>
                    <a:pt x="314" y="1240"/>
                    <a:pt x="308" y="1237"/>
                    <a:pt x="303" y="1233"/>
                  </a:cubicBezTo>
                  <a:moveTo>
                    <a:pt x="1064" y="1223"/>
                  </a:moveTo>
                  <a:cubicBezTo>
                    <a:pt x="1059" y="1227"/>
                    <a:pt x="1053" y="1231"/>
                    <a:pt x="1048" y="1235"/>
                  </a:cubicBezTo>
                  <a:cubicBezTo>
                    <a:pt x="1051" y="1240"/>
                    <a:pt x="1051" y="1240"/>
                    <a:pt x="1051" y="1240"/>
                  </a:cubicBezTo>
                  <a:cubicBezTo>
                    <a:pt x="1057" y="1236"/>
                    <a:pt x="1062" y="1232"/>
                    <a:pt x="1068" y="1228"/>
                  </a:cubicBezTo>
                  <a:cubicBezTo>
                    <a:pt x="1064" y="1223"/>
                    <a:pt x="1064" y="1223"/>
                    <a:pt x="1064" y="1223"/>
                  </a:cubicBezTo>
                  <a:moveTo>
                    <a:pt x="261" y="1202"/>
                  </a:moveTo>
                  <a:cubicBezTo>
                    <a:pt x="257" y="1207"/>
                    <a:pt x="257" y="1207"/>
                    <a:pt x="257" y="1207"/>
                  </a:cubicBezTo>
                  <a:cubicBezTo>
                    <a:pt x="262" y="1211"/>
                    <a:pt x="267" y="1215"/>
                    <a:pt x="273" y="1219"/>
                  </a:cubicBezTo>
                  <a:cubicBezTo>
                    <a:pt x="276" y="1214"/>
                    <a:pt x="276" y="1214"/>
                    <a:pt x="276" y="1214"/>
                  </a:cubicBezTo>
                  <a:cubicBezTo>
                    <a:pt x="271" y="1210"/>
                    <a:pt x="266" y="1206"/>
                    <a:pt x="261" y="1202"/>
                  </a:cubicBezTo>
                  <a:moveTo>
                    <a:pt x="1106" y="1191"/>
                  </a:moveTo>
                  <a:cubicBezTo>
                    <a:pt x="1101" y="1195"/>
                    <a:pt x="1096" y="1200"/>
                    <a:pt x="1090" y="1204"/>
                  </a:cubicBezTo>
                  <a:cubicBezTo>
                    <a:pt x="1094" y="1209"/>
                    <a:pt x="1094" y="1209"/>
                    <a:pt x="1094" y="1209"/>
                  </a:cubicBezTo>
                  <a:cubicBezTo>
                    <a:pt x="1099" y="1204"/>
                    <a:pt x="1105" y="1200"/>
                    <a:pt x="1110" y="1196"/>
                  </a:cubicBezTo>
                  <a:cubicBezTo>
                    <a:pt x="1106" y="1191"/>
                    <a:pt x="1106" y="1191"/>
                    <a:pt x="1106" y="1191"/>
                  </a:cubicBezTo>
                  <a:moveTo>
                    <a:pt x="221" y="1168"/>
                  </a:moveTo>
                  <a:cubicBezTo>
                    <a:pt x="217" y="1172"/>
                    <a:pt x="217" y="1172"/>
                    <a:pt x="217" y="1172"/>
                  </a:cubicBezTo>
                  <a:cubicBezTo>
                    <a:pt x="221" y="1177"/>
                    <a:pt x="226" y="1181"/>
                    <a:pt x="231" y="1185"/>
                  </a:cubicBezTo>
                  <a:cubicBezTo>
                    <a:pt x="235" y="1181"/>
                    <a:pt x="235" y="1181"/>
                    <a:pt x="235" y="1181"/>
                  </a:cubicBezTo>
                  <a:cubicBezTo>
                    <a:pt x="230" y="1176"/>
                    <a:pt x="226" y="1172"/>
                    <a:pt x="221" y="1168"/>
                  </a:cubicBezTo>
                  <a:moveTo>
                    <a:pt x="1145" y="1155"/>
                  </a:moveTo>
                  <a:cubicBezTo>
                    <a:pt x="1145" y="1156"/>
                    <a:pt x="1145" y="1156"/>
                    <a:pt x="1145" y="1156"/>
                  </a:cubicBezTo>
                  <a:cubicBezTo>
                    <a:pt x="1140" y="1161"/>
                    <a:pt x="1135" y="1165"/>
                    <a:pt x="1130" y="1170"/>
                  </a:cubicBezTo>
                  <a:cubicBezTo>
                    <a:pt x="1135" y="1174"/>
                    <a:pt x="1135" y="1174"/>
                    <a:pt x="1135" y="1174"/>
                  </a:cubicBezTo>
                  <a:cubicBezTo>
                    <a:pt x="1139" y="1170"/>
                    <a:pt x="1144" y="1165"/>
                    <a:pt x="1149" y="1160"/>
                  </a:cubicBezTo>
                  <a:cubicBezTo>
                    <a:pt x="1150" y="1160"/>
                    <a:pt x="1150" y="1160"/>
                    <a:pt x="1150" y="1160"/>
                  </a:cubicBezTo>
                  <a:cubicBezTo>
                    <a:pt x="1145" y="1155"/>
                    <a:pt x="1145" y="1155"/>
                    <a:pt x="1145" y="1155"/>
                  </a:cubicBezTo>
                  <a:moveTo>
                    <a:pt x="184" y="1130"/>
                  </a:moveTo>
                  <a:cubicBezTo>
                    <a:pt x="179" y="1134"/>
                    <a:pt x="179" y="1134"/>
                    <a:pt x="179" y="1134"/>
                  </a:cubicBezTo>
                  <a:cubicBezTo>
                    <a:pt x="183" y="1139"/>
                    <a:pt x="188" y="1144"/>
                    <a:pt x="193" y="1149"/>
                  </a:cubicBezTo>
                  <a:cubicBezTo>
                    <a:pt x="195" y="1147"/>
                    <a:pt x="195" y="1147"/>
                    <a:pt x="195" y="1147"/>
                  </a:cubicBezTo>
                  <a:cubicBezTo>
                    <a:pt x="193" y="1149"/>
                    <a:pt x="193" y="1149"/>
                    <a:pt x="193" y="1149"/>
                  </a:cubicBezTo>
                  <a:cubicBezTo>
                    <a:pt x="195" y="1147"/>
                    <a:pt x="195" y="1147"/>
                    <a:pt x="195" y="1147"/>
                  </a:cubicBezTo>
                  <a:cubicBezTo>
                    <a:pt x="197" y="1144"/>
                    <a:pt x="197" y="1144"/>
                    <a:pt x="197" y="1144"/>
                  </a:cubicBezTo>
                  <a:cubicBezTo>
                    <a:pt x="192" y="1140"/>
                    <a:pt x="188" y="1135"/>
                    <a:pt x="184" y="1130"/>
                  </a:cubicBezTo>
                  <a:moveTo>
                    <a:pt x="1181" y="1117"/>
                  </a:moveTo>
                  <a:cubicBezTo>
                    <a:pt x="1177" y="1122"/>
                    <a:pt x="1173" y="1127"/>
                    <a:pt x="1168" y="1132"/>
                  </a:cubicBezTo>
                  <a:cubicBezTo>
                    <a:pt x="1173" y="1136"/>
                    <a:pt x="1173" y="1136"/>
                    <a:pt x="1173" y="1136"/>
                  </a:cubicBezTo>
                  <a:cubicBezTo>
                    <a:pt x="1177" y="1131"/>
                    <a:pt x="1182" y="1126"/>
                    <a:pt x="1186" y="1121"/>
                  </a:cubicBezTo>
                  <a:cubicBezTo>
                    <a:pt x="1181" y="1117"/>
                    <a:pt x="1181" y="1117"/>
                    <a:pt x="1181" y="1117"/>
                  </a:cubicBezTo>
                  <a:moveTo>
                    <a:pt x="149" y="1090"/>
                  </a:moveTo>
                  <a:cubicBezTo>
                    <a:pt x="145" y="1094"/>
                    <a:pt x="145" y="1094"/>
                    <a:pt x="145" y="1094"/>
                  </a:cubicBezTo>
                  <a:cubicBezTo>
                    <a:pt x="149" y="1099"/>
                    <a:pt x="153" y="1104"/>
                    <a:pt x="157" y="1109"/>
                  </a:cubicBezTo>
                  <a:cubicBezTo>
                    <a:pt x="162" y="1106"/>
                    <a:pt x="162" y="1106"/>
                    <a:pt x="162" y="1106"/>
                  </a:cubicBezTo>
                  <a:cubicBezTo>
                    <a:pt x="158" y="1101"/>
                    <a:pt x="154" y="1095"/>
                    <a:pt x="149" y="1090"/>
                  </a:cubicBezTo>
                  <a:moveTo>
                    <a:pt x="1215" y="1076"/>
                  </a:moveTo>
                  <a:cubicBezTo>
                    <a:pt x="1211" y="1082"/>
                    <a:pt x="1207" y="1087"/>
                    <a:pt x="1203" y="1092"/>
                  </a:cubicBezTo>
                  <a:cubicBezTo>
                    <a:pt x="1207" y="1096"/>
                    <a:pt x="1207" y="1096"/>
                    <a:pt x="1207" y="1096"/>
                  </a:cubicBezTo>
                  <a:cubicBezTo>
                    <a:pt x="1211" y="1091"/>
                    <a:pt x="1215" y="1085"/>
                    <a:pt x="1219" y="1080"/>
                  </a:cubicBezTo>
                  <a:cubicBezTo>
                    <a:pt x="1215" y="1076"/>
                    <a:pt x="1215" y="1076"/>
                    <a:pt x="1215" y="1076"/>
                  </a:cubicBezTo>
                  <a:moveTo>
                    <a:pt x="119" y="1048"/>
                  </a:moveTo>
                  <a:cubicBezTo>
                    <a:pt x="113" y="1051"/>
                    <a:pt x="113" y="1051"/>
                    <a:pt x="113" y="1051"/>
                  </a:cubicBezTo>
                  <a:cubicBezTo>
                    <a:pt x="117" y="1056"/>
                    <a:pt x="121" y="1062"/>
                    <a:pt x="125" y="1067"/>
                  </a:cubicBezTo>
                  <a:cubicBezTo>
                    <a:pt x="130" y="1064"/>
                    <a:pt x="130" y="1064"/>
                    <a:pt x="130" y="1064"/>
                  </a:cubicBezTo>
                  <a:cubicBezTo>
                    <a:pt x="126" y="1058"/>
                    <a:pt x="122" y="1053"/>
                    <a:pt x="119" y="1048"/>
                  </a:cubicBezTo>
                  <a:moveTo>
                    <a:pt x="1244" y="1033"/>
                  </a:moveTo>
                  <a:cubicBezTo>
                    <a:pt x="1241" y="1039"/>
                    <a:pt x="1237" y="1044"/>
                    <a:pt x="1234" y="1050"/>
                  </a:cubicBezTo>
                  <a:cubicBezTo>
                    <a:pt x="1239" y="1053"/>
                    <a:pt x="1239" y="1053"/>
                    <a:pt x="1239" y="1053"/>
                  </a:cubicBezTo>
                  <a:cubicBezTo>
                    <a:pt x="1242" y="1047"/>
                    <a:pt x="1246" y="1042"/>
                    <a:pt x="1249" y="1036"/>
                  </a:cubicBezTo>
                  <a:cubicBezTo>
                    <a:pt x="1244" y="1033"/>
                    <a:pt x="1244" y="1033"/>
                    <a:pt x="1244" y="1033"/>
                  </a:cubicBezTo>
                  <a:moveTo>
                    <a:pt x="91" y="1003"/>
                  </a:moveTo>
                  <a:cubicBezTo>
                    <a:pt x="86" y="1006"/>
                    <a:pt x="86" y="1006"/>
                    <a:pt x="86" y="1006"/>
                  </a:cubicBezTo>
                  <a:cubicBezTo>
                    <a:pt x="89" y="1011"/>
                    <a:pt x="92" y="1017"/>
                    <a:pt x="96" y="1023"/>
                  </a:cubicBezTo>
                  <a:cubicBezTo>
                    <a:pt x="101" y="1020"/>
                    <a:pt x="101" y="1020"/>
                    <a:pt x="101" y="1020"/>
                  </a:cubicBezTo>
                  <a:cubicBezTo>
                    <a:pt x="98" y="1014"/>
                    <a:pt x="94" y="1008"/>
                    <a:pt x="91" y="1003"/>
                  </a:cubicBezTo>
                  <a:moveTo>
                    <a:pt x="1271" y="987"/>
                  </a:moveTo>
                  <a:cubicBezTo>
                    <a:pt x="1268" y="993"/>
                    <a:pt x="1264" y="999"/>
                    <a:pt x="1261" y="1005"/>
                  </a:cubicBezTo>
                  <a:cubicBezTo>
                    <a:pt x="1266" y="1008"/>
                    <a:pt x="1266" y="1008"/>
                    <a:pt x="1266" y="1008"/>
                  </a:cubicBezTo>
                  <a:cubicBezTo>
                    <a:pt x="1270" y="1002"/>
                    <a:pt x="1273" y="996"/>
                    <a:pt x="1276" y="990"/>
                  </a:cubicBezTo>
                  <a:cubicBezTo>
                    <a:pt x="1271" y="987"/>
                    <a:pt x="1271" y="987"/>
                    <a:pt x="1271" y="987"/>
                  </a:cubicBezTo>
                  <a:moveTo>
                    <a:pt x="67" y="956"/>
                  </a:moveTo>
                  <a:cubicBezTo>
                    <a:pt x="62" y="958"/>
                    <a:pt x="62" y="958"/>
                    <a:pt x="62" y="958"/>
                  </a:cubicBezTo>
                  <a:cubicBezTo>
                    <a:pt x="64" y="964"/>
                    <a:pt x="67" y="970"/>
                    <a:pt x="70" y="976"/>
                  </a:cubicBezTo>
                  <a:cubicBezTo>
                    <a:pt x="76" y="974"/>
                    <a:pt x="76" y="974"/>
                    <a:pt x="76" y="974"/>
                  </a:cubicBezTo>
                  <a:cubicBezTo>
                    <a:pt x="73" y="968"/>
                    <a:pt x="70" y="962"/>
                    <a:pt x="67" y="956"/>
                  </a:cubicBezTo>
                  <a:moveTo>
                    <a:pt x="1293" y="940"/>
                  </a:moveTo>
                  <a:cubicBezTo>
                    <a:pt x="1291" y="946"/>
                    <a:pt x="1288" y="952"/>
                    <a:pt x="1285" y="958"/>
                  </a:cubicBezTo>
                  <a:cubicBezTo>
                    <a:pt x="1291" y="960"/>
                    <a:pt x="1291" y="960"/>
                    <a:pt x="1291" y="960"/>
                  </a:cubicBezTo>
                  <a:cubicBezTo>
                    <a:pt x="1293" y="954"/>
                    <a:pt x="1296" y="948"/>
                    <a:pt x="1299" y="942"/>
                  </a:cubicBezTo>
                  <a:cubicBezTo>
                    <a:pt x="1293" y="940"/>
                    <a:pt x="1293" y="940"/>
                    <a:pt x="1293" y="940"/>
                  </a:cubicBezTo>
                  <a:moveTo>
                    <a:pt x="47" y="907"/>
                  </a:moveTo>
                  <a:cubicBezTo>
                    <a:pt x="41" y="909"/>
                    <a:pt x="41" y="909"/>
                    <a:pt x="41" y="909"/>
                  </a:cubicBezTo>
                  <a:cubicBezTo>
                    <a:pt x="44" y="915"/>
                    <a:pt x="46" y="922"/>
                    <a:pt x="49" y="928"/>
                  </a:cubicBezTo>
                  <a:cubicBezTo>
                    <a:pt x="54" y="925"/>
                    <a:pt x="54" y="925"/>
                    <a:pt x="54" y="925"/>
                  </a:cubicBezTo>
                  <a:cubicBezTo>
                    <a:pt x="52" y="919"/>
                    <a:pt x="49" y="913"/>
                    <a:pt x="47" y="907"/>
                  </a:cubicBezTo>
                  <a:moveTo>
                    <a:pt x="1312" y="891"/>
                  </a:moveTo>
                  <a:cubicBezTo>
                    <a:pt x="1310" y="897"/>
                    <a:pt x="1308" y="903"/>
                    <a:pt x="1305" y="909"/>
                  </a:cubicBezTo>
                  <a:cubicBezTo>
                    <a:pt x="1311" y="911"/>
                    <a:pt x="1311" y="911"/>
                    <a:pt x="1311" y="911"/>
                  </a:cubicBezTo>
                  <a:cubicBezTo>
                    <a:pt x="1313" y="905"/>
                    <a:pt x="1316" y="899"/>
                    <a:pt x="1318" y="893"/>
                  </a:cubicBezTo>
                  <a:cubicBezTo>
                    <a:pt x="1312" y="891"/>
                    <a:pt x="1312" y="891"/>
                    <a:pt x="1312" y="891"/>
                  </a:cubicBezTo>
                  <a:moveTo>
                    <a:pt x="31" y="857"/>
                  </a:moveTo>
                  <a:cubicBezTo>
                    <a:pt x="25" y="859"/>
                    <a:pt x="25" y="859"/>
                    <a:pt x="25" y="859"/>
                  </a:cubicBezTo>
                  <a:cubicBezTo>
                    <a:pt x="27" y="865"/>
                    <a:pt x="29" y="871"/>
                    <a:pt x="31" y="878"/>
                  </a:cubicBezTo>
                  <a:cubicBezTo>
                    <a:pt x="37" y="876"/>
                    <a:pt x="37" y="876"/>
                    <a:pt x="37" y="876"/>
                  </a:cubicBezTo>
                  <a:cubicBezTo>
                    <a:pt x="35" y="870"/>
                    <a:pt x="33" y="863"/>
                    <a:pt x="31" y="857"/>
                  </a:cubicBezTo>
                  <a:moveTo>
                    <a:pt x="1327" y="840"/>
                  </a:moveTo>
                  <a:cubicBezTo>
                    <a:pt x="1325" y="847"/>
                    <a:pt x="1323" y="853"/>
                    <a:pt x="1322" y="859"/>
                  </a:cubicBezTo>
                  <a:cubicBezTo>
                    <a:pt x="1327" y="861"/>
                    <a:pt x="1327" y="861"/>
                    <a:pt x="1327" y="861"/>
                  </a:cubicBezTo>
                  <a:cubicBezTo>
                    <a:pt x="1329" y="855"/>
                    <a:pt x="1331" y="848"/>
                    <a:pt x="1333" y="842"/>
                  </a:cubicBezTo>
                  <a:cubicBezTo>
                    <a:pt x="1327" y="840"/>
                    <a:pt x="1327" y="840"/>
                    <a:pt x="1327" y="840"/>
                  </a:cubicBezTo>
                  <a:moveTo>
                    <a:pt x="19" y="806"/>
                  </a:moveTo>
                  <a:cubicBezTo>
                    <a:pt x="13" y="807"/>
                    <a:pt x="13" y="807"/>
                    <a:pt x="13" y="807"/>
                  </a:cubicBezTo>
                  <a:cubicBezTo>
                    <a:pt x="14" y="813"/>
                    <a:pt x="16" y="820"/>
                    <a:pt x="17" y="826"/>
                  </a:cubicBezTo>
                  <a:cubicBezTo>
                    <a:pt x="23" y="825"/>
                    <a:pt x="23" y="825"/>
                    <a:pt x="23" y="825"/>
                  </a:cubicBezTo>
                  <a:cubicBezTo>
                    <a:pt x="22" y="819"/>
                    <a:pt x="20" y="812"/>
                    <a:pt x="19" y="806"/>
                  </a:cubicBezTo>
                  <a:moveTo>
                    <a:pt x="1337" y="789"/>
                  </a:moveTo>
                  <a:cubicBezTo>
                    <a:pt x="1336" y="795"/>
                    <a:pt x="1335" y="802"/>
                    <a:pt x="1334" y="808"/>
                  </a:cubicBezTo>
                  <a:cubicBezTo>
                    <a:pt x="1340" y="809"/>
                    <a:pt x="1340" y="809"/>
                    <a:pt x="1340" y="809"/>
                  </a:cubicBezTo>
                  <a:cubicBezTo>
                    <a:pt x="1341" y="803"/>
                    <a:pt x="1342" y="796"/>
                    <a:pt x="1343" y="790"/>
                  </a:cubicBezTo>
                  <a:cubicBezTo>
                    <a:pt x="1337" y="789"/>
                    <a:pt x="1337" y="789"/>
                    <a:pt x="1337" y="789"/>
                  </a:cubicBezTo>
                  <a:moveTo>
                    <a:pt x="11" y="754"/>
                  </a:moveTo>
                  <a:cubicBezTo>
                    <a:pt x="5" y="754"/>
                    <a:pt x="5" y="754"/>
                    <a:pt x="5" y="754"/>
                  </a:cubicBezTo>
                  <a:cubicBezTo>
                    <a:pt x="6" y="761"/>
                    <a:pt x="6" y="768"/>
                    <a:pt x="7" y="774"/>
                  </a:cubicBezTo>
                  <a:cubicBezTo>
                    <a:pt x="13" y="773"/>
                    <a:pt x="13" y="773"/>
                    <a:pt x="13" y="773"/>
                  </a:cubicBezTo>
                  <a:cubicBezTo>
                    <a:pt x="13" y="767"/>
                    <a:pt x="12" y="760"/>
                    <a:pt x="11" y="754"/>
                  </a:cubicBezTo>
                  <a:moveTo>
                    <a:pt x="1344" y="737"/>
                  </a:moveTo>
                  <a:cubicBezTo>
                    <a:pt x="1344" y="743"/>
                    <a:pt x="1343" y="750"/>
                    <a:pt x="1342" y="756"/>
                  </a:cubicBezTo>
                  <a:cubicBezTo>
                    <a:pt x="1348" y="757"/>
                    <a:pt x="1348" y="757"/>
                    <a:pt x="1348" y="757"/>
                  </a:cubicBezTo>
                  <a:cubicBezTo>
                    <a:pt x="1349" y="750"/>
                    <a:pt x="1350" y="744"/>
                    <a:pt x="1350" y="737"/>
                  </a:cubicBezTo>
                  <a:cubicBezTo>
                    <a:pt x="1344" y="737"/>
                    <a:pt x="1344" y="737"/>
                    <a:pt x="1344" y="737"/>
                  </a:cubicBezTo>
                  <a:moveTo>
                    <a:pt x="7" y="701"/>
                  </a:moveTo>
                  <a:cubicBezTo>
                    <a:pt x="1" y="701"/>
                    <a:pt x="1" y="701"/>
                    <a:pt x="1" y="701"/>
                  </a:cubicBezTo>
                  <a:cubicBezTo>
                    <a:pt x="1" y="708"/>
                    <a:pt x="1" y="715"/>
                    <a:pt x="2" y="721"/>
                  </a:cubicBezTo>
                  <a:cubicBezTo>
                    <a:pt x="8" y="721"/>
                    <a:pt x="8" y="721"/>
                    <a:pt x="8" y="721"/>
                  </a:cubicBezTo>
                  <a:cubicBezTo>
                    <a:pt x="7" y="714"/>
                    <a:pt x="7" y="708"/>
                    <a:pt x="7" y="701"/>
                  </a:cubicBezTo>
                  <a:moveTo>
                    <a:pt x="1347" y="684"/>
                  </a:moveTo>
                  <a:cubicBezTo>
                    <a:pt x="1347" y="691"/>
                    <a:pt x="1347" y="697"/>
                    <a:pt x="1346" y="704"/>
                  </a:cubicBezTo>
                  <a:cubicBezTo>
                    <a:pt x="1352" y="704"/>
                    <a:pt x="1352" y="704"/>
                    <a:pt x="1352" y="704"/>
                  </a:cubicBezTo>
                  <a:cubicBezTo>
                    <a:pt x="1353" y="697"/>
                    <a:pt x="1353" y="691"/>
                    <a:pt x="1353" y="684"/>
                  </a:cubicBezTo>
                  <a:cubicBezTo>
                    <a:pt x="1347" y="684"/>
                    <a:pt x="1347" y="684"/>
                    <a:pt x="1347" y="684"/>
                  </a:cubicBezTo>
                  <a:moveTo>
                    <a:pt x="1" y="648"/>
                  </a:moveTo>
                  <a:cubicBezTo>
                    <a:pt x="1" y="655"/>
                    <a:pt x="0" y="662"/>
                    <a:pt x="0" y="668"/>
                  </a:cubicBezTo>
                  <a:cubicBezTo>
                    <a:pt x="7" y="668"/>
                    <a:pt x="7" y="668"/>
                    <a:pt x="7" y="668"/>
                  </a:cubicBezTo>
                  <a:cubicBezTo>
                    <a:pt x="7" y="662"/>
                    <a:pt x="7" y="655"/>
                    <a:pt x="7" y="649"/>
                  </a:cubicBezTo>
                  <a:cubicBezTo>
                    <a:pt x="1" y="648"/>
                    <a:pt x="1" y="648"/>
                    <a:pt x="1" y="648"/>
                  </a:cubicBezTo>
                  <a:moveTo>
                    <a:pt x="1351" y="631"/>
                  </a:moveTo>
                  <a:cubicBezTo>
                    <a:pt x="1345" y="631"/>
                    <a:pt x="1345" y="631"/>
                    <a:pt x="1345" y="631"/>
                  </a:cubicBezTo>
                  <a:cubicBezTo>
                    <a:pt x="1346" y="638"/>
                    <a:pt x="1346" y="645"/>
                    <a:pt x="1346" y="651"/>
                  </a:cubicBezTo>
                  <a:cubicBezTo>
                    <a:pt x="1353" y="651"/>
                    <a:pt x="1353" y="651"/>
                    <a:pt x="1353" y="651"/>
                  </a:cubicBezTo>
                  <a:cubicBezTo>
                    <a:pt x="1352" y="644"/>
                    <a:pt x="1352" y="638"/>
                    <a:pt x="1351" y="631"/>
                  </a:cubicBezTo>
                  <a:moveTo>
                    <a:pt x="5" y="595"/>
                  </a:moveTo>
                  <a:cubicBezTo>
                    <a:pt x="4" y="602"/>
                    <a:pt x="4" y="609"/>
                    <a:pt x="3" y="615"/>
                  </a:cubicBezTo>
                  <a:cubicBezTo>
                    <a:pt x="9" y="616"/>
                    <a:pt x="9" y="616"/>
                    <a:pt x="9" y="616"/>
                  </a:cubicBezTo>
                  <a:cubicBezTo>
                    <a:pt x="10" y="609"/>
                    <a:pt x="10" y="603"/>
                    <a:pt x="11" y="596"/>
                  </a:cubicBezTo>
                  <a:cubicBezTo>
                    <a:pt x="5" y="595"/>
                    <a:pt x="5" y="595"/>
                    <a:pt x="5" y="595"/>
                  </a:cubicBezTo>
                  <a:moveTo>
                    <a:pt x="1346" y="578"/>
                  </a:moveTo>
                  <a:cubicBezTo>
                    <a:pt x="1340" y="579"/>
                    <a:pt x="1340" y="579"/>
                    <a:pt x="1340" y="579"/>
                  </a:cubicBezTo>
                  <a:cubicBezTo>
                    <a:pt x="1341" y="586"/>
                    <a:pt x="1342" y="592"/>
                    <a:pt x="1342" y="599"/>
                  </a:cubicBezTo>
                  <a:cubicBezTo>
                    <a:pt x="1348" y="598"/>
                    <a:pt x="1348" y="598"/>
                    <a:pt x="1348" y="598"/>
                  </a:cubicBezTo>
                  <a:cubicBezTo>
                    <a:pt x="1348" y="591"/>
                    <a:pt x="1347" y="585"/>
                    <a:pt x="1346" y="578"/>
                  </a:cubicBezTo>
                  <a:moveTo>
                    <a:pt x="14" y="543"/>
                  </a:moveTo>
                  <a:cubicBezTo>
                    <a:pt x="12" y="549"/>
                    <a:pt x="11" y="556"/>
                    <a:pt x="10" y="563"/>
                  </a:cubicBezTo>
                  <a:cubicBezTo>
                    <a:pt x="16" y="564"/>
                    <a:pt x="16" y="564"/>
                    <a:pt x="16" y="564"/>
                  </a:cubicBezTo>
                  <a:cubicBezTo>
                    <a:pt x="17" y="557"/>
                    <a:pt x="18" y="551"/>
                    <a:pt x="20" y="544"/>
                  </a:cubicBezTo>
                  <a:cubicBezTo>
                    <a:pt x="14" y="543"/>
                    <a:pt x="14" y="543"/>
                    <a:pt x="14" y="543"/>
                  </a:cubicBezTo>
                  <a:moveTo>
                    <a:pt x="1336" y="526"/>
                  </a:moveTo>
                  <a:cubicBezTo>
                    <a:pt x="1330" y="527"/>
                    <a:pt x="1330" y="527"/>
                    <a:pt x="1330" y="527"/>
                  </a:cubicBezTo>
                  <a:cubicBezTo>
                    <a:pt x="1332" y="534"/>
                    <a:pt x="1333" y="540"/>
                    <a:pt x="1334" y="547"/>
                  </a:cubicBezTo>
                  <a:cubicBezTo>
                    <a:pt x="1340" y="545"/>
                    <a:pt x="1340" y="545"/>
                    <a:pt x="1340" y="545"/>
                  </a:cubicBezTo>
                  <a:cubicBezTo>
                    <a:pt x="1339" y="539"/>
                    <a:pt x="1338" y="532"/>
                    <a:pt x="1336" y="526"/>
                  </a:cubicBezTo>
                  <a:moveTo>
                    <a:pt x="26" y="491"/>
                  </a:moveTo>
                  <a:cubicBezTo>
                    <a:pt x="24" y="498"/>
                    <a:pt x="22" y="504"/>
                    <a:pt x="21" y="511"/>
                  </a:cubicBezTo>
                  <a:cubicBezTo>
                    <a:pt x="27" y="512"/>
                    <a:pt x="27" y="512"/>
                    <a:pt x="27" y="512"/>
                  </a:cubicBezTo>
                  <a:cubicBezTo>
                    <a:pt x="28" y="506"/>
                    <a:pt x="30" y="499"/>
                    <a:pt x="32" y="493"/>
                  </a:cubicBezTo>
                  <a:cubicBezTo>
                    <a:pt x="26" y="491"/>
                    <a:pt x="26" y="491"/>
                    <a:pt x="26" y="491"/>
                  </a:cubicBezTo>
                  <a:moveTo>
                    <a:pt x="1322" y="475"/>
                  </a:moveTo>
                  <a:cubicBezTo>
                    <a:pt x="1317" y="476"/>
                    <a:pt x="1317" y="476"/>
                    <a:pt x="1317" y="476"/>
                  </a:cubicBezTo>
                  <a:cubicBezTo>
                    <a:pt x="1318" y="483"/>
                    <a:pt x="1320" y="489"/>
                    <a:pt x="1322" y="495"/>
                  </a:cubicBezTo>
                  <a:cubicBezTo>
                    <a:pt x="1328" y="494"/>
                    <a:pt x="1328" y="494"/>
                    <a:pt x="1328" y="494"/>
                  </a:cubicBezTo>
                  <a:cubicBezTo>
                    <a:pt x="1326" y="487"/>
                    <a:pt x="1324" y="481"/>
                    <a:pt x="1322" y="475"/>
                  </a:cubicBezTo>
                  <a:moveTo>
                    <a:pt x="42" y="441"/>
                  </a:moveTo>
                  <a:cubicBezTo>
                    <a:pt x="40" y="447"/>
                    <a:pt x="38" y="453"/>
                    <a:pt x="36" y="460"/>
                  </a:cubicBezTo>
                  <a:cubicBezTo>
                    <a:pt x="42" y="462"/>
                    <a:pt x="42" y="462"/>
                    <a:pt x="42" y="462"/>
                  </a:cubicBezTo>
                  <a:cubicBezTo>
                    <a:pt x="44" y="455"/>
                    <a:pt x="46" y="449"/>
                    <a:pt x="48" y="443"/>
                  </a:cubicBezTo>
                  <a:cubicBezTo>
                    <a:pt x="42" y="441"/>
                    <a:pt x="42" y="441"/>
                    <a:pt x="42" y="441"/>
                  </a:cubicBezTo>
                  <a:moveTo>
                    <a:pt x="1305" y="425"/>
                  </a:moveTo>
                  <a:cubicBezTo>
                    <a:pt x="1299" y="427"/>
                    <a:pt x="1299" y="427"/>
                    <a:pt x="1299" y="427"/>
                  </a:cubicBezTo>
                  <a:cubicBezTo>
                    <a:pt x="1301" y="433"/>
                    <a:pt x="1304" y="439"/>
                    <a:pt x="1306" y="445"/>
                  </a:cubicBezTo>
                  <a:cubicBezTo>
                    <a:pt x="1312" y="443"/>
                    <a:pt x="1312" y="443"/>
                    <a:pt x="1312" y="443"/>
                  </a:cubicBezTo>
                  <a:cubicBezTo>
                    <a:pt x="1309" y="437"/>
                    <a:pt x="1307" y="431"/>
                    <a:pt x="1305" y="425"/>
                  </a:cubicBezTo>
                  <a:moveTo>
                    <a:pt x="63" y="392"/>
                  </a:moveTo>
                  <a:cubicBezTo>
                    <a:pt x="60" y="398"/>
                    <a:pt x="57" y="404"/>
                    <a:pt x="55" y="410"/>
                  </a:cubicBezTo>
                  <a:cubicBezTo>
                    <a:pt x="60" y="412"/>
                    <a:pt x="60" y="412"/>
                    <a:pt x="60" y="412"/>
                  </a:cubicBezTo>
                  <a:cubicBezTo>
                    <a:pt x="63" y="406"/>
                    <a:pt x="66" y="400"/>
                    <a:pt x="68" y="394"/>
                  </a:cubicBezTo>
                  <a:cubicBezTo>
                    <a:pt x="63" y="392"/>
                    <a:pt x="63" y="392"/>
                    <a:pt x="63" y="392"/>
                  </a:cubicBezTo>
                  <a:moveTo>
                    <a:pt x="1283" y="376"/>
                  </a:moveTo>
                  <a:cubicBezTo>
                    <a:pt x="1277" y="379"/>
                    <a:pt x="1277" y="379"/>
                    <a:pt x="1277" y="379"/>
                  </a:cubicBezTo>
                  <a:cubicBezTo>
                    <a:pt x="1280" y="385"/>
                    <a:pt x="1283" y="391"/>
                    <a:pt x="1286" y="397"/>
                  </a:cubicBezTo>
                  <a:cubicBezTo>
                    <a:pt x="1292" y="394"/>
                    <a:pt x="1292" y="394"/>
                    <a:pt x="1292" y="394"/>
                  </a:cubicBezTo>
                  <a:cubicBezTo>
                    <a:pt x="1289" y="388"/>
                    <a:pt x="1286" y="382"/>
                    <a:pt x="1283" y="376"/>
                  </a:cubicBezTo>
                  <a:moveTo>
                    <a:pt x="87" y="345"/>
                  </a:moveTo>
                  <a:cubicBezTo>
                    <a:pt x="84" y="350"/>
                    <a:pt x="81" y="356"/>
                    <a:pt x="78" y="362"/>
                  </a:cubicBezTo>
                  <a:cubicBezTo>
                    <a:pt x="83" y="365"/>
                    <a:pt x="83" y="365"/>
                    <a:pt x="83" y="365"/>
                  </a:cubicBezTo>
                  <a:cubicBezTo>
                    <a:pt x="86" y="359"/>
                    <a:pt x="89" y="353"/>
                    <a:pt x="92" y="348"/>
                  </a:cubicBezTo>
                  <a:cubicBezTo>
                    <a:pt x="87" y="345"/>
                    <a:pt x="87" y="345"/>
                    <a:pt x="87" y="345"/>
                  </a:cubicBezTo>
                  <a:moveTo>
                    <a:pt x="1257" y="329"/>
                  </a:moveTo>
                  <a:cubicBezTo>
                    <a:pt x="1252" y="333"/>
                    <a:pt x="1252" y="333"/>
                    <a:pt x="1252" y="333"/>
                  </a:cubicBezTo>
                  <a:cubicBezTo>
                    <a:pt x="1256" y="338"/>
                    <a:pt x="1259" y="344"/>
                    <a:pt x="1262" y="350"/>
                  </a:cubicBezTo>
                  <a:cubicBezTo>
                    <a:pt x="1267" y="347"/>
                    <a:pt x="1267" y="347"/>
                    <a:pt x="1267" y="347"/>
                  </a:cubicBezTo>
                  <a:cubicBezTo>
                    <a:pt x="1264" y="341"/>
                    <a:pt x="1261" y="335"/>
                    <a:pt x="1257" y="329"/>
                  </a:cubicBezTo>
                  <a:moveTo>
                    <a:pt x="115" y="299"/>
                  </a:moveTo>
                  <a:cubicBezTo>
                    <a:pt x="111" y="305"/>
                    <a:pt x="108" y="311"/>
                    <a:pt x="104" y="316"/>
                  </a:cubicBezTo>
                  <a:cubicBezTo>
                    <a:pt x="109" y="319"/>
                    <a:pt x="109" y="319"/>
                    <a:pt x="109" y="319"/>
                  </a:cubicBezTo>
                  <a:cubicBezTo>
                    <a:pt x="113" y="314"/>
                    <a:pt x="116" y="308"/>
                    <a:pt x="120" y="303"/>
                  </a:cubicBezTo>
                  <a:cubicBezTo>
                    <a:pt x="115" y="299"/>
                    <a:pt x="115" y="299"/>
                    <a:pt x="115" y="299"/>
                  </a:cubicBezTo>
                  <a:moveTo>
                    <a:pt x="1228" y="285"/>
                  </a:moveTo>
                  <a:cubicBezTo>
                    <a:pt x="1223" y="289"/>
                    <a:pt x="1223" y="289"/>
                    <a:pt x="1223" y="289"/>
                  </a:cubicBezTo>
                  <a:cubicBezTo>
                    <a:pt x="1227" y="294"/>
                    <a:pt x="1231" y="299"/>
                    <a:pt x="1235" y="305"/>
                  </a:cubicBezTo>
                  <a:cubicBezTo>
                    <a:pt x="1240" y="301"/>
                    <a:pt x="1240" y="301"/>
                    <a:pt x="1240" y="301"/>
                  </a:cubicBezTo>
                  <a:cubicBezTo>
                    <a:pt x="1236" y="296"/>
                    <a:pt x="1232" y="290"/>
                    <a:pt x="1228" y="285"/>
                  </a:cubicBezTo>
                  <a:moveTo>
                    <a:pt x="146" y="257"/>
                  </a:moveTo>
                  <a:cubicBezTo>
                    <a:pt x="142" y="262"/>
                    <a:pt x="138" y="267"/>
                    <a:pt x="134" y="272"/>
                  </a:cubicBezTo>
                  <a:cubicBezTo>
                    <a:pt x="139" y="276"/>
                    <a:pt x="139" y="276"/>
                    <a:pt x="139" y="276"/>
                  </a:cubicBezTo>
                  <a:cubicBezTo>
                    <a:pt x="143" y="271"/>
                    <a:pt x="147" y="266"/>
                    <a:pt x="151" y="260"/>
                  </a:cubicBezTo>
                  <a:cubicBezTo>
                    <a:pt x="146" y="257"/>
                    <a:pt x="146" y="257"/>
                    <a:pt x="146" y="257"/>
                  </a:cubicBezTo>
                  <a:moveTo>
                    <a:pt x="1196" y="243"/>
                  </a:moveTo>
                  <a:cubicBezTo>
                    <a:pt x="1191" y="247"/>
                    <a:pt x="1191" y="247"/>
                    <a:pt x="1191" y="247"/>
                  </a:cubicBezTo>
                  <a:cubicBezTo>
                    <a:pt x="1195" y="252"/>
                    <a:pt x="1200" y="257"/>
                    <a:pt x="1204" y="262"/>
                  </a:cubicBezTo>
                  <a:cubicBezTo>
                    <a:pt x="1209" y="258"/>
                    <a:pt x="1209" y="258"/>
                    <a:pt x="1209" y="258"/>
                  </a:cubicBezTo>
                  <a:cubicBezTo>
                    <a:pt x="1204" y="253"/>
                    <a:pt x="1200" y="248"/>
                    <a:pt x="1196" y="243"/>
                  </a:cubicBezTo>
                  <a:moveTo>
                    <a:pt x="181" y="216"/>
                  </a:moveTo>
                  <a:cubicBezTo>
                    <a:pt x="176" y="221"/>
                    <a:pt x="172" y="226"/>
                    <a:pt x="167" y="231"/>
                  </a:cubicBezTo>
                  <a:cubicBezTo>
                    <a:pt x="172" y="235"/>
                    <a:pt x="172" y="235"/>
                    <a:pt x="172" y="235"/>
                  </a:cubicBezTo>
                  <a:cubicBezTo>
                    <a:pt x="176" y="230"/>
                    <a:pt x="181" y="225"/>
                    <a:pt x="185" y="221"/>
                  </a:cubicBezTo>
                  <a:cubicBezTo>
                    <a:pt x="181" y="216"/>
                    <a:pt x="181" y="216"/>
                    <a:pt x="181" y="216"/>
                  </a:cubicBezTo>
                  <a:moveTo>
                    <a:pt x="1160" y="204"/>
                  </a:moveTo>
                  <a:cubicBezTo>
                    <a:pt x="1156" y="208"/>
                    <a:pt x="1156" y="208"/>
                    <a:pt x="1156" y="208"/>
                  </a:cubicBezTo>
                  <a:cubicBezTo>
                    <a:pt x="1156" y="208"/>
                    <a:pt x="1156" y="208"/>
                    <a:pt x="1156" y="208"/>
                  </a:cubicBezTo>
                  <a:cubicBezTo>
                    <a:pt x="1161" y="213"/>
                    <a:pt x="1165" y="217"/>
                    <a:pt x="1170" y="222"/>
                  </a:cubicBezTo>
                  <a:cubicBezTo>
                    <a:pt x="1174" y="218"/>
                    <a:pt x="1174" y="218"/>
                    <a:pt x="1174" y="218"/>
                  </a:cubicBezTo>
                  <a:cubicBezTo>
                    <a:pt x="1170" y="213"/>
                    <a:pt x="1165" y="209"/>
                    <a:pt x="1161" y="204"/>
                  </a:cubicBezTo>
                  <a:cubicBezTo>
                    <a:pt x="1160" y="204"/>
                    <a:pt x="1160" y="204"/>
                    <a:pt x="1160" y="204"/>
                  </a:cubicBezTo>
                  <a:moveTo>
                    <a:pt x="218" y="179"/>
                  </a:moveTo>
                  <a:cubicBezTo>
                    <a:pt x="214" y="183"/>
                    <a:pt x="209" y="188"/>
                    <a:pt x="204" y="192"/>
                  </a:cubicBezTo>
                  <a:cubicBezTo>
                    <a:pt x="204" y="193"/>
                    <a:pt x="204" y="193"/>
                    <a:pt x="204" y="193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13" y="192"/>
                    <a:pt x="218" y="188"/>
                    <a:pt x="223" y="183"/>
                  </a:cubicBezTo>
                  <a:cubicBezTo>
                    <a:pt x="218" y="179"/>
                    <a:pt x="218" y="179"/>
                    <a:pt x="218" y="179"/>
                  </a:cubicBezTo>
                  <a:moveTo>
                    <a:pt x="1122" y="167"/>
                  </a:moveTo>
                  <a:cubicBezTo>
                    <a:pt x="1118" y="172"/>
                    <a:pt x="1118" y="172"/>
                    <a:pt x="1118" y="172"/>
                  </a:cubicBezTo>
                  <a:cubicBezTo>
                    <a:pt x="1123" y="176"/>
                    <a:pt x="1128" y="180"/>
                    <a:pt x="1132" y="185"/>
                  </a:cubicBezTo>
                  <a:cubicBezTo>
                    <a:pt x="1137" y="180"/>
                    <a:pt x="1137" y="180"/>
                    <a:pt x="1137" y="180"/>
                  </a:cubicBezTo>
                  <a:cubicBezTo>
                    <a:pt x="1132" y="176"/>
                    <a:pt x="1127" y="171"/>
                    <a:pt x="1122" y="167"/>
                  </a:cubicBezTo>
                  <a:moveTo>
                    <a:pt x="259" y="144"/>
                  </a:moveTo>
                  <a:cubicBezTo>
                    <a:pt x="254" y="148"/>
                    <a:pt x="248" y="153"/>
                    <a:pt x="243" y="157"/>
                  </a:cubicBezTo>
                  <a:cubicBezTo>
                    <a:pt x="247" y="162"/>
                    <a:pt x="247" y="162"/>
                    <a:pt x="247" y="162"/>
                  </a:cubicBezTo>
                  <a:cubicBezTo>
                    <a:pt x="252" y="157"/>
                    <a:pt x="258" y="153"/>
                    <a:pt x="263" y="149"/>
                  </a:cubicBezTo>
                  <a:cubicBezTo>
                    <a:pt x="259" y="144"/>
                    <a:pt x="259" y="144"/>
                    <a:pt x="259" y="144"/>
                  </a:cubicBezTo>
                  <a:moveTo>
                    <a:pt x="1080" y="134"/>
                  </a:moveTo>
                  <a:cubicBezTo>
                    <a:pt x="1077" y="139"/>
                    <a:pt x="1077" y="139"/>
                    <a:pt x="1077" y="139"/>
                  </a:cubicBezTo>
                  <a:cubicBezTo>
                    <a:pt x="1082" y="143"/>
                    <a:pt x="1087" y="147"/>
                    <a:pt x="1092" y="151"/>
                  </a:cubicBezTo>
                  <a:cubicBezTo>
                    <a:pt x="1096" y="146"/>
                    <a:pt x="1096" y="146"/>
                    <a:pt x="1096" y="146"/>
                  </a:cubicBezTo>
                  <a:cubicBezTo>
                    <a:pt x="1091" y="142"/>
                    <a:pt x="1086" y="138"/>
                    <a:pt x="1080" y="134"/>
                  </a:cubicBezTo>
                  <a:moveTo>
                    <a:pt x="302" y="113"/>
                  </a:moveTo>
                  <a:cubicBezTo>
                    <a:pt x="296" y="117"/>
                    <a:pt x="291" y="121"/>
                    <a:pt x="285" y="124"/>
                  </a:cubicBezTo>
                  <a:cubicBezTo>
                    <a:pt x="289" y="129"/>
                    <a:pt x="289" y="129"/>
                    <a:pt x="289" y="129"/>
                  </a:cubicBezTo>
                  <a:cubicBezTo>
                    <a:pt x="294" y="126"/>
                    <a:pt x="300" y="122"/>
                    <a:pt x="305" y="118"/>
                  </a:cubicBezTo>
                  <a:cubicBezTo>
                    <a:pt x="302" y="113"/>
                    <a:pt x="302" y="113"/>
                    <a:pt x="302" y="113"/>
                  </a:cubicBezTo>
                  <a:moveTo>
                    <a:pt x="1037" y="104"/>
                  </a:moveTo>
                  <a:cubicBezTo>
                    <a:pt x="1033" y="109"/>
                    <a:pt x="1033" y="109"/>
                    <a:pt x="1033" y="109"/>
                  </a:cubicBezTo>
                  <a:cubicBezTo>
                    <a:pt x="1039" y="112"/>
                    <a:pt x="1045" y="116"/>
                    <a:pt x="1050" y="120"/>
                  </a:cubicBezTo>
                  <a:cubicBezTo>
                    <a:pt x="1053" y="114"/>
                    <a:pt x="1053" y="114"/>
                    <a:pt x="1053" y="114"/>
                  </a:cubicBezTo>
                  <a:cubicBezTo>
                    <a:pt x="1048" y="111"/>
                    <a:pt x="1042" y="107"/>
                    <a:pt x="1037" y="104"/>
                  </a:cubicBezTo>
                  <a:moveTo>
                    <a:pt x="347" y="85"/>
                  </a:moveTo>
                  <a:cubicBezTo>
                    <a:pt x="341" y="89"/>
                    <a:pt x="336" y="92"/>
                    <a:pt x="330" y="95"/>
                  </a:cubicBezTo>
                  <a:cubicBezTo>
                    <a:pt x="333" y="101"/>
                    <a:pt x="333" y="101"/>
                    <a:pt x="333" y="101"/>
                  </a:cubicBezTo>
                  <a:cubicBezTo>
                    <a:pt x="339" y="97"/>
                    <a:pt x="345" y="94"/>
                    <a:pt x="350" y="91"/>
                  </a:cubicBezTo>
                  <a:cubicBezTo>
                    <a:pt x="347" y="85"/>
                    <a:pt x="347" y="85"/>
                    <a:pt x="347" y="85"/>
                  </a:cubicBezTo>
                  <a:moveTo>
                    <a:pt x="991" y="77"/>
                  </a:moveTo>
                  <a:cubicBezTo>
                    <a:pt x="988" y="83"/>
                    <a:pt x="988" y="83"/>
                    <a:pt x="988" y="83"/>
                  </a:cubicBezTo>
                  <a:cubicBezTo>
                    <a:pt x="994" y="86"/>
                    <a:pt x="1000" y="89"/>
                    <a:pt x="1005" y="92"/>
                  </a:cubicBezTo>
                  <a:cubicBezTo>
                    <a:pt x="1008" y="87"/>
                    <a:pt x="1008" y="87"/>
                    <a:pt x="1008" y="87"/>
                  </a:cubicBezTo>
                  <a:cubicBezTo>
                    <a:pt x="1002" y="83"/>
                    <a:pt x="997" y="80"/>
                    <a:pt x="991" y="77"/>
                  </a:cubicBezTo>
                  <a:moveTo>
                    <a:pt x="395" y="61"/>
                  </a:moveTo>
                  <a:cubicBezTo>
                    <a:pt x="389" y="64"/>
                    <a:pt x="383" y="67"/>
                    <a:pt x="377" y="70"/>
                  </a:cubicBezTo>
                  <a:cubicBezTo>
                    <a:pt x="379" y="75"/>
                    <a:pt x="379" y="75"/>
                    <a:pt x="379" y="75"/>
                  </a:cubicBezTo>
                  <a:cubicBezTo>
                    <a:pt x="385" y="73"/>
                    <a:pt x="391" y="70"/>
                    <a:pt x="397" y="67"/>
                  </a:cubicBezTo>
                  <a:cubicBezTo>
                    <a:pt x="395" y="61"/>
                    <a:pt x="395" y="61"/>
                    <a:pt x="395" y="61"/>
                  </a:cubicBezTo>
                  <a:moveTo>
                    <a:pt x="943" y="54"/>
                  </a:moveTo>
                  <a:cubicBezTo>
                    <a:pt x="940" y="60"/>
                    <a:pt x="940" y="60"/>
                    <a:pt x="940" y="60"/>
                  </a:cubicBezTo>
                  <a:cubicBezTo>
                    <a:pt x="946" y="63"/>
                    <a:pt x="952" y="65"/>
                    <a:pt x="958" y="68"/>
                  </a:cubicBezTo>
                  <a:cubicBezTo>
                    <a:pt x="961" y="62"/>
                    <a:pt x="961" y="62"/>
                    <a:pt x="961" y="62"/>
                  </a:cubicBezTo>
                  <a:cubicBezTo>
                    <a:pt x="955" y="60"/>
                    <a:pt x="949" y="57"/>
                    <a:pt x="943" y="54"/>
                  </a:cubicBezTo>
                  <a:moveTo>
                    <a:pt x="444" y="41"/>
                  </a:moveTo>
                  <a:cubicBezTo>
                    <a:pt x="437" y="43"/>
                    <a:pt x="431" y="46"/>
                    <a:pt x="425" y="48"/>
                  </a:cubicBezTo>
                  <a:cubicBezTo>
                    <a:pt x="427" y="54"/>
                    <a:pt x="427" y="54"/>
                    <a:pt x="427" y="54"/>
                  </a:cubicBezTo>
                  <a:cubicBezTo>
                    <a:pt x="433" y="52"/>
                    <a:pt x="440" y="49"/>
                    <a:pt x="446" y="47"/>
                  </a:cubicBezTo>
                  <a:cubicBezTo>
                    <a:pt x="444" y="41"/>
                    <a:pt x="444" y="41"/>
                    <a:pt x="444" y="41"/>
                  </a:cubicBezTo>
                  <a:moveTo>
                    <a:pt x="893" y="35"/>
                  </a:moveTo>
                  <a:cubicBezTo>
                    <a:pt x="891" y="41"/>
                    <a:pt x="891" y="41"/>
                    <a:pt x="891" y="41"/>
                  </a:cubicBezTo>
                  <a:cubicBezTo>
                    <a:pt x="897" y="43"/>
                    <a:pt x="904" y="46"/>
                    <a:pt x="910" y="48"/>
                  </a:cubicBezTo>
                  <a:cubicBezTo>
                    <a:pt x="912" y="42"/>
                    <a:pt x="912" y="42"/>
                    <a:pt x="912" y="42"/>
                  </a:cubicBezTo>
                  <a:cubicBezTo>
                    <a:pt x="906" y="40"/>
                    <a:pt x="899" y="38"/>
                    <a:pt x="893" y="35"/>
                  </a:cubicBezTo>
                  <a:moveTo>
                    <a:pt x="494" y="25"/>
                  </a:moveTo>
                  <a:cubicBezTo>
                    <a:pt x="488" y="27"/>
                    <a:pt x="481" y="29"/>
                    <a:pt x="475" y="31"/>
                  </a:cubicBezTo>
                  <a:cubicBezTo>
                    <a:pt x="477" y="36"/>
                    <a:pt x="477" y="36"/>
                    <a:pt x="477" y="36"/>
                  </a:cubicBezTo>
                  <a:cubicBezTo>
                    <a:pt x="483" y="34"/>
                    <a:pt x="490" y="33"/>
                    <a:pt x="496" y="31"/>
                  </a:cubicBezTo>
                  <a:cubicBezTo>
                    <a:pt x="494" y="25"/>
                    <a:pt x="494" y="25"/>
                    <a:pt x="494" y="25"/>
                  </a:cubicBezTo>
                  <a:moveTo>
                    <a:pt x="842" y="20"/>
                  </a:moveTo>
                  <a:cubicBezTo>
                    <a:pt x="841" y="26"/>
                    <a:pt x="841" y="26"/>
                    <a:pt x="841" y="26"/>
                  </a:cubicBezTo>
                  <a:cubicBezTo>
                    <a:pt x="847" y="28"/>
                    <a:pt x="854" y="30"/>
                    <a:pt x="860" y="32"/>
                  </a:cubicBezTo>
                  <a:cubicBezTo>
                    <a:pt x="861" y="26"/>
                    <a:pt x="861" y="26"/>
                    <a:pt x="861" y="26"/>
                  </a:cubicBezTo>
                  <a:cubicBezTo>
                    <a:pt x="855" y="24"/>
                    <a:pt x="849" y="22"/>
                    <a:pt x="842" y="20"/>
                  </a:cubicBezTo>
                  <a:moveTo>
                    <a:pt x="546" y="13"/>
                  </a:moveTo>
                  <a:cubicBezTo>
                    <a:pt x="539" y="14"/>
                    <a:pt x="533" y="15"/>
                    <a:pt x="526" y="17"/>
                  </a:cubicBezTo>
                  <a:cubicBezTo>
                    <a:pt x="528" y="23"/>
                    <a:pt x="528" y="23"/>
                    <a:pt x="528" y="23"/>
                  </a:cubicBezTo>
                  <a:cubicBezTo>
                    <a:pt x="534" y="21"/>
                    <a:pt x="541" y="20"/>
                    <a:pt x="547" y="19"/>
                  </a:cubicBezTo>
                  <a:cubicBezTo>
                    <a:pt x="546" y="13"/>
                    <a:pt x="546" y="13"/>
                    <a:pt x="546" y="13"/>
                  </a:cubicBezTo>
                  <a:moveTo>
                    <a:pt x="790" y="10"/>
                  </a:moveTo>
                  <a:cubicBezTo>
                    <a:pt x="789" y="16"/>
                    <a:pt x="789" y="16"/>
                    <a:pt x="789" y="16"/>
                  </a:cubicBezTo>
                  <a:cubicBezTo>
                    <a:pt x="796" y="17"/>
                    <a:pt x="802" y="18"/>
                    <a:pt x="809" y="19"/>
                  </a:cubicBezTo>
                  <a:cubicBezTo>
                    <a:pt x="810" y="13"/>
                    <a:pt x="810" y="13"/>
                    <a:pt x="810" y="13"/>
                  </a:cubicBezTo>
                  <a:cubicBezTo>
                    <a:pt x="803" y="12"/>
                    <a:pt x="797" y="11"/>
                    <a:pt x="790" y="10"/>
                  </a:cubicBezTo>
                  <a:moveTo>
                    <a:pt x="598" y="4"/>
                  </a:moveTo>
                  <a:cubicBezTo>
                    <a:pt x="592" y="5"/>
                    <a:pt x="585" y="6"/>
                    <a:pt x="579" y="7"/>
                  </a:cubicBezTo>
                  <a:cubicBezTo>
                    <a:pt x="580" y="13"/>
                    <a:pt x="580" y="13"/>
                    <a:pt x="580" y="13"/>
                  </a:cubicBezTo>
                  <a:cubicBezTo>
                    <a:pt x="586" y="12"/>
                    <a:pt x="593" y="11"/>
                    <a:pt x="599" y="11"/>
                  </a:cubicBezTo>
                  <a:cubicBezTo>
                    <a:pt x="598" y="4"/>
                    <a:pt x="598" y="4"/>
                    <a:pt x="598" y="4"/>
                  </a:cubicBezTo>
                  <a:moveTo>
                    <a:pt x="738" y="3"/>
                  </a:moveTo>
                  <a:cubicBezTo>
                    <a:pt x="737" y="9"/>
                    <a:pt x="737" y="9"/>
                    <a:pt x="737" y="9"/>
                  </a:cubicBezTo>
                  <a:cubicBezTo>
                    <a:pt x="744" y="9"/>
                    <a:pt x="750" y="10"/>
                    <a:pt x="757" y="11"/>
                  </a:cubicBezTo>
                  <a:cubicBezTo>
                    <a:pt x="757" y="5"/>
                    <a:pt x="757" y="5"/>
                    <a:pt x="757" y="5"/>
                  </a:cubicBezTo>
                  <a:cubicBezTo>
                    <a:pt x="751" y="4"/>
                    <a:pt x="744" y="3"/>
                    <a:pt x="738" y="3"/>
                  </a:cubicBezTo>
                  <a:moveTo>
                    <a:pt x="651" y="0"/>
                  </a:moveTo>
                  <a:cubicBezTo>
                    <a:pt x="645" y="1"/>
                    <a:pt x="638" y="1"/>
                    <a:pt x="632" y="1"/>
                  </a:cubicBezTo>
                  <a:cubicBezTo>
                    <a:pt x="632" y="8"/>
                    <a:pt x="632" y="8"/>
                    <a:pt x="632" y="8"/>
                  </a:cubicBezTo>
                  <a:cubicBezTo>
                    <a:pt x="638" y="7"/>
                    <a:pt x="645" y="7"/>
                    <a:pt x="652" y="7"/>
                  </a:cubicBezTo>
                  <a:cubicBezTo>
                    <a:pt x="651" y="0"/>
                    <a:pt x="651" y="0"/>
                    <a:pt x="651" y="0"/>
                  </a:cubicBezTo>
                  <a:moveTo>
                    <a:pt x="685" y="0"/>
                  </a:moveTo>
                  <a:cubicBezTo>
                    <a:pt x="685" y="6"/>
                    <a:pt x="685" y="6"/>
                    <a:pt x="685" y="6"/>
                  </a:cubicBezTo>
                  <a:cubicBezTo>
                    <a:pt x="691" y="6"/>
                    <a:pt x="698" y="6"/>
                    <a:pt x="704" y="7"/>
                  </a:cubicBezTo>
                  <a:cubicBezTo>
                    <a:pt x="705" y="1"/>
                    <a:pt x="705" y="1"/>
                    <a:pt x="705" y="1"/>
                  </a:cubicBezTo>
                  <a:cubicBezTo>
                    <a:pt x="698" y="0"/>
                    <a:pt x="691" y="0"/>
                    <a:pt x="68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677"/>
            <p:cNvSpPr>
              <a:spLocks noEditPoints="1"/>
            </p:cNvSpPr>
            <p:nvPr/>
          </p:nvSpPr>
          <p:spPr bwMode="auto">
            <a:xfrm>
              <a:off x="1401763" y="1357313"/>
              <a:ext cx="3170238" cy="3170238"/>
            </a:xfrm>
            <a:custGeom>
              <a:avLst/>
              <a:gdLst>
                <a:gd name="T0" fmla="*/ 1212 w 1264"/>
                <a:gd name="T1" fmla="*/ 625 h 1263"/>
                <a:gd name="T2" fmla="*/ 1259 w 1264"/>
                <a:gd name="T3" fmla="*/ 550 h 1263"/>
                <a:gd name="T4" fmla="*/ 1249 w 1264"/>
                <a:gd name="T5" fmla="*/ 492 h 1263"/>
                <a:gd name="T6" fmla="*/ 1180 w 1264"/>
                <a:gd name="T7" fmla="*/ 437 h 1263"/>
                <a:gd name="T8" fmla="*/ 1161 w 1264"/>
                <a:gd name="T9" fmla="*/ 390 h 1263"/>
                <a:gd name="T10" fmla="*/ 1173 w 1264"/>
                <a:gd name="T11" fmla="*/ 303 h 1263"/>
                <a:gd name="T12" fmla="*/ 1140 w 1264"/>
                <a:gd name="T13" fmla="*/ 254 h 1263"/>
                <a:gd name="T14" fmla="*/ 1055 w 1264"/>
                <a:gd name="T15" fmla="*/ 231 h 1263"/>
                <a:gd name="T16" fmla="*/ 1019 w 1264"/>
                <a:gd name="T17" fmla="*/ 196 h 1263"/>
                <a:gd name="T18" fmla="*/ 993 w 1264"/>
                <a:gd name="T19" fmla="*/ 112 h 1263"/>
                <a:gd name="T20" fmla="*/ 943 w 1264"/>
                <a:gd name="T21" fmla="*/ 81 h 1263"/>
                <a:gd name="T22" fmla="*/ 856 w 1264"/>
                <a:gd name="T23" fmla="*/ 93 h 1263"/>
                <a:gd name="T24" fmla="*/ 810 w 1264"/>
                <a:gd name="T25" fmla="*/ 76 h 1263"/>
                <a:gd name="T26" fmla="*/ 752 w 1264"/>
                <a:gd name="T27" fmla="*/ 10 h 1263"/>
                <a:gd name="T28" fmla="*/ 693 w 1264"/>
                <a:gd name="T29" fmla="*/ 2 h 1263"/>
                <a:gd name="T30" fmla="*/ 632 w 1264"/>
                <a:gd name="T31" fmla="*/ 49 h 1263"/>
                <a:gd name="T32" fmla="*/ 577 w 1264"/>
                <a:gd name="T33" fmla="*/ 1 h 1263"/>
                <a:gd name="T34" fmla="*/ 517 w 1264"/>
                <a:gd name="T35" fmla="*/ 9 h 1263"/>
                <a:gd name="T36" fmla="*/ 459 w 1264"/>
                <a:gd name="T37" fmla="*/ 75 h 1263"/>
                <a:gd name="T38" fmla="*/ 413 w 1264"/>
                <a:gd name="T39" fmla="*/ 92 h 1263"/>
                <a:gd name="T40" fmla="*/ 326 w 1264"/>
                <a:gd name="T41" fmla="*/ 78 h 1263"/>
                <a:gd name="T42" fmla="*/ 274 w 1264"/>
                <a:gd name="T43" fmla="*/ 110 h 1263"/>
                <a:gd name="T44" fmla="*/ 248 w 1264"/>
                <a:gd name="T45" fmla="*/ 194 h 1263"/>
                <a:gd name="T46" fmla="*/ 213 w 1264"/>
                <a:gd name="T47" fmla="*/ 228 h 1263"/>
                <a:gd name="T48" fmla="*/ 127 w 1264"/>
                <a:gd name="T49" fmla="*/ 251 h 1263"/>
                <a:gd name="T50" fmla="*/ 93 w 1264"/>
                <a:gd name="T51" fmla="*/ 301 h 1263"/>
                <a:gd name="T52" fmla="*/ 104 w 1264"/>
                <a:gd name="T53" fmla="*/ 389 h 1263"/>
                <a:gd name="T54" fmla="*/ 86 w 1264"/>
                <a:gd name="T55" fmla="*/ 434 h 1263"/>
                <a:gd name="T56" fmla="*/ 16 w 1264"/>
                <a:gd name="T57" fmla="*/ 490 h 1263"/>
                <a:gd name="T58" fmla="*/ 5 w 1264"/>
                <a:gd name="T59" fmla="*/ 550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3 h 1263"/>
                <a:gd name="T66" fmla="*/ 27 w 1264"/>
                <a:gd name="T67" fmla="*/ 813 h 1263"/>
                <a:gd name="T68" fmla="*/ 102 w 1264"/>
                <a:gd name="T69" fmla="*/ 863 h 1263"/>
                <a:gd name="T70" fmla="*/ 124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4 h 1263"/>
                <a:gd name="T76" fmla="*/ 243 w 1264"/>
                <a:gd name="T77" fmla="*/ 1058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5 w 1264"/>
                <a:gd name="T83" fmla="*/ 1203 h 1263"/>
                <a:gd name="T84" fmla="*/ 451 w 1264"/>
                <a:gd name="T85" fmla="*/ 1179 h 1263"/>
                <a:gd name="T86" fmla="*/ 500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7 h 1263"/>
                <a:gd name="T94" fmla="*/ 737 w 1264"/>
                <a:gd name="T95" fmla="*/ 1254 h 1263"/>
                <a:gd name="T96" fmla="*/ 796 w 1264"/>
                <a:gd name="T97" fmla="*/ 1241 h 1263"/>
                <a:gd name="T98" fmla="*/ 846 w 1264"/>
                <a:gd name="T99" fmla="*/ 1167 h 1263"/>
                <a:gd name="T100" fmla="*/ 893 w 1264"/>
                <a:gd name="T101" fmla="*/ 1146 h 1263"/>
                <a:gd name="T102" fmla="*/ 981 w 1264"/>
                <a:gd name="T103" fmla="*/ 1158 h 1263"/>
                <a:gd name="T104" fmla="*/ 1029 w 1264"/>
                <a:gd name="T105" fmla="*/ 1122 h 1263"/>
                <a:gd name="T106" fmla="*/ 1046 w 1264"/>
                <a:gd name="T107" fmla="*/ 1034 h 1263"/>
                <a:gd name="T108" fmla="*/ 1080 w 1264"/>
                <a:gd name="T109" fmla="*/ 997 h 1263"/>
                <a:gd name="T110" fmla="*/ 1165 w 1264"/>
                <a:gd name="T111" fmla="*/ 970 h 1263"/>
                <a:gd name="T112" fmla="*/ 1195 w 1264"/>
                <a:gd name="T113" fmla="*/ 919 h 1263"/>
                <a:gd name="T114" fmla="*/ 1175 w 1264"/>
                <a:gd name="T115" fmla="*/ 832 h 1263"/>
                <a:gd name="T116" fmla="*/ 1191 w 1264"/>
                <a:gd name="T117" fmla="*/ 784 h 1263"/>
                <a:gd name="T118" fmla="*/ 1257 w 1264"/>
                <a:gd name="T119" fmla="*/ 725 h 1263"/>
                <a:gd name="T120" fmla="*/ 1263 w 1264"/>
                <a:gd name="T121" fmla="*/ 666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6"/>
                  </a:moveTo>
                  <a:cubicBezTo>
                    <a:pt x="1264" y="657"/>
                    <a:pt x="1264" y="647"/>
                    <a:pt x="1264" y="637"/>
                  </a:cubicBezTo>
                  <a:cubicBezTo>
                    <a:pt x="1212" y="625"/>
                    <a:pt x="1212" y="625"/>
                    <a:pt x="1212" y="625"/>
                  </a:cubicBezTo>
                  <a:cubicBezTo>
                    <a:pt x="1212" y="615"/>
                    <a:pt x="1211" y="605"/>
                    <a:pt x="1211" y="595"/>
                  </a:cubicBezTo>
                  <a:cubicBezTo>
                    <a:pt x="1262" y="579"/>
                    <a:pt x="1262" y="579"/>
                    <a:pt x="1262" y="579"/>
                  </a:cubicBezTo>
                  <a:cubicBezTo>
                    <a:pt x="1261" y="569"/>
                    <a:pt x="1260" y="559"/>
                    <a:pt x="1259" y="550"/>
                  </a:cubicBezTo>
                  <a:cubicBezTo>
                    <a:pt x="1206" y="544"/>
                    <a:pt x="1206" y="544"/>
                    <a:pt x="1206" y="544"/>
                  </a:cubicBezTo>
                  <a:cubicBezTo>
                    <a:pt x="1204" y="535"/>
                    <a:pt x="1203" y="525"/>
                    <a:pt x="1201" y="515"/>
                  </a:cubicBezTo>
                  <a:cubicBezTo>
                    <a:pt x="1249" y="492"/>
                    <a:pt x="1249" y="492"/>
                    <a:pt x="1249" y="492"/>
                  </a:cubicBezTo>
                  <a:cubicBezTo>
                    <a:pt x="1247" y="482"/>
                    <a:pt x="1244" y="473"/>
                    <a:pt x="1242" y="464"/>
                  </a:cubicBezTo>
                  <a:cubicBezTo>
                    <a:pt x="1189" y="466"/>
                    <a:pt x="1189" y="466"/>
                    <a:pt x="1189" y="466"/>
                  </a:cubicBezTo>
                  <a:cubicBezTo>
                    <a:pt x="1186" y="456"/>
                    <a:pt x="1183" y="447"/>
                    <a:pt x="1180" y="437"/>
                  </a:cubicBezTo>
                  <a:cubicBezTo>
                    <a:pt x="1224" y="408"/>
                    <a:pt x="1224" y="408"/>
                    <a:pt x="1224" y="408"/>
                  </a:cubicBezTo>
                  <a:cubicBezTo>
                    <a:pt x="1220" y="399"/>
                    <a:pt x="1217" y="390"/>
                    <a:pt x="1213" y="381"/>
                  </a:cubicBezTo>
                  <a:cubicBezTo>
                    <a:pt x="1161" y="390"/>
                    <a:pt x="1161" y="390"/>
                    <a:pt x="1161" y="390"/>
                  </a:cubicBezTo>
                  <a:cubicBezTo>
                    <a:pt x="1157" y="381"/>
                    <a:pt x="1152" y="372"/>
                    <a:pt x="1148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19"/>
                    <a:pt x="1177" y="311"/>
                    <a:pt x="1173" y="303"/>
                  </a:cubicBezTo>
                  <a:cubicBezTo>
                    <a:pt x="1123" y="319"/>
                    <a:pt x="1123" y="319"/>
                    <a:pt x="1123" y="319"/>
                  </a:cubicBezTo>
                  <a:cubicBezTo>
                    <a:pt x="1117" y="311"/>
                    <a:pt x="1112" y="302"/>
                    <a:pt x="1106" y="294"/>
                  </a:cubicBezTo>
                  <a:cubicBezTo>
                    <a:pt x="1140" y="254"/>
                    <a:pt x="1140" y="254"/>
                    <a:pt x="1140" y="254"/>
                  </a:cubicBezTo>
                  <a:cubicBezTo>
                    <a:pt x="1134" y="246"/>
                    <a:pt x="1128" y="239"/>
                    <a:pt x="1122" y="231"/>
                  </a:cubicBezTo>
                  <a:cubicBezTo>
                    <a:pt x="1075" y="254"/>
                    <a:pt x="1075" y="254"/>
                    <a:pt x="1075" y="254"/>
                  </a:cubicBezTo>
                  <a:cubicBezTo>
                    <a:pt x="1068" y="246"/>
                    <a:pt x="1062" y="239"/>
                    <a:pt x="1055" y="231"/>
                  </a:cubicBezTo>
                  <a:cubicBezTo>
                    <a:pt x="1082" y="187"/>
                    <a:pt x="1082" y="187"/>
                    <a:pt x="1082" y="187"/>
                  </a:cubicBezTo>
                  <a:cubicBezTo>
                    <a:pt x="1076" y="180"/>
                    <a:pt x="1069" y="174"/>
                    <a:pt x="1062" y="167"/>
                  </a:cubicBezTo>
                  <a:cubicBezTo>
                    <a:pt x="1019" y="196"/>
                    <a:pt x="1019" y="196"/>
                    <a:pt x="1019" y="196"/>
                  </a:cubicBezTo>
                  <a:cubicBezTo>
                    <a:pt x="1011" y="189"/>
                    <a:pt x="1003" y="183"/>
                    <a:pt x="995" y="176"/>
                  </a:cubicBezTo>
                  <a:cubicBezTo>
                    <a:pt x="1016" y="129"/>
                    <a:pt x="1016" y="129"/>
                    <a:pt x="1016" y="129"/>
                  </a:cubicBezTo>
                  <a:cubicBezTo>
                    <a:pt x="1009" y="123"/>
                    <a:pt x="1001" y="118"/>
                    <a:pt x="993" y="112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8" y="135"/>
                    <a:pt x="929" y="130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5" y="76"/>
                    <a:pt x="926" y="71"/>
                    <a:pt x="918" y="67"/>
                  </a:cubicBezTo>
                  <a:cubicBezTo>
                    <a:pt x="885" y="106"/>
                    <a:pt x="885" y="106"/>
                    <a:pt x="885" y="106"/>
                  </a:cubicBezTo>
                  <a:cubicBezTo>
                    <a:pt x="876" y="102"/>
                    <a:pt x="866" y="98"/>
                    <a:pt x="856" y="93"/>
                  </a:cubicBezTo>
                  <a:cubicBezTo>
                    <a:pt x="864" y="43"/>
                    <a:pt x="864" y="43"/>
                    <a:pt x="864" y="43"/>
                  </a:cubicBezTo>
                  <a:cubicBezTo>
                    <a:pt x="855" y="39"/>
                    <a:pt x="846" y="36"/>
                    <a:pt x="837" y="33"/>
                  </a:cubicBezTo>
                  <a:cubicBezTo>
                    <a:pt x="810" y="76"/>
                    <a:pt x="810" y="76"/>
                    <a:pt x="810" y="76"/>
                  </a:cubicBezTo>
                  <a:cubicBezTo>
                    <a:pt x="800" y="73"/>
                    <a:pt x="790" y="70"/>
                    <a:pt x="780" y="67"/>
                  </a:cubicBezTo>
                  <a:cubicBezTo>
                    <a:pt x="780" y="16"/>
                    <a:pt x="780" y="16"/>
                    <a:pt x="780" y="16"/>
                  </a:cubicBezTo>
                  <a:cubicBezTo>
                    <a:pt x="771" y="14"/>
                    <a:pt x="761" y="12"/>
                    <a:pt x="752" y="10"/>
                  </a:cubicBezTo>
                  <a:cubicBezTo>
                    <a:pt x="731" y="57"/>
                    <a:pt x="731" y="57"/>
                    <a:pt x="731" y="57"/>
                  </a:cubicBezTo>
                  <a:cubicBezTo>
                    <a:pt x="721" y="55"/>
                    <a:pt x="710" y="54"/>
                    <a:pt x="700" y="53"/>
                  </a:cubicBezTo>
                  <a:cubicBezTo>
                    <a:pt x="693" y="2"/>
                    <a:pt x="693" y="2"/>
                    <a:pt x="693" y="2"/>
                  </a:cubicBezTo>
                  <a:cubicBezTo>
                    <a:pt x="684" y="1"/>
                    <a:pt x="674" y="0"/>
                    <a:pt x="665" y="0"/>
                  </a:cubicBezTo>
                  <a:cubicBezTo>
                    <a:pt x="651" y="49"/>
                    <a:pt x="651" y="49"/>
                    <a:pt x="651" y="49"/>
                  </a:cubicBezTo>
                  <a:cubicBezTo>
                    <a:pt x="645" y="49"/>
                    <a:pt x="638" y="49"/>
                    <a:pt x="632" y="49"/>
                  </a:cubicBezTo>
                  <a:cubicBezTo>
                    <a:pt x="628" y="49"/>
                    <a:pt x="623" y="49"/>
                    <a:pt x="619" y="49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595" y="0"/>
                    <a:pt x="586" y="1"/>
                    <a:pt x="577" y="1"/>
                  </a:cubicBezTo>
                  <a:cubicBezTo>
                    <a:pt x="570" y="52"/>
                    <a:pt x="570" y="52"/>
                    <a:pt x="570" y="52"/>
                  </a:cubicBezTo>
                  <a:cubicBezTo>
                    <a:pt x="559" y="53"/>
                    <a:pt x="548" y="55"/>
                    <a:pt x="538" y="56"/>
                  </a:cubicBezTo>
                  <a:cubicBezTo>
                    <a:pt x="517" y="9"/>
                    <a:pt x="517" y="9"/>
                    <a:pt x="517" y="9"/>
                  </a:cubicBezTo>
                  <a:cubicBezTo>
                    <a:pt x="508" y="11"/>
                    <a:pt x="499" y="13"/>
                    <a:pt x="490" y="15"/>
                  </a:cubicBezTo>
                  <a:cubicBezTo>
                    <a:pt x="490" y="66"/>
                    <a:pt x="490" y="66"/>
                    <a:pt x="490" y="66"/>
                  </a:cubicBezTo>
                  <a:cubicBezTo>
                    <a:pt x="479" y="69"/>
                    <a:pt x="469" y="72"/>
                    <a:pt x="459" y="75"/>
                  </a:cubicBezTo>
                  <a:cubicBezTo>
                    <a:pt x="432" y="31"/>
                    <a:pt x="432" y="31"/>
                    <a:pt x="432" y="31"/>
                  </a:cubicBezTo>
                  <a:cubicBezTo>
                    <a:pt x="423" y="34"/>
                    <a:pt x="414" y="38"/>
                    <a:pt x="405" y="41"/>
                  </a:cubicBezTo>
                  <a:cubicBezTo>
                    <a:pt x="413" y="92"/>
                    <a:pt x="413" y="92"/>
                    <a:pt x="413" y="92"/>
                  </a:cubicBezTo>
                  <a:cubicBezTo>
                    <a:pt x="403" y="96"/>
                    <a:pt x="393" y="100"/>
                    <a:pt x="383" y="105"/>
                  </a:cubicBezTo>
                  <a:cubicBezTo>
                    <a:pt x="350" y="65"/>
                    <a:pt x="350" y="65"/>
                    <a:pt x="350" y="65"/>
                  </a:cubicBezTo>
                  <a:cubicBezTo>
                    <a:pt x="342" y="69"/>
                    <a:pt x="334" y="74"/>
                    <a:pt x="326" y="78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1" y="133"/>
                    <a:pt x="321" y="139"/>
                    <a:pt x="312" y="145"/>
                  </a:cubicBezTo>
                  <a:cubicBezTo>
                    <a:pt x="274" y="110"/>
                    <a:pt x="274" y="110"/>
                    <a:pt x="274" y="110"/>
                  </a:cubicBezTo>
                  <a:cubicBezTo>
                    <a:pt x="267" y="115"/>
                    <a:pt x="259" y="121"/>
                    <a:pt x="252" y="126"/>
                  </a:cubicBezTo>
                  <a:cubicBezTo>
                    <a:pt x="273" y="173"/>
                    <a:pt x="273" y="173"/>
                    <a:pt x="273" y="173"/>
                  </a:cubicBezTo>
                  <a:cubicBezTo>
                    <a:pt x="264" y="180"/>
                    <a:pt x="256" y="187"/>
                    <a:pt x="248" y="194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198" y="171"/>
                    <a:pt x="192" y="178"/>
                    <a:pt x="185" y="184"/>
                  </a:cubicBezTo>
                  <a:cubicBezTo>
                    <a:pt x="213" y="228"/>
                    <a:pt x="213" y="228"/>
                    <a:pt x="213" y="228"/>
                  </a:cubicBezTo>
                  <a:cubicBezTo>
                    <a:pt x="205" y="236"/>
                    <a:pt x="198" y="244"/>
                    <a:pt x="191" y="252"/>
                  </a:cubicBezTo>
                  <a:cubicBezTo>
                    <a:pt x="144" y="229"/>
                    <a:pt x="144" y="229"/>
                    <a:pt x="144" y="229"/>
                  </a:cubicBezTo>
                  <a:cubicBezTo>
                    <a:pt x="138" y="236"/>
                    <a:pt x="133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5" y="300"/>
                    <a:pt x="148" y="309"/>
                    <a:pt x="143" y="318"/>
                  </a:cubicBezTo>
                  <a:cubicBezTo>
                    <a:pt x="93" y="301"/>
                    <a:pt x="93" y="301"/>
                    <a:pt x="93" y="301"/>
                  </a:cubicBezTo>
                  <a:cubicBezTo>
                    <a:pt x="88" y="309"/>
                    <a:pt x="84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79"/>
                    <a:pt x="104" y="389"/>
                  </a:cubicBezTo>
                  <a:cubicBezTo>
                    <a:pt x="52" y="380"/>
                    <a:pt x="52" y="380"/>
                    <a:pt x="52" y="380"/>
                  </a:cubicBezTo>
                  <a:cubicBezTo>
                    <a:pt x="48" y="388"/>
                    <a:pt x="45" y="397"/>
                    <a:pt x="42" y="405"/>
                  </a:cubicBezTo>
                  <a:cubicBezTo>
                    <a:pt x="86" y="434"/>
                    <a:pt x="86" y="434"/>
                    <a:pt x="86" y="434"/>
                  </a:cubicBezTo>
                  <a:cubicBezTo>
                    <a:pt x="82" y="445"/>
                    <a:pt x="79" y="455"/>
                    <a:pt x="76" y="466"/>
                  </a:cubicBezTo>
                  <a:cubicBezTo>
                    <a:pt x="23" y="464"/>
                    <a:pt x="23" y="464"/>
                    <a:pt x="23" y="464"/>
                  </a:cubicBezTo>
                  <a:cubicBezTo>
                    <a:pt x="20" y="472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2" y="523"/>
                    <a:pt x="60" y="534"/>
                    <a:pt x="58" y="545"/>
                  </a:cubicBezTo>
                  <a:cubicBezTo>
                    <a:pt x="5" y="550"/>
                    <a:pt x="5" y="550"/>
                    <a:pt x="5" y="550"/>
                  </a:cubicBezTo>
                  <a:cubicBezTo>
                    <a:pt x="4" y="559"/>
                    <a:pt x="3" y="568"/>
                    <a:pt x="3" y="577"/>
                  </a:cubicBezTo>
                  <a:cubicBezTo>
                    <a:pt x="54" y="593"/>
                    <a:pt x="54" y="593"/>
                    <a:pt x="54" y="593"/>
                  </a:cubicBezTo>
                  <a:cubicBezTo>
                    <a:pt x="53" y="604"/>
                    <a:pt x="53" y="615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1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6"/>
                    <a:pt x="58" y="707"/>
                  </a:cubicBezTo>
                  <a:cubicBezTo>
                    <a:pt x="7" y="727"/>
                    <a:pt x="7" y="727"/>
                    <a:pt x="7" y="727"/>
                  </a:cubicBezTo>
                  <a:cubicBezTo>
                    <a:pt x="9" y="736"/>
                    <a:pt x="10" y="745"/>
                    <a:pt x="12" y="753"/>
                  </a:cubicBezTo>
                  <a:cubicBezTo>
                    <a:pt x="67" y="755"/>
                    <a:pt x="67" y="755"/>
                    <a:pt x="67" y="755"/>
                  </a:cubicBezTo>
                  <a:cubicBezTo>
                    <a:pt x="69" y="766"/>
                    <a:pt x="72" y="776"/>
                    <a:pt x="74" y="786"/>
                  </a:cubicBezTo>
                  <a:cubicBezTo>
                    <a:pt x="27" y="813"/>
                    <a:pt x="27" y="813"/>
                    <a:pt x="27" y="813"/>
                  </a:cubicBezTo>
                  <a:cubicBezTo>
                    <a:pt x="30" y="822"/>
                    <a:pt x="32" y="830"/>
                    <a:pt x="35" y="839"/>
                  </a:cubicBezTo>
                  <a:cubicBezTo>
                    <a:pt x="90" y="833"/>
                    <a:pt x="90" y="833"/>
                    <a:pt x="90" y="833"/>
                  </a:cubicBezTo>
                  <a:cubicBezTo>
                    <a:pt x="93" y="843"/>
                    <a:pt x="98" y="853"/>
                    <a:pt x="102" y="863"/>
                  </a:cubicBezTo>
                  <a:cubicBezTo>
                    <a:pt x="59" y="896"/>
                    <a:pt x="59" y="896"/>
                    <a:pt x="59" y="896"/>
                  </a:cubicBezTo>
                  <a:cubicBezTo>
                    <a:pt x="62" y="904"/>
                    <a:pt x="66" y="912"/>
                    <a:pt x="70" y="920"/>
                  </a:cubicBezTo>
                  <a:cubicBezTo>
                    <a:pt x="124" y="907"/>
                    <a:pt x="124" y="907"/>
                    <a:pt x="124" y="907"/>
                  </a:cubicBezTo>
                  <a:cubicBezTo>
                    <a:pt x="129" y="916"/>
                    <a:pt x="134" y="925"/>
                    <a:pt x="140" y="934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1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4" y="983"/>
                    <a:pt x="180" y="992"/>
                    <a:pt x="187" y="1000"/>
                  </a:cubicBezTo>
                  <a:cubicBezTo>
                    <a:pt x="154" y="1044"/>
                    <a:pt x="154" y="1044"/>
                    <a:pt x="154" y="1044"/>
                  </a:cubicBezTo>
                  <a:cubicBezTo>
                    <a:pt x="160" y="1051"/>
                    <a:pt x="166" y="1058"/>
                    <a:pt x="172" y="1064"/>
                  </a:cubicBezTo>
                  <a:cubicBezTo>
                    <a:pt x="220" y="1036"/>
                    <a:pt x="220" y="1036"/>
                    <a:pt x="220" y="1036"/>
                  </a:cubicBezTo>
                  <a:cubicBezTo>
                    <a:pt x="228" y="1044"/>
                    <a:pt x="235" y="1051"/>
                    <a:pt x="243" y="1058"/>
                  </a:cubicBezTo>
                  <a:cubicBezTo>
                    <a:pt x="217" y="1107"/>
                    <a:pt x="217" y="1107"/>
                    <a:pt x="217" y="1107"/>
                  </a:cubicBezTo>
                  <a:cubicBezTo>
                    <a:pt x="224" y="1113"/>
                    <a:pt x="231" y="1119"/>
                    <a:pt x="238" y="1124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90" y="1096"/>
                    <a:pt x="298" y="1102"/>
                    <a:pt x="307" y="1108"/>
                  </a:cubicBezTo>
                  <a:cubicBezTo>
                    <a:pt x="287" y="1160"/>
                    <a:pt x="287" y="1160"/>
                    <a:pt x="287" y="1160"/>
                  </a:cubicBezTo>
                  <a:cubicBezTo>
                    <a:pt x="295" y="1165"/>
                    <a:pt x="303" y="1170"/>
                    <a:pt x="310" y="1175"/>
                  </a:cubicBezTo>
                  <a:cubicBezTo>
                    <a:pt x="349" y="1134"/>
                    <a:pt x="349" y="1134"/>
                    <a:pt x="349" y="1134"/>
                  </a:cubicBezTo>
                  <a:cubicBezTo>
                    <a:pt x="358" y="1139"/>
                    <a:pt x="367" y="1144"/>
                    <a:pt x="377" y="1149"/>
                  </a:cubicBezTo>
                  <a:cubicBezTo>
                    <a:pt x="365" y="1203"/>
                    <a:pt x="365" y="1203"/>
                    <a:pt x="365" y="1203"/>
                  </a:cubicBezTo>
                  <a:cubicBezTo>
                    <a:pt x="373" y="1207"/>
                    <a:pt x="381" y="1211"/>
                    <a:pt x="389" y="1214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2" y="1172"/>
                    <a:pt x="442" y="1176"/>
                    <a:pt x="451" y="1179"/>
                  </a:cubicBezTo>
                  <a:cubicBezTo>
                    <a:pt x="447" y="1235"/>
                    <a:pt x="447" y="1235"/>
                    <a:pt x="447" y="1235"/>
                  </a:cubicBezTo>
                  <a:cubicBezTo>
                    <a:pt x="456" y="1238"/>
                    <a:pt x="464" y="1240"/>
                    <a:pt x="473" y="1243"/>
                  </a:cubicBezTo>
                  <a:cubicBezTo>
                    <a:pt x="500" y="1193"/>
                    <a:pt x="500" y="1193"/>
                    <a:pt x="500" y="1193"/>
                  </a:cubicBezTo>
                  <a:cubicBezTo>
                    <a:pt x="509" y="1195"/>
                    <a:pt x="519" y="1197"/>
                    <a:pt x="529" y="1199"/>
                  </a:cubicBezTo>
                  <a:cubicBezTo>
                    <a:pt x="533" y="1255"/>
                    <a:pt x="533" y="1255"/>
                    <a:pt x="533" y="1255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7"/>
                    <a:pt x="610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5" y="1263"/>
                    <a:pt x="628" y="1263"/>
                    <a:pt x="632" y="1263"/>
                  </a:cubicBezTo>
                  <a:cubicBezTo>
                    <a:pt x="638" y="1263"/>
                    <a:pt x="643" y="1263"/>
                    <a:pt x="649" y="1262"/>
                  </a:cubicBezTo>
                  <a:cubicBezTo>
                    <a:pt x="660" y="1207"/>
                    <a:pt x="660" y="1207"/>
                    <a:pt x="660" y="1207"/>
                  </a:cubicBezTo>
                  <a:cubicBezTo>
                    <a:pt x="670" y="1207"/>
                    <a:pt x="680" y="1206"/>
                    <a:pt x="690" y="1205"/>
                  </a:cubicBezTo>
                  <a:cubicBezTo>
                    <a:pt x="709" y="1258"/>
                    <a:pt x="709" y="1258"/>
                    <a:pt x="709" y="1258"/>
                  </a:cubicBezTo>
                  <a:cubicBezTo>
                    <a:pt x="718" y="1257"/>
                    <a:pt x="727" y="1256"/>
                    <a:pt x="737" y="1254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6"/>
                    <a:pt x="760" y="1194"/>
                    <a:pt x="769" y="1192"/>
                  </a:cubicBezTo>
                  <a:cubicBezTo>
                    <a:pt x="796" y="1241"/>
                    <a:pt x="796" y="1241"/>
                    <a:pt x="796" y="1241"/>
                  </a:cubicBezTo>
                  <a:cubicBezTo>
                    <a:pt x="805" y="1239"/>
                    <a:pt x="814" y="1236"/>
                    <a:pt x="822" y="1234"/>
                  </a:cubicBezTo>
                  <a:cubicBezTo>
                    <a:pt x="818" y="1177"/>
                    <a:pt x="818" y="1177"/>
                    <a:pt x="818" y="1177"/>
                  </a:cubicBezTo>
                  <a:cubicBezTo>
                    <a:pt x="828" y="1174"/>
                    <a:pt x="837" y="1171"/>
                    <a:pt x="846" y="1167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8" y="1209"/>
                    <a:pt x="896" y="1205"/>
                    <a:pt x="904" y="1201"/>
                  </a:cubicBezTo>
                  <a:cubicBezTo>
                    <a:pt x="893" y="1146"/>
                    <a:pt x="893" y="1146"/>
                    <a:pt x="893" y="1146"/>
                  </a:cubicBezTo>
                  <a:cubicBezTo>
                    <a:pt x="901" y="1142"/>
                    <a:pt x="910" y="1137"/>
                    <a:pt x="919" y="1132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2" y="1105"/>
                    <a:pt x="962" y="1105"/>
                    <a:pt x="962" y="1105"/>
                  </a:cubicBezTo>
                  <a:cubicBezTo>
                    <a:pt x="970" y="1100"/>
                    <a:pt x="978" y="1094"/>
                    <a:pt x="986" y="1088"/>
                  </a:cubicBezTo>
                  <a:cubicBezTo>
                    <a:pt x="1029" y="1122"/>
                    <a:pt x="1029" y="1122"/>
                    <a:pt x="1029" y="1122"/>
                  </a:cubicBezTo>
                  <a:cubicBezTo>
                    <a:pt x="1037" y="1116"/>
                    <a:pt x="1044" y="1110"/>
                    <a:pt x="1051" y="1104"/>
                  </a:cubicBezTo>
                  <a:cubicBezTo>
                    <a:pt x="1025" y="1055"/>
                    <a:pt x="1025" y="1055"/>
                    <a:pt x="1025" y="1055"/>
                  </a:cubicBezTo>
                  <a:cubicBezTo>
                    <a:pt x="1032" y="1048"/>
                    <a:pt x="1039" y="1041"/>
                    <a:pt x="1046" y="1034"/>
                  </a:cubicBezTo>
                  <a:cubicBezTo>
                    <a:pt x="1094" y="1062"/>
                    <a:pt x="1094" y="1062"/>
                    <a:pt x="1094" y="1062"/>
                  </a:cubicBezTo>
                  <a:cubicBezTo>
                    <a:pt x="1100" y="1055"/>
                    <a:pt x="1107" y="1048"/>
                    <a:pt x="1113" y="1041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1"/>
                    <a:pt x="1098" y="973"/>
                  </a:cubicBezTo>
                  <a:cubicBezTo>
                    <a:pt x="1149" y="994"/>
                    <a:pt x="1149" y="994"/>
                    <a:pt x="1149" y="994"/>
                  </a:cubicBezTo>
                  <a:cubicBezTo>
                    <a:pt x="1155" y="986"/>
                    <a:pt x="1160" y="978"/>
                    <a:pt x="1165" y="970"/>
                  </a:cubicBezTo>
                  <a:cubicBezTo>
                    <a:pt x="1127" y="931"/>
                    <a:pt x="1127" y="931"/>
                    <a:pt x="1127" y="931"/>
                  </a:cubicBezTo>
                  <a:cubicBezTo>
                    <a:pt x="1132" y="923"/>
                    <a:pt x="1137" y="914"/>
                    <a:pt x="1141" y="906"/>
                  </a:cubicBezTo>
                  <a:cubicBezTo>
                    <a:pt x="1195" y="919"/>
                    <a:pt x="1195" y="919"/>
                    <a:pt x="1195" y="919"/>
                  </a:cubicBezTo>
                  <a:cubicBezTo>
                    <a:pt x="1199" y="910"/>
                    <a:pt x="1203" y="902"/>
                    <a:pt x="1207" y="893"/>
                  </a:cubicBezTo>
                  <a:cubicBezTo>
                    <a:pt x="1164" y="860"/>
                    <a:pt x="1164" y="860"/>
                    <a:pt x="1164" y="860"/>
                  </a:cubicBezTo>
                  <a:cubicBezTo>
                    <a:pt x="1168" y="851"/>
                    <a:pt x="1171" y="842"/>
                    <a:pt x="1175" y="832"/>
                  </a:cubicBezTo>
                  <a:cubicBezTo>
                    <a:pt x="1229" y="838"/>
                    <a:pt x="1229" y="838"/>
                    <a:pt x="1229" y="838"/>
                  </a:cubicBezTo>
                  <a:cubicBezTo>
                    <a:pt x="1232" y="829"/>
                    <a:pt x="1235" y="820"/>
                    <a:pt x="1238" y="811"/>
                  </a:cubicBezTo>
                  <a:cubicBezTo>
                    <a:pt x="1191" y="784"/>
                    <a:pt x="1191" y="784"/>
                    <a:pt x="1191" y="784"/>
                  </a:cubicBezTo>
                  <a:cubicBezTo>
                    <a:pt x="1193" y="774"/>
                    <a:pt x="1196" y="765"/>
                    <a:pt x="1198" y="755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4"/>
                    <a:pt x="1256" y="735"/>
                    <a:pt x="1257" y="725"/>
                  </a:cubicBezTo>
                  <a:cubicBezTo>
                    <a:pt x="1207" y="705"/>
                    <a:pt x="1207" y="705"/>
                    <a:pt x="1207" y="705"/>
                  </a:cubicBezTo>
                  <a:cubicBezTo>
                    <a:pt x="1208" y="695"/>
                    <a:pt x="1209" y="685"/>
                    <a:pt x="1210" y="676"/>
                  </a:cubicBezTo>
                  <a:lnTo>
                    <a:pt x="1263" y="666"/>
                  </a:lnTo>
                  <a:close/>
                  <a:moveTo>
                    <a:pt x="632" y="1126"/>
                  </a:moveTo>
                  <a:cubicBezTo>
                    <a:pt x="359" y="1126"/>
                    <a:pt x="138" y="904"/>
                    <a:pt x="138" y="631"/>
                  </a:cubicBezTo>
                  <a:cubicBezTo>
                    <a:pt x="138" y="358"/>
                    <a:pt x="359" y="137"/>
                    <a:pt x="632" y="137"/>
                  </a:cubicBezTo>
                  <a:cubicBezTo>
                    <a:pt x="905" y="137"/>
                    <a:pt x="1127" y="358"/>
                    <a:pt x="1127" y="631"/>
                  </a:cubicBezTo>
                  <a:cubicBezTo>
                    <a:pt x="1127" y="904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rgbClr val="162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文本框 242"/>
            <p:cNvSpPr txBox="1"/>
            <p:nvPr/>
          </p:nvSpPr>
          <p:spPr>
            <a:xfrm>
              <a:off x="2373190" y="2052884"/>
              <a:ext cx="1452175" cy="1093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374F8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 b="1" dirty="0">
                <a:solidFill>
                  <a:srgbClr val="374F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4" name="矩形 56"/>
            <p:cNvSpPr>
              <a:spLocks noChangeArrowheads="1"/>
            </p:cNvSpPr>
            <p:nvPr/>
          </p:nvSpPr>
          <p:spPr bwMode="auto">
            <a:xfrm>
              <a:off x="2048776" y="2949783"/>
              <a:ext cx="2169206" cy="42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rgbClr val="374F8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200" b="1" dirty="0">
                <a:solidFill>
                  <a:srgbClr val="374F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5" name="组合 244"/>
          <p:cNvGrpSpPr/>
          <p:nvPr/>
        </p:nvGrpSpPr>
        <p:grpSpPr>
          <a:xfrm>
            <a:off x="2871934" y="2668602"/>
            <a:ext cx="1617700" cy="1767945"/>
            <a:chOff x="3355975" y="2770188"/>
            <a:chExt cx="3743325" cy="4090988"/>
          </a:xfrm>
        </p:grpSpPr>
        <p:sp>
          <p:nvSpPr>
            <p:cNvPr id="246" name="Freeform 486"/>
            <p:cNvSpPr/>
            <p:nvPr/>
          </p:nvSpPr>
          <p:spPr bwMode="auto">
            <a:xfrm>
              <a:off x="4090988" y="5091113"/>
              <a:ext cx="100013" cy="198438"/>
            </a:xfrm>
            <a:custGeom>
              <a:avLst/>
              <a:gdLst>
                <a:gd name="T0" fmla="*/ 63 w 63"/>
                <a:gd name="T1" fmla="*/ 125 h 125"/>
                <a:gd name="T2" fmla="*/ 0 w 63"/>
                <a:gd name="T3" fmla="*/ 62 h 125"/>
                <a:gd name="T4" fmla="*/ 63 w 63"/>
                <a:gd name="T5" fmla="*/ 0 h 125"/>
                <a:gd name="T6" fmla="*/ 63 w 63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5">
                  <a:moveTo>
                    <a:pt x="63" y="125"/>
                  </a:moveTo>
                  <a:lnTo>
                    <a:pt x="0" y="62"/>
                  </a:lnTo>
                  <a:lnTo>
                    <a:pt x="63" y="0"/>
                  </a:lnTo>
                  <a:lnTo>
                    <a:pt x="63" y="125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87"/>
            <p:cNvSpPr/>
            <p:nvPr/>
          </p:nvSpPr>
          <p:spPr bwMode="auto">
            <a:xfrm>
              <a:off x="3960813" y="5091113"/>
              <a:ext cx="100013" cy="198438"/>
            </a:xfrm>
            <a:custGeom>
              <a:avLst/>
              <a:gdLst>
                <a:gd name="T0" fmla="*/ 63 w 63"/>
                <a:gd name="T1" fmla="*/ 125 h 125"/>
                <a:gd name="T2" fmla="*/ 0 w 63"/>
                <a:gd name="T3" fmla="*/ 62 h 125"/>
                <a:gd name="T4" fmla="*/ 63 w 63"/>
                <a:gd name="T5" fmla="*/ 0 h 125"/>
                <a:gd name="T6" fmla="*/ 63 w 63"/>
                <a:gd name="T7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5">
                  <a:moveTo>
                    <a:pt x="63" y="125"/>
                  </a:moveTo>
                  <a:lnTo>
                    <a:pt x="0" y="62"/>
                  </a:lnTo>
                  <a:lnTo>
                    <a:pt x="63" y="0"/>
                  </a:lnTo>
                  <a:lnTo>
                    <a:pt x="63" y="125"/>
                  </a:lnTo>
                  <a:close/>
                </a:path>
              </a:pathLst>
            </a:custGeom>
            <a:solidFill>
              <a:srgbClr val="C3E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672"/>
            <p:cNvSpPr>
              <a:spLocks noEditPoints="1"/>
            </p:cNvSpPr>
            <p:nvPr/>
          </p:nvSpPr>
          <p:spPr bwMode="auto">
            <a:xfrm>
              <a:off x="3355975" y="2770188"/>
              <a:ext cx="3743325" cy="4090988"/>
            </a:xfrm>
            <a:custGeom>
              <a:avLst/>
              <a:gdLst>
                <a:gd name="T0" fmla="*/ 788 w 1493"/>
                <a:gd name="T1" fmla="*/ 1630 h 1630"/>
                <a:gd name="T2" fmla="*/ 752 w 1493"/>
                <a:gd name="T3" fmla="*/ 1628 h 1630"/>
                <a:gd name="T4" fmla="*/ 716 w 1493"/>
                <a:gd name="T5" fmla="*/ 1624 h 1630"/>
                <a:gd name="T6" fmla="*/ 680 w 1493"/>
                <a:gd name="T7" fmla="*/ 1619 h 1630"/>
                <a:gd name="T8" fmla="*/ 645 w 1493"/>
                <a:gd name="T9" fmla="*/ 1613 h 1630"/>
                <a:gd name="T10" fmla="*/ 610 w 1493"/>
                <a:gd name="T11" fmla="*/ 1604 h 1630"/>
                <a:gd name="T12" fmla="*/ 575 w 1493"/>
                <a:gd name="T13" fmla="*/ 1594 h 1630"/>
                <a:gd name="T14" fmla="*/ 541 w 1493"/>
                <a:gd name="T15" fmla="*/ 1583 h 1630"/>
                <a:gd name="T16" fmla="*/ 507 w 1493"/>
                <a:gd name="T17" fmla="*/ 1570 h 1630"/>
                <a:gd name="T18" fmla="*/ 474 w 1493"/>
                <a:gd name="T19" fmla="*/ 1556 h 1630"/>
                <a:gd name="T20" fmla="*/ 441 w 1493"/>
                <a:gd name="T21" fmla="*/ 1540 h 1630"/>
                <a:gd name="T22" fmla="*/ 410 w 1493"/>
                <a:gd name="T23" fmla="*/ 1523 h 1630"/>
                <a:gd name="T24" fmla="*/ 379 w 1493"/>
                <a:gd name="T25" fmla="*/ 1504 h 1630"/>
                <a:gd name="T26" fmla="*/ 349 w 1493"/>
                <a:gd name="T27" fmla="*/ 1484 h 1630"/>
                <a:gd name="T28" fmla="*/ 319 w 1493"/>
                <a:gd name="T29" fmla="*/ 1463 h 1630"/>
                <a:gd name="T30" fmla="*/ 291 w 1493"/>
                <a:gd name="T31" fmla="*/ 1440 h 1630"/>
                <a:gd name="T32" fmla="*/ 264 w 1493"/>
                <a:gd name="T33" fmla="*/ 1416 h 1630"/>
                <a:gd name="T34" fmla="*/ 238 w 1493"/>
                <a:gd name="T35" fmla="*/ 1391 h 1630"/>
                <a:gd name="T36" fmla="*/ 213 w 1493"/>
                <a:gd name="T37" fmla="*/ 1365 h 1630"/>
                <a:gd name="T38" fmla="*/ 190 w 1493"/>
                <a:gd name="T39" fmla="*/ 1338 h 1630"/>
                <a:gd name="T40" fmla="*/ 167 w 1493"/>
                <a:gd name="T41" fmla="*/ 1310 h 1630"/>
                <a:gd name="T42" fmla="*/ 146 w 1493"/>
                <a:gd name="T43" fmla="*/ 1281 h 1630"/>
                <a:gd name="T44" fmla="*/ 126 w 1493"/>
                <a:gd name="T45" fmla="*/ 1251 h 1630"/>
                <a:gd name="T46" fmla="*/ 90 w 1493"/>
                <a:gd name="T47" fmla="*/ 1189 h 1630"/>
                <a:gd name="T48" fmla="*/ 62 w 1493"/>
                <a:gd name="T49" fmla="*/ 1110 h 1630"/>
                <a:gd name="T50" fmla="*/ 39 w 1493"/>
                <a:gd name="T51" fmla="*/ 1042 h 1630"/>
                <a:gd name="T52" fmla="*/ 22 w 1493"/>
                <a:gd name="T53" fmla="*/ 973 h 1630"/>
                <a:gd name="T54" fmla="*/ 12 w 1493"/>
                <a:gd name="T55" fmla="*/ 902 h 1630"/>
                <a:gd name="T56" fmla="*/ 7 w 1493"/>
                <a:gd name="T57" fmla="*/ 831 h 1630"/>
                <a:gd name="T58" fmla="*/ 7 w 1493"/>
                <a:gd name="T59" fmla="*/ 794 h 1630"/>
                <a:gd name="T60" fmla="*/ 12 w 1493"/>
                <a:gd name="T61" fmla="*/ 722 h 1630"/>
                <a:gd name="T62" fmla="*/ 24 w 1493"/>
                <a:gd name="T63" fmla="*/ 652 h 1630"/>
                <a:gd name="T64" fmla="*/ 41 w 1493"/>
                <a:gd name="T65" fmla="*/ 583 h 1630"/>
                <a:gd name="T66" fmla="*/ 65 w 1493"/>
                <a:gd name="T67" fmla="*/ 515 h 1630"/>
                <a:gd name="T68" fmla="*/ 94 w 1493"/>
                <a:gd name="T69" fmla="*/ 450 h 1630"/>
                <a:gd name="T70" fmla="*/ 130 w 1493"/>
                <a:gd name="T71" fmla="*/ 387 h 1630"/>
                <a:gd name="T72" fmla="*/ 1491 w 1493"/>
                <a:gd name="T73" fmla="*/ 360 h 1630"/>
                <a:gd name="T74" fmla="*/ 1470 w 1493"/>
                <a:gd name="T75" fmla="*/ 331 h 1630"/>
                <a:gd name="T76" fmla="*/ 1448 w 1493"/>
                <a:gd name="T77" fmla="*/ 302 h 1630"/>
                <a:gd name="T78" fmla="*/ 1425 w 1493"/>
                <a:gd name="T79" fmla="*/ 275 h 1630"/>
                <a:gd name="T80" fmla="*/ 1400 w 1493"/>
                <a:gd name="T81" fmla="*/ 248 h 1630"/>
                <a:gd name="T82" fmla="*/ 1374 w 1493"/>
                <a:gd name="T83" fmla="*/ 223 h 1630"/>
                <a:gd name="T84" fmla="*/ 1348 w 1493"/>
                <a:gd name="T85" fmla="*/ 199 h 1630"/>
                <a:gd name="T86" fmla="*/ 1320 w 1493"/>
                <a:gd name="T87" fmla="*/ 176 h 1630"/>
                <a:gd name="T88" fmla="*/ 1291 w 1493"/>
                <a:gd name="T89" fmla="*/ 154 h 1630"/>
                <a:gd name="T90" fmla="*/ 1261 w 1493"/>
                <a:gd name="T91" fmla="*/ 134 h 1630"/>
                <a:gd name="T92" fmla="*/ 1231 w 1493"/>
                <a:gd name="T93" fmla="*/ 114 h 1630"/>
                <a:gd name="T94" fmla="*/ 1199 w 1493"/>
                <a:gd name="T95" fmla="*/ 97 h 1630"/>
                <a:gd name="T96" fmla="*/ 1167 w 1493"/>
                <a:gd name="T97" fmla="*/ 80 h 1630"/>
                <a:gd name="T98" fmla="*/ 1134 w 1493"/>
                <a:gd name="T99" fmla="*/ 65 h 1630"/>
                <a:gd name="T100" fmla="*/ 1101 w 1493"/>
                <a:gd name="T101" fmla="*/ 52 h 1630"/>
                <a:gd name="T102" fmla="*/ 1066 w 1493"/>
                <a:gd name="T103" fmla="*/ 40 h 1630"/>
                <a:gd name="T104" fmla="*/ 1032 w 1493"/>
                <a:gd name="T105" fmla="*/ 30 h 1630"/>
                <a:gd name="T106" fmla="*/ 997 w 1493"/>
                <a:gd name="T107" fmla="*/ 21 h 1630"/>
                <a:gd name="T108" fmla="*/ 962 w 1493"/>
                <a:gd name="T109" fmla="*/ 14 h 1630"/>
                <a:gd name="T110" fmla="*/ 926 w 1493"/>
                <a:gd name="T111" fmla="*/ 8 h 1630"/>
                <a:gd name="T112" fmla="*/ 890 w 1493"/>
                <a:gd name="T113" fmla="*/ 4 h 1630"/>
                <a:gd name="T114" fmla="*/ 854 w 1493"/>
                <a:gd name="T115" fmla="*/ 1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93" h="1630">
                  <a:moveTo>
                    <a:pt x="824" y="1623"/>
                  </a:moveTo>
                  <a:cubicBezTo>
                    <a:pt x="821" y="1623"/>
                    <a:pt x="818" y="1623"/>
                    <a:pt x="815" y="1623"/>
                  </a:cubicBezTo>
                  <a:cubicBezTo>
                    <a:pt x="812" y="1623"/>
                    <a:pt x="812" y="1623"/>
                    <a:pt x="812" y="1623"/>
                  </a:cubicBezTo>
                  <a:cubicBezTo>
                    <a:pt x="812" y="1630"/>
                    <a:pt x="812" y="1630"/>
                    <a:pt x="812" y="1630"/>
                  </a:cubicBezTo>
                  <a:cubicBezTo>
                    <a:pt x="815" y="1630"/>
                    <a:pt x="815" y="1630"/>
                    <a:pt x="815" y="1630"/>
                  </a:cubicBezTo>
                  <a:cubicBezTo>
                    <a:pt x="818" y="1630"/>
                    <a:pt x="821" y="1630"/>
                    <a:pt x="824" y="1630"/>
                  </a:cubicBezTo>
                  <a:cubicBezTo>
                    <a:pt x="824" y="1623"/>
                    <a:pt x="824" y="1623"/>
                    <a:pt x="824" y="1623"/>
                  </a:cubicBezTo>
                  <a:moveTo>
                    <a:pt x="776" y="1622"/>
                  </a:moveTo>
                  <a:cubicBezTo>
                    <a:pt x="776" y="1629"/>
                    <a:pt x="776" y="1629"/>
                    <a:pt x="776" y="1629"/>
                  </a:cubicBezTo>
                  <a:cubicBezTo>
                    <a:pt x="780" y="1630"/>
                    <a:pt x="784" y="1630"/>
                    <a:pt x="788" y="1630"/>
                  </a:cubicBezTo>
                  <a:cubicBezTo>
                    <a:pt x="788" y="1622"/>
                    <a:pt x="788" y="1622"/>
                    <a:pt x="788" y="1622"/>
                  </a:cubicBezTo>
                  <a:cubicBezTo>
                    <a:pt x="784" y="1622"/>
                    <a:pt x="780" y="1622"/>
                    <a:pt x="776" y="1622"/>
                  </a:cubicBezTo>
                  <a:moveTo>
                    <a:pt x="859" y="1622"/>
                  </a:moveTo>
                  <a:cubicBezTo>
                    <a:pt x="855" y="1622"/>
                    <a:pt x="851" y="1622"/>
                    <a:pt x="848" y="1622"/>
                  </a:cubicBezTo>
                  <a:cubicBezTo>
                    <a:pt x="848" y="1630"/>
                    <a:pt x="848" y="1630"/>
                    <a:pt x="848" y="1630"/>
                  </a:cubicBezTo>
                  <a:cubicBezTo>
                    <a:pt x="852" y="1629"/>
                    <a:pt x="856" y="1629"/>
                    <a:pt x="860" y="1629"/>
                  </a:cubicBezTo>
                  <a:cubicBezTo>
                    <a:pt x="859" y="1622"/>
                    <a:pt x="859" y="1622"/>
                    <a:pt x="859" y="1622"/>
                  </a:cubicBezTo>
                  <a:moveTo>
                    <a:pt x="740" y="1620"/>
                  </a:moveTo>
                  <a:cubicBezTo>
                    <a:pt x="740" y="1627"/>
                    <a:pt x="740" y="1627"/>
                    <a:pt x="740" y="1627"/>
                  </a:cubicBezTo>
                  <a:cubicBezTo>
                    <a:pt x="744" y="1627"/>
                    <a:pt x="748" y="1628"/>
                    <a:pt x="752" y="1628"/>
                  </a:cubicBezTo>
                  <a:cubicBezTo>
                    <a:pt x="752" y="1621"/>
                    <a:pt x="752" y="1621"/>
                    <a:pt x="752" y="1621"/>
                  </a:cubicBezTo>
                  <a:cubicBezTo>
                    <a:pt x="748" y="1620"/>
                    <a:pt x="744" y="1620"/>
                    <a:pt x="740" y="1620"/>
                  </a:cubicBezTo>
                  <a:moveTo>
                    <a:pt x="895" y="1619"/>
                  </a:moveTo>
                  <a:cubicBezTo>
                    <a:pt x="891" y="1619"/>
                    <a:pt x="887" y="1620"/>
                    <a:pt x="883" y="1620"/>
                  </a:cubicBezTo>
                  <a:cubicBezTo>
                    <a:pt x="884" y="1627"/>
                    <a:pt x="884" y="1627"/>
                    <a:pt x="884" y="1627"/>
                  </a:cubicBezTo>
                  <a:cubicBezTo>
                    <a:pt x="888" y="1627"/>
                    <a:pt x="892" y="1627"/>
                    <a:pt x="896" y="1626"/>
                  </a:cubicBezTo>
                  <a:cubicBezTo>
                    <a:pt x="895" y="1619"/>
                    <a:pt x="895" y="1619"/>
                    <a:pt x="895" y="1619"/>
                  </a:cubicBezTo>
                  <a:moveTo>
                    <a:pt x="705" y="1616"/>
                  </a:moveTo>
                  <a:cubicBezTo>
                    <a:pt x="704" y="1623"/>
                    <a:pt x="704" y="1623"/>
                    <a:pt x="704" y="1623"/>
                  </a:cubicBezTo>
                  <a:cubicBezTo>
                    <a:pt x="708" y="1623"/>
                    <a:pt x="712" y="1624"/>
                    <a:pt x="716" y="1624"/>
                  </a:cubicBezTo>
                  <a:cubicBezTo>
                    <a:pt x="717" y="1617"/>
                    <a:pt x="717" y="1617"/>
                    <a:pt x="717" y="1617"/>
                  </a:cubicBezTo>
                  <a:cubicBezTo>
                    <a:pt x="713" y="1617"/>
                    <a:pt x="709" y="1616"/>
                    <a:pt x="705" y="1616"/>
                  </a:cubicBezTo>
                  <a:moveTo>
                    <a:pt x="931" y="1615"/>
                  </a:moveTo>
                  <a:cubicBezTo>
                    <a:pt x="927" y="1615"/>
                    <a:pt x="923" y="1616"/>
                    <a:pt x="919" y="1616"/>
                  </a:cubicBezTo>
                  <a:cubicBezTo>
                    <a:pt x="920" y="1624"/>
                    <a:pt x="920" y="1624"/>
                    <a:pt x="920" y="1624"/>
                  </a:cubicBezTo>
                  <a:cubicBezTo>
                    <a:pt x="924" y="1623"/>
                    <a:pt x="928" y="1623"/>
                    <a:pt x="932" y="1622"/>
                  </a:cubicBezTo>
                  <a:cubicBezTo>
                    <a:pt x="931" y="1615"/>
                    <a:pt x="931" y="1615"/>
                    <a:pt x="931" y="1615"/>
                  </a:cubicBezTo>
                  <a:moveTo>
                    <a:pt x="670" y="1610"/>
                  </a:moveTo>
                  <a:cubicBezTo>
                    <a:pt x="668" y="1617"/>
                    <a:pt x="668" y="1617"/>
                    <a:pt x="668" y="1617"/>
                  </a:cubicBezTo>
                  <a:cubicBezTo>
                    <a:pt x="672" y="1618"/>
                    <a:pt x="676" y="1619"/>
                    <a:pt x="680" y="1619"/>
                  </a:cubicBezTo>
                  <a:cubicBezTo>
                    <a:pt x="681" y="1612"/>
                    <a:pt x="681" y="1612"/>
                    <a:pt x="681" y="1612"/>
                  </a:cubicBezTo>
                  <a:cubicBezTo>
                    <a:pt x="677" y="1611"/>
                    <a:pt x="674" y="1611"/>
                    <a:pt x="670" y="1610"/>
                  </a:cubicBezTo>
                  <a:moveTo>
                    <a:pt x="966" y="1609"/>
                  </a:moveTo>
                  <a:cubicBezTo>
                    <a:pt x="962" y="1610"/>
                    <a:pt x="958" y="1610"/>
                    <a:pt x="954" y="1611"/>
                  </a:cubicBezTo>
                  <a:cubicBezTo>
                    <a:pt x="955" y="1618"/>
                    <a:pt x="955" y="1618"/>
                    <a:pt x="955" y="1618"/>
                  </a:cubicBezTo>
                  <a:cubicBezTo>
                    <a:pt x="959" y="1618"/>
                    <a:pt x="963" y="1617"/>
                    <a:pt x="967" y="1616"/>
                  </a:cubicBezTo>
                  <a:cubicBezTo>
                    <a:pt x="966" y="1609"/>
                    <a:pt x="966" y="1609"/>
                    <a:pt x="966" y="1609"/>
                  </a:cubicBezTo>
                  <a:moveTo>
                    <a:pt x="635" y="1603"/>
                  </a:moveTo>
                  <a:cubicBezTo>
                    <a:pt x="633" y="1610"/>
                    <a:pt x="633" y="1610"/>
                    <a:pt x="633" y="1610"/>
                  </a:cubicBezTo>
                  <a:cubicBezTo>
                    <a:pt x="637" y="1611"/>
                    <a:pt x="641" y="1612"/>
                    <a:pt x="645" y="1613"/>
                  </a:cubicBezTo>
                  <a:cubicBezTo>
                    <a:pt x="646" y="1605"/>
                    <a:pt x="646" y="1605"/>
                    <a:pt x="646" y="1605"/>
                  </a:cubicBezTo>
                  <a:cubicBezTo>
                    <a:pt x="642" y="1604"/>
                    <a:pt x="639" y="1604"/>
                    <a:pt x="635" y="1603"/>
                  </a:cubicBezTo>
                  <a:moveTo>
                    <a:pt x="1001" y="1601"/>
                  </a:moveTo>
                  <a:cubicBezTo>
                    <a:pt x="997" y="1602"/>
                    <a:pt x="993" y="1603"/>
                    <a:pt x="989" y="1604"/>
                  </a:cubicBezTo>
                  <a:cubicBezTo>
                    <a:pt x="991" y="1611"/>
                    <a:pt x="991" y="1611"/>
                    <a:pt x="991" y="1611"/>
                  </a:cubicBezTo>
                  <a:cubicBezTo>
                    <a:pt x="995" y="1610"/>
                    <a:pt x="998" y="1609"/>
                    <a:pt x="1002" y="1609"/>
                  </a:cubicBezTo>
                  <a:cubicBezTo>
                    <a:pt x="1001" y="1601"/>
                    <a:pt x="1001" y="1601"/>
                    <a:pt x="1001" y="1601"/>
                  </a:cubicBezTo>
                  <a:moveTo>
                    <a:pt x="600" y="1594"/>
                  </a:moveTo>
                  <a:cubicBezTo>
                    <a:pt x="598" y="1601"/>
                    <a:pt x="598" y="1601"/>
                    <a:pt x="598" y="1601"/>
                  </a:cubicBezTo>
                  <a:cubicBezTo>
                    <a:pt x="602" y="1602"/>
                    <a:pt x="606" y="1603"/>
                    <a:pt x="610" y="1604"/>
                  </a:cubicBezTo>
                  <a:cubicBezTo>
                    <a:pt x="612" y="1597"/>
                    <a:pt x="612" y="1597"/>
                    <a:pt x="612" y="1597"/>
                  </a:cubicBezTo>
                  <a:cubicBezTo>
                    <a:pt x="608" y="1596"/>
                    <a:pt x="604" y="1595"/>
                    <a:pt x="600" y="1594"/>
                  </a:cubicBezTo>
                  <a:moveTo>
                    <a:pt x="1035" y="1592"/>
                  </a:moveTo>
                  <a:cubicBezTo>
                    <a:pt x="1031" y="1593"/>
                    <a:pt x="1028" y="1595"/>
                    <a:pt x="1024" y="1596"/>
                  </a:cubicBezTo>
                  <a:cubicBezTo>
                    <a:pt x="1026" y="1603"/>
                    <a:pt x="1026" y="1603"/>
                    <a:pt x="1026" y="1603"/>
                  </a:cubicBezTo>
                  <a:cubicBezTo>
                    <a:pt x="1030" y="1602"/>
                    <a:pt x="1033" y="1601"/>
                    <a:pt x="1037" y="1600"/>
                  </a:cubicBezTo>
                  <a:cubicBezTo>
                    <a:pt x="1035" y="1592"/>
                    <a:pt x="1035" y="1592"/>
                    <a:pt x="1035" y="1592"/>
                  </a:cubicBezTo>
                  <a:moveTo>
                    <a:pt x="566" y="1584"/>
                  </a:moveTo>
                  <a:cubicBezTo>
                    <a:pt x="564" y="1591"/>
                    <a:pt x="564" y="1591"/>
                    <a:pt x="564" y="1591"/>
                  </a:cubicBezTo>
                  <a:cubicBezTo>
                    <a:pt x="567" y="1592"/>
                    <a:pt x="571" y="1593"/>
                    <a:pt x="575" y="1594"/>
                  </a:cubicBezTo>
                  <a:cubicBezTo>
                    <a:pt x="577" y="1587"/>
                    <a:pt x="577" y="1587"/>
                    <a:pt x="577" y="1587"/>
                  </a:cubicBezTo>
                  <a:cubicBezTo>
                    <a:pt x="573" y="1586"/>
                    <a:pt x="570" y="1585"/>
                    <a:pt x="566" y="1584"/>
                  </a:cubicBezTo>
                  <a:moveTo>
                    <a:pt x="1069" y="1582"/>
                  </a:moveTo>
                  <a:cubicBezTo>
                    <a:pt x="1066" y="1583"/>
                    <a:pt x="1062" y="1584"/>
                    <a:pt x="1058" y="1586"/>
                  </a:cubicBezTo>
                  <a:cubicBezTo>
                    <a:pt x="1060" y="1593"/>
                    <a:pt x="1060" y="1593"/>
                    <a:pt x="1060" y="1593"/>
                  </a:cubicBezTo>
                  <a:cubicBezTo>
                    <a:pt x="1064" y="1591"/>
                    <a:pt x="1068" y="1590"/>
                    <a:pt x="1072" y="1589"/>
                  </a:cubicBezTo>
                  <a:cubicBezTo>
                    <a:pt x="1069" y="1582"/>
                    <a:pt x="1069" y="1582"/>
                    <a:pt x="1069" y="1582"/>
                  </a:cubicBezTo>
                  <a:moveTo>
                    <a:pt x="532" y="1572"/>
                  </a:moveTo>
                  <a:cubicBezTo>
                    <a:pt x="529" y="1579"/>
                    <a:pt x="529" y="1579"/>
                    <a:pt x="529" y="1579"/>
                  </a:cubicBezTo>
                  <a:cubicBezTo>
                    <a:pt x="533" y="1580"/>
                    <a:pt x="537" y="1582"/>
                    <a:pt x="541" y="1583"/>
                  </a:cubicBezTo>
                  <a:cubicBezTo>
                    <a:pt x="543" y="1576"/>
                    <a:pt x="543" y="1576"/>
                    <a:pt x="543" y="1576"/>
                  </a:cubicBezTo>
                  <a:cubicBezTo>
                    <a:pt x="539" y="1575"/>
                    <a:pt x="536" y="1573"/>
                    <a:pt x="532" y="1572"/>
                  </a:cubicBezTo>
                  <a:moveTo>
                    <a:pt x="1103" y="1570"/>
                  </a:moveTo>
                  <a:cubicBezTo>
                    <a:pt x="1099" y="1571"/>
                    <a:pt x="1096" y="1573"/>
                    <a:pt x="1092" y="1574"/>
                  </a:cubicBezTo>
                  <a:cubicBezTo>
                    <a:pt x="1094" y="1581"/>
                    <a:pt x="1094" y="1581"/>
                    <a:pt x="1094" y="1581"/>
                  </a:cubicBezTo>
                  <a:cubicBezTo>
                    <a:pt x="1098" y="1580"/>
                    <a:pt x="1102" y="1578"/>
                    <a:pt x="1106" y="1577"/>
                  </a:cubicBezTo>
                  <a:cubicBezTo>
                    <a:pt x="1103" y="1570"/>
                    <a:pt x="1103" y="1570"/>
                    <a:pt x="1103" y="1570"/>
                  </a:cubicBezTo>
                  <a:moveTo>
                    <a:pt x="499" y="1559"/>
                  </a:moveTo>
                  <a:cubicBezTo>
                    <a:pt x="496" y="1566"/>
                    <a:pt x="496" y="1566"/>
                    <a:pt x="496" y="1566"/>
                  </a:cubicBezTo>
                  <a:cubicBezTo>
                    <a:pt x="499" y="1567"/>
                    <a:pt x="503" y="1569"/>
                    <a:pt x="507" y="1570"/>
                  </a:cubicBezTo>
                  <a:cubicBezTo>
                    <a:pt x="510" y="1563"/>
                    <a:pt x="510" y="1563"/>
                    <a:pt x="510" y="1563"/>
                  </a:cubicBezTo>
                  <a:cubicBezTo>
                    <a:pt x="506" y="1562"/>
                    <a:pt x="502" y="1560"/>
                    <a:pt x="499" y="1559"/>
                  </a:cubicBezTo>
                  <a:moveTo>
                    <a:pt x="1136" y="1556"/>
                  </a:moveTo>
                  <a:cubicBezTo>
                    <a:pt x="1132" y="1558"/>
                    <a:pt x="1129" y="1560"/>
                    <a:pt x="1125" y="1561"/>
                  </a:cubicBezTo>
                  <a:cubicBezTo>
                    <a:pt x="1128" y="1568"/>
                    <a:pt x="1128" y="1568"/>
                    <a:pt x="1128" y="1568"/>
                  </a:cubicBezTo>
                  <a:cubicBezTo>
                    <a:pt x="1132" y="1566"/>
                    <a:pt x="1135" y="1565"/>
                    <a:pt x="1139" y="1563"/>
                  </a:cubicBezTo>
                  <a:cubicBezTo>
                    <a:pt x="1136" y="1556"/>
                    <a:pt x="1136" y="1556"/>
                    <a:pt x="1136" y="1556"/>
                  </a:cubicBezTo>
                  <a:moveTo>
                    <a:pt x="466" y="1544"/>
                  </a:moveTo>
                  <a:cubicBezTo>
                    <a:pt x="463" y="1551"/>
                    <a:pt x="463" y="1551"/>
                    <a:pt x="463" y="1551"/>
                  </a:cubicBezTo>
                  <a:cubicBezTo>
                    <a:pt x="466" y="1552"/>
                    <a:pt x="470" y="1554"/>
                    <a:pt x="474" y="1556"/>
                  </a:cubicBezTo>
                  <a:cubicBezTo>
                    <a:pt x="477" y="1549"/>
                    <a:pt x="477" y="1549"/>
                    <a:pt x="477" y="1549"/>
                  </a:cubicBezTo>
                  <a:cubicBezTo>
                    <a:pt x="473" y="1547"/>
                    <a:pt x="470" y="1546"/>
                    <a:pt x="466" y="1544"/>
                  </a:cubicBezTo>
                  <a:moveTo>
                    <a:pt x="1168" y="1542"/>
                  </a:moveTo>
                  <a:cubicBezTo>
                    <a:pt x="1165" y="1543"/>
                    <a:pt x="1161" y="1545"/>
                    <a:pt x="1158" y="1547"/>
                  </a:cubicBezTo>
                  <a:cubicBezTo>
                    <a:pt x="1161" y="1553"/>
                    <a:pt x="1161" y="1553"/>
                    <a:pt x="1161" y="1553"/>
                  </a:cubicBezTo>
                  <a:cubicBezTo>
                    <a:pt x="1164" y="1552"/>
                    <a:pt x="1168" y="1550"/>
                    <a:pt x="1172" y="1548"/>
                  </a:cubicBezTo>
                  <a:cubicBezTo>
                    <a:pt x="1168" y="1542"/>
                    <a:pt x="1168" y="1542"/>
                    <a:pt x="1168" y="1542"/>
                  </a:cubicBezTo>
                  <a:moveTo>
                    <a:pt x="434" y="1528"/>
                  </a:moveTo>
                  <a:cubicBezTo>
                    <a:pt x="431" y="1534"/>
                    <a:pt x="431" y="1534"/>
                    <a:pt x="431" y="1534"/>
                  </a:cubicBezTo>
                  <a:cubicBezTo>
                    <a:pt x="434" y="1536"/>
                    <a:pt x="438" y="1538"/>
                    <a:pt x="441" y="1540"/>
                  </a:cubicBezTo>
                  <a:cubicBezTo>
                    <a:pt x="445" y="1533"/>
                    <a:pt x="445" y="1533"/>
                    <a:pt x="445" y="1533"/>
                  </a:cubicBezTo>
                  <a:cubicBezTo>
                    <a:pt x="441" y="1532"/>
                    <a:pt x="438" y="1530"/>
                    <a:pt x="434" y="1528"/>
                  </a:cubicBezTo>
                  <a:moveTo>
                    <a:pt x="1200" y="1525"/>
                  </a:moveTo>
                  <a:cubicBezTo>
                    <a:pt x="1197" y="1527"/>
                    <a:pt x="1193" y="1529"/>
                    <a:pt x="1190" y="1531"/>
                  </a:cubicBezTo>
                  <a:cubicBezTo>
                    <a:pt x="1193" y="1537"/>
                    <a:pt x="1193" y="1537"/>
                    <a:pt x="1193" y="1537"/>
                  </a:cubicBezTo>
                  <a:cubicBezTo>
                    <a:pt x="1197" y="1535"/>
                    <a:pt x="1200" y="1534"/>
                    <a:pt x="1204" y="1532"/>
                  </a:cubicBezTo>
                  <a:cubicBezTo>
                    <a:pt x="1200" y="1525"/>
                    <a:pt x="1200" y="1525"/>
                    <a:pt x="1200" y="1525"/>
                  </a:cubicBezTo>
                  <a:moveTo>
                    <a:pt x="403" y="1510"/>
                  </a:moveTo>
                  <a:cubicBezTo>
                    <a:pt x="399" y="1517"/>
                    <a:pt x="399" y="1517"/>
                    <a:pt x="399" y="1517"/>
                  </a:cubicBezTo>
                  <a:cubicBezTo>
                    <a:pt x="403" y="1519"/>
                    <a:pt x="406" y="1521"/>
                    <a:pt x="410" y="1523"/>
                  </a:cubicBezTo>
                  <a:cubicBezTo>
                    <a:pt x="413" y="1516"/>
                    <a:pt x="413" y="1516"/>
                    <a:pt x="413" y="1516"/>
                  </a:cubicBezTo>
                  <a:cubicBezTo>
                    <a:pt x="410" y="1514"/>
                    <a:pt x="406" y="1512"/>
                    <a:pt x="403" y="1510"/>
                  </a:cubicBezTo>
                  <a:moveTo>
                    <a:pt x="1231" y="1507"/>
                  </a:moveTo>
                  <a:cubicBezTo>
                    <a:pt x="1228" y="1510"/>
                    <a:pt x="1224" y="1512"/>
                    <a:pt x="1221" y="1514"/>
                  </a:cubicBezTo>
                  <a:cubicBezTo>
                    <a:pt x="1224" y="1520"/>
                    <a:pt x="1224" y="1520"/>
                    <a:pt x="1224" y="1520"/>
                  </a:cubicBezTo>
                  <a:cubicBezTo>
                    <a:pt x="1228" y="1518"/>
                    <a:pt x="1231" y="1516"/>
                    <a:pt x="1235" y="1514"/>
                  </a:cubicBezTo>
                  <a:cubicBezTo>
                    <a:pt x="1231" y="1507"/>
                    <a:pt x="1231" y="1507"/>
                    <a:pt x="1231" y="1507"/>
                  </a:cubicBezTo>
                  <a:moveTo>
                    <a:pt x="373" y="1491"/>
                  </a:moveTo>
                  <a:cubicBezTo>
                    <a:pt x="369" y="1497"/>
                    <a:pt x="369" y="1497"/>
                    <a:pt x="369" y="1497"/>
                  </a:cubicBezTo>
                  <a:cubicBezTo>
                    <a:pt x="372" y="1500"/>
                    <a:pt x="375" y="1502"/>
                    <a:pt x="379" y="1504"/>
                  </a:cubicBezTo>
                  <a:cubicBezTo>
                    <a:pt x="383" y="1498"/>
                    <a:pt x="383" y="1498"/>
                    <a:pt x="383" y="1498"/>
                  </a:cubicBezTo>
                  <a:cubicBezTo>
                    <a:pt x="379" y="1496"/>
                    <a:pt x="376" y="1493"/>
                    <a:pt x="373" y="1491"/>
                  </a:cubicBezTo>
                  <a:moveTo>
                    <a:pt x="1261" y="1488"/>
                  </a:moveTo>
                  <a:cubicBezTo>
                    <a:pt x="1258" y="1491"/>
                    <a:pt x="1254" y="1493"/>
                    <a:pt x="1251" y="1495"/>
                  </a:cubicBezTo>
                  <a:cubicBezTo>
                    <a:pt x="1255" y="1501"/>
                    <a:pt x="1255" y="1501"/>
                    <a:pt x="1255" y="1501"/>
                  </a:cubicBezTo>
                  <a:cubicBezTo>
                    <a:pt x="1259" y="1499"/>
                    <a:pt x="1262" y="1497"/>
                    <a:pt x="1265" y="1495"/>
                  </a:cubicBezTo>
                  <a:cubicBezTo>
                    <a:pt x="1261" y="1488"/>
                    <a:pt x="1261" y="1488"/>
                    <a:pt x="1261" y="1488"/>
                  </a:cubicBezTo>
                  <a:moveTo>
                    <a:pt x="343" y="1471"/>
                  </a:moveTo>
                  <a:cubicBezTo>
                    <a:pt x="339" y="1477"/>
                    <a:pt x="339" y="1477"/>
                    <a:pt x="339" y="1477"/>
                  </a:cubicBezTo>
                  <a:cubicBezTo>
                    <a:pt x="342" y="1479"/>
                    <a:pt x="345" y="1482"/>
                    <a:pt x="349" y="1484"/>
                  </a:cubicBezTo>
                  <a:cubicBezTo>
                    <a:pt x="353" y="1478"/>
                    <a:pt x="353" y="1478"/>
                    <a:pt x="353" y="1478"/>
                  </a:cubicBezTo>
                  <a:cubicBezTo>
                    <a:pt x="350" y="1476"/>
                    <a:pt x="346" y="1473"/>
                    <a:pt x="343" y="1471"/>
                  </a:cubicBezTo>
                  <a:moveTo>
                    <a:pt x="1290" y="1468"/>
                  </a:moveTo>
                  <a:cubicBezTo>
                    <a:pt x="1287" y="1470"/>
                    <a:pt x="1284" y="1473"/>
                    <a:pt x="1281" y="1475"/>
                  </a:cubicBezTo>
                  <a:cubicBezTo>
                    <a:pt x="1285" y="1481"/>
                    <a:pt x="1285" y="1481"/>
                    <a:pt x="1285" y="1481"/>
                  </a:cubicBezTo>
                  <a:cubicBezTo>
                    <a:pt x="1288" y="1479"/>
                    <a:pt x="1292" y="1476"/>
                    <a:pt x="1295" y="1474"/>
                  </a:cubicBezTo>
                  <a:cubicBezTo>
                    <a:pt x="1290" y="1468"/>
                    <a:pt x="1290" y="1468"/>
                    <a:pt x="1290" y="1468"/>
                  </a:cubicBezTo>
                  <a:moveTo>
                    <a:pt x="315" y="1449"/>
                  </a:moveTo>
                  <a:cubicBezTo>
                    <a:pt x="310" y="1455"/>
                    <a:pt x="310" y="1455"/>
                    <a:pt x="310" y="1455"/>
                  </a:cubicBezTo>
                  <a:cubicBezTo>
                    <a:pt x="313" y="1458"/>
                    <a:pt x="316" y="1460"/>
                    <a:pt x="319" y="1463"/>
                  </a:cubicBezTo>
                  <a:cubicBezTo>
                    <a:pt x="324" y="1457"/>
                    <a:pt x="324" y="1457"/>
                    <a:pt x="324" y="1457"/>
                  </a:cubicBezTo>
                  <a:cubicBezTo>
                    <a:pt x="321" y="1454"/>
                    <a:pt x="318" y="1452"/>
                    <a:pt x="315" y="1449"/>
                  </a:cubicBezTo>
                  <a:moveTo>
                    <a:pt x="1319" y="1446"/>
                  </a:moveTo>
                  <a:cubicBezTo>
                    <a:pt x="1316" y="1449"/>
                    <a:pt x="1313" y="1451"/>
                    <a:pt x="1309" y="1454"/>
                  </a:cubicBezTo>
                  <a:cubicBezTo>
                    <a:pt x="1314" y="1460"/>
                    <a:pt x="1314" y="1460"/>
                    <a:pt x="1314" y="1460"/>
                  </a:cubicBezTo>
                  <a:cubicBezTo>
                    <a:pt x="1317" y="1457"/>
                    <a:pt x="1320" y="1455"/>
                    <a:pt x="1323" y="1452"/>
                  </a:cubicBezTo>
                  <a:cubicBezTo>
                    <a:pt x="1319" y="1446"/>
                    <a:pt x="1319" y="1446"/>
                    <a:pt x="1319" y="1446"/>
                  </a:cubicBezTo>
                  <a:moveTo>
                    <a:pt x="287" y="1427"/>
                  </a:moveTo>
                  <a:cubicBezTo>
                    <a:pt x="282" y="1432"/>
                    <a:pt x="282" y="1432"/>
                    <a:pt x="282" y="1432"/>
                  </a:cubicBezTo>
                  <a:cubicBezTo>
                    <a:pt x="285" y="1435"/>
                    <a:pt x="288" y="1438"/>
                    <a:pt x="291" y="1440"/>
                  </a:cubicBezTo>
                  <a:cubicBezTo>
                    <a:pt x="296" y="1434"/>
                    <a:pt x="296" y="1434"/>
                    <a:pt x="296" y="1434"/>
                  </a:cubicBezTo>
                  <a:cubicBezTo>
                    <a:pt x="293" y="1432"/>
                    <a:pt x="290" y="1429"/>
                    <a:pt x="287" y="1427"/>
                  </a:cubicBezTo>
                  <a:moveTo>
                    <a:pt x="1346" y="1423"/>
                  </a:moveTo>
                  <a:cubicBezTo>
                    <a:pt x="1343" y="1426"/>
                    <a:pt x="1340" y="1429"/>
                    <a:pt x="1337" y="1431"/>
                  </a:cubicBezTo>
                  <a:cubicBezTo>
                    <a:pt x="1342" y="1437"/>
                    <a:pt x="1342" y="1437"/>
                    <a:pt x="1342" y="1437"/>
                  </a:cubicBezTo>
                  <a:cubicBezTo>
                    <a:pt x="1345" y="1434"/>
                    <a:pt x="1348" y="1432"/>
                    <a:pt x="1351" y="1429"/>
                  </a:cubicBezTo>
                  <a:cubicBezTo>
                    <a:pt x="1346" y="1423"/>
                    <a:pt x="1346" y="1423"/>
                    <a:pt x="1346" y="1423"/>
                  </a:cubicBezTo>
                  <a:moveTo>
                    <a:pt x="260" y="1403"/>
                  </a:moveTo>
                  <a:cubicBezTo>
                    <a:pt x="255" y="1408"/>
                    <a:pt x="255" y="1408"/>
                    <a:pt x="255" y="1408"/>
                  </a:cubicBezTo>
                  <a:cubicBezTo>
                    <a:pt x="258" y="1411"/>
                    <a:pt x="261" y="1414"/>
                    <a:pt x="264" y="1416"/>
                  </a:cubicBezTo>
                  <a:cubicBezTo>
                    <a:pt x="269" y="1411"/>
                    <a:pt x="269" y="1411"/>
                    <a:pt x="269" y="1411"/>
                  </a:cubicBezTo>
                  <a:cubicBezTo>
                    <a:pt x="266" y="1408"/>
                    <a:pt x="263" y="1405"/>
                    <a:pt x="260" y="1403"/>
                  </a:cubicBezTo>
                  <a:moveTo>
                    <a:pt x="1372" y="1399"/>
                  </a:moveTo>
                  <a:cubicBezTo>
                    <a:pt x="1370" y="1402"/>
                    <a:pt x="1367" y="1405"/>
                    <a:pt x="1364" y="1407"/>
                  </a:cubicBezTo>
                  <a:cubicBezTo>
                    <a:pt x="1369" y="1413"/>
                    <a:pt x="1369" y="1413"/>
                    <a:pt x="1369" y="1413"/>
                  </a:cubicBezTo>
                  <a:cubicBezTo>
                    <a:pt x="1372" y="1410"/>
                    <a:pt x="1375" y="1407"/>
                    <a:pt x="1378" y="1405"/>
                  </a:cubicBezTo>
                  <a:cubicBezTo>
                    <a:pt x="1372" y="1399"/>
                    <a:pt x="1372" y="1399"/>
                    <a:pt x="1372" y="1399"/>
                  </a:cubicBezTo>
                  <a:moveTo>
                    <a:pt x="235" y="1378"/>
                  </a:moveTo>
                  <a:cubicBezTo>
                    <a:pt x="230" y="1383"/>
                    <a:pt x="230" y="1383"/>
                    <a:pt x="230" y="1383"/>
                  </a:cubicBezTo>
                  <a:cubicBezTo>
                    <a:pt x="233" y="1386"/>
                    <a:pt x="235" y="1389"/>
                    <a:pt x="238" y="1391"/>
                  </a:cubicBezTo>
                  <a:cubicBezTo>
                    <a:pt x="243" y="1386"/>
                    <a:pt x="243" y="1386"/>
                    <a:pt x="243" y="1386"/>
                  </a:cubicBezTo>
                  <a:cubicBezTo>
                    <a:pt x="241" y="1383"/>
                    <a:pt x="238" y="1381"/>
                    <a:pt x="235" y="1378"/>
                  </a:cubicBezTo>
                  <a:moveTo>
                    <a:pt x="1398" y="1374"/>
                  </a:moveTo>
                  <a:cubicBezTo>
                    <a:pt x="1395" y="1377"/>
                    <a:pt x="1392" y="1380"/>
                    <a:pt x="1389" y="1383"/>
                  </a:cubicBezTo>
                  <a:cubicBezTo>
                    <a:pt x="1395" y="1388"/>
                    <a:pt x="1395" y="1388"/>
                    <a:pt x="1395" y="1388"/>
                  </a:cubicBezTo>
                  <a:cubicBezTo>
                    <a:pt x="1398" y="1385"/>
                    <a:pt x="1400" y="1382"/>
                    <a:pt x="1403" y="1379"/>
                  </a:cubicBezTo>
                  <a:cubicBezTo>
                    <a:pt x="1398" y="1374"/>
                    <a:pt x="1398" y="1374"/>
                    <a:pt x="1398" y="1374"/>
                  </a:cubicBezTo>
                  <a:moveTo>
                    <a:pt x="211" y="1351"/>
                  </a:moveTo>
                  <a:cubicBezTo>
                    <a:pt x="205" y="1356"/>
                    <a:pt x="205" y="1356"/>
                    <a:pt x="205" y="1356"/>
                  </a:cubicBezTo>
                  <a:cubicBezTo>
                    <a:pt x="208" y="1359"/>
                    <a:pt x="211" y="1362"/>
                    <a:pt x="213" y="1365"/>
                  </a:cubicBezTo>
                  <a:cubicBezTo>
                    <a:pt x="219" y="1360"/>
                    <a:pt x="219" y="1360"/>
                    <a:pt x="219" y="1360"/>
                  </a:cubicBezTo>
                  <a:cubicBezTo>
                    <a:pt x="216" y="1357"/>
                    <a:pt x="213" y="1354"/>
                    <a:pt x="211" y="1351"/>
                  </a:cubicBezTo>
                  <a:moveTo>
                    <a:pt x="1422" y="1348"/>
                  </a:moveTo>
                  <a:cubicBezTo>
                    <a:pt x="1419" y="1351"/>
                    <a:pt x="1417" y="1354"/>
                    <a:pt x="1414" y="1357"/>
                  </a:cubicBezTo>
                  <a:cubicBezTo>
                    <a:pt x="1419" y="1362"/>
                    <a:pt x="1419" y="1362"/>
                    <a:pt x="1419" y="1362"/>
                  </a:cubicBezTo>
                  <a:cubicBezTo>
                    <a:pt x="1422" y="1359"/>
                    <a:pt x="1425" y="1356"/>
                    <a:pt x="1427" y="1353"/>
                  </a:cubicBezTo>
                  <a:cubicBezTo>
                    <a:pt x="1422" y="1348"/>
                    <a:pt x="1422" y="1348"/>
                    <a:pt x="1422" y="1348"/>
                  </a:cubicBezTo>
                  <a:moveTo>
                    <a:pt x="188" y="1324"/>
                  </a:moveTo>
                  <a:cubicBezTo>
                    <a:pt x="182" y="1329"/>
                    <a:pt x="182" y="1329"/>
                    <a:pt x="182" y="1329"/>
                  </a:cubicBezTo>
                  <a:cubicBezTo>
                    <a:pt x="184" y="1332"/>
                    <a:pt x="187" y="1335"/>
                    <a:pt x="190" y="1338"/>
                  </a:cubicBezTo>
                  <a:cubicBezTo>
                    <a:pt x="195" y="1333"/>
                    <a:pt x="195" y="1333"/>
                    <a:pt x="195" y="1333"/>
                  </a:cubicBezTo>
                  <a:cubicBezTo>
                    <a:pt x="193" y="1330"/>
                    <a:pt x="190" y="1327"/>
                    <a:pt x="188" y="1324"/>
                  </a:cubicBezTo>
                  <a:moveTo>
                    <a:pt x="1445" y="1320"/>
                  </a:moveTo>
                  <a:cubicBezTo>
                    <a:pt x="1442" y="1323"/>
                    <a:pt x="1440" y="1327"/>
                    <a:pt x="1437" y="1330"/>
                  </a:cubicBezTo>
                  <a:cubicBezTo>
                    <a:pt x="1443" y="1334"/>
                    <a:pt x="1443" y="1334"/>
                    <a:pt x="1443" y="1334"/>
                  </a:cubicBezTo>
                  <a:cubicBezTo>
                    <a:pt x="1446" y="1331"/>
                    <a:pt x="1448" y="1328"/>
                    <a:pt x="1451" y="1325"/>
                  </a:cubicBezTo>
                  <a:cubicBezTo>
                    <a:pt x="1445" y="1320"/>
                    <a:pt x="1445" y="1320"/>
                    <a:pt x="1445" y="1320"/>
                  </a:cubicBezTo>
                  <a:moveTo>
                    <a:pt x="166" y="1296"/>
                  </a:moveTo>
                  <a:cubicBezTo>
                    <a:pt x="160" y="1301"/>
                    <a:pt x="160" y="1301"/>
                    <a:pt x="160" y="1301"/>
                  </a:cubicBezTo>
                  <a:cubicBezTo>
                    <a:pt x="162" y="1304"/>
                    <a:pt x="165" y="1307"/>
                    <a:pt x="167" y="1310"/>
                  </a:cubicBezTo>
                  <a:cubicBezTo>
                    <a:pt x="173" y="1306"/>
                    <a:pt x="173" y="1306"/>
                    <a:pt x="173" y="1306"/>
                  </a:cubicBezTo>
                  <a:cubicBezTo>
                    <a:pt x="170" y="1302"/>
                    <a:pt x="168" y="1299"/>
                    <a:pt x="166" y="1296"/>
                  </a:cubicBezTo>
                  <a:moveTo>
                    <a:pt x="1467" y="1292"/>
                  </a:moveTo>
                  <a:cubicBezTo>
                    <a:pt x="1464" y="1295"/>
                    <a:pt x="1462" y="1298"/>
                    <a:pt x="1460" y="1302"/>
                  </a:cubicBezTo>
                  <a:cubicBezTo>
                    <a:pt x="1465" y="1306"/>
                    <a:pt x="1465" y="1306"/>
                    <a:pt x="1465" y="1306"/>
                  </a:cubicBezTo>
                  <a:cubicBezTo>
                    <a:pt x="1468" y="1303"/>
                    <a:pt x="1470" y="1300"/>
                    <a:pt x="1473" y="1296"/>
                  </a:cubicBezTo>
                  <a:cubicBezTo>
                    <a:pt x="1467" y="1292"/>
                    <a:pt x="1467" y="1292"/>
                    <a:pt x="1467" y="1292"/>
                  </a:cubicBezTo>
                  <a:moveTo>
                    <a:pt x="145" y="1267"/>
                  </a:moveTo>
                  <a:cubicBezTo>
                    <a:pt x="139" y="1271"/>
                    <a:pt x="139" y="1271"/>
                    <a:pt x="139" y="1271"/>
                  </a:cubicBezTo>
                  <a:cubicBezTo>
                    <a:pt x="141" y="1274"/>
                    <a:pt x="143" y="1278"/>
                    <a:pt x="146" y="1281"/>
                  </a:cubicBezTo>
                  <a:cubicBezTo>
                    <a:pt x="152" y="1277"/>
                    <a:pt x="152" y="1277"/>
                    <a:pt x="152" y="1277"/>
                  </a:cubicBezTo>
                  <a:cubicBezTo>
                    <a:pt x="150" y="1274"/>
                    <a:pt x="147" y="1270"/>
                    <a:pt x="145" y="1267"/>
                  </a:cubicBezTo>
                  <a:moveTo>
                    <a:pt x="1487" y="1263"/>
                  </a:moveTo>
                  <a:cubicBezTo>
                    <a:pt x="1485" y="1266"/>
                    <a:pt x="1483" y="1269"/>
                    <a:pt x="1480" y="1273"/>
                  </a:cubicBezTo>
                  <a:cubicBezTo>
                    <a:pt x="1487" y="1277"/>
                    <a:pt x="1487" y="1277"/>
                    <a:pt x="1487" y="1277"/>
                  </a:cubicBezTo>
                  <a:cubicBezTo>
                    <a:pt x="1489" y="1273"/>
                    <a:pt x="1491" y="1270"/>
                    <a:pt x="1493" y="1267"/>
                  </a:cubicBezTo>
                  <a:cubicBezTo>
                    <a:pt x="1487" y="1263"/>
                    <a:pt x="1487" y="1263"/>
                    <a:pt x="1487" y="1263"/>
                  </a:cubicBezTo>
                  <a:moveTo>
                    <a:pt x="126" y="1237"/>
                  </a:moveTo>
                  <a:cubicBezTo>
                    <a:pt x="119" y="1241"/>
                    <a:pt x="119" y="1241"/>
                    <a:pt x="119" y="1241"/>
                  </a:cubicBezTo>
                  <a:cubicBezTo>
                    <a:pt x="122" y="1244"/>
                    <a:pt x="124" y="1248"/>
                    <a:pt x="126" y="1251"/>
                  </a:cubicBezTo>
                  <a:cubicBezTo>
                    <a:pt x="132" y="1247"/>
                    <a:pt x="132" y="1247"/>
                    <a:pt x="132" y="1247"/>
                  </a:cubicBezTo>
                  <a:cubicBezTo>
                    <a:pt x="130" y="1244"/>
                    <a:pt x="128" y="1240"/>
                    <a:pt x="126" y="1237"/>
                  </a:cubicBezTo>
                  <a:moveTo>
                    <a:pt x="108" y="1206"/>
                  </a:moveTo>
                  <a:cubicBezTo>
                    <a:pt x="101" y="1210"/>
                    <a:pt x="101" y="1210"/>
                    <a:pt x="101" y="1210"/>
                  </a:cubicBezTo>
                  <a:cubicBezTo>
                    <a:pt x="103" y="1213"/>
                    <a:pt x="105" y="1217"/>
                    <a:pt x="107" y="1220"/>
                  </a:cubicBezTo>
                  <a:cubicBezTo>
                    <a:pt x="114" y="1217"/>
                    <a:pt x="114" y="1217"/>
                    <a:pt x="114" y="1217"/>
                  </a:cubicBezTo>
                  <a:cubicBezTo>
                    <a:pt x="112" y="1213"/>
                    <a:pt x="110" y="1210"/>
                    <a:pt x="108" y="1206"/>
                  </a:cubicBezTo>
                  <a:moveTo>
                    <a:pt x="91" y="1175"/>
                  </a:moveTo>
                  <a:cubicBezTo>
                    <a:pt x="85" y="1178"/>
                    <a:pt x="85" y="1178"/>
                    <a:pt x="85" y="1178"/>
                  </a:cubicBezTo>
                  <a:cubicBezTo>
                    <a:pt x="86" y="1182"/>
                    <a:pt x="88" y="1185"/>
                    <a:pt x="90" y="1189"/>
                  </a:cubicBezTo>
                  <a:cubicBezTo>
                    <a:pt x="97" y="1185"/>
                    <a:pt x="97" y="1185"/>
                    <a:pt x="97" y="1185"/>
                  </a:cubicBezTo>
                  <a:cubicBezTo>
                    <a:pt x="95" y="1182"/>
                    <a:pt x="93" y="1178"/>
                    <a:pt x="91" y="1175"/>
                  </a:cubicBezTo>
                  <a:moveTo>
                    <a:pt x="76" y="1142"/>
                  </a:moveTo>
                  <a:cubicBezTo>
                    <a:pt x="72" y="1144"/>
                    <a:pt x="72" y="1144"/>
                    <a:pt x="72" y="1144"/>
                  </a:cubicBezTo>
                  <a:cubicBezTo>
                    <a:pt x="74" y="1144"/>
                    <a:pt x="74" y="1144"/>
                    <a:pt x="74" y="1144"/>
                  </a:cubicBezTo>
                  <a:cubicBezTo>
                    <a:pt x="74" y="1156"/>
                    <a:pt x="74" y="1156"/>
                    <a:pt x="74" y="1156"/>
                  </a:cubicBezTo>
                  <a:cubicBezTo>
                    <a:pt x="74" y="1156"/>
                    <a:pt x="74" y="1156"/>
                    <a:pt x="74" y="1156"/>
                  </a:cubicBezTo>
                  <a:cubicBezTo>
                    <a:pt x="81" y="1153"/>
                    <a:pt x="81" y="1153"/>
                    <a:pt x="81" y="1153"/>
                  </a:cubicBezTo>
                  <a:cubicBezTo>
                    <a:pt x="79" y="1150"/>
                    <a:pt x="78" y="1146"/>
                    <a:pt x="76" y="1142"/>
                  </a:cubicBezTo>
                  <a:moveTo>
                    <a:pt x="62" y="1110"/>
                  </a:moveTo>
                  <a:cubicBezTo>
                    <a:pt x="55" y="1112"/>
                    <a:pt x="55" y="1112"/>
                    <a:pt x="55" y="1112"/>
                  </a:cubicBezTo>
                  <a:cubicBezTo>
                    <a:pt x="57" y="1116"/>
                    <a:pt x="58" y="1120"/>
                    <a:pt x="60" y="1123"/>
                  </a:cubicBezTo>
                  <a:cubicBezTo>
                    <a:pt x="67" y="1121"/>
                    <a:pt x="67" y="1121"/>
                    <a:pt x="67" y="1121"/>
                  </a:cubicBezTo>
                  <a:cubicBezTo>
                    <a:pt x="65" y="1117"/>
                    <a:pt x="64" y="1113"/>
                    <a:pt x="62" y="1110"/>
                  </a:cubicBezTo>
                  <a:moveTo>
                    <a:pt x="50" y="1076"/>
                  </a:moveTo>
                  <a:cubicBezTo>
                    <a:pt x="43" y="1078"/>
                    <a:pt x="43" y="1078"/>
                    <a:pt x="43" y="1078"/>
                  </a:cubicBezTo>
                  <a:cubicBezTo>
                    <a:pt x="44" y="1082"/>
                    <a:pt x="46" y="1086"/>
                    <a:pt x="47" y="1090"/>
                  </a:cubicBezTo>
                  <a:cubicBezTo>
                    <a:pt x="54" y="1087"/>
                    <a:pt x="54" y="1087"/>
                    <a:pt x="54" y="1087"/>
                  </a:cubicBezTo>
                  <a:cubicBezTo>
                    <a:pt x="53" y="1084"/>
                    <a:pt x="51" y="1080"/>
                    <a:pt x="50" y="1076"/>
                  </a:cubicBezTo>
                  <a:moveTo>
                    <a:pt x="39" y="1042"/>
                  </a:moveTo>
                  <a:cubicBezTo>
                    <a:pt x="32" y="1044"/>
                    <a:pt x="32" y="1044"/>
                    <a:pt x="32" y="1044"/>
                  </a:cubicBezTo>
                  <a:cubicBezTo>
                    <a:pt x="33" y="1048"/>
                    <a:pt x="35" y="1052"/>
                    <a:pt x="36" y="1056"/>
                  </a:cubicBezTo>
                  <a:cubicBezTo>
                    <a:pt x="43" y="1053"/>
                    <a:pt x="43" y="1053"/>
                    <a:pt x="43" y="1053"/>
                  </a:cubicBezTo>
                  <a:cubicBezTo>
                    <a:pt x="42" y="1050"/>
                    <a:pt x="40" y="1046"/>
                    <a:pt x="39" y="1042"/>
                  </a:cubicBezTo>
                  <a:moveTo>
                    <a:pt x="30" y="1007"/>
                  </a:moveTo>
                  <a:cubicBezTo>
                    <a:pt x="23" y="1009"/>
                    <a:pt x="23" y="1009"/>
                    <a:pt x="23" y="1009"/>
                  </a:cubicBezTo>
                  <a:cubicBezTo>
                    <a:pt x="24" y="1013"/>
                    <a:pt x="25" y="1017"/>
                    <a:pt x="26" y="1021"/>
                  </a:cubicBezTo>
                  <a:cubicBezTo>
                    <a:pt x="33" y="1019"/>
                    <a:pt x="33" y="1019"/>
                    <a:pt x="33" y="1019"/>
                  </a:cubicBezTo>
                  <a:cubicBezTo>
                    <a:pt x="32" y="1015"/>
                    <a:pt x="31" y="1011"/>
                    <a:pt x="30" y="1007"/>
                  </a:cubicBezTo>
                  <a:moveTo>
                    <a:pt x="22" y="973"/>
                  </a:moveTo>
                  <a:cubicBezTo>
                    <a:pt x="15" y="974"/>
                    <a:pt x="15" y="974"/>
                    <a:pt x="15" y="974"/>
                  </a:cubicBezTo>
                  <a:cubicBezTo>
                    <a:pt x="16" y="978"/>
                    <a:pt x="17" y="982"/>
                    <a:pt x="18" y="986"/>
                  </a:cubicBezTo>
                  <a:cubicBezTo>
                    <a:pt x="25" y="984"/>
                    <a:pt x="25" y="984"/>
                    <a:pt x="25" y="984"/>
                  </a:cubicBezTo>
                  <a:cubicBezTo>
                    <a:pt x="24" y="980"/>
                    <a:pt x="23" y="976"/>
                    <a:pt x="22" y="973"/>
                  </a:cubicBezTo>
                  <a:moveTo>
                    <a:pt x="16" y="937"/>
                  </a:moveTo>
                  <a:cubicBezTo>
                    <a:pt x="9" y="938"/>
                    <a:pt x="9" y="938"/>
                    <a:pt x="9" y="938"/>
                  </a:cubicBezTo>
                  <a:cubicBezTo>
                    <a:pt x="10" y="942"/>
                    <a:pt x="10" y="946"/>
                    <a:pt x="11" y="950"/>
                  </a:cubicBezTo>
                  <a:cubicBezTo>
                    <a:pt x="18" y="949"/>
                    <a:pt x="18" y="949"/>
                    <a:pt x="18" y="949"/>
                  </a:cubicBezTo>
                  <a:cubicBezTo>
                    <a:pt x="17" y="945"/>
                    <a:pt x="17" y="941"/>
                    <a:pt x="16" y="937"/>
                  </a:cubicBezTo>
                  <a:moveTo>
                    <a:pt x="12" y="902"/>
                  </a:moveTo>
                  <a:cubicBezTo>
                    <a:pt x="4" y="903"/>
                    <a:pt x="4" y="903"/>
                    <a:pt x="4" y="903"/>
                  </a:cubicBezTo>
                  <a:cubicBezTo>
                    <a:pt x="5" y="907"/>
                    <a:pt x="5" y="911"/>
                    <a:pt x="6" y="915"/>
                  </a:cubicBezTo>
                  <a:cubicBezTo>
                    <a:pt x="13" y="914"/>
                    <a:pt x="13" y="914"/>
                    <a:pt x="13" y="914"/>
                  </a:cubicBezTo>
                  <a:cubicBezTo>
                    <a:pt x="13" y="910"/>
                    <a:pt x="12" y="906"/>
                    <a:pt x="12" y="902"/>
                  </a:cubicBezTo>
                  <a:moveTo>
                    <a:pt x="9" y="866"/>
                  </a:moveTo>
                  <a:cubicBezTo>
                    <a:pt x="1" y="867"/>
                    <a:pt x="1" y="867"/>
                    <a:pt x="1" y="867"/>
                  </a:cubicBezTo>
                  <a:cubicBezTo>
                    <a:pt x="2" y="871"/>
                    <a:pt x="2" y="875"/>
                    <a:pt x="2" y="879"/>
                  </a:cubicBezTo>
                  <a:cubicBezTo>
                    <a:pt x="9" y="878"/>
                    <a:pt x="9" y="878"/>
                    <a:pt x="9" y="878"/>
                  </a:cubicBezTo>
                  <a:cubicBezTo>
                    <a:pt x="9" y="874"/>
                    <a:pt x="9" y="870"/>
                    <a:pt x="9" y="866"/>
                  </a:cubicBezTo>
                  <a:moveTo>
                    <a:pt x="7" y="831"/>
                  </a:moveTo>
                  <a:cubicBezTo>
                    <a:pt x="0" y="831"/>
                    <a:pt x="0" y="831"/>
                    <a:pt x="0" y="831"/>
                  </a:cubicBezTo>
                  <a:cubicBezTo>
                    <a:pt x="0" y="835"/>
                    <a:pt x="0" y="839"/>
                    <a:pt x="0" y="843"/>
                  </a:cubicBezTo>
                  <a:cubicBezTo>
                    <a:pt x="8" y="843"/>
                    <a:pt x="8" y="843"/>
                    <a:pt x="8" y="843"/>
                  </a:cubicBezTo>
                  <a:cubicBezTo>
                    <a:pt x="7" y="839"/>
                    <a:pt x="7" y="835"/>
                    <a:pt x="7" y="831"/>
                  </a:cubicBezTo>
                  <a:moveTo>
                    <a:pt x="0" y="793"/>
                  </a:moveTo>
                  <a:cubicBezTo>
                    <a:pt x="0" y="797"/>
                    <a:pt x="0" y="801"/>
                    <a:pt x="0" y="805"/>
                  </a:cubicBezTo>
                  <a:cubicBezTo>
                    <a:pt x="0" y="807"/>
                    <a:pt x="0" y="807"/>
                    <a:pt x="0" y="807"/>
                  </a:cubicBezTo>
                  <a:cubicBezTo>
                    <a:pt x="7" y="807"/>
                    <a:pt x="7" y="807"/>
                    <a:pt x="7" y="807"/>
                  </a:cubicBezTo>
                  <a:cubicBezTo>
                    <a:pt x="7" y="806"/>
                    <a:pt x="7" y="806"/>
                    <a:pt x="7" y="806"/>
                  </a:cubicBezTo>
                  <a:cubicBezTo>
                    <a:pt x="7" y="802"/>
                    <a:pt x="7" y="798"/>
                    <a:pt x="7" y="794"/>
                  </a:cubicBezTo>
                  <a:cubicBezTo>
                    <a:pt x="0" y="793"/>
                    <a:pt x="0" y="793"/>
                    <a:pt x="0" y="793"/>
                  </a:cubicBezTo>
                  <a:moveTo>
                    <a:pt x="2" y="757"/>
                  </a:moveTo>
                  <a:cubicBezTo>
                    <a:pt x="1" y="761"/>
                    <a:pt x="1" y="765"/>
                    <a:pt x="1" y="769"/>
                  </a:cubicBezTo>
                  <a:cubicBezTo>
                    <a:pt x="8" y="770"/>
                    <a:pt x="8" y="770"/>
                    <a:pt x="8" y="770"/>
                  </a:cubicBezTo>
                  <a:cubicBezTo>
                    <a:pt x="9" y="766"/>
                    <a:pt x="9" y="762"/>
                    <a:pt x="9" y="758"/>
                  </a:cubicBezTo>
                  <a:cubicBezTo>
                    <a:pt x="2" y="757"/>
                    <a:pt x="2" y="757"/>
                    <a:pt x="2" y="757"/>
                  </a:cubicBezTo>
                  <a:moveTo>
                    <a:pt x="5" y="722"/>
                  </a:moveTo>
                  <a:cubicBezTo>
                    <a:pt x="5" y="725"/>
                    <a:pt x="4" y="729"/>
                    <a:pt x="4" y="733"/>
                  </a:cubicBezTo>
                  <a:cubicBezTo>
                    <a:pt x="11" y="734"/>
                    <a:pt x="11" y="734"/>
                    <a:pt x="11" y="734"/>
                  </a:cubicBezTo>
                  <a:cubicBezTo>
                    <a:pt x="12" y="730"/>
                    <a:pt x="12" y="726"/>
                    <a:pt x="12" y="722"/>
                  </a:cubicBezTo>
                  <a:cubicBezTo>
                    <a:pt x="5" y="722"/>
                    <a:pt x="5" y="722"/>
                    <a:pt x="5" y="722"/>
                  </a:cubicBezTo>
                  <a:moveTo>
                    <a:pt x="10" y="686"/>
                  </a:moveTo>
                  <a:cubicBezTo>
                    <a:pt x="9" y="690"/>
                    <a:pt x="9" y="694"/>
                    <a:pt x="8" y="698"/>
                  </a:cubicBezTo>
                  <a:cubicBezTo>
                    <a:pt x="15" y="699"/>
                    <a:pt x="15" y="699"/>
                    <a:pt x="15" y="699"/>
                  </a:cubicBezTo>
                  <a:cubicBezTo>
                    <a:pt x="16" y="695"/>
                    <a:pt x="17" y="691"/>
                    <a:pt x="17" y="687"/>
                  </a:cubicBezTo>
                  <a:cubicBezTo>
                    <a:pt x="10" y="686"/>
                    <a:pt x="10" y="686"/>
                    <a:pt x="10" y="686"/>
                  </a:cubicBezTo>
                  <a:moveTo>
                    <a:pt x="16" y="650"/>
                  </a:moveTo>
                  <a:cubicBezTo>
                    <a:pt x="16" y="654"/>
                    <a:pt x="15" y="658"/>
                    <a:pt x="14" y="662"/>
                  </a:cubicBezTo>
                  <a:cubicBezTo>
                    <a:pt x="21" y="663"/>
                    <a:pt x="21" y="663"/>
                    <a:pt x="21" y="663"/>
                  </a:cubicBezTo>
                  <a:cubicBezTo>
                    <a:pt x="22" y="660"/>
                    <a:pt x="23" y="656"/>
                    <a:pt x="24" y="652"/>
                  </a:cubicBezTo>
                  <a:cubicBezTo>
                    <a:pt x="16" y="650"/>
                    <a:pt x="16" y="650"/>
                    <a:pt x="16" y="650"/>
                  </a:cubicBezTo>
                  <a:moveTo>
                    <a:pt x="24" y="615"/>
                  </a:moveTo>
                  <a:cubicBezTo>
                    <a:pt x="23" y="619"/>
                    <a:pt x="23" y="623"/>
                    <a:pt x="22" y="627"/>
                  </a:cubicBezTo>
                  <a:cubicBezTo>
                    <a:pt x="29" y="629"/>
                    <a:pt x="29" y="629"/>
                    <a:pt x="29" y="629"/>
                  </a:cubicBezTo>
                  <a:cubicBezTo>
                    <a:pt x="30" y="625"/>
                    <a:pt x="31" y="621"/>
                    <a:pt x="32" y="617"/>
                  </a:cubicBezTo>
                  <a:cubicBezTo>
                    <a:pt x="24" y="615"/>
                    <a:pt x="24" y="615"/>
                    <a:pt x="24" y="615"/>
                  </a:cubicBezTo>
                  <a:moveTo>
                    <a:pt x="34" y="580"/>
                  </a:moveTo>
                  <a:cubicBezTo>
                    <a:pt x="33" y="584"/>
                    <a:pt x="32" y="588"/>
                    <a:pt x="31" y="592"/>
                  </a:cubicBezTo>
                  <a:cubicBezTo>
                    <a:pt x="38" y="594"/>
                    <a:pt x="38" y="594"/>
                    <a:pt x="38" y="594"/>
                  </a:cubicBezTo>
                  <a:cubicBezTo>
                    <a:pt x="39" y="590"/>
                    <a:pt x="40" y="586"/>
                    <a:pt x="41" y="583"/>
                  </a:cubicBezTo>
                  <a:cubicBezTo>
                    <a:pt x="34" y="580"/>
                    <a:pt x="34" y="580"/>
                    <a:pt x="34" y="580"/>
                  </a:cubicBezTo>
                  <a:moveTo>
                    <a:pt x="45" y="546"/>
                  </a:moveTo>
                  <a:cubicBezTo>
                    <a:pt x="44" y="550"/>
                    <a:pt x="43" y="554"/>
                    <a:pt x="41" y="558"/>
                  </a:cubicBezTo>
                  <a:cubicBezTo>
                    <a:pt x="48" y="560"/>
                    <a:pt x="48" y="560"/>
                    <a:pt x="48" y="560"/>
                  </a:cubicBezTo>
                  <a:cubicBezTo>
                    <a:pt x="50" y="556"/>
                    <a:pt x="51" y="552"/>
                    <a:pt x="52" y="549"/>
                  </a:cubicBezTo>
                  <a:cubicBezTo>
                    <a:pt x="45" y="546"/>
                    <a:pt x="45" y="546"/>
                    <a:pt x="45" y="546"/>
                  </a:cubicBezTo>
                  <a:moveTo>
                    <a:pt x="58" y="512"/>
                  </a:moveTo>
                  <a:cubicBezTo>
                    <a:pt x="56" y="516"/>
                    <a:pt x="55" y="520"/>
                    <a:pt x="54" y="523"/>
                  </a:cubicBezTo>
                  <a:cubicBezTo>
                    <a:pt x="60" y="526"/>
                    <a:pt x="60" y="526"/>
                    <a:pt x="60" y="526"/>
                  </a:cubicBezTo>
                  <a:cubicBezTo>
                    <a:pt x="62" y="522"/>
                    <a:pt x="63" y="519"/>
                    <a:pt x="65" y="515"/>
                  </a:cubicBezTo>
                  <a:cubicBezTo>
                    <a:pt x="58" y="512"/>
                    <a:pt x="58" y="512"/>
                    <a:pt x="58" y="512"/>
                  </a:cubicBezTo>
                  <a:moveTo>
                    <a:pt x="72" y="479"/>
                  </a:moveTo>
                  <a:cubicBezTo>
                    <a:pt x="70" y="483"/>
                    <a:pt x="69" y="486"/>
                    <a:pt x="67" y="490"/>
                  </a:cubicBezTo>
                  <a:cubicBezTo>
                    <a:pt x="74" y="493"/>
                    <a:pt x="74" y="493"/>
                    <a:pt x="74" y="493"/>
                  </a:cubicBezTo>
                  <a:cubicBezTo>
                    <a:pt x="76" y="489"/>
                    <a:pt x="77" y="486"/>
                    <a:pt x="79" y="482"/>
                  </a:cubicBezTo>
                  <a:cubicBezTo>
                    <a:pt x="72" y="479"/>
                    <a:pt x="72" y="479"/>
                    <a:pt x="72" y="479"/>
                  </a:cubicBezTo>
                  <a:moveTo>
                    <a:pt x="88" y="446"/>
                  </a:moveTo>
                  <a:cubicBezTo>
                    <a:pt x="86" y="450"/>
                    <a:pt x="84" y="454"/>
                    <a:pt x="82" y="457"/>
                  </a:cubicBezTo>
                  <a:cubicBezTo>
                    <a:pt x="89" y="460"/>
                    <a:pt x="89" y="460"/>
                    <a:pt x="89" y="460"/>
                  </a:cubicBezTo>
                  <a:cubicBezTo>
                    <a:pt x="91" y="457"/>
                    <a:pt x="93" y="453"/>
                    <a:pt x="94" y="450"/>
                  </a:cubicBezTo>
                  <a:cubicBezTo>
                    <a:pt x="88" y="446"/>
                    <a:pt x="88" y="446"/>
                    <a:pt x="88" y="446"/>
                  </a:cubicBezTo>
                  <a:moveTo>
                    <a:pt x="105" y="415"/>
                  </a:moveTo>
                  <a:cubicBezTo>
                    <a:pt x="103" y="418"/>
                    <a:pt x="101" y="422"/>
                    <a:pt x="99" y="425"/>
                  </a:cubicBezTo>
                  <a:cubicBezTo>
                    <a:pt x="106" y="429"/>
                    <a:pt x="106" y="429"/>
                    <a:pt x="106" y="429"/>
                  </a:cubicBezTo>
                  <a:cubicBezTo>
                    <a:pt x="107" y="425"/>
                    <a:pt x="109" y="422"/>
                    <a:pt x="111" y="418"/>
                  </a:cubicBezTo>
                  <a:cubicBezTo>
                    <a:pt x="105" y="415"/>
                    <a:pt x="105" y="415"/>
                    <a:pt x="105" y="415"/>
                  </a:cubicBezTo>
                  <a:moveTo>
                    <a:pt x="123" y="384"/>
                  </a:moveTo>
                  <a:cubicBezTo>
                    <a:pt x="121" y="387"/>
                    <a:pt x="119" y="390"/>
                    <a:pt x="117" y="394"/>
                  </a:cubicBezTo>
                  <a:cubicBezTo>
                    <a:pt x="123" y="398"/>
                    <a:pt x="123" y="398"/>
                    <a:pt x="123" y="398"/>
                  </a:cubicBezTo>
                  <a:cubicBezTo>
                    <a:pt x="125" y="394"/>
                    <a:pt x="128" y="391"/>
                    <a:pt x="130" y="387"/>
                  </a:cubicBezTo>
                  <a:cubicBezTo>
                    <a:pt x="123" y="384"/>
                    <a:pt x="123" y="384"/>
                    <a:pt x="123" y="384"/>
                  </a:cubicBezTo>
                  <a:moveTo>
                    <a:pt x="143" y="353"/>
                  </a:moveTo>
                  <a:cubicBezTo>
                    <a:pt x="141" y="357"/>
                    <a:pt x="139" y="360"/>
                    <a:pt x="136" y="363"/>
                  </a:cubicBezTo>
                  <a:cubicBezTo>
                    <a:pt x="143" y="367"/>
                    <a:pt x="143" y="367"/>
                    <a:pt x="143" y="367"/>
                  </a:cubicBezTo>
                  <a:cubicBezTo>
                    <a:pt x="145" y="364"/>
                    <a:pt x="147" y="361"/>
                    <a:pt x="149" y="358"/>
                  </a:cubicBezTo>
                  <a:cubicBezTo>
                    <a:pt x="143" y="353"/>
                    <a:pt x="143" y="353"/>
                    <a:pt x="143" y="353"/>
                  </a:cubicBezTo>
                  <a:moveTo>
                    <a:pt x="1484" y="350"/>
                  </a:moveTo>
                  <a:cubicBezTo>
                    <a:pt x="1478" y="354"/>
                    <a:pt x="1478" y="354"/>
                    <a:pt x="1478" y="354"/>
                  </a:cubicBezTo>
                  <a:cubicBezTo>
                    <a:pt x="1480" y="358"/>
                    <a:pt x="1482" y="361"/>
                    <a:pt x="1485" y="364"/>
                  </a:cubicBezTo>
                  <a:cubicBezTo>
                    <a:pt x="1491" y="360"/>
                    <a:pt x="1491" y="360"/>
                    <a:pt x="1491" y="360"/>
                  </a:cubicBezTo>
                  <a:cubicBezTo>
                    <a:pt x="1488" y="357"/>
                    <a:pt x="1486" y="353"/>
                    <a:pt x="1484" y="350"/>
                  </a:cubicBezTo>
                  <a:moveTo>
                    <a:pt x="164" y="324"/>
                  </a:moveTo>
                  <a:cubicBezTo>
                    <a:pt x="162" y="327"/>
                    <a:pt x="159" y="331"/>
                    <a:pt x="157" y="334"/>
                  </a:cubicBezTo>
                  <a:cubicBezTo>
                    <a:pt x="163" y="338"/>
                    <a:pt x="163" y="338"/>
                    <a:pt x="163" y="338"/>
                  </a:cubicBezTo>
                  <a:cubicBezTo>
                    <a:pt x="165" y="335"/>
                    <a:pt x="168" y="332"/>
                    <a:pt x="170" y="329"/>
                  </a:cubicBezTo>
                  <a:cubicBezTo>
                    <a:pt x="164" y="324"/>
                    <a:pt x="164" y="324"/>
                    <a:pt x="164" y="324"/>
                  </a:cubicBezTo>
                  <a:moveTo>
                    <a:pt x="1463" y="321"/>
                  </a:moveTo>
                  <a:cubicBezTo>
                    <a:pt x="1457" y="326"/>
                    <a:pt x="1457" y="326"/>
                    <a:pt x="1457" y="326"/>
                  </a:cubicBezTo>
                  <a:cubicBezTo>
                    <a:pt x="1459" y="329"/>
                    <a:pt x="1462" y="332"/>
                    <a:pt x="1464" y="335"/>
                  </a:cubicBezTo>
                  <a:cubicBezTo>
                    <a:pt x="1470" y="331"/>
                    <a:pt x="1470" y="331"/>
                    <a:pt x="1470" y="331"/>
                  </a:cubicBezTo>
                  <a:cubicBezTo>
                    <a:pt x="1468" y="327"/>
                    <a:pt x="1465" y="324"/>
                    <a:pt x="1463" y="321"/>
                  </a:cubicBezTo>
                  <a:moveTo>
                    <a:pt x="187" y="296"/>
                  </a:moveTo>
                  <a:cubicBezTo>
                    <a:pt x="184" y="299"/>
                    <a:pt x="182" y="302"/>
                    <a:pt x="179" y="305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7" y="307"/>
                    <a:pt x="190" y="304"/>
                    <a:pt x="192" y="301"/>
                  </a:cubicBezTo>
                  <a:cubicBezTo>
                    <a:pt x="187" y="296"/>
                    <a:pt x="187" y="296"/>
                    <a:pt x="187" y="296"/>
                  </a:cubicBezTo>
                  <a:moveTo>
                    <a:pt x="1440" y="293"/>
                  </a:moveTo>
                  <a:cubicBezTo>
                    <a:pt x="1435" y="298"/>
                    <a:pt x="1435" y="298"/>
                    <a:pt x="1435" y="298"/>
                  </a:cubicBezTo>
                  <a:cubicBezTo>
                    <a:pt x="1437" y="301"/>
                    <a:pt x="1440" y="304"/>
                    <a:pt x="1442" y="307"/>
                  </a:cubicBezTo>
                  <a:cubicBezTo>
                    <a:pt x="1448" y="302"/>
                    <a:pt x="1448" y="302"/>
                    <a:pt x="1448" y="302"/>
                  </a:cubicBezTo>
                  <a:cubicBezTo>
                    <a:pt x="1445" y="299"/>
                    <a:pt x="1443" y="296"/>
                    <a:pt x="1440" y="293"/>
                  </a:cubicBezTo>
                  <a:moveTo>
                    <a:pt x="210" y="269"/>
                  </a:moveTo>
                  <a:cubicBezTo>
                    <a:pt x="208" y="272"/>
                    <a:pt x="205" y="275"/>
                    <a:pt x="202" y="278"/>
                  </a:cubicBezTo>
                  <a:cubicBezTo>
                    <a:pt x="208" y="282"/>
                    <a:pt x="208" y="282"/>
                    <a:pt x="208" y="282"/>
                  </a:cubicBezTo>
                  <a:cubicBezTo>
                    <a:pt x="210" y="279"/>
                    <a:pt x="213" y="276"/>
                    <a:pt x="216" y="274"/>
                  </a:cubicBezTo>
                  <a:cubicBezTo>
                    <a:pt x="210" y="269"/>
                    <a:pt x="210" y="269"/>
                    <a:pt x="210" y="269"/>
                  </a:cubicBezTo>
                  <a:moveTo>
                    <a:pt x="1417" y="266"/>
                  </a:moveTo>
                  <a:cubicBezTo>
                    <a:pt x="1411" y="271"/>
                    <a:pt x="1411" y="271"/>
                    <a:pt x="1411" y="271"/>
                  </a:cubicBezTo>
                  <a:cubicBezTo>
                    <a:pt x="1414" y="274"/>
                    <a:pt x="1416" y="277"/>
                    <a:pt x="1419" y="280"/>
                  </a:cubicBezTo>
                  <a:cubicBezTo>
                    <a:pt x="1425" y="275"/>
                    <a:pt x="1425" y="275"/>
                    <a:pt x="1425" y="275"/>
                  </a:cubicBezTo>
                  <a:cubicBezTo>
                    <a:pt x="1422" y="272"/>
                    <a:pt x="1419" y="269"/>
                    <a:pt x="1417" y="266"/>
                  </a:cubicBezTo>
                  <a:moveTo>
                    <a:pt x="235" y="242"/>
                  </a:moveTo>
                  <a:cubicBezTo>
                    <a:pt x="232" y="245"/>
                    <a:pt x="229" y="248"/>
                    <a:pt x="227" y="251"/>
                  </a:cubicBezTo>
                  <a:cubicBezTo>
                    <a:pt x="232" y="256"/>
                    <a:pt x="232" y="256"/>
                    <a:pt x="232" y="256"/>
                  </a:cubicBezTo>
                  <a:cubicBezTo>
                    <a:pt x="235" y="253"/>
                    <a:pt x="238" y="250"/>
                    <a:pt x="240" y="248"/>
                  </a:cubicBezTo>
                  <a:cubicBezTo>
                    <a:pt x="235" y="242"/>
                    <a:pt x="235" y="242"/>
                    <a:pt x="235" y="242"/>
                  </a:cubicBezTo>
                  <a:moveTo>
                    <a:pt x="1392" y="240"/>
                  </a:moveTo>
                  <a:cubicBezTo>
                    <a:pt x="1386" y="245"/>
                    <a:pt x="1386" y="245"/>
                    <a:pt x="1386" y="245"/>
                  </a:cubicBezTo>
                  <a:cubicBezTo>
                    <a:pt x="1389" y="248"/>
                    <a:pt x="1392" y="251"/>
                    <a:pt x="1395" y="253"/>
                  </a:cubicBezTo>
                  <a:cubicBezTo>
                    <a:pt x="1400" y="248"/>
                    <a:pt x="1400" y="248"/>
                    <a:pt x="1400" y="248"/>
                  </a:cubicBezTo>
                  <a:cubicBezTo>
                    <a:pt x="1397" y="245"/>
                    <a:pt x="1394" y="243"/>
                    <a:pt x="1392" y="240"/>
                  </a:cubicBezTo>
                  <a:moveTo>
                    <a:pt x="261" y="217"/>
                  </a:moveTo>
                  <a:cubicBezTo>
                    <a:pt x="258" y="220"/>
                    <a:pt x="255" y="223"/>
                    <a:pt x="252" y="226"/>
                  </a:cubicBezTo>
                  <a:cubicBezTo>
                    <a:pt x="257" y="231"/>
                    <a:pt x="257" y="231"/>
                    <a:pt x="257" y="231"/>
                  </a:cubicBezTo>
                  <a:cubicBezTo>
                    <a:pt x="260" y="228"/>
                    <a:pt x="263" y="225"/>
                    <a:pt x="266" y="223"/>
                  </a:cubicBezTo>
                  <a:cubicBezTo>
                    <a:pt x="261" y="217"/>
                    <a:pt x="261" y="217"/>
                    <a:pt x="261" y="217"/>
                  </a:cubicBezTo>
                  <a:moveTo>
                    <a:pt x="1366" y="215"/>
                  </a:moveTo>
                  <a:cubicBezTo>
                    <a:pt x="1361" y="220"/>
                    <a:pt x="1361" y="220"/>
                    <a:pt x="1361" y="220"/>
                  </a:cubicBezTo>
                  <a:cubicBezTo>
                    <a:pt x="1364" y="223"/>
                    <a:pt x="1366" y="226"/>
                    <a:pt x="1369" y="228"/>
                  </a:cubicBezTo>
                  <a:cubicBezTo>
                    <a:pt x="1374" y="223"/>
                    <a:pt x="1374" y="223"/>
                    <a:pt x="1374" y="223"/>
                  </a:cubicBezTo>
                  <a:cubicBezTo>
                    <a:pt x="1371" y="220"/>
                    <a:pt x="1369" y="218"/>
                    <a:pt x="1366" y="215"/>
                  </a:cubicBezTo>
                  <a:moveTo>
                    <a:pt x="288" y="193"/>
                  </a:moveTo>
                  <a:cubicBezTo>
                    <a:pt x="285" y="196"/>
                    <a:pt x="282" y="199"/>
                    <a:pt x="279" y="201"/>
                  </a:cubicBezTo>
                  <a:cubicBezTo>
                    <a:pt x="284" y="207"/>
                    <a:pt x="284" y="207"/>
                    <a:pt x="284" y="207"/>
                  </a:cubicBezTo>
                  <a:cubicBezTo>
                    <a:pt x="287" y="204"/>
                    <a:pt x="290" y="202"/>
                    <a:pt x="293" y="199"/>
                  </a:cubicBezTo>
                  <a:cubicBezTo>
                    <a:pt x="288" y="193"/>
                    <a:pt x="288" y="193"/>
                    <a:pt x="288" y="193"/>
                  </a:cubicBezTo>
                  <a:moveTo>
                    <a:pt x="1339" y="191"/>
                  </a:moveTo>
                  <a:cubicBezTo>
                    <a:pt x="1334" y="197"/>
                    <a:pt x="1334" y="197"/>
                    <a:pt x="1334" y="197"/>
                  </a:cubicBezTo>
                  <a:cubicBezTo>
                    <a:pt x="1337" y="199"/>
                    <a:pt x="1340" y="202"/>
                    <a:pt x="1343" y="204"/>
                  </a:cubicBezTo>
                  <a:cubicBezTo>
                    <a:pt x="1348" y="199"/>
                    <a:pt x="1348" y="199"/>
                    <a:pt x="1348" y="199"/>
                  </a:cubicBezTo>
                  <a:cubicBezTo>
                    <a:pt x="1345" y="196"/>
                    <a:pt x="1342" y="194"/>
                    <a:pt x="1339" y="191"/>
                  </a:cubicBezTo>
                  <a:moveTo>
                    <a:pt x="316" y="171"/>
                  </a:moveTo>
                  <a:cubicBezTo>
                    <a:pt x="313" y="173"/>
                    <a:pt x="310" y="176"/>
                    <a:pt x="307" y="178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4" y="181"/>
                    <a:pt x="317" y="179"/>
                    <a:pt x="320" y="177"/>
                  </a:cubicBezTo>
                  <a:cubicBezTo>
                    <a:pt x="316" y="171"/>
                    <a:pt x="316" y="171"/>
                    <a:pt x="316" y="171"/>
                  </a:cubicBezTo>
                  <a:moveTo>
                    <a:pt x="1310" y="168"/>
                  </a:moveTo>
                  <a:cubicBezTo>
                    <a:pt x="1306" y="174"/>
                    <a:pt x="1306" y="174"/>
                    <a:pt x="1306" y="174"/>
                  </a:cubicBezTo>
                  <a:cubicBezTo>
                    <a:pt x="1309" y="177"/>
                    <a:pt x="1312" y="179"/>
                    <a:pt x="1315" y="182"/>
                  </a:cubicBezTo>
                  <a:cubicBezTo>
                    <a:pt x="1320" y="176"/>
                    <a:pt x="1320" y="176"/>
                    <a:pt x="1320" y="176"/>
                  </a:cubicBezTo>
                  <a:cubicBezTo>
                    <a:pt x="1317" y="173"/>
                    <a:pt x="1314" y="171"/>
                    <a:pt x="1310" y="168"/>
                  </a:cubicBezTo>
                  <a:moveTo>
                    <a:pt x="345" y="149"/>
                  </a:moveTo>
                  <a:cubicBezTo>
                    <a:pt x="342" y="152"/>
                    <a:pt x="338" y="154"/>
                    <a:pt x="335" y="156"/>
                  </a:cubicBezTo>
                  <a:cubicBezTo>
                    <a:pt x="340" y="162"/>
                    <a:pt x="340" y="162"/>
                    <a:pt x="340" y="162"/>
                  </a:cubicBezTo>
                  <a:cubicBezTo>
                    <a:pt x="343" y="160"/>
                    <a:pt x="346" y="158"/>
                    <a:pt x="349" y="155"/>
                  </a:cubicBezTo>
                  <a:cubicBezTo>
                    <a:pt x="345" y="149"/>
                    <a:pt x="345" y="149"/>
                    <a:pt x="345" y="149"/>
                  </a:cubicBezTo>
                  <a:moveTo>
                    <a:pt x="1281" y="147"/>
                  </a:moveTo>
                  <a:cubicBezTo>
                    <a:pt x="1277" y="153"/>
                    <a:pt x="1277" y="153"/>
                    <a:pt x="1277" y="153"/>
                  </a:cubicBezTo>
                  <a:cubicBezTo>
                    <a:pt x="1280" y="155"/>
                    <a:pt x="1284" y="158"/>
                    <a:pt x="1287" y="160"/>
                  </a:cubicBezTo>
                  <a:cubicBezTo>
                    <a:pt x="1291" y="154"/>
                    <a:pt x="1291" y="154"/>
                    <a:pt x="1291" y="154"/>
                  </a:cubicBezTo>
                  <a:cubicBezTo>
                    <a:pt x="1288" y="152"/>
                    <a:pt x="1285" y="149"/>
                    <a:pt x="1281" y="147"/>
                  </a:cubicBezTo>
                  <a:moveTo>
                    <a:pt x="375" y="129"/>
                  </a:moveTo>
                  <a:cubicBezTo>
                    <a:pt x="371" y="131"/>
                    <a:pt x="368" y="134"/>
                    <a:pt x="365" y="136"/>
                  </a:cubicBezTo>
                  <a:cubicBezTo>
                    <a:pt x="369" y="142"/>
                    <a:pt x="369" y="142"/>
                    <a:pt x="369" y="142"/>
                  </a:cubicBezTo>
                  <a:cubicBezTo>
                    <a:pt x="372" y="140"/>
                    <a:pt x="375" y="138"/>
                    <a:pt x="379" y="135"/>
                  </a:cubicBezTo>
                  <a:cubicBezTo>
                    <a:pt x="375" y="129"/>
                    <a:pt x="375" y="129"/>
                    <a:pt x="375" y="129"/>
                  </a:cubicBezTo>
                  <a:moveTo>
                    <a:pt x="1251" y="127"/>
                  </a:moveTo>
                  <a:cubicBezTo>
                    <a:pt x="1247" y="133"/>
                    <a:pt x="1247" y="133"/>
                    <a:pt x="1247" y="133"/>
                  </a:cubicBezTo>
                  <a:cubicBezTo>
                    <a:pt x="1251" y="135"/>
                    <a:pt x="1254" y="138"/>
                    <a:pt x="1257" y="140"/>
                  </a:cubicBezTo>
                  <a:cubicBezTo>
                    <a:pt x="1261" y="134"/>
                    <a:pt x="1261" y="134"/>
                    <a:pt x="1261" y="134"/>
                  </a:cubicBezTo>
                  <a:cubicBezTo>
                    <a:pt x="1258" y="131"/>
                    <a:pt x="1255" y="129"/>
                    <a:pt x="1251" y="127"/>
                  </a:cubicBezTo>
                  <a:moveTo>
                    <a:pt x="405" y="110"/>
                  </a:moveTo>
                  <a:cubicBezTo>
                    <a:pt x="402" y="112"/>
                    <a:pt x="399" y="114"/>
                    <a:pt x="395" y="117"/>
                  </a:cubicBezTo>
                  <a:cubicBezTo>
                    <a:pt x="399" y="123"/>
                    <a:pt x="399" y="123"/>
                    <a:pt x="399" y="123"/>
                  </a:cubicBezTo>
                  <a:cubicBezTo>
                    <a:pt x="402" y="121"/>
                    <a:pt x="406" y="119"/>
                    <a:pt x="409" y="117"/>
                  </a:cubicBezTo>
                  <a:cubicBezTo>
                    <a:pt x="405" y="110"/>
                    <a:pt x="405" y="110"/>
                    <a:pt x="405" y="110"/>
                  </a:cubicBezTo>
                  <a:moveTo>
                    <a:pt x="1220" y="108"/>
                  </a:moveTo>
                  <a:cubicBezTo>
                    <a:pt x="1217" y="115"/>
                    <a:pt x="1217" y="115"/>
                    <a:pt x="1217" y="115"/>
                  </a:cubicBezTo>
                  <a:cubicBezTo>
                    <a:pt x="1220" y="117"/>
                    <a:pt x="1224" y="119"/>
                    <a:pt x="1227" y="121"/>
                  </a:cubicBezTo>
                  <a:cubicBezTo>
                    <a:pt x="1231" y="114"/>
                    <a:pt x="1231" y="114"/>
                    <a:pt x="1231" y="114"/>
                  </a:cubicBezTo>
                  <a:cubicBezTo>
                    <a:pt x="1227" y="112"/>
                    <a:pt x="1224" y="110"/>
                    <a:pt x="1220" y="108"/>
                  </a:cubicBezTo>
                  <a:moveTo>
                    <a:pt x="437" y="93"/>
                  </a:moveTo>
                  <a:cubicBezTo>
                    <a:pt x="433" y="95"/>
                    <a:pt x="430" y="97"/>
                    <a:pt x="426" y="99"/>
                  </a:cubicBezTo>
                  <a:cubicBezTo>
                    <a:pt x="430" y="105"/>
                    <a:pt x="430" y="105"/>
                    <a:pt x="430" y="105"/>
                  </a:cubicBezTo>
                  <a:cubicBezTo>
                    <a:pt x="433" y="103"/>
                    <a:pt x="437" y="101"/>
                    <a:pt x="440" y="100"/>
                  </a:cubicBezTo>
                  <a:cubicBezTo>
                    <a:pt x="437" y="93"/>
                    <a:pt x="437" y="93"/>
                    <a:pt x="437" y="93"/>
                  </a:cubicBezTo>
                  <a:moveTo>
                    <a:pt x="1189" y="91"/>
                  </a:moveTo>
                  <a:cubicBezTo>
                    <a:pt x="1185" y="98"/>
                    <a:pt x="1185" y="98"/>
                    <a:pt x="1185" y="98"/>
                  </a:cubicBezTo>
                  <a:cubicBezTo>
                    <a:pt x="1189" y="99"/>
                    <a:pt x="1192" y="101"/>
                    <a:pt x="1196" y="103"/>
                  </a:cubicBezTo>
                  <a:cubicBezTo>
                    <a:pt x="1199" y="97"/>
                    <a:pt x="1199" y="97"/>
                    <a:pt x="1199" y="97"/>
                  </a:cubicBezTo>
                  <a:cubicBezTo>
                    <a:pt x="1196" y="95"/>
                    <a:pt x="1192" y="93"/>
                    <a:pt x="1189" y="91"/>
                  </a:cubicBezTo>
                  <a:moveTo>
                    <a:pt x="469" y="77"/>
                  </a:moveTo>
                  <a:cubicBezTo>
                    <a:pt x="466" y="79"/>
                    <a:pt x="462" y="80"/>
                    <a:pt x="458" y="82"/>
                  </a:cubicBezTo>
                  <a:cubicBezTo>
                    <a:pt x="462" y="89"/>
                    <a:pt x="462" y="89"/>
                    <a:pt x="462" y="89"/>
                  </a:cubicBezTo>
                  <a:cubicBezTo>
                    <a:pt x="465" y="87"/>
                    <a:pt x="469" y="85"/>
                    <a:pt x="472" y="84"/>
                  </a:cubicBezTo>
                  <a:cubicBezTo>
                    <a:pt x="469" y="77"/>
                    <a:pt x="469" y="77"/>
                    <a:pt x="469" y="77"/>
                  </a:cubicBezTo>
                  <a:moveTo>
                    <a:pt x="1156" y="75"/>
                  </a:moveTo>
                  <a:cubicBezTo>
                    <a:pt x="1153" y="82"/>
                    <a:pt x="1153" y="82"/>
                    <a:pt x="1153" y="82"/>
                  </a:cubicBezTo>
                  <a:cubicBezTo>
                    <a:pt x="1157" y="84"/>
                    <a:pt x="1160" y="85"/>
                    <a:pt x="1164" y="87"/>
                  </a:cubicBezTo>
                  <a:cubicBezTo>
                    <a:pt x="1167" y="80"/>
                    <a:pt x="1167" y="80"/>
                    <a:pt x="1167" y="80"/>
                  </a:cubicBezTo>
                  <a:cubicBezTo>
                    <a:pt x="1163" y="79"/>
                    <a:pt x="1160" y="77"/>
                    <a:pt x="1156" y="75"/>
                  </a:cubicBezTo>
                  <a:moveTo>
                    <a:pt x="502" y="62"/>
                  </a:moveTo>
                  <a:cubicBezTo>
                    <a:pt x="498" y="64"/>
                    <a:pt x="495" y="66"/>
                    <a:pt x="491" y="67"/>
                  </a:cubicBezTo>
                  <a:cubicBezTo>
                    <a:pt x="494" y="74"/>
                    <a:pt x="494" y="74"/>
                    <a:pt x="494" y="74"/>
                  </a:cubicBezTo>
                  <a:cubicBezTo>
                    <a:pt x="498" y="72"/>
                    <a:pt x="501" y="71"/>
                    <a:pt x="505" y="69"/>
                  </a:cubicBezTo>
                  <a:cubicBezTo>
                    <a:pt x="502" y="62"/>
                    <a:pt x="502" y="62"/>
                    <a:pt x="502" y="62"/>
                  </a:cubicBezTo>
                  <a:moveTo>
                    <a:pt x="1123" y="61"/>
                  </a:moveTo>
                  <a:cubicBezTo>
                    <a:pt x="1120" y="68"/>
                    <a:pt x="1120" y="68"/>
                    <a:pt x="1120" y="68"/>
                  </a:cubicBezTo>
                  <a:cubicBezTo>
                    <a:pt x="1124" y="69"/>
                    <a:pt x="1128" y="71"/>
                    <a:pt x="1131" y="72"/>
                  </a:cubicBezTo>
                  <a:cubicBezTo>
                    <a:pt x="1134" y="65"/>
                    <a:pt x="1134" y="65"/>
                    <a:pt x="1134" y="65"/>
                  </a:cubicBezTo>
                  <a:cubicBezTo>
                    <a:pt x="1130" y="64"/>
                    <a:pt x="1127" y="62"/>
                    <a:pt x="1123" y="61"/>
                  </a:cubicBezTo>
                  <a:moveTo>
                    <a:pt x="536" y="49"/>
                  </a:moveTo>
                  <a:cubicBezTo>
                    <a:pt x="532" y="51"/>
                    <a:pt x="528" y="52"/>
                    <a:pt x="524" y="54"/>
                  </a:cubicBezTo>
                  <a:cubicBezTo>
                    <a:pt x="527" y="61"/>
                    <a:pt x="527" y="61"/>
                    <a:pt x="527" y="61"/>
                  </a:cubicBezTo>
                  <a:cubicBezTo>
                    <a:pt x="531" y="59"/>
                    <a:pt x="534" y="58"/>
                    <a:pt x="538" y="56"/>
                  </a:cubicBezTo>
                  <a:cubicBezTo>
                    <a:pt x="536" y="49"/>
                    <a:pt x="536" y="49"/>
                    <a:pt x="536" y="49"/>
                  </a:cubicBezTo>
                  <a:moveTo>
                    <a:pt x="1089" y="48"/>
                  </a:moveTo>
                  <a:cubicBezTo>
                    <a:pt x="1087" y="55"/>
                    <a:pt x="1087" y="55"/>
                    <a:pt x="1087" y="55"/>
                  </a:cubicBezTo>
                  <a:cubicBezTo>
                    <a:pt x="1091" y="56"/>
                    <a:pt x="1094" y="57"/>
                    <a:pt x="1098" y="59"/>
                  </a:cubicBezTo>
                  <a:cubicBezTo>
                    <a:pt x="1101" y="52"/>
                    <a:pt x="1101" y="52"/>
                    <a:pt x="1101" y="52"/>
                  </a:cubicBezTo>
                  <a:cubicBezTo>
                    <a:pt x="1097" y="51"/>
                    <a:pt x="1093" y="49"/>
                    <a:pt x="1089" y="48"/>
                  </a:cubicBezTo>
                  <a:moveTo>
                    <a:pt x="570" y="38"/>
                  </a:moveTo>
                  <a:cubicBezTo>
                    <a:pt x="566" y="39"/>
                    <a:pt x="562" y="40"/>
                    <a:pt x="558" y="42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4" y="47"/>
                    <a:pt x="568" y="46"/>
                    <a:pt x="572" y="45"/>
                  </a:cubicBezTo>
                  <a:cubicBezTo>
                    <a:pt x="570" y="38"/>
                    <a:pt x="570" y="38"/>
                    <a:pt x="570" y="38"/>
                  </a:cubicBezTo>
                  <a:moveTo>
                    <a:pt x="1055" y="36"/>
                  </a:moveTo>
                  <a:cubicBezTo>
                    <a:pt x="1053" y="43"/>
                    <a:pt x="1053" y="43"/>
                    <a:pt x="1053" y="43"/>
                  </a:cubicBezTo>
                  <a:cubicBezTo>
                    <a:pt x="1057" y="45"/>
                    <a:pt x="1060" y="46"/>
                    <a:pt x="1064" y="47"/>
                  </a:cubicBezTo>
                  <a:cubicBezTo>
                    <a:pt x="1066" y="40"/>
                    <a:pt x="1066" y="40"/>
                    <a:pt x="1066" y="40"/>
                  </a:cubicBezTo>
                  <a:cubicBezTo>
                    <a:pt x="1063" y="39"/>
                    <a:pt x="1059" y="38"/>
                    <a:pt x="1055" y="36"/>
                  </a:cubicBezTo>
                  <a:moveTo>
                    <a:pt x="604" y="28"/>
                  </a:moveTo>
                  <a:cubicBezTo>
                    <a:pt x="600" y="29"/>
                    <a:pt x="597" y="30"/>
                    <a:pt x="593" y="31"/>
                  </a:cubicBezTo>
                  <a:cubicBezTo>
                    <a:pt x="595" y="38"/>
                    <a:pt x="595" y="38"/>
                    <a:pt x="595" y="38"/>
                  </a:cubicBezTo>
                  <a:cubicBezTo>
                    <a:pt x="599" y="37"/>
                    <a:pt x="602" y="36"/>
                    <a:pt x="606" y="35"/>
                  </a:cubicBezTo>
                  <a:cubicBezTo>
                    <a:pt x="604" y="28"/>
                    <a:pt x="604" y="28"/>
                    <a:pt x="604" y="28"/>
                  </a:cubicBezTo>
                  <a:moveTo>
                    <a:pt x="1020" y="27"/>
                  </a:moveTo>
                  <a:cubicBezTo>
                    <a:pt x="1018" y="34"/>
                    <a:pt x="1018" y="34"/>
                    <a:pt x="1018" y="34"/>
                  </a:cubicBezTo>
                  <a:cubicBezTo>
                    <a:pt x="1022" y="35"/>
                    <a:pt x="1026" y="36"/>
                    <a:pt x="1030" y="37"/>
                  </a:cubicBezTo>
                  <a:cubicBezTo>
                    <a:pt x="1032" y="30"/>
                    <a:pt x="1032" y="30"/>
                    <a:pt x="1032" y="30"/>
                  </a:cubicBezTo>
                  <a:cubicBezTo>
                    <a:pt x="1028" y="29"/>
                    <a:pt x="1024" y="28"/>
                    <a:pt x="1020" y="27"/>
                  </a:cubicBezTo>
                  <a:moveTo>
                    <a:pt x="639" y="19"/>
                  </a:moveTo>
                  <a:cubicBezTo>
                    <a:pt x="635" y="20"/>
                    <a:pt x="632" y="21"/>
                    <a:pt x="628" y="22"/>
                  </a:cubicBezTo>
                  <a:cubicBezTo>
                    <a:pt x="629" y="29"/>
                    <a:pt x="629" y="29"/>
                    <a:pt x="629" y="29"/>
                  </a:cubicBezTo>
                  <a:cubicBezTo>
                    <a:pt x="633" y="28"/>
                    <a:pt x="637" y="27"/>
                    <a:pt x="641" y="26"/>
                  </a:cubicBezTo>
                  <a:cubicBezTo>
                    <a:pt x="639" y="19"/>
                    <a:pt x="639" y="19"/>
                    <a:pt x="639" y="19"/>
                  </a:cubicBezTo>
                  <a:moveTo>
                    <a:pt x="985" y="18"/>
                  </a:moveTo>
                  <a:cubicBezTo>
                    <a:pt x="984" y="25"/>
                    <a:pt x="984" y="25"/>
                    <a:pt x="984" y="25"/>
                  </a:cubicBezTo>
                  <a:cubicBezTo>
                    <a:pt x="988" y="26"/>
                    <a:pt x="991" y="27"/>
                    <a:pt x="995" y="28"/>
                  </a:cubicBezTo>
                  <a:cubicBezTo>
                    <a:pt x="997" y="21"/>
                    <a:pt x="997" y="21"/>
                    <a:pt x="997" y="21"/>
                  </a:cubicBezTo>
                  <a:cubicBezTo>
                    <a:pt x="993" y="20"/>
                    <a:pt x="989" y="19"/>
                    <a:pt x="985" y="18"/>
                  </a:cubicBezTo>
                  <a:moveTo>
                    <a:pt x="675" y="12"/>
                  </a:moveTo>
                  <a:cubicBezTo>
                    <a:pt x="671" y="13"/>
                    <a:pt x="667" y="14"/>
                    <a:pt x="663" y="14"/>
                  </a:cubicBezTo>
                  <a:cubicBezTo>
                    <a:pt x="664" y="22"/>
                    <a:pt x="664" y="22"/>
                    <a:pt x="664" y="22"/>
                  </a:cubicBezTo>
                  <a:cubicBezTo>
                    <a:pt x="668" y="21"/>
                    <a:pt x="672" y="20"/>
                    <a:pt x="676" y="20"/>
                  </a:cubicBezTo>
                  <a:cubicBezTo>
                    <a:pt x="675" y="12"/>
                    <a:pt x="675" y="12"/>
                    <a:pt x="675" y="12"/>
                  </a:cubicBezTo>
                  <a:moveTo>
                    <a:pt x="950" y="12"/>
                  </a:moveTo>
                  <a:cubicBezTo>
                    <a:pt x="949" y="19"/>
                    <a:pt x="949" y="19"/>
                    <a:pt x="949" y="19"/>
                  </a:cubicBezTo>
                  <a:cubicBezTo>
                    <a:pt x="952" y="19"/>
                    <a:pt x="956" y="20"/>
                    <a:pt x="960" y="21"/>
                  </a:cubicBezTo>
                  <a:cubicBezTo>
                    <a:pt x="962" y="14"/>
                    <a:pt x="962" y="14"/>
                    <a:pt x="962" y="14"/>
                  </a:cubicBezTo>
                  <a:cubicBezTo>
                    <a:pt x="958" y="13"/>
                    <a:pt x="954" y="12"/>
                    <a:pt x="950" y="12"/>
                  </a:cubicBezTo>
                  <a:moveTo>
                    <a:pt x="710" y="7"/>
                  </a:moveTo>
                  <a:cubicBezTo>
                    <a:pt x="706" y="7"/>
                    <a:pt x="702" y="8"/>
                    <a:pt x="698" y="9"/>
                  </a:cubicBezTo>
                  <a:cubicBezTo>
                    <a:pt x="699" y="16"/>
                    <a:pt x="699" y="16"/>
                    <a:pt x="699" y="16"/>
                  </a:cubicBezTo>
                  <a:cubicBezTo>
                    <a:pt x="703" y="15"/>
                    <a:pt x="707" y="15"/>
                    <a:pt x="711" y="14"/>
                  </a:cubicBezTo>
                  <a:cubicBezTo>
                    <a:pt x="710" y="7"/>
                    <a:pt x="710" y="7"/>
                    <a:pt x="710" y="7"/>
                  </a:cubicBezTo>
                  <a:moveTo>
                    <a:pt x="914" y="6"/>
                  </a:moveTo>
                  <a:cubicBezTo>
                    <a:pt x="913" y="14"/>
                    <a:pt x="913" y="14"/>
                    <a:pt x="913" y="14"/>
                  </a:cubicBezTo>
                  <a:cubicBezTo>
                    <a:pt x="917" y="14"/>
                    <a:pt x="921" y="15"/>
                    <a:pt x="925" y="15"/>
                  </a:cubicBezTo>
                  <a:cubicBezTo>
                    <a:pt x="926" y="8"/>
                    <a:pt x="926" y="8"/>
                    <a:pt x="926" y="8"/>
                  </a:cubicBezTo>
                  <a:cubicBezTo>
                    <a:pt x="922" y="7"/>
                    <a:pt x="918" y="7"/>
                    <a:pt x="914" y="6"/>
                  </a:cubicBezTo>
                  <a:moveTo>
                    <a:pt x="746" y="3"/>
                  </a:moveTo>
                  <a:cubicBezTo>
                    <a:pt x="742" y="4"/>
                    <a:pt x="738" y="4"/>
                    <a:pt x="734" y="4"/>
                  </a:cubicBezTo>
                  <a:cubicBezTo>
                    <a:pt x="735" y="12"/>
                    <a:pt x="735" y="12"/>
                    <a:pt x="735" y="12"/>
                  </a:cubicBezTo>
                  <a:cubicBezTo>
                    <a:pt x="739" y="11"/>
                    <a:pt x="743" y="11"/>
                    <a:pt x="747" y="11"/>
                  </a:cubicBezTo>
                  <a:cubicBezTo>
                    <a:pt x="746" y="3"/>
                    <a:pt x="746" y="3"/>
                    <a:pt x="746" y="3"/>
                  </a:cubicBezTo>
                  <a:moveTo>
                    <a:pt x="878" y="3"/>
                  </a:moveTo>
                  <a:cubicBezTo>
                    <a:pt x="878" y="10"/>
                    <a:pt x="878" y="10"/>
                    <a:pt x="878" y="10"/>
                  </a:cubicBezTo>
                  <a:cubicBezTo>
                    <a:pt x="882" y="10"/>
                    <a:pt x="886" y="11"/>
                    <a:pt x="890" y="11"/>
                  </a:cubicBezTo>
                  <a:cubicBezTo>
                    <a:pt x="890" y="4"/>
                    <a:pt x="890" y="4"/>
                    <a:pt x="890" y="4"/>
                  </a:cubicBezTo>
                  <a:cubicBezTo>
                    <a:pt x="886" y="3"/>
                    <a:pt x="882" y="3"/>
                    <a:pt x="878" y="3"/>
                  </a:cubicBezTo>
                  <a:moveTo>
                    <a:pt x="782" y="1"/>
                  </a:moveTo>
                  <a:cubicBezTo>
                    <a:pt x="778" y="1"/>
                    <a:pt x="774" y="1"/>
                    <a:pt x="770" y="2"/>
                  </a:cubicBezTo>
                  <a:cubicBezTo>
                    <a:pt x="771" y="9"/>
                    <a:pt x="771" y="9"/>
                    <a:pt x="771" y="9"/>
                  </a:cubicBezTo>
                  <a:cubicBezTo>
                    <a:pt x="775" y="9"/>
                    <a:pt x="779" y="9"/>
                    <a:pt x="782" y="8"/>
                  </a:cubicBezTo>
                  <a:cubicBezTo>
                    <a:pt x="782" y="1"/>
                    <a:pt x="782" y="1"/>
                    <a:pt x="782" y="1"/>
                  </a:cubicBezTo>
                  <a:moveTo>
                    <a:pt x="842" y="1"/>
                  </a:moveTo>
                  <a:cubicBezTo>
                    <a:pt x="842" y="8"/>
                    <a:pt x="842" y="8"/>
                    <a:pt x="842" y="8"/>
                  </a:cubicBezTo>
                  <a:cubicBezTo>
                    <a:pt x="846" y="8"/>
                    <a:pt x="850" y="9"/>
                    <a:pt x="854" y="9"/>
                  </a:cubicBezTo>
                  <a:cubicBezTo>
                    <a:pt x="854" y="1"/>
                    <a:pt x="854" y="1"/>
                    <a:pt x="854" y="1"/>
                  </a:cubicBezTo>
                  <a:cubicBezTo>
                    <a:pt x="850" y="1"/>
                    <a:pt x="846" y="1"/>
                    <a:pt x="842" y="1"/>
                  </a:cubicBezTo>
                  <a:moveTo>
                    <a:pt x="814" y="0"/>
                  </a:moveTo>
                  <a:cubicBezTo>
                    <a:pt x="812" y="0"/>
                    <a:pt x="809" y="0"/>
                    <a:pt x="806" y="0"/>
                  </a:cubicBezTo>
                  <a:cubicBezTo>
                    <a:pt x="806" y="8"/>
                    <a:pt x="806" y="8"/>
                    <a:pt x="806" y="8"/>
                  </a:cubicBezTo>
                  <a:cubicBezTo>
                    <a:pt x="809" y="8"/>
                    <a:pt x="812" y="8"/>
                    <a:pt x="814" y="8"/>
                  </a:cubicBezTo>
                  <a:cubicBezTo>
                    <a:pt x="818" y="8"/>
                    <a:pt x="818" y="8"/>
                    <a:pt x="818" y="8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4" y="0"/>
                    <a:pt x="814" y="0"/>
                    <a:pt x="8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674"/>
            <p:cNvSpPr/>
            <p:nvPr/>
          </p:nvSpPr>
          <p:spPr bwMode="auto">
            <a:xfrm>
              <a:off x="4324350" y="6519863"/>
              <a:ext cx="96838" cy="119063"/>
            </a:xfrm>
            <a:custGeom>
              <a:avLst/>
              <a:gdLst>
                <a:gd name="T0" fmla="*/ 14 w 61"/>
                <a:gd name="T1" fmla="*/ 75 h 75"/>
                <a:gd name="T2" fmla="*/ 0 w 61"/>
                <a:gd name="T3" fmla="*/ 14 h 75"/>
                <a:gd name="T4" fmla="*/ 61 w 61"/>
                <a:gd name="T5" fmla="*/ 0 h 75"/>
                <a:gd name="T6" fmla="*/ 14 w 61"/>
                <a:gd name="T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75">
                  <a:moveTo>
                    <a:pt x="14" y="75"/>
                  </a:moveTo>
                  <a:lnTo>
                    <a:pt x="0" y="14"/>
                  </a:lnTo>
                  <a:lnTo>
                    <a:pt x="61" y="0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678"/>
            <p:cNvSpPr>
              <a:spLocks noEditPoints="1"/>
            </p:cNvSpPr>
            <p:nvPr/>
          </p:nvSpPr>
          <p:spPr bwMode="auto">
            <a:xfrm>
              <a:off x="3814763" y="3236913"/>
              <a:ext cx="3170238" cy="3168650"/>
            </a:xfrm>
            <a:custGeom>
              <a:avLst/>
              <a:gdLst>
                <a:gd name="T0" fmla="*/ 1211 w 1264"/>
                <a:gd name="T1" fmla="*/ 625 h 1263"/>
                <a:gd name="T2" fmla="*/ 1258 w 1264"/>
                <a:gd name="T3" fmla="*/ 550 h 1263"/>
                <a:gd name="T4" fmla="*/ 1248 w 1264"/>
                <a:gd name="T5" fmla="*/ 492 h 1263"/>
                <a:gd name="T6" fmla="*/ 1179 w 1264"/>
                <a:gd name="T7" fmla="*/ 438 h 1263"/>
                <a:gd name="T8" fmla="*/ 1160 w 1264"/>
                <a:gd name="T9" fmla="*/ 391 h 1263"/>
                <a:gd name="T10" fmla="*/ 1172 w 1264"/>
                <a:gd name="T11" fmla="*/ 303 h 1263"/>
                <a:gd name="T12" fmla="*/ 1139 w 1264"/>
                <a:gd name="T13" fmla="*/ 255 h 1263"/>
                <a:gd name="T14" fmla="*/ 1054 w 1264"/>
                <a:gd name="T15" fmla="*/ 232 h 1263"/>
                <a:gd name="T16" fmla="*/ 1018 w 1264"/>
                <a:gd name="T17" fmla="*/ 197 h 1263"/>
                <a:gd name="T18" fmla="*/ 993 w 1264"/>
                <a:gd name="T19" fmla="*/ 113 h 1263"/>
                <a:gd name="T20" fmla="*/ 943 w 1264"/>
                <a:gd name="T21" fmla="*/ 81 h 1263"/>
                <a:gd name="T22" fmla="*/ 856 w 1264"/>
                <a:gd name="T23" fmla="*/ 94 h 1263"/>
                <a:gd name="T24" fmla="*/ 810 w 1264"/>
                <a:gd name="T25" fmla="*/ 77 h 1263"/>
                <a:gd name="T26" fmla="*/ 751 w 1264"/>
                <a:gd name="T27" fmla="*/ 11 h 1263"/>
                <a:gd name="T28" fmla="*/ 692 w 1264"/>
                <a:gd name="T29" fmla="*/ 2 h 1263"/>
                <a:gd name="T30" fmla="*/ 632 w 1264"/>
                <a:gd name="T31" fmla="*/ 49 h 1263"/>
                <a:gd name="T32" fmla="*/ 576 w 1264"/>
                <a:gd name="T33" fmla="*/ 2 h 1263"/>
                <a:gd name="T34" fmla="*/ 517 w 1264"/>
                <a:gd name="T35" fmla="*/ 10 h 1263"/>
                <a:gd name="T36" fmla="*/ 458 w 1264"/>
                <a:gd name="T37" fmla="*/ 75 h 1263"/>
                <a:gd name="T38" fmla="*/ 412 w 1264"/>
                <a:gd name="T39" fmla="*/ 92 h 1263"/>
                <a:gd name="T40" fmla="*/ 325 w 1264"/>
                <a:gd name="T41" fmla="*/ 79 h 1263"/>
                <a:gd name="T42" fmla="*/ 274 w 1264"/>
                <a:gd name="T43" fmla="*/ 111 h 1263"/>
                <a:gd name="T44" fmla="*/ 247 w 1264"/>
                <a:gd name="T45" fmla="*/ 195 h 1263"/>
                <a:gd name="T46" fmla="*/ 212 w 1264"/>
                <a:gd name="T47" fmla="*/ 229 h 1263"/>
                <a:gd name="T48" fmla="*/ 127 w 1264"/>
                <a:gd name="T49" fmla="*/ 251 h 1263"/>
                <a:gd name="T50" fmla="*/ 92 w 1264"/>
                <a:gd name="T51" fmla="*/ 302 h 1263"/>
                <a:gd name="T52" fmla="*/ 104 w 1264"/>
                <a:gd name="T53" fmla="*/ 390 h 1263"/>
                <a:gd name="T54" fmla="*/ 85 w 1264"/>
                <a:gd name="T55" fmla="*/ 435 h 1263"/>
                <a:gd name="T56" fmla="*/ 16 w 1264"/>
                <a:gd name="T57" fmla="*/ 490 h 1263"/>
                <a:gd name="T58" fmla="*/ 5 w 1264"/>
                <a:gd name="T59" fmla="*/ 551 h 1263"/>
                <a:gd name="T60" fmla="*/ 52 w 1264"/>
                <a:gd name="T61" fmla="*/ 626 h 1263"/>
                <a:gd name="T62" fmla="*/ 54 w 1264"/>
                <a:gd name="T63" fmla="*/ 675 h 1263"/>
                <a:gd name="T64" fmla="*/ 12 w 1264"/>
                <a:gd name="T65" fmla="*/ 754 h 1263"/>
                <a:gd name="T66" fmla="*/ 27 w 1264"/>
                <a:gd name="T67" fmla="*/ 814 h 1263"/>
                <a:gd name="T68" fmla="*/ 101 w 1264"/>
                <a:gd name="T69" fmla="*/ 863 h 1263"/>
                <a:gd name="T70" fmla="*/ 123 w 1264"/>
                <a:gd name="T71" fmla="*/ 907 h 1263"/>
                <a:gd name="T72" fmla="*/ 116 w 1264"/>
                <a:gd name="T73" fmla="*/ 996 h 1263"/>
                <a:gd name="T74" fmla="*/ 154 w 1264"/>
                <a:gd name="T75" fmla="*/ 1045 h 1263"/>
                <a:gd name="T76" fmla="*/ 243 w 1264"/>
                <a:gd name="T77" fmla="*/ 1059 h 1263"/>
                <a:gd name="T78" fmla="*/ 281 w 1264"/>
                <a:gd name="T79" fmla="*/ 1090 h 1263"/>
                <a:gd name="T80" fmla="*/ 310 w 1264"/>
                <a:gd name="T81" fmla="*/ 1175 h 1263"/>
                <a:gd name="T82" fmla="*/ 364 w 1264"/>
                <a:gd name="T83" fmla="*/ 1204 h 1263"/>
                <a:gd name="T84" fmla="*/ 451 w 1264"/>
                <a:gd name="T85" fmla="*/ 1180 h 1263"/>
                <a:gd name="T86" fmla="*/ 499 w 1264"/>
                <a:gd name="T87" fmla="*/ 1193 h 1263"/>
                <a:gd name="T88" fmla="*/ 560 w 1264"/>
                <a:gd name="T89" fmla="*/ 1259 h 1263"/>
                <a:gd name="T90" fmla="*/ 621 w 1264"/>
                <a:gd name="T91" fmla="*/ 1263 h 1263"/>
                <a:gd name="T92" fmla="*/ 660 w 1264"/>
                <a:gd name="T93" fmla="*/ 1208 h 1263"/>
                <a:gd name="T94" fmla="*/ 736 w 1264"/>
                <a:gd name="T95" fmla="*/ 1255 h 1263"/>
                <a:gd name="T96" fmla="*/ 795 w 1264"/>
                <a:gd name="T97" fmla="*/ 1242 h 1263"/>
                <a:gd name="T98" fmla="*/ 846 w 1264"/>
                <a:gd name="T99" fmla="*/ 1168 h 1263"/>
                <a:gd name="T100" fmla="*/ 892 w 1264"/>
                <a:gd name="T101" fmla="*/ 1147 h 1263"/>
                <a:gd name="T102" fmla="*/ 981 w 1264"/>
                <a:gd name="T103" fmla="*/ 1158 h 1263"/>
                <a:gd name="T104" fmla="*/ 1029 w 1264"/>
                <a:gd name="T105" fmla="*/ 1123 h 1263"/>
                <a:gd name="T106" fmla="*/ 1045 w 1264"/>
                <a:gd name="T107" fmla="*/ 1035 h 1263"/>
                <a:gd name="T108" fmla="*/ 1080 w 1264"/>
                <a:gd name="T109" fmla="*/ 997 h 1263"/>
                <a:gd name="T110" fmla="*/ 1165 w 1264"/>
                <a:gd name="T111" fmla="*/ 971 h 1263"/>
                <a:gd name="T112" fmla="*/ 1194 w 1264"/>
                <a:gd name="T113" fmla="*/ 920 h 1263"/>
                <a:gd name="T114" fmla="*/ 1175 w 1264"/>
                <a:gd name="T115" fmla="*/ 833 h 1263"/>
                <a:gd name="T116" fmla="*/ 1190 w 1264"/>
                <a:gd name="T117" fmla="*/ 784 h 1263"/>
                <a:gd name="T118" fmla="*/ 1257 w 1264"/>
                <a:gd name="T119" fmla="*/ 726 h 1263"/>
                <a:gd name="T120" fmla="*/ 1263 w 1264"/>
                <a:gd name="T121" fmla="*/ 667 h 1263"/>
                <a:gd name="T122" fmla="*/ 632 w 1264"/>
                <a:gd name="T123" fmla="*/ 137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4" h="1263">
                  <a:moveTo>
                    <a:pt x="1263" y="667"/>
                  </a:moveTo>
                  <a:cubicBezTo>
                    <a:pt x="1263" y="657"/>
                    <a:pt x="1263" y="648"/>
                    <a:pt x="1264" y="638"/>
                  </a:cubicBezTo>
                  <a:cubicBezTo>
                    <a:pt x="1211" y="625"/>
                    <a:pt x="1211" y="625"/>
                    <a:pt x="1211" y="625"/>
                  </a:cubicBezTo>
                  <a:cubicBezTo>
                    <a:pt x="1211" y="615"/>
                    <a:pt x="1211" y="605"/>
                    <a:pt x="1210" y="595"/>
                  </a:cubicBezTo>
                  <a:cubicBezTo>
                    <a:pt x="1261" y="579"/>
                    <a:pt x="1261" y="579"/>
                    <a:pt x="1261" y="579"/>
                  </a:cubicBezTo>
                  <a:cubicBezTo>
                    <a:pt x="1261" y="569"/>
                    <a:pt x="1260" y="560"/>
                    <a:pt x="1258" y="550"/>
                  </a:cubicBezTo>
                  <a:cubicBezTo>
                    <a:pt x="1205" y="545"/>
                    <a:pt x="1205" y="545"/>
                    <a:pt x="1205" y="545"/>
                  </a:cubicBezTo>
                  <a:cubicBezTo>
                    <a:pt x="1204" y="535"/>
                    <a:pt x="1202" y="525"/>
                    <a:pt x="1200" y="515"/>
                  </a:cubicBezTo>
                  <a:cubicBezTo>
                    <a:pt x="1248" y="492"/>
                    <a:pt x="1248" y="492"/>
                    <a:pt x="1248" y="492"/>
                  </a:cubicBezTo>
                  <a:cubicBezTo>
                    <a:pt x="1246" y="483"/>
                    <a:pt x="1244" y="474"/>
                    <a:pt x="1241" y="464"/>
                  </a:cubicBezTo>
                  <a:cubicBezTo>
                    <a:pt x="1188" y="466"/>
                    <a:pt x="1188" y="466"/>
                    <a:pt x="1188" y="466"/>
                  </a:cubicBezTo>
                  <a:cubicBezTo>
                    <a:pt x="1185" y="457"/>
                    <a:pt x="1182" y="447"/>
                    <a:pt x="1179" y="438"/>
                  </a:cubicBezTo>
                  <a:cubicBezTo>
                    <a:pt x="1223" y="408"/>
                    <a:pt x="1223" y="408"/>
                    <a:pt x="1223" y="408"/>
                  </a:cubicBezTo>
                  <a:cubicBezTo>
                    <a:pt x="1220" y="399"/>
                    <a:pt x="1216" y="390"/>
                    <a:pt x="1212" y="381"/>
                  </a:cubicBezTo>
                  <a:cubicBezTo>
                    <a:pt x="1160" y="391"/>
                    <a:pt x="1160" y="391"/>
                    <a:pt x="1160" y="391"/>
                  </a:cubicBezTo>
                  <a:cubicBezTo>
                    <a:pt x="1156" y="381"/>
                    <a:pt x="1152" y="372"/>
                    <a:pt x="1147" y="363"/>
                  </a:cubicBezTo>
                  <a:cubicBezTo>
                    <a:pt x="1187" y="328"/>
                    <a:pt x="1187" y="328"/>
                    <a:pt x="1187" y="328"/>
                  </a:cubicBezTo>
                  <a:cubicBezTo>
                    <a:pt x="1182" y="320"/>
                    <a:pt x="1177" y="312"/>
                    <a:pt x="1172" y="303"/>
                  </a:cubicBezTo>
                  <a:cubicBezTo>
                    <a:pt x="1122" y="320"/>
                    <a:pt x="1122" y="320"/>
                    <a:pt x="1122" y="320"/>
                  </a:cubicBezTo>
                  <a:cubicBezTo>
                    <a:pt x="1117" y="311"/>
                    <a:pt x="1111" y="303"/>
                    <a:pt x="1105" y="294"/>
                  </a:cubicBezTo>
                  <a:cubicBezTo>
                    <a:pt x="1139" y="255"/>
                    <a:pt x="1139" y="255"/>
                    <a:pt x="1139" y="255"/>
                  </a:cubicBezTo>
                  <a:cubicBezTo>
                    <a:pt x="1133" y="247"/>
                    <a:pt x="1127" y="239"/>
                    <a:pt x="1121" y="232"/>
                  </a:cubicBezTo>
                  <a:cubicBezTo>
                    <a:pt x="1075" y="255"/>
                    <a:pt x="1075" y="255"/>
                    <a:pt x="1075" y="255"/>
                  </a:cubicBezTo>
                  <a:cubicBezTo>
                    <a:pt x="1068" y="247"/>
                    <a:pt x="1061" y="239"/>
                    <a:pt x="1054" y="232"/>
                  </a:cubicBezTo>
                  <a:cubicBezTo>
                    <a:pt x="1082" y="188"/>
                    <a:pt x="1082" y="188"/>
                    <a:pt x="1082" y="188"/>
                  </a:cubicBezTo>
                  <a:cubicBezTo>
                    <a:pt x="1075" y="181"/>
                    <a:pt x="1068" y="174"/>
                    <a:pt x="1061" y="168"/>
                  </a:cubicBezTo>
                  <a:cubicBezTo>
                    <a:pt x="1018" y="197"/>
                    <a:pt x="1018" y="197"/>
                    <a:pt x="1018" y="197"/>
                  </a:cubicBezTo>
                  <a:cubicBezTo>
                    <a:pt x="1011" y="190"/>
                    <a:pt x="1003" y="183"/>
                    <a:pt x="995" y="177"/>
                  </a:cubicBezTo>
                  <a:cubicBezTo>
                    <a:pt x="1016" y="130"/>
                    <a:pt x="1016" y="130"/>
                    <a:pt x="1016" y="130"/>
                  </a:cubicBezTo>
                  <a:cubicBezTo>
                    <a:pt x="1008" y="124"/>
                    <a:pt x="1001" y="118"/>
                    <a:pt x="993" y="113"/>
                  </a:cubicBezTo>
                  <a:cubicBezTo>
                    <a:pt x="955" y="147"/>
                    <a:pt x="955" y="147"/>
                    <a:pt x="955" y="147"/>
                  </a:cubicBezTo>
                  <a:cubicBezTo>
                    <a:pt x="946" y="141"/>
                    <a:pt x="937" y="136"/>
                    <a:pt x="928" y="131"/>
                  </a:cubicBezTo>
                  <a:cubicBezTo>
                    <a:pt x="943" y="81"/>
                    <a:pt x="943" y="81"/>
                    <a:pt x="943" y="81"/>
                  </a:cubicBezTo>
                  <a:cubicBezTo>
                    <a:pt x="934" y="76"/>
                    <a:pt x="926" y="72"/>
                    <a:pt x="917" y="68"/>
                  </a:cubicBezTo>
                  <a:cubicBezTo>
                    <a:pt x="885" y="107"/>
                    <a:pt x="885" y="107"/>
                    <a:pt x="885" y="107"/>
                  </a:cubicBezTo>
                  <a:cubicBezTo>
                    <a:pt x="875" y="102"/>
                    <a:pt x="866" y="98"/>
                    <a:pt x="856" y="94"/>
                  </a:cubicBezTo>
                  <a:cubicBezTo>
                    <a:pt x="863" y="43"/>
                    <a:pt x="863" y="43"/>
                    <a:pt x="863" y="43"/>
                  </a:cubicBezTo>
                  <a:cubicBezTo>
                    <a:pt x="854" y="40"/>
                    <a:pt x="845" y="37"/>
                    <a:pt x="836" y="33"/>
                  </a:cubicBezTo>
                  <a:cubicBezTo>
                    <a:pt x="810" y="77"/>
                    <a:pt x="810" y="77"/>
                    <a:pt x="810" y="77"/>
                  </a:cubicBezTo>
                  <a:cubicBezTo>
                    <a:pt x="800" y="74"/>
                    <a:pt x="789" y="71"/>
                    <a:pt x="779" y="68"/>
                  </a:cubicBezTo>
                  <a:cubicBezTo>
                    <a:pt x="779" y="17"/>
                    <a:pt x="779" y="17"/>
                    <a:pt x="779" y="17"/>
                  </a:cubicBezTo>
                  <a:cubicBezTo>
                    <a:pt x="770" y="15"/>
                    <a:pt x="761" y="13"/>
                    <a:pt x="751" y="11"/>
                  </a:cubicBezTo>
                  <a:cubicBezTo>
                    <a:pt x="731" y="58"/>
                    <a:pt x="731" y="58"/>
                    <a:pt x="731" y="58"/>
                  </a:cubicBezTo>
                  <a:cubicBezTo>
                    <a:pt x="721" y="56"/>
                    <a:pt x="710" y="54"/>
                    <a:pt x="699" y="53"/>
                  </a:cubicBezTo>
                  <a:cubicBezTo>
                    <a:pt x="692" y="2"/>
                    <a:pt x="692" y="2"/>
                    <a:pt x="692" y="2"/>
                  </a:cubicBezTo>
                  <a:cubicBezTo>
                    <a:pt x="683" y="1"/>
                    <a:pt x="674" y="1"/>
                    <a:pt x="664" y="0"/>
                  </a:cubicBezTo>
                  <a:cubicBezTo>
                    <a:pt x="650" y="50"/>
                    <a:pt x="650" y="50"/>
                    <a:pt x="650" y="50"/>
                  </a:cubicBezTo>
                  <a:cubicBezTo>
                    <a:pt x="644" y="49"/>
                    <a:pt x="638" y="49"/>
                    <a:pt x="632" y="49"/>
                  </a:cubicBezTo>
                  <a:cubicBezTo>
                    <a:pt x="627" y="49"/>
                    <a:pt x="623" y="49"/>
                    <a:pt x="618" y="49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595" y="0"/>
                    <a:pt x="586" y="1"/>
                    <a:pt x="576" y="2"/>
                  </a:cubicBezTo>
                  <a:cubicBezTo>
                    <a:pt x="569" y="52"/>
                    <a:pt x="569" y="52"/>
                    <a:pt x="569" y="52"/>
                  </a:cubicBezTo>
                  <a:cubicBezTo>
                    <a:pt x="559" y="54"/>
                    <a:pt x="548" y="55"/>
                    <a:pt x="537" y="57"/>
                  </a:cubicBezTo>
                  <a:cubicBezTo>
                    <a:pt x="517" y="10"/>
                    <a:pt x="517" y="10"/>
                    <a:pt x="517" y="10"/>
                  </a:cubicBezTo>
                  <a:cubicBezTo>
                    <a:pt x="508" y="12"/>
                    <a:pt x="498" y="14"/>
                    <a:pt x="489" y="16"/>
                  </a:cubicBezTo>
                  <a:cubicBezTo>
                    <a:pt x="490" y="67"/>
                    <a:pt x="490" y="67"/>
                    <a:pt x="490" y="67"/>
                  </a:cubicBezTo>
                  <a:cubicBezTo>
                    <a:pt x="479" y="69"/>
                    <a:pt x="469" y="72"/>
                    <a:pt x="458" y="75"/>
                  </a:cubicBezTo>
                  <a:cubicBezTo>
                    <a:pt x="431" y="32"/>
                    <a:pt x="431" y="32"/>
                    <a:pt x="431" y="32"/>
                  </a:cubicBezTo>
                  <a:cubicBezTo>
                    <a:pt x="422" y="35"/>
                    <a:pt x="414" y="38"/>
                    <a:pt x="405" y="41"/>
                  </a:cubicBezTo>
                  <a:cubicBezTo>
                    <a:pt x="412" y="92"/>
                    <a:pt x="412" y="92"/>
                    <a:pt x="412" y="92"/>
                  </a:cubicBezTo>
                  <a:cubicBezTo>
                    <a:pt x="402" y="96"/>
                    <a:pt x="392" y="101"/>
                    <a:pt x="383" y="105"/>
                  </a:cubicBezTo>
                  <a:cubicBezTo>
                    <a:pt x="350" y="66"/>
                    <a:pt x="350" y="66"/>
                    <a:pt x="350" y="66"/>
                  </a:cubicBezTo>
                  <a:cubicBezTo>
                    <a:pt x="341" y="70"/>
                    <a:pt x="333" y="74"/>
                    <a:pt x="325" y="79"/>
                  </a:cubicBezTo>
                  <a:cubicBezTo>
                    <a:pt x="340" y="128"/>
                    <a:pt x="340" y="128"/>
                    <a:pt x="340" y="128"/>
                  </a:cubicBezTo>
                  <a:cubicBezTo>
                    <a:pt x="330" y="134"/>
                    <a:pt x="321" y="139"/>
                    <a:pt x="312" y="145"/>
                  </a:cubicBezTo>
                  <a:cubicBezTo>
                    <a:pt x="274" y="111"/>
                    <a:pt x="274" y="111"/>
                    <a:pt x="274" y="111"/>
                  </a:cubicBezTo>
                  <a:cubicBezTo>
                    <a:pt x="266" y="116"/>
                    <a:pt x="259" y="121"/>
                    <a:pt x="251" y="127"/>
                  </a:cubicBezTo>
                  <a:cubicBezTo>
                    <a:pt x="273" y="174"/>
                    <a:pt x="273" y="174"/>
                    <a:pt x="273" y="174"/>
                  </a:cubicBezTo>
                  <a:cubicBezTo>
                    <a:pt x="264" y="181"/>
                    <a:pt x="256" y="188"/>
                    <a:pt x="247" y="195"/>
                  </a:cubicBezTo>
                  <a:cubicBezTo>
                    <a:pt x="205" y="166"/>
                    <a:pt x="205" y="166"/>
                    <a:pt x="205" y="166"/>
                  </a:cubicBezTo>
                  <a:cubicBezTo>
                    <a:pt x="198" y="172"/>
                    <a:pt x="191" y="178"/>
                    <a:pt x="185" y="185"/>
                  </a:cubicBezTo>
                  <a:cubicBezTo>
                    <a:pt x="212" y="229"/>
                    <a:pt x="212" y="229"/>
                    <a:pt x="212" y="229"/>
                  </a:cubicBezTo>
                  <a:cubicBezTo>
                    <a:pt x="205" y="237"/>
                    <a:pt x="198" y="245"/>
                    <a:pt x="190" y="253"/>
                  </a:cubicBezTo>
                  <a:cubicBezTo>
                    <a:pt x="144" y="230"/>
                    <a:pt x="144" y="230"/>
                    <a:pt x="144" y="230"/>
                  </a:cubicBezTo>
                  <a:cubicBezTo>
                    <a:pt x="138" y="237"/>
                    <a:pt x="132" y="244"/>
                    <a:pt x="127" y="251"/>
                  </a:cubicBezTo>
                  <a:cubicBezTo>
                    <a:pt x="161" y="291"/>
                    <a:pt x="161" y="291"/>
                    <a:pt x="161" y="291"/>
                  </a:cubicBezTo>
                  <a:cubicBezTo>
                    <a:pt x="154" y="300"/>
                    <a:pt x="148" y="309"/>
                    <a:pt x="142" y="318"/>
                  </a:cubicBezTo>
                  <a:cubicBezTo>
                    <a:pt x="92" y="302"/>
                    <a:pt x="92" y="302"/>
                    <a:pt x="92" y="302"/>
                  </a:cubicBezTo>
                  <a:cubicBezTo>
                    <a:pt x="88" y="310"/>
                    <a:pt x="83" y="317"/>
                    <a:pt x="79" y="325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3" y="370"/>
                    <a:pt x="108" y="380"/>
                    <a:pt x="104" y="390"/>
                  </a:cubicBezTo>
                  <a:cubicBezTo>
                    <a:pt x="52" y="381"/>
                    <a:pt x="52" y="381"/>
                    <a:pt x="52" y="381"/>
                  </a:cubicBezTo>
                  <a:cubicBezTo>
                    <a:pt x="48" y="389"/>
                    <a:pt x="45" y="397"/>
                    <a:pt x="41" y="405"/>
                  </a:cubicBezTo>
                  <a:cubicBezTo>
                    <a:pt x="85" y="435"/>
                    <a:pt x="85" y="435"/>
                    <a:pt x="85" y="435"/>
                  </a:cubicBezTo>
                  <a:cubicBezTo>
                    <a:pt x="82" y="445"/>
                    <a:pt x="78" y="456"/>
                    <a:pt x="75" y="466"/>
                  </a:cubicBezTo>
                  <a:cubicBezTo>
                    <a:pt x="22" y="464"/>
                    <a:pt x="22" y="464"/>
                    <a:pt x="22" y="464"/>
                  </a:cubicBezTo>
                  <a:cubicBezTo>
                    <a:pt x="20" y="473"/>
                    <a:pt x="18" y="481"/>
                    <a:pt x="16" y="490"/>
                  </a:cubicBezTo>
                  <a:cubicBezTo>
                    <a:pt x="64" y="513"/>
                    <a:pt x="64" y="513"/>
                    <a:pt x="64" y="513"/>
                  </a:cubicBezTo>
                  <a:cubicBezTo>
                    <a:pt x="61" y="524"/>
                    <a:pt x="60" y="535"/>
                    <a:pt x="58" y="545"/>
                  </a:cubicBezTo>
                  <a:cubicBezTo>
                    <a:pt x="5" y="551"/>
                    <a:pt x="5" y="551"/>
                    <a:pt x="5" y="551"/>
                  </a:cubicBezTo>
                  <a:cubicBezTo>
                    <a:pt x="4" y="560"/>
                    <a:pt x="3" y="569"/>
                    <a:pt x="2" y="578"/>
                  </a:cubicBezTo>
                  <a:cubicBezTo>
                    <a:pt x="53" y="594"/>
                    <a:pt x="53" y="594"/>
                    <a:pt x="53" y="594"/>
                  </a:cubicBezTo>
                  <a:cubicBezTo>
                    <a:pt x="53" y="605"/>
                    <a:pt x="52" y="616"/>
                    <a:pt x="52" y="626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0" y="648"/>
                    <a:pt x="0" y="657"/>
                    <a:pt x="1" y="666"/>
                  </a:cubicBezTo>
                  <a:cubicBezTo>
                    <a:pt x="54" y="675"/>
                    <a:pt x="54" y="675"/>
                    <a:pt x="54" y="675"/>
                  </a:cubicBezTo>
                  <a:cubicBezTo>
                    <a:pt x="55" y="686"/>
                    <a:pt x="56" y="697"/>
                    <a:pt x="57" y="707"/>
                  </a:cubicBezTo>
                  <a:cubicBezTo>
                    <a:pt x="7" y="728"/>
                    <a:pt x="7" y="728"/>
                    <a:pt x="7" y="728"/>
                  </a:cubicBezTo>
                  <a:cubicBezTo>
                    <a:pt x="8" y="736"/>
                    <a:pt x="10" y="745"/>
                    <a:pt x="12" y="754"/>
                  </a:cubicBezTo>
                  <a:cubicBezTo>
                    <a:pt x="66" y="755"/>
                    <a:pt x="66" y="755"/>
                    <a:pt x="66" y="755"/>
                  </a:cubicBezTo>
                  <a:cubicBezTo>
                    <a:pt x="68" y="766"/>
                    <a:pt x="71" y="777"/>
                    <a:pt x="74" y="787"/>
                  </a:cubicBezTo>
                  <a:cubicBezTo>
                    <a:pt x="27" y="814"/>
                    <a:pt x="27" y="814"/>
                    <a:pt x="27" y="814"/>
                  </a:cubicBezTo>
                  <a:cubicBezTo>
                    <a:pt x="29" y="822"/>
                    <a:pt x="32" y="831"/>
                    <a:pt x="35" y="839"/>
                  </a:cubicBezTo>
                  <a:cubicBezTo>
                    <a:pt x="89" y="833"/>
                    <a:pt x="89" y="833"/>
                    <a:pt x="89" y="833"/>
                  </a:cubicBezTo>
                  <a:cubicBezTo>
                    <a:pt x="93" y="843"/>
                    <a:pt x="97" y="853"/>
                    <a:pt x="101" y="863"/>
                  </a:cubicBezTo>
                  <a:cubicBezTo>
                    <a:pt x="58" y="897"/>
                    <a:pt x="58" y="897"/>
                    <a:pt x="58" y="897"/>
                  </a:cubicBezTo>
                  <a:cubicBezTo>
                    <a:pt x="62" y="905"/>
                    <a:pt x="66" y="913"/>
                    <a:pt x="70" y="921"/>
                  </a:cubicBezTo>
                  <a:cubicBezTo>
                    <a:pt x="123" y="907"/>
                    <a:pt x="123" y="907"/>
                    <a:pt x="123" y="907"/>
                  </a:cubicBezTo>
                  <a:cubicBezTo>
                    <a:pt x="128" y="916"/>
                    <a:pt x="134" y="926"/>
                    <a:pt x="139" y="935"/>
                  </a:cubicBezTo>
                  <a:cubicBezTo>
                    <a:pt x="101" y="974"/>
                    <a:pt x="101" y="974"/>
                    <a:pt x="101" y="974"/>
                  </a:cubicBezTo>
                  <a:cubicBezTo>
                    <a:pt x="106" y="982"/>
                    <a:pt x="111" y="989"/>
                    <a:pt x="116" y="996"/>
                  </a:cubicBezTo>
                  <a:cubicBezTo>
                    <a:pt x="167" y="975"/>
                    <a:pt x="167" y="975"/>
                    <a:pt x="167" y="975"/>
                  </a:cubicBezTo>
                  <a:cubicBezTo>
                    <a:pt x="173" y="984"/>
                    <a:pt x="180" y="992"/>
                    <a:pt x="187" y="1000"/>
                  </a:cubicBezTo>
                  <a:cubicBezTo>
                    <a:pt x="154" y="1045"/>
                    <a:pt x="154" y="1045"/>
                    <a:pt x="154" y="1045"/>
                  </a:cubicBezTo>
                  <a:cubicBezTo>
                    <a:pt x="160" y="1052"/>
                    <a:pt x="166" y="1058"/>
                    <a:pt x="172" y="1065"/>
                  </a:cubicBezTo>
                  <a:cubicBezTo>
                    <a:pt x="220" y="1037"/>
                    <a:pt x="220" y="1037"/>
                    <a:pt x="220" y="1037"/>
                  </a:cubicBezTo>
                  <a:cubicBezTo>
                    <a:pt x="227" y="1044"/>
                    <a:pt x="235" y="1052"/>
                    <a:pt x="243" y="1059"/>
                  </a:cubicBezTo>
                  <a:cubicBezTo>
                    <a:pt x="216" y="1108"/>
                    <a:pt x="216" y="1108"/>
                    <a:pt x="216" y="1108"/>
                  </a:cubicBezTo>
                  <a:cubicBezTo>
                    <a:pt x="223" y="1113"/>
                    <a:pt x="230" y="1119"/>
                    <a:pt x="237" y="1125"/>
                  </a:cubicBezTo>
                  <a:cubicBezTo>
                    <a:pt x="281" y="1090"/>
                    <a:pt x="281" y="1090"/>
                    <a:pt x="281" y="1090"/>
                  </a:cubicBezTo>
                  <a:cubicBezTo>
                    <a:pt x="289" y="1097"/>
                    <a:pt x="298" y="1103"/>
                    <a:pt x="306" y="1109"/>
                  </a:cubicBezTo>
                  <a:cubicBezTo>
                    <a:pt x="287" y="1161"/>
                    <a:pt x="287" y="1161"/>
                    <a:pt x="287" y="1161"/>
                  </a:cubicBezTo>
                  <a:cubicBezTo>
                    <a:pt x="294" y="1166"/>
                    <a:pt x="302" y="1171"/>
                    <a:pt x="310" y="1175"/>
                  </a:cubicBezTo>
                  <a:cubicBezTo>
                    <a:pt x="349" y="1135"/>
                    <a:pt x="349" y="1135"/>
                    <a:pt x="349" y="1135"/>
                  </a:cubicBezTo>
                  <a:cubicBezTo>
                    <a:pt x="358" y="1140"/>
                    <a:pt x="367" y="1145"/>
                    <a:pt x="376" y="1149"/>
                  </a:cubicBezTo>
                  <a:cubicBezTo>
                    <a:pt x="364" y="1204"/>
                    <a:pt x="364" y="1204"/>
                    <a:pt x="364" y="1204"/>
                  </a:cubicBezTo>
                  <a:cubicBezTo>
                    <a:pt x="372" y="1208"/>
                    <a:pt x="381" y="1211"/>
                    <a:pt x="389" y="1215"/>
                  </a:cubicBezTo>
                  <a:cubicBezTo>
                    <a:pt x="422" y="1169"/>
                    <a:pt x="422" y="1169"/>
                    <a:pt x="422" y="1169"/>
                  </a:cubicBezTo>
                  <a:cubicBezTo>
                    <a:pt x="431" y="1173"/>
                    <a:pt x="441" y="1176"/>
                    <a:pt x="451" y="1180"/>
                  </a:cubicBezTo>
                  <a:cubicBezTo>
                    <a:pt x="447" y="1236"/>
                    <a:pt x="447" y="1236"/>
                    <a:pt x="447" y="1236"/>
                  </a:cubicBezTo>
                  <a:cubicBezTo>
                    <a:pt x="455" y="1238"/>
                    <a:pt x="464" y="1241"/>
                    <a:pt x="473" y="1243"/>
                  </a:cubicBezTo>
                  <a:cubicBezTo>
                    <a:pt x="499" y="1193"/>
                    <a:pt x="499" y="1193"/>
                    <a:pt x="499" y="1193"/>
                  </a:cubicBezTo>
                  <a:cubicBezTo>
                    <a:pt x="509" y="1195"/>
                    <a:pt x="519" y="1198"/>
                    <a:pt x="529" y="1199"/>
                  </a:cubicBezTo>
                  <a:cubicBezTo>
                    <a:pt x="533" y="1256"/>
                    <a:pt x="533" y="1256"/>
                    <a:pt x="533" y="1256"/>
                  </a:cubicBezTo>
                  <a:cubicBezTo>
                    <a:pt x="542" y="1257"/>
                    <a:pt x="551" y="1258"/>
                    <a:pt x="560" y="1259"/>
                  </a:cubicBezTo>
                  <a:cubicBezTo>
                    <a:pt x="579" y="1206"/>
                    <a:pt x="579" y="1206"/>
                    <a:pt x="579" y="1206"/>
                  </a:cubicBezTo>
                  <a:cubicBezTo>
                    <a:pt x="589" y="1207"/>
                    <a:pt x="599" y="1208"/>
                    <a:pt x="609" y="1208"/>
                  </a:cubicBezTo>
                  <a:cubicBezTo>
                    <a:pt x="621" y="1263"/>
                    <a:pt x="621" y="1263"/>
                    <a:pt x="621" y="1263"/>
                  </a:cubicBezTo>
                  <a:cubicBezTo>
                    <a:pt x="624" y="1263"/>
                    <a:pt x="628" y="1263"/>
                    <a:pt x="632" y="1263"/>
                  </a:cubicBezTo>
                  <a:cubicBezTo>
                    <a:pt x="637" y="1263"/>
                    <a:pt x="643" y="1263"/>
                    <a:pt x="648" y="1263"/>
                  </a:cubicBezTo>
                  <a:cubicBezTo>
                    <a:pt x="660" y="1208"/>
                    <a:pt x="660" y="1208"/>
                    <a:pt x="660" y="1208"/>
                  </a:cubicBezTo>
                  <a:cubicBezTo>
                    <a:pt x="670" y="1207"/>
                    <a:pt x="680" y="1207"/>
                    <a:pt x="690" y="1206"/>
                  </a:cubicBezTo>
                  <a:cubicBezTo>
                    <a:pt x="709" y="1259"/>
                    <a:pt x="709" y="1259"/>
                    <a:pt x="709" y="1259"/>
                  </a:cubicBezTo>
                  <a:cubicBezTo>
                    <a:pt x="718" y="1257"/>
                    <a:pt x="727" y="1256"/>
                    <a:pt x="736" y="1255"/>
                  </a:cubicBezTo>
                  <a:cubicBezTo>
                    <a:pt x="740" y="1198"/>
                    <a:pt x="740" y="1198"/>
                    <a:pt x="740" y="1198"/>
                  </a:cubicBezTo>
                  <a:cubicBezTo>
                    <a:pt x="750" y="1197"/>
                    <a:pt x="759" y="1194"/>
                    <a:pt x="769" y="1192"/>
                  </a:cubicBezTo>
                  <a:cubicBezTo>
                    <a:pt x="795" y="1242"/>
                    <a:pt x="795" y="1242"/>
                    <a:pt x="795" y="1242"/>
                  </a:cubicBezTo>
                  <a:cubicBezTo>
                    <a:pt x="804" y="1239"/>
                    <a:pt x="813" y="1237"/>
                    <a:pt x="822" y="1234"/>
                  </a:cubicBezTo>
                  <a:cubicBezTo>
                    <a:pt x="818" y="1178"/>
                    <a:pt x="818" y="1178"/>
                    <a:pt x="818" y="1178"/>
                  </a:cubicBezTo>
                  <a:cubicBezTo>
                    <a:pt x="827" y="1175"/>
                    <a:pt x="836" y="1171"/>
                    <a:pt x="846" y="1168"/>
                  </a:cubicBezTo>
                  <a:cubicBezTo>
                    <a:pt x="879" y="1213"/>
                    <a:pt x="879" y="1213"/>
                    <a:pt x="879" y="1213"/>
                  </a:cubicBezTo>
                  <a:cubicBezTo>
                    <a:pt x="887" y="1210"/>
                    <a:pt x="896" y="1206"/>
                    <a:pt x="904" y="1202"/>
                  </a:cubicBezTo>
                  <a:cubicBezTo>
                    <a:pt x="892" y="1147"/>
                    <a:pt x="892" y="1147"/>
                    <a:pt x="892" y="1147"/>
                  </a:cubicBezTo>
                  <a:cubicBezTo>
                    <a:pt x="901" y="1142"/>
                    <a:pt x="910" y="1138"/>
                    <a:pt x="918" y="1133"/>
                  </a:cubicBezTo>
                  <a:cubicBezTo>
                    <a:pt x="957" y="1173"/>
                    <a:pt x="957" y="1173"/>
                    <a:pt x="957" y="1173"/>
                  </a:cubicBezTo>
                  <a:cubicBezTo>
                    <a:pt x="965" y="1168"/>
                    <a:pt x="973" y="1163"/>
                    <a:pt x="981" y="1158"/>
                  </a:cubicBezTo>
                  <a:cubicBezTo>
                    <a:pt x="961" y="1106"/>
                    <a:pt x="961" y="1106"/>
                    <a:pt x="961" y="1106"/>
                  </a:cubicBezTo>
                  <a:cubicBezTo>
                    <a:pt x="969" y="1100"/>
                    <a:pt x="977" y="1094"/>
                    <a:pt x="985" y="1088"/>
                  </a:cubicBezTo>
                  <a:cubicBezTo>
                    <a:pt x="1029" y="1123"/>
                    <a:pt x="1029" y="1123"/>
                    <a:pt x="1029" y="1123"/>
                  </a:cubicBezTo>
                  <a:cubicBezTo>
                    <a:pt x="1036" y="1117"/>
                    <a:pt x="1043" y="1111"/>
                    <a:pt x="1051" y="1105"/>
                  </a:cubicBezTo>
                  <a:cubicBezTo>
                    <a:pt x="1024" y="1055"/>
                    <a:pt x="1024" y="1055"/>
                    <a:pt x="1024" y="1055"/>
                  </a:cubicBezTo>
                  <a:cubicBezTo>
                    <a:pt x="1031" y="1049"/>
                    <a:pt x="1038" y="1042"/>
                    <a:pt x="1045" y="1035"/>
                  </a:cubicBezTo>
                  <a:cubicBezTo>
                    <a:pt x="1093" y="1063"/>
                    <a:pt x="1093" y="1063"/>
                    <a:pt x="1093" y="1063"/>
                  </a:cubicBezTo>
                  <a:cubicBezTo>
                    <a:pt x="1100" y="1056"/>
                    <a:pt x="1106" y="1049"/>
                    <a:pt x="1112" y="1042"/>
                  </a:cubicBezTo>
                  <a:cubicBezTo>
                    <a:pt x="1080" y="997"/>
                    <a:pt x="1080" y="997"/>
                    <a:pt x="1080" y="997"/>
                  </a:cubicBezTo>
                  <a:cubicBezTo>
                    <a:pt x="1086" y="989"/>
                    <a:pt x="1092" y="982"/>
                    <a:pt x="1098" y="974"/>
                  </a:cubicBezTo>
                  <a:cubicBezTo>
                    <a:pt x="1149" y="995"/>
                    <a:pt x="1149" y="995"/>
                    <a:pt x="1149" y="995"/>
                  </a:cubicBezTo>
                  <a:cubicBezTo>
                    <a:pt x="1154" y="987"/>
                    <a:pt x="1160" y="979"/>
                    <a:pt x="1165" y="971"/>
                  </a:cubicBezTo>
                  <a:cubicBezTo>
                    <a:pt x="1126" y="931"/>
                    <a:pt x="1126" y="931"/>
                    <a:pt x="1126" y="931"/>
                  </a:cubicBezTo>
                  <a:cubicBezTo>
                    <a:pt x="1131" y="923"/>
                    <a:pt x="1136" y="915"/>
                    <a:pt x="1141" y="906"/>
                  </a:cubicBezTo>
                  <a:cubicBezTo>
                    <a:pt x="1194" y="920"/>
                    <a:pt x="1194" y="920"/>
                    <a:pt x="1194" y="920"/>
                  </a:cubicBezTo>
                  <a:cubicBezTo>
                    <a:pt x="1199" y="911"/>
                    <a:pt x="1203" y="902"/>
                    <a:pt x="1207" y="894"/>
                  </a:cubicBezTo>
                  <a:cubicBezTo>
                    <a:pt x="1163" y="860"/>
                    <a:pt x="1163" y="860"/>
                    <a:pt x="1163" y="860"/>
                  </a:cubicBezTo>
                  <a:cubicBezTo>
                    <a:pt x="1167" y="851"/>
                    <a:pt x="1171" y="842"/>
                    <a:pt x="1175" y="833"/>
                  </a:cubicBezTo>
                  <a:cubicBezTo>
                    <a:pt x="1229" y="839"/>
                    <a:pt x="1229" y="839"/>
                    <a:pt x="1229" y="839"/>
                  </a:cubicBezTo>
                  <a:cubicBezTo>
                    <a:pt x="1232" y="830"/>
                    <a:pt x="1235" y="821"/>
                    <a:pt x="1238" y="811"/>
                  </a:cubicBezTo>
                  <a:cubicBezTo>
                    <a:pt x="1190" y="784"/>
                    <a:pt x="1190" y="784"/>
                    <a:pt x="1190" y="784"/>
                  </a:cubicBezTo>
                  <a:cubicBezTo>
                    <a:pt x="1193" y="775"/>
                    <a:pt x="1195" y="765"/>
                    <a:pt x="1197" y="756"/>
                  </a:cubicBezTo>
                  <a:cubicBezTo>
                    <a:pt x="1252" y="754"/>
                    <a:pt x="1252" y="754"/>
                    <a:pt x="1252" y="754"/>
                  </a:cubicBezTo>
                  <a:cubicBezTo>
                    <a:pt x="1254" y="745"/>
                    <a:pt x="1255" y="735"/>
                    <a:pt x="1257" y="726"/>
                  </a:cubicBezTo>
                  <a:cubicBezTo>
                    <a:pt x="1206" y="705"/>
                    <a:pt x="1206" y="705"/>
                    <a:pt x="1206" y="705"/>
                  </a:cubicBezTo>
                  <a:cubicBezTo>
                    <a:pt x="1208" y="696"/>
                    <a:pt x="1209" y="686"/>
                    <a:pt x="1209" y="676"/>
                  </a:cubicBezTo>
                  <a:lnTo>
                    <a:pt x="1263" y="667"/>
                  </a:lnTo>
                  <a:close/>
                  <a:moveTo>
                    <a:pt x="632" y="1126"/>
                  </a:moveTo>
                  <a:cubicBezTo>
                    <a:pt x="359" y="1126"/>
                    <a:pt x="137" y="905"/>
                    <a:pt x="137" y="632"/>
                  </a:cubicBezTo>
                  <a:cubicBezTo>
                    <a:pt x="137" y="359"/>
                    <a:pt x="359" y="137"/>
                    <a:pt x="632" y="137"/>
                  </a:cubicBezTo>
                  <a:cubicBezTo>
                    <a:pt x="905" y="137"/>
                    <a:pt x="1126" y="359"/>
                    <a:pt x="1126" y="632"/>
                  </a:cubicBezTo>
                  <a:cubicBezTo>
                    <a:pt x="1126" y="905"/>
                    <a:pt x="905" y="1126"/>
                    <a:pt x="632" y="11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文本框 250"/>
            <p:cNvSpPr txBox="1"/>
            <p:nvPr/>
          </p:nvSpPr>
          <p:spPr>
            <a:xfrm>
              <a:off x="4749535" y="3702314"/>
              <a:ext cx="1618613" cy="1068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2" name="矩形 56"/>
            <p:cNvSpPr>
              <a:spLocks noChangeArrowheads="1"/>
            </p:cNvSpPr>
            <p:nvPr/>
          </p:nvSpPr>
          <p:spPr bwMode="auto">
            <a:xfrm>
              <a:off x="4366948" y="4734606"/>
              <a:ext cx="2340077" cy="534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-41766" y="2369300"/>
            <a:ext cx="1223710" cy="1472748"/>
            <a:chOff x="-16960" y="3127375"/>
            <a:chExt cx="1890210" cy="2274888"/>
          </a:xfrm>
        </p:grpSpPr>
        <p:sp>
          <p:nvSpPr>
            <p:cNvPr id="254" name="Freeform 683"/>
            <p:cNvSpPr/>
            <p:nvPr/>
          </p:nvSpPr>
          <p:spPr bwMode="auto">
            <a:xfrm>
              <a:off x="3175" y="3127375"/>
              <a:ext cx="1870075" cy="2274888"/>
            </a:xfrm>
            <a:custGeom>
              <a:avLst/>
              <a:gdLst>
                <a:gd name="T0" fmla="*/ 746 w 746"/>
                <a:gd name="T1" fmla="*/ 459 h 907"/>
                <a:gd name="T2" fmla="*/ 701 w 746"/>
                <a:gd name="T3" fmla="*/ 438 h 907"/>
                <a:gd name="T4" fmla="*/ 742 w 746"/>
                <a:gd name="T5" fmla="*/ 388 h 907"/>
                <a:gd name="T6" fmla="*/ 691 w 746"/>
                <a:gd name="T7" fmla="*/ 364 h 907"/>
                <a:gd name="T8" fmla="*/ 722 w 746"/>
                <a:gd name="T9" fmla="*/ 307 h 907"/>
                <a:gd name="T10" fmla="*/ 668 w 746"/>
                <a:gd name="T11" fmla="*/ 292 h 907"/>
                <a:gd name="T12" fmla="*/ 688 w 746"/>
                <a:gd name="T13" fmla="*/ 230 h 907"/>
                <a:gd name="T14" fmla="*/ 632 w 746"/>
                <a:gd name="T15" fmla="*/ 226 h 907"/>
                <a:gd name="T16" fmla="*/ 640 w 746"/>
                <a:gd name="T17" fmla="*/ 161 h 907"/>
                <a:gd name="T18" fmla="*/ 584 w 746"/>
                <a:gd name="T19" fmla="*/ 167 h 907"/>
                <a:gd name="T20" fmla="*/ 580 w 746"/>
                <a:gd name="T21" fmla="*/ 103 h 907"/>
                <a:gd name="T22" fmla="*/ 526 w 746"/>
                <a:gd name="T23" fmla="*/ 118 h 907"/>
                <a:gd name="T24" fmla="*/ 511 w 746"/>
                <a:gd name="T25" fmla="*/ 55 h 907"/>
                <a:gd name="T26" fmla="*/ 461 w 746"/>
                <a:gd name="T27" fmla="*/ 81 h 907"/>
                <a:gd name="T28" fmla="*/ 434 w 746"/>
                <a:gd name="T29" fmla="*/ 22 h 907"/>
                <a:gd name="T30" fmla="*/ 389 w 746"/>
                <a:gd name="T31" fmla="*/ 56 h 907"/>
                <a:gd name="T32" fmla="*/ 352 w 746"/>
                <a:gd name="T33" fmla="*/ 3 h 907"/>
                <a:gd name="T34" fmla="*/ 315 w 746"/>
                <a:gd name="T35" fmla="*/ 45 h 907"/>
                <a:gd name="T36" fmla="*/ 280 w 746"/>
                <a:gd name="T37" fmla="*/ 45 h 907"/>
                <a:gd name="T38" fmla="*/ 243 w 746"/>
                <a:gd name="T39" fmla="*/ 2 h 907"/>
                <a:gd name="T40" fmla="*/ 205 w 746"/>
                <a:gd name="T41" fmla="*/ 54 h 907"/>
                <a:gd name="T42" fmla="*/ 161 w 746"/>
                <a:gd name="T43" fmla="*/ 19 h 907"/>
                <a:gd name="T44" fmla="*/ 133 w 746"/>
                <a:gd name="T45" fmla="*/ 77 h 907"/>
                <a:gd name="T46" fmla="*/ 83 w 746"/>
                <a:gd name="T47" fmla="*/ 50 h 907"/>
                <a:gd name="T48" fmla="*/ 66 w 746"/>
                <a:gd name="T49" fmla="*/ 113 h 907"/>
                <a:gd name="T50" fmla="*/ 13 w 746"/>
                <a:gd name="T51" fmla="*/ 96 h 907"/>
                <a:gd name="T52" fmla="*/ 8 w 746"/>
                <a:gd name="T53" fmla="*/ 160 h 907"/>
                <a:gd name="T54" fmla="*/ 0 w 746"/>
                <a:gd name="T55" fmla="*/ 296 h 907"/>
                <a:gd name="T56" fmla="*/ 622 w 746"/>
                <a:gd name="T57" fmla="*/ 422 h 907"/>
                <a:gd name="T58" fmla="*/ 0 w 746"/>
                <a:gd name="T59" fmla="*/ 612 h 907"/>
                <a:gd name="T60" fmla="*/ 0 w 746"/>
                <a:gd name="T61" fmla="*/ 740 h 907"/>
                <a:gd name="T62" fmla="*/ 4 w 746"/>
                <a:gd name="T63" fmla="*/ 805 h 907"/>
                <a:gd name="T64" fmla="*/ 58 w 746"/>
                <a:gd name="T65" fmla="*/ 789 h 907"/>
                <a:gd name="T66" fmla="*/ 73 w 746"/>
                <a:gd name="T67" fmla="*/ 852 h 907"/>
                <a:gd name="T68" fmla="*/ 124 w 746"/>
                <a:gd name="T69" fmla="*/ 826 h 907"/>
                <a:gd name="T70" fmla="*/ 150 w 746"/>
                <a:gd name="T71" fmla="*/ 885 h 907"/>
                <a:gd name="T72" fmla="*/ 195 w 746"/>
                <a:gd name="T73" fmla="*/ 851 h 907"/>
                <a:gd name="T74" fmla="*/ 232 w 746"/>
                <a:gd name="T75" fmla="*/ 904 h 907"/>
                <a:gd name="T76" fmla="*/ 270 w 746"/>
                <a:gd name="T77" fmla="*/ 862 h 907"/>
                <a:gd name="T78" fmla="*/ 305 w 746"/>
                <a:gd name="T79" fmla="*/ 862 h 907"/>
                <a:gd name="T80" fmla="*/ 341 w 746"/>
                <a:gd name="T81" fmla="*/ 905 h 907"/>
                <a:gd name="T82" fmla="*/ 379 w 746"/>
                <a:gd name="T83" fmla="*/ 853 h 907"/>
                <a:gd name="T84" fmla="*/ 423 w 746"/>
                <a:gd name="T85" fmla="*/ 889 h 907"/>
                <a:gd name="T86" fmla="*/ 451 w 746"/>
                <a:gd name="T87" fmla="*/ 830 h 907"/>
                <a:gd name="T88" fmla="*/ 501 w 746"/>
                <a:gd name="T89" fmla="*/ 857 h 907"/>
                <a:gd name="T90" fmla="*/ 518 w 746"/>
                <a:gd name="T91" fmla="*/ 795 h 907"/>
                <a:gd name="T92" fmla="*/ 572 w 746"/>
                <a:gd name="T93" fmla="*/ 812 h 907"/>
                <a:gd name="T94" fmla="*/ 577 w 746"/>
                <a:gd name="T95" fmla="*/ 747 h 907"/>
                <a:gd name="T96" fmla="*/ 633 w 746"/>
                <a:gd name="T97" fmla="*/ 754 h 907"/>
                <a:gd name="T98" fmla="*/ 626 w 746"/>
                <a:gd name="T99" fmla="*/ 690 h 907"/>
                <a:gd name="T100" fmla="*/ 682 w 746"/>
                <a:gd name="T101" fmla="*/ 687 h 907"/>
                <a:gd name="T102" fmla="*/ 664 w 746"/>
                <a:gd name="T103" fmla="*/ 625 h 907"/>
                <a:gd name="T104" fmla="*/ 718 w 746"/>
                <a:gd name="T105" fmla="*/ 611 h 907"/>
                <a:gd name="T106" fmla="*/ 689 w 746"/>
                <a:gd name="T107" fmla="*/ 554 h 907"/>
                <a:gd name="T108" fmla="*/ 740 w 746"/>
                <a:gd name="T109" fmla="*/ 530 h 907"/>
                <a:gd name="T110" fmla="*/ 700 w 746"/>
                <a:gd name="T111" fmla="*/ 479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6" h="907">
                  <a:moveTo>
                    <a:pt x="746" y="472"/>
                  </a:moveTo>
                  <a:cubicBezTo>
                    <a:pt x="746" y="468"/>
                    <a:pt x="746" y="464"/>
                    <a:pt x="746" y="459"/>
                  </a:cubicBezTo>
                  <a:cubicBezTo>
                    <a:pt x="746" y="455"/>
                    <a:pt x="746" y="451"/>
                    <a:pt x="746" y="447"/>
                  </a:cubicBezTo>
                  <a:cubicBezTo>
                    <a:pt x="701" y="438"/>
                    <a:pt x="701" y="438"/>
                    <a:pt x="701" y="438"/>
                  </a:cubicBezTo>
                  <a:cubicBezTo>
                    <a:pt x="700" y="427"/>
                    <a:pt x="699" y="415"/>
                    <a:pt x="698" y="404"/>
                  </a:cubicBezTo>
                  <a:cubicBezTo>
                    <a:pt x="742" y="388"/>
                    <a:pt x="742" y="388"/>
                    <a:pt x="742" y="388"/>
                  </a:cubicBezTo>
                  <a:cubicBezTo>
                    <a:pt x="741" y="380"/>
                    <a:pt x="739" y="371"/>
                    <a:pt x="737" y="363"/>
                  </a:cubicBezTo>
                  <a:cubicBezTo>
                    <a:pt x="691" y="364"/>
                    <a:pt x="691" y="364"/>
                    <a:pt x="691" y="364"/>
                  </a:cubicBezTo>
                  <a:cubicBezTo>
                    <a:pt x="688" y="352"/>
                    <a:pt x="685" y="341"/>
                    <a:pt x="682" y="330"/>
                  </a:cubicBezTo>
                  <a:cubicBezTo>
                    <a:pt x="722" y="307"/>
                    <a:pt x="722" y="307"/>
                    <a:pt x="722" y="307"/>
                  </a:cubicBezTo>
                  <a:cubicBezTo>
                    <a:pt x="719" y="299"/>
                    <a:pt x="716" y="291"/>
                    <a:pt x="713" y="283"/>
                  </a:cubicBezTo>
                  <a:cubicBezTo>
                    <a:pt x="668" y="292"/>
                    <a:pt x="668" y="292"/>
                    <a:pt x="668" y="292"/>
                  </a:cubicBezTo>
                  <a:cubicBezTo>
                    <a:pt x="663" y="281"/>
                    <a:pt x="658" y="271"/>
                    <a:pt x="653" y="260"/>
                  </a:cubicBezTo>
                  <a:cubicBezTo>
                    <a:pt x="688" y="230"/>
                    <a:pt x="688" y="230"/>
                    <a:pt x="688" y="230"/>
                  </a:cubicBezTo>
                  <a:cubicBezTo>
                    <a:pt x="684" y="223"/>
                    <a:pt x="679" y="216"/>
                    <a:pt x="675" y="208"/>
                  </a:cubicBezTo>
                  <a:cubicBezTo>
                    <a:pt x="632" y="226"/>
                    <a:pt x="632" y="226"/>
                    <a:pt x="632" y="226"/>
                  </a:cubicBezTo>
                  <a:cubicBezTo>
                    <a:pt x="625" y="216"/>
                    <a:pt x="618" y="206"/>
                    <a:pt x="611" y="197"/>
                  </a:cubicBezTo>
                  <a:cubicBezTo>
                    <a:pt x="640" y="161"/>
                    <a:pt x="640" y="161"/>
                    <a:pt x="640" y="161"/>
                  </a:cubicBezTo>
                  <a:cubicBezTo>
                    <a:pt x="634" y="155"/>
                    <a:pt x="629" y="149"/>
                    <a:pt x="623" y="142"/>
                  </a:cubicBezTo>
                  <a:cubicBezTo>
                    <a:pt x="584" y="167"/>
                    <a:pt x="584" y="167"/>
                    <a:pt x="584" y="167"/>
                  </a:cubicBezTo>
                  <a:cubicBezTo>
                    <a:pt x="576" y="159"/>
                    <a:pt x="567" y="151"/>
                    <a:pt x="558" y="143"/>
                  </a:cubicBezTo>
                  <a:cubicBezTo>
                    <a:pt x="580" y="103"/>
                    <a:pt x="580" y="103"/>
                    <a:pt x="580" y="103"/>
                  </a:cubicBezTo>
                  <a:cubicBezTo>
                    <a:pt x="574" y="97"/>
                    <a:pt x="567" y="92"/>
                    <a:pt x="560" y="87"/>
                  </a:cubicBezTo>
                  <a:cubicBezTo>
                    <a:pt x="526" y="118"/>
                    <a:pt x="526" y="118"/>
                    <a:pt x="526" y="118"/>
                  </a:cubicBezTo>
                  <a:cubicBezTo>
                    <a:pt x="517" y="112"/>
                    <a:pt x="507" y="105"/>
                    <a:pt x="497" y="100"/>
                  </a:cubicBezTo>
                  <a:cubicBezTo>
                    <a:pt x="511" y="55"/>
                    <a:pt x="511" y="55"/>
                    <a:pt x="511" y="55"/>
                  </a:cubicBezTo>
                  <a:cubicBezTo>
                    <a:pt x="503" y="51"/>
                    <a:pt x="496" y="47"/>
                    <a:pt x="488" y="44"/>
                  </a:cubicBezTo>
                  <a:cubicBezTo>
                    <a:pt x="461" y="81"/>
                    <a:pt x="461" y="81"/>
                    <a:pt x="461" y="81"/>
                  </a:cubicBezTo>
                  <a:cubicBezTo>
                    <a:pt x="450" y="76"/>
                    <a:pt x="439" y="72"/>
                    <a:pt x="428" y="68"/>
                  </a:cubicBezTo>
                  <a:cubicBezTo>
                    <a:pt x="434" y="22"/>
                    <a:pt x="434" y="22"/>
                    <a:pt x="434" y="22"/>
                  </a:cubicBezTo>
                  <a:cubicBezTo>
                    <a:pt x="426" y="19"/>
                    <a:pt x="418" y="17"/>
                    <a:pt x="410" y="15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78" y="54"/>
                    <a:pt x="367" y="51"/>
                    <a:pt x="355" y="50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44" y="2"/>
                    <a:pt x="335" y="1"/>
                    <a:pt x="327" y="1"/>
                  </a:cubicBezTo>
                  <a:cubicBezTo>
                    <a:pt x="315" y="45"/>
                    <a:pt x="315" y="45"/>
                    <a:pt x="315" y="45"/>
                  </a:cubicBezTo>
                  <a:cubicBezTo>
                    <a:pt x="309" y="45"/>
                    <a:pt x="303" y="45"/>
                    <a:pt x="297" y="45"/>
                  </a:cubicBezTo>
                  <a:cubicBezTo>
                    <a:pt x="291" y="45"/>
                    <a:pt x="285" y="45"/>
                    <a:pt x="280" y="45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60" y="0"/>
                    <a:pt x="251" y="1"/>
                    <a:pt x="243" y="2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28" y="50"/>
                    <a:pt x="216" y="52"/>
                    <a:pt x="205" y="54"/>
                  </a:cubicBezTo>
                  <a:cubicBezTo>
                    <a:pt x="186" y="12"/>
                    <a:pt x="186" y="12"/>
                    <a:pt x="186" y="12"/>
                  </a:cubicBezTo>
                  <a:cubicBezTo>
                    <a:pt x="177" y="14"/>
                    <a:pt x="169" y="16"/>
                    <a:pt x="161" y="19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54" y="68"/>
                    <a:pt x="144" y="72"/>
                    <a:pt x="133" y="77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98" y="43"/>
                    <a:pt x="91" y="46"/>
                    <a:pt x="83" y="50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86" y="100"/>
                    <a:pt x="76" y="106"/>
                    <a:pt x="66" y="113"/>
                  </a:cubicBezTo>
                  <a:cubicBezTo>
                    <a:pt x="33" y="80"/>
                    <a:pt x="33" y="80"/>
                    <a:pt x="33" y="80"/>
                  </a:cubicBezTo>
                  <a:cubicBezTo>
                    <a:pt x="26" y="85"/>
                    <a:pt x="19" y="90"/>
                    <a:pt x="13" y="96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25" y="144"/>
                    <a:pt x="16" y="152"/>
                    <a:pt x="8" y="160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51" y="202"/>
                    <a:pt x="147" y="134"/>
                    <a:pt x="261" y="123"/>
                  </a:cubicBezTo>
                  <a:cubicBezTo>
                    <a:pt x="443" y="106"/>
                    <a:pt x="605" y="240"/>
                    <a:pt x="622" y="422"/>
                  </a:cubicBezTo>
                  <a:cubicBezTo>
                    <a:pt x="640" y="605"/>
                    <a:pt x="506" y="767"/>
                    <a:pt x="323" y="784"/>
                  </a:cubicBezTo>
                  <a:cubicBezTo>
                    <a:pt x="187" y="797"/>
                    <a:pt x="62" y="725"/>
                    <a:pt x="0" y="612"/>
                  </a:cubicBezTo>
                  <a:cubicBezTo>
                    <a:pt x="0" y="740"/>
                    <a:pt x="0" y="740"/>
                    <a:pt x="0" y="740"/>
                  </a:cubicBezTo>
                  <a:cubicBezTo>
                    <a:pt x="0" y="740"/>
                    <a:pt x="0" y="740"/>
                    <a:pt x="0" y="740"/>
                  </a:cubicBezTo>
                  <a:cubicBezTo>
                    <a:pt x="9" y="749"/>
                    <a:pt x="17" y="757"/>
                    <a:pt x="26" y="764"/>
                  </a:cubicBezTo>
                  <a:cubicBezTo>
                    <a:pt x="4" y="805"/>
                    <a:pt x="4" y="805"/>
                    <a:pt x="4" y="805"/>
                  </a:cubicBezTo>
                  <a:cubicBezTo>
                    <a:pt x="10" y="810"/>
                    <a:pt x="17" y="816"/>
                    <a:pt x="24" y="821"/>
                  </a:cubicBezTo>
                  <a:cubicBezTo>
                    <a:pt x="58" y="789"/>
                    <a:pt x="58" y="789"/>
                    <a:pt x="58" y="789"/>
                  </a:cubicBezTo>
                  <a:cubicBezTo>
                    <a:pt x="68" y="796"/>
                    <a:pt x="77" y="802"/>
                    <a:pt x="87" y="808"/>
                  </a:cubicBezTo>
                  <a:cubicBezTo>
                    <a:pt x="73" y="852"/>
                    <a:pt x="73" y="852"/>
                    <a:pt x="73" y="852"/>
                  </a:cubicBezTo>
                  <a:cubicBezTo>
                    <a:pt x="81" y="856"/>
                    <a:pt x="88" y="860"/>
                    <a:pt x="96" y="864"/>
                  </a:cubicBezTo>
                  <a:cubicBezTo>
                    <a:pt x="124" y="826"/>
                    <a:pt x="124" y="826"/>
                    <a:pt x="124" y="826"/>
                  </a:cubicBezTo>
                  <a:cubicBezTo>
                    <a:pt x="134" y="831"/>
                    <a:pt x="145" y="835"/>
                    <a:pt x="156" y="839"/>
                  </a:cubicBezTo>
                  <a:cubicBezTo>
                    <a:pt x="150" y="885"/>
                    <a:pt x="150" y="885"/>
                    <a:pt x="150" y="885"/>
                  </a:cubicBezTo>
                  <a:cubicBezTo>
                    <a:pt x="158" y="888"/>
                    <a:pt x="166" y="890"/>
                    <a:pt x="175" y="893"/>
                  </a:cubicBezTo>
                  <a:cubicBezTo>
                    <a:pt x="195" y="851"/>
                    <a:pt x="195" y="851"/>
                    <a:pt x="195" y="851"/>
                  </a:cubicBezTo>
                  <a:cubicBezTo>
                    <a:pt x="206" y="854"/>
                    <a:pt x="218" y="856"/>
                    <a:pt x="229" y="858"/>
                  </a:cubicBezTo>
                  <a:cubicBezTo>
                    <a:pt x="232" y="904"/>
                    <a:pt x="232" y="904"/>
                    <a:pt x="232" y="904"/>
                  </a:cubicBezTo>
                  <a:cubicBezTo>
                    <a:pt x="240" y="905"/>
                    <a:pt x="249" y="906"/>
                    <a:pt x="257" y="907"/>
                  </a:cubicBezTo>
                  <a:cubicBezTo>
                    <a:pt x="270" y="862"/>
                    <a:pt x="270" y="862"/>
                    <a:pt x="270" y="862"/>
                  </a:cubicBezTo>
                  <a:cubicBezTo>
                    <a:pt x="275" y="862"/>
                    <a:pt x="281" y="863"/>
                    <a:pt x="287" y="863"/>
                  </a:cubicBezTo>
                  <a:cubicBezTo>
                    <a:pt x="293" y="863"/>
                    <a:pt x="299" y="863"/>
                    <a:pt x="305" y="862"/>
                  </a:cubicBezTo>
                  <a:cubicBezTo>
                    <a:pt x="316" y="907"/>
                    <a:pt x="316" y="907"/>
                    <a:pt x="316" y="907"/>
                  </a:cubicBezTo>
                  <a:cubicBezTo>
                    <a:pt x="324" y="907"/>
                    <a:pt x="333" y="906"/>
                    <a:pt x="341" y="905"/>
                  </a:cubicBezTo>
                  <a:cubicBezTo>
                    <a:pt x="345" y="859"/>
                    <a:pt x="345" y="859"/>
                    <a:pt x="345" y="859"/>
                  </a:cubicBezTo>
                  <a:cubicBezTo>
                    <a:pt x="357" y="858"/>
                    <a:pt x="368" y="856"/>
                    <a:pt x="379" y="853"/>
                  </a:cubicBezTo>
                  <a:cubicBezTo>
                    <a:pt x="399" y="895"/>
                    <a:pt x="399" y="895"/>
                    <a:pt x="399" y="895"/>
                  </a:cubicBezTo>
                  <a:cubicBezTo>
                    <a:pt x="407" y="893"/>
                    <a:pt x="415" y="891"/>
                    <a:pt x="423" y="889"/>
                  </a:cubicBezTo>
                  <a:cubicBezTo>
                    <a:pt x="419" y="843"/>
                    <a:pt x="419" y="843"/>
                    <a:pt x="419" y="843"/>
                  </a:cubicBezTo>
                  <a:cubicBezTo>
                    <a:pt x="430" y="839"/>
                    <a:pt x="441" y="835"/>
                    <a:pt x="451" y="830"/>
                  </a:cubicBezTo>
                  <a:cubicBezTo>
                    <a:pt x="478" y="868"/>
                    <a:pt x="478" y="868"/>
                    <a:pt x="478" y="868"/>
                  </a:cubicBezTo>
                  <a:cubicBezTo>
                    <a:pt x="486" y="865"/>
                    <a:pt x="493" y="861"/>
                    <a:pt x="501" y="857"/>
                  </a:cubicBezTo>
                  <a:cubicBezTo>
                    <a:pt x="488" y="813"/>
                    <a:pt x="488" y="813"/>
                    <a:pt x="488" y="813"/>
                  </a:cubicBezTo>
                  <a:cubicBezTo>
                    <a:pt x="498" y="807"/>
                    <a:pt x="508" y="801"/>
                    <a:pt x="518" y="795"/>
                  </a:cubicBezTo>
                  <a:cubicBezTo>
                    <a:pt x="551" y="827"/>
                    <a:pt x="551" y="827"/>
                    <a:pt x="551" y="827"/>
                  </a:cubicBezTo>
                  <a:cubicBezTo>
                    <a:pt x="558" y="822"/>
                    <a:pt x="565" y="817"/>
                    <a:pt x="572" y="812"/>
                  </a:cubicBezTo>
                  <a:cubicBezTo>
                    <a:pt x="551" y="771"/>
                    <a:pt x="551" y="771"/>
                    <a:pt x="551" y="771"/>
                  </a:cubicBezTo>
                  <a:cubicBezTo>
                    <a:pt x="560" y="763"/>
                    <a:pt x="568" y="756"/>
                    <a:pt x="577" y="747"/>
                  </a:cubicBezTo>
                  <a:cubicBezTo>
                    <a:pt x="615" y="773"/>
                    <a:pt x="615" y="773"/>
                    <a:pt x="615" y="773"/>
                  </a:cubicBezTo>
                  <a:cubicBezTo>
                    <a:pt x="621" y="767"/>
                    <a:pt x="627" y="761"/>
                    <a:pt x="633" y="754"/>
                  </a:cubicBezTo>
                  <a:cubicBezTo>
                    <a:pt x="604" y="718"/>
                    <a:pt x="604" y="718"/>
                    <a:pt x="604" y="718"/>
                  </a:cubicBezTo>
                  <a:cubicBezTo>
                    <a:pt x="612" y="709"/>
                    <a:pt x="619" y="700"/>
                    <a:pt x="626" y="690"/>
                  </a:cubicBezTo>
                  <a:cubicBezTo>
                    <a:pt x="668" y="708"/>
                    <a:pt x="668" y="708"/>
                    <a:pt x="668" y="708"/>
                  </a:cubicBezTo>
                  <a:cubicBezTo>
                    <a:pt x="673" y="701"/>
                    <a:pt x="678" y="694"/>
                    <a:pt x="682" y="687"/>
                  </a:cubicBezTo>
                  <a:cubicBezTo>
                    <a:pt x="648" y="656"/>
                    <a:pt x="648" y="656"/>
                    <a:pt x="648" y="656"/>
                  </a:cubicBezTo>
                  <a:cubicBezTo>
                    <a:pt x="653" y="646"/>
                    <a:pt x="659" y="635"/>
                    <a:pt x="664" y="625"/>
                  </a:cubicBezTo>
                  <a:cubicBezTo>
                    <a:pt x="709" y="635"/>
                    <a:pt x="709" y="635"/>
                    <a:pt x="709" y="635"/>
                  </a:cubicBezTo>
                  <a:cubicBezTo>
                    <a:pt x="712" y="627"/>
                    <a:pt x="715" y="619"/>
                    <a:pt x="718" y="611"/>
                  </a:cubicBezTo>
                  <a:cubicBezTo>
                    <a:pt x="679" y="587"/>
                    <a:pt x="679" y="587"/>
                    <a:pt x="679" y="587"/>
                  </a:cubicBezTo>
                  <a:cubicBezTo>
                    <a:pt x="682" y="576"/>
                    <a:pt x="686" y="565"/>
                    <a:pt x="689" y="554"/>
                  </a:cubicBezTo>
                  <a:cubicBezTo>
                    <a:pt x="735" y="555"/>
                    <a:pt x="735" y="555"/>
                    <a:pt x="735" y="555"/>
                  </a:cubicBezTo>
                  <a:cubicBezTo>
                    <a:pt x="737" y="547"/>
                    <a:pt x="739" y="539"/>
                    <a:pt x="740" y="530"/>
                  </a:cubicBezTo>
                  <a:cubicBezTo>
                    <a:pt x="697" y="514"/>
                    <a:pt x="697" y="514"/>
                    <a:pt x="697" y="514"/>
                  </a:cubicBezTo>
                  <a:cubicBezTo>
                    <a:pt x="698" y="502"/>
                    <a:pt x="700" y="491"/>
                    <a:pt x="700" y="479"/>
                  </a:cubicBezTo>
                  <a:lnTo>
                    <a:pt x="746" y="4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文本框 254"/>
            <p:cNvSpPr txBox="1"/>
            <p:nvPr/>
          </p:nvSpPr>
          <p:spPr>
            <a:xfrm>
              <a:off x="247193" y="3529789"/>
              <a:ext cx="869602" cy="7131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" name="矩形 56"/>
            <p:cNvSpPr>
              <a:spLocks noChangeArrowheads="1"/>
            </p:cNvSpPr>
            <p:nvPr/>
          </p:nvSpPr>
          <p:spPr bwMode="auto">
            <a:xfrm>
              <a:off x="-16960" y="4163636"/>
              <a:ext cx="1883371" cy="380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/>
      <p:bldP spid="2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664" y="2765426"/>
            <a:ext cx="122872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35"/>
          <a:stretch>
            <a:fillRect/>
          </a:stretch>
        </p:blipFill>
        <p:spPr bwMode="auto">
          <a:xfrm>
            <a:off x="2048214" y="2776537"/>
            <a:ext cx="1235075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4" r="7132"/>
          <a:stretch>
            <a:fillRect/>
          </a:stretch>
        </p:blipFill>
        <p:spPr bwMode="auto">
          <a:xfrm>
            <a:off x="4507252" y="3997326"/>
            <a:ext cx="1223962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40"/>
          <a:stretch>
            <a:fillRect/>
          </a:stretch>
        </p:blipFill>
        <p:spPr bwMode="auto">
          <a:xfrm>
            <a:off x="5731214" y="1541463"/>
            <a:ext cx="1230313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3278527" y="1541463"/>
            <a:ext cx="6138862" cy="3702050"/>
            <a:chOff x="5240677" y="2027917"/>
            <a:chExt cx="6138862" cy="3702050"/>
          </a:xfrm>
        </p:grpSpPr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5240677" y="3256642"/>
              <a:ext cx="1227137" cy="1227138"/>
            </a:xfrm>
            <a:prstGeom prst="rect">
              <a:avLst/>
            </a:prstGeom>
            <a:solidFill>
              <a:srgbClr val="74428D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algn="ctr"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 dirty="0">
                <a:solidFill>
                  <a:schemeClr val="bg1">
                    <a:lumMod val="95000"/>
                  </a:schemeClr>
                </a:solidFill>
                <a:ea typeface="+mn-ea"/>
                <a:sym typeface="宋体" panose="02010600030101010101" pitchFamily="2" charset="-122"/>
              </a:endParaRPr>
            </a:p>
          </p:txBody>
        </p:sp>
        <p:sp>
          <p:nvSpPr>
            <p:cNvPr id="8" name="文本框 42"/>
            <p:cNvSpPr>
              <a:spLocks noChangeArrowheads="1"/>
            </p:cNvSpPr>
            <p:nvPr/>
          </p:nvSpPr>
          <p:spPr bwMode="auto">
            <a:xfrm>
              <a:off x="5385139" y="4139292"/>
              <a:ext cx="1025525" cy="28733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algn="ctr"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75" dirty="0">
                  <a:solidFill>
                    <a:schemeClr val="bg1">
                      <a:lumMod val="95000"/>
                    </a:schemeClr>
                  </a:solidFill>
                  <a:ea typeface="+mn-ea"/>
                  <a:sym typeface="微软雅黑" panose="020B0503020204020204" pitchFamily="34" charset="-122"/>
                </a:rPr>
                <a:t>Your Text</a:t>
              </a:r>
              <a:endParaRPr lang="zh-CN" altLang="en-US" sz="1275" dirty="0">
                <a:solidFill>
                  <a:schemeClr val="bg1">
                    <a:lumMod val="95000"/>
                  </a:schemeClr>
                </a:solidFill>
                <a:ea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>
              <a:grpSpLocks noChangeAspect="1"/>
            </p:cNvGrpSpPr>
            <p:nvPr/>
          </p:nvGrpSpPr>
          <p:grpSpPr bwMode="auto">
            <a:xfrm>
              <a:off x="5633997" y="3516695"/>
              <a:ext cx="485395" cy="467883"/>
              <a:chOff x="7019925" y="5499100"/>
              <a:chExt cx="312738" cy="301626"/>
            </a:xfrm>
            <a:solidFill>
              <a:schemeClr val="bg1"/>
            </a:solidFill>
          </p:grpSpPr>
          <p:sp>
            <p:nvSpPr>
              <p:cNvPr id="40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1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6467814" y="3256642"/>
              <a:ext cx="1228725" cy="1227138"/>
            </a:xfrm>
            <a:prstGeom prst="rect">
              <a:avLst/>
            </a:prstGeom>
            <a:solidFill>
              <a:srgbClr val="374F85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algn="ctr"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 dirty="0">
                <a:solidFill>
                  <a:schemeClr val="bg1">
                    <a:lumMod val="95000"/>
                  </a:schemeClr>
                </a:solidFill>
                <a:ea typeface="+mn-ea"/>
                <a:sym typeface="宋体" panose="02010600030101010101" pitchFamily="2" charset="-122"/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6769439" y="3475717"/>
              <a:ext cx="582613" cy="509588"/>
            </a:xfrm>
            <a:custGeom>
              <a:avLst/>
              <a:gdLst>
                <a:gd name="T0" fmla="*/ 92 w 137"/>
                <a:gd name="T1" fmla="*/ 69 h 120"/>
                <a:gd name="T2" fmla="*/ 76 w 137"/>
                <a:gd name="T3" fmla="*/ 52 h 120"/>
                <a:gd name="T4" fmla="*/ 75 w 137"/>
                <a:gd name="T5" fmla="*/ 38 h 120"/>
                <a:gd name="T6" fmla="*/ 69 w 137"/>
                <a:gd name="T7" fmla="*/ 44 h 120"/>
                <a:gd name="T8" fmla="*/ 52 w 137"/>
                <a:gd name="T9" fmla="*/ 28 h 120"/>
                <a:gd name="T10" fmla="*/ 41 w 137"/>
                <a:gd name="T11" fmla="*/ 37 h 120"/>
                <a:gd name="T12" fmla="*/ 18 w 137"/>
                <a:gd name="T13" fmla="*/ 38 h 120"/>
                <a:gd name="T14" fmla="*/ 16 w 137"/>
                <a:gd name="T15" fmla="*/ 52 h 120"/>
                <a:gd name="T16" fmla="*/ 0 w 137"/>
                <a:gd name="T17" fmla="*/ 69 h 120"/>
                <a:gd name="T18" fmla="*/ 9 w 137"/>
                <a:gd name="T19" fmla="*/ 80 h 120"/>
                <a:gd name="T20" fmla="*/ 10 w 137"/>
                <a:gd name="T21" fmla="*/ 103 h 120"/>
                <a:gd name="T22" fmla="*/ 24 w 137"/>
                <a:gd name="T23" fmla="*/ 104 h 120"/>
                <a:gd name="T24" fmla="*/ 41 w 137"/>
                <a:gd name="T25" fmla="*/ 120 h 120"/>
                <a:gd name="T26" fmla="*/ 52 w 137"/>
                <a:gd name="T27" fmla="*/ 111 h 120"/>
                <a:gd name="T28" fmla="*/ 72 w 137"/>
                <a:gd name="T29" fmla="*/ 107 h 120"/>
                <a:gd name="T30" fmla="*/ 83 w 137"/>
                <a:gd name="T31" fmla="*/ 103 h 120"/>
                <a:gd name="T32" fmla="*/ 83 w 137"/>
                <a:gd name="T33" fmla="*/ 80 h 120"/>
                <a:gd name="T34" fmla="*/ 72 w 137"/>
                <a:gd name="T35" fmla="*/ 84 h 120"/>
                <a:gd name="T36" fmla="*/ 46 w 137"/>
                <a:gd name="T37" fmla="*/ 101 h 120"/>
                <a:gd name="T38" fmla="*/ 46 w 137"/>
                <a:gd name="T39" fmla="*/ 47 h 120"/>
                <a:gd name="T40" fmla="*/ 73 w 137"/>
                <a:gd name="T41" fmla="*/ 74 h 120"/>
                <a:gd name="T42" fmla="*/ 129 w 137"/>
                <a:gd name="T43" fmla="*/ 77 h 120"/>
                <a:gd name="T44" fmla="*/ 137 w 137"/>
                <a:gd name="T45" fmla="*/ 85 h 120"/>
                <a:gd name="T46" fmla="*/ 133 w 137"/>
                <a:gd name="T47" fmla="*/ 91 h 120"/>
                <a:gd name="T48" fmla="*/ 132 w 137"/>
                <a:gd name="T49" fmla="*/ 102 h 120"/>
                <a:gd name="T50" fmla="*/ 125 w 137"/>
                <a:gd name="T51" fmla="*/ 103 h 120"/>
                <a:gd name="T52" fmla="*/ 117 w 137"/>
                <a:gd name="T53" fmla="*/ 111 h 120"/>
                <a:gd name="T54" fmla="*/ 111 w 137"/>
                <a:gd name="T55" fmla="*/ 107 h 120"/>
                <a:gd name="T56" fmla="*/ 100 w 137"/>
                <a:gd name="T57" fmla="*/ 106 h 120"/>
                <a:gd name="T58" fmla="*/ 99 w 137"/>
                <a:gd name="T59" fmla="*/ 99 h 120"/>
                <a:gd name="T60" fmla="*/ 91 w 137"/>
                <a:gd name="T61" fmla="*/ 91 h 120"/>
                <a:gd name="T62" fmla="*/ 96 w 137"/>
                <a:gd name="T63" fmla="*/ 85 h 120"/>
                <a:gd name="T64" fmla="*/ 96 w 137"/>
                <a:gd name="T65" fmla="*/ 74 h 120"/>
                <a:gd name="T66" fmla="*/ 103 w 137"/>
                <a:gd name="T67" fmla="*/ 73 h 120"/>
                <a:gd name="T68" fmla="*/ 111 w 137"/>
                <a:gd name="T69" fmla="*/ 65 h 120"/>
                <a:gd name="T70" fmla="*/ 117 w 137"/>
                <a:gd name="T71" fmla="*/ 70 h 120"/>
                <a:gd name="T72" fmla="*/ 128 w 137"/>
                <a:gd name="T73" fmla="*/ 70 h 120"/>
                <a:gd name="T74" fmla="*/ 129 w 137"/>
                <a:gd name="T75" fmla="*/ 77 h 120"/>
                <a:gd name="T76" fmla="*/ 128 w 137"/>
                <a:gd name="T77" fmla="*/ 88 h 120"/>
                <a:gd name="T78" fmla="*/ 101 w 137"/>
                <a:gd name="T79" fmla="*/ 88 h 120"/>
                <a:gd name="T80" fmla="*/ 114 w 137"/>
                <a:gd name="T81" fmla="*/ 102 h 120"/>
                <a:gd name="T82" fmla="*/ 137 w 137"/>
                <a:gd name="T83" fmla="*/ 27 h 120"/>
                <a:gd name="T84" fmla="*/ 131 w 137"/>
                <a:gd name="T85" fmla="*/ 34 h 120"/>
                <a:gd name="T86" fmla="*/ 131 w 137"/>
                <a:gd name="T87" fmla="*/ 50 h 120"/>
                <a:gd name="T88" fmla="*/ 122 w 137"/>
                <a:gd name="T89" fmla="*/ 51 h 120"/>
                <a:gd name="T90" fmla="*/ 111 w 137"/>
                <a:gd name="T91" fmla="*/ 61 h 120"/>
                <a:gd name="T92" fmla="*/ 103 w 137"/>
                <a:gd name="T93" fmla="*/ 55 h 120"/>
                <a:gd name="T94" fmla="*/ 88 w 137"/>
                <a:gd name="T95" fmla="*/ 55 h 120"/>
                <a:gd name="T96" fmla="*/ 87 w 137"/>
                <a:gd name="T97" fmla="*/ 46 h 120"/>
                <a:gd name="T98" fmla="*/ 76 w 137"/>
                <a:gd name="T99" fmla="*/ 34 h 120"/>
                <a:gd name="T100" fmla="*/ 82 w 137"/>
                <a:gd name="T101" fmla="*/ 27 h 120"/>
                <a:gd name="T102" fmla="*/ 83 w 137"/>
                <a:gd name="T103" fmla="*/ 12 h 120"/>
                <a:gd name="T104" fmla="*/ 92 w 137"/>
                <a:gd name="T105" fmla="*/ 11 h 120"/>
                <a:gd name="T106" fmla="*/ 103 w 137"/>
                <a:gd name="T107" fmla="*/ 0 h 120"/>
                <a:gd name="T108" fmla="*/ 110 w 137"/>
                <a:gd name="T109" fmla="*/ 6 h 120"/>
                <a:gd name="T110" fmla="*/ 126 w 137"/>
                <a:gd name="T111" fmla="*/ 7 h 120"/>
                <a:gd name="T112" fmla="*/ 127 w 137"/>
                <a:gd name="T113" fmla="*/ 16 h 120"/>
                <a:gd name="T114" fmla="*/ 107 w 137"/>
                <a:gd name="T115" fmla="*/ 49 h 120"/>
                <a:gd name="T116" fmla="*/ 89 w 137"/>
                <a:gd name="T117" fmla="*/ 31 h 120"/>
                <a:gd name="T118" fmla="*/ 125 w 137"/>
                <a:gd name="T119" fmla="*/ 3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" h="120">
                  <a:moveTo>
                    <a:pt x="92" y="80"/>
                  </a:moveTo>
                  <a:cubicBezTo>
                    <a:pt x="92" y="69"/>
                    <a:pt x="92" y="69"/>
                    <a:pt x="92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2" y="62"/>
                    <a:pt x="80" y="57"/>
                    <a:pt x="76" y="52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64" y="40"/>
                    <a:pt x="58" y="38"/>
                    <a:pt x="52" y="37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5" y="38"/>
                    <a:pt x="29" y="40"/>
                    <a:pt x="24" y="44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3" y="57"/>
                    <a:pt x="10" y="63"/>
                    <a:pt x="9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0" y="86"/>
                    <a:pt x="13" y="92"/>
                    <a:pt x="16" y="97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9" y="108"/>
                    <a:pt x="35" y="110"/>
                    <a:pt x="41" y="111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58" y="110"/>
                    <a:pt x="64" y="108"/>
                    <a:pt x="69" y="104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80" y="91"/>
                    <a:pt x="83" y="86"/>
                    <a:pt x="83" y="80"/>
                  </a:cubicBezTo>
                  <a:cubicBezTo>
                    <a:pt x="92" y="80"/>
                    <a:pt x="92" y="80"/>
                    <a:pt x="92" y="80"/>
                  </a:cubicBezTo>
                  <a:close/>
                  <a:moveTo>
                    <a:pt x="72" y="84"/>
                  </a:moveTo>
                  <a:cubicBezTo>
                    <a:pt x="72" y="84"/>
                    <a:pt x="72" y="84"/>
                    <a:pt x="72" y="84"/>
                  </a:cubicBezTo>
                  <a:cubicBezTo>
                    <a:pt x="68" y="94"/>
                    <a:pt x="58" y="101"/>
                    <a:pt x="46" y="101"/>
                  </a:cubicBezTo>
                  <a:cubicBezTo>
                    <a:pt x="31" y="101"/>
                    <a:pt x="19" y="89"/>
                    <a:pt x="19" y="74"/>
                  </a:cubicBezTo>
                  <a:cubicBezTo>
                    <a:pt x="19" y="59"/>
                    <a:pt x="31" y="47"/>
                    <a:pt x="46" y="47"/>
                  </a:cubicBezTo>
                  <a:cubicBezTo>
                    <a:pt x="58" y="47"/>
                    <a:pt x="68" y="54"/>
                    <a:pt x="72" y="64"/>
                  </a:cubicBezTo>
                  <a:cubicBezTo>
                    <a:pt x="73" y="67"/>
                    <a:pt x="73" y="71"/>
                    <a:pt x="73" y="74"/>
                  </a:cubicBezTo>
                  <a:cubicBezTo>
                    <a:pt x="73" y="78"/>
                    <a:pt x="73" y="81"/>
                    <a:pt x="72" y="84"/>
                  </a:cubicBezTo>
                  <a:close/>
                  <a:moveTo>
                    <a:pt x="129" y="77"/>
                  </a:moveTo>
                  <a:cubicBezTo>
                    <a:pt x="131" y="79"/>
                    <a:pt x="132" y="82"/>
                    <a:pt x="133" y="85"/>
                  </a:cubicBezTo>
                  <a:cubicBezTo>
                    <a:pt x="137" y="85"/>
                    <a:pt x="137" y="85"/>
                    <a:pt x="137" y="85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33" y="91"/>
                    <a:pt x="133" y="91"/>
                    <a:pt x="133" y="91"/>
                  </a:cubicBezTo>
                  <a:cubicBezTo>
                    <a:pt x="132" y="94"/>
                    <a:pt x="131" y="97"/>
                    <a:pt x="129" y="99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3" y="105"/>
                    <a:pt x="120" y="106"/>
                    <a:pt x="117" y="107"/>
                  </a:cubicBezTo>
                  <a:cubicBezTo>
                    <a:pt x="117" y="111"/>
                    <a:pt x="117" y="111"/>
                    <a:pt x="117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1" y="107"/>
                    <a:pt x="111" y="107"/>
                    <a:pt x="111" y="107"/>
                  </a:cubicBezTo>
                  <a:cubicBezTo>
                    <a:pt x="108" y="106"/>
                    <a:pt x="105" y="105"/>
                    <a:pt x="103" y="103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96" y="102"/>
                    <a:pt x="96" y="102"/>
                    <a:pt x="96" y="102"/>
                  </a:cubicBezTo>
                  <a:cubicBezTo>
                    <a:pt x="99" y="99"/>
                    <a:pt x="99" y="99"/>
                    <a:pt x="99" y="99"/>
                  </a:cubicBezTo>
                  <a:cubicBezTo>
                    <a:pt x="97" y="97"/>
                    <a:pt x="96" y="94"/>
                    <a:pt x="96" y="9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6" y="85"/>
                    <a:pt x="96" y="85"/>
                    <a:pt x="96" y="85"/>
                  </a:cubicBezTo>
                  <a:cubicBezTo>
                    <a:pt x="96" y="82"/>
                    <a:pt x="97" y="79"/>
                    <a:pt x="99" y="77"/>
                  </a:cubicBezTo>
                  <a:cubicBezTo>
                    <a:pt x="96" y="74"/>
                    <a:pt x="96" y="74"/>
                    <a:pt x="96" y="74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103" y="73"/>
                    <a:pt x="103" y="73"/>
                    <a:pt x="103" y="73"/>
                  </a:cubicBezTo>
                  <a:cubicBezTo>
                    <a:pt x="105" y="71"/>
                    <a:pt x="108" y="70"/>
                    <a:pt x="111" y="70"/>
                  </a:cubicBezTo>
                  <a:cubicBezTo>
                    <a:pt x="111" y="65"/>
                    <a:pt x="111" y="65"/>
                    <a:pt x="111" y="65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70"/>
                    <a:pt x="117" y="70"/>
                    <a:pt x="117" y="70"/>
                  </a:cubicBezTo>
                  <a:cubicBezTo>
                    <a:pt x="120" y="70"/>
                    <a:pt x="123" y="71"/>
                    <a:pt x="125" y="73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129" y="77"/>
                    <a:pt x="129" y="77"/>
                    <a:pt x="129" y="77"/>
                  </a:cubicBezTo>
                  <a:close/>
                  <a:moveTo>
                    <a:pt x="114" y="102"/>
                  </a:moveTo>
                  <a:cubicBezTo>
                    <a:pt x="122" y="102"/>
                    <a:pt x="128" y="96"/>
                    <a:pt x="128" y="88"/>
                  </a:cubicBezTo>
                  <a:cubicBezTo>
                    <a:pt x="128" y="81"/>
                    <a:pt x="122" y="75"/>
                    <a:pt x="114" y="75"/>
                  </a:cubicBezTo>
                  <a:cubicBezTo>
                    <a:pt x="107" y="75"/>
                    <a:pt x="101" y="81"/>
                    <a:pt x="101" y="88"/>
                  </a:cubicBezTo>
                  <a:cubicBezTo>
                    <a:pt x="101" y="96"/>
                    <a:pt x="107" y="102"/>
                    <a:pt x="114" y="102"/>
                  </a:cubicBezTo>
                  <a:cubicBezTo>
                    <a:pt x="114" y="102"/>
                    <a:pt x="114" y="102"/>
                    <a:pt x="114" y="102"/>
                  </a:cubicBezTo>
                  <a:close/>
                  <a:moveTo>
                    <a:pt x="131" y="27"/>
                  </a:moveTo>
                  <a:cubicBezTo>
                    <a:pt x="137" y="27"/>
                    <a:pt x="137" y="27"/>
                    <a:pt x="137" y="27"/>
                  </a:cubicBezTo>
                  <a:cubicBezTo>
                    <a:pt x="137" y="34"/>
                    <a:pt x="137" y="34"/>
                    <a:pt x="137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1" y="38"/>
                    <a:pt x="129" y="42"/>
                    <a:pt x="127" y="45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18" y="53"/>
                    <a:pt x="115" y="55"/>
                    <a:pt x="111" y="55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99" y="55"/>
                    <a:pt x="95" y="53"/>
                    <a:pt x="92" y="5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5" y="42"/>
                    <a:pt x="83" y="39"/>
                    <a:pt x="82" y="34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3" y="23"/>
                    <a:pt x="84" y="19"/>
                    <a:pt x="87" y="16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5" y="8"/>
                    <a:pt x="99" y="7"/>
                    <a:pt x="103" y="6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5" y="7"/>
                    <a:pt x="118" y="8"/>
                    <a:pt x="121" y="11"/>
                  </a:cubicBezTo>
                  <a:cubicBezTo>
                    <a:pt x="126" y="7"/>
                    <a:pt x="126" y="7"/>
                    <a:pt x="126" y="7"/>
                  </a:cubicBezTo>
                  <a:cubicBezTo>
                    <a:pt x="131" y="12"/>
                    <a:pt x="131" y="12"/>
                    <a:pt x="131" y="12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9" y="19"/>
                    <a:pt x="131" y="23"/>
                    <a:pt x="131" y="27"/>
                  </a:cubicBezTo>
                  <a:close/>
                  <a:moveTo>
                    <a:pt x="107" y="49"/>
                  </a:moveTo>
                  <a:cubicBezTo>
                    <a:pt x="107" y="49"/>
                    <a:pt x="107" y="49"/>
                    <a:pt x="107" y="49"/>
                  </a:cubicBezTo>
                  <a:cubicBezTo>
                    <a:pt x="97" y="49"/>
                    <a:pt x="89" y="41"/>
                    <a:pt x="89" y="31"/>
                  </a:cubicBezTo>
                  <a:cubicBezTo>
                    <a:pt x="89" y="21"/>
                    <a:pt x="97" y="13"/>
                    <a:pt x="107" y="13"/>
                  </a:cubicBezTo>
                  <a:cubicBezTo>
                    <a:pt x="117" y="13"/>
                    <a:pt x="125" y="21"/>
                    <a:pt x="125" y="31"/>
                  </a:cubicBezTo>
                  <a:cubicBezTo>
                    <a:pt x="125" y="41"/>
                    <a:pt x="117" y="49"/>
                    <a:pt x="107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44" tIns="34272" rIns="68544" bIns="34272"/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chemeClr val="bg1">
                    <a:lumMod val="95000"/>
                  </a:schemeClr>
                </a:solidFill>
                <a:ea typeface="+mn-ea"/>
              </a:endParaRPr>
            </a:p>
          </p:txBody>
        </p:sp>
        <p:sp>
          <p:nvSpPr>
            <p:cNvPr id="12" name="文本框 42"/>
            <p:cNvSpPr>
              <a:spLocks noChangeArrowheads="1"/>
            </p:cNvSpPr>
            <p:nvPr/>
          </p:nvSpPr>
          <p:spPr bwMode="auto">
            <a:xfrm>
              <a:off x="6572589" y="4139292"/>
              <a:ext cx="1027113" cy="28733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algn="ctr"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75" dirty="0">
                  <a:solidFill>
                    <a:schemeClr val="bg1">
                      <a:lumMod val="95000"/>
                    </a:schemeClr>
                  </a:solidFill>
                  <a:ea typeface="+mn-ea"/>
                  <a:sym typeface="微软雅黑" panose="020B0503020204020204" pitchFamily="34" charset="-122"/>
                </a:rPr>
                <a:t>Your Text</a:t>
              </a:r>
              <a:endParaRPr lang="zh-CN" altLang="en-US" sz="1275" dirty="0">
                <a:solidFill>
                  <a:schemeClr val="bg1">
                    <a:lumMod val="95000"/>
                  </a:schemeClr>
                </a:solidFill>
                <a:ea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8930027" y="2027917"/>
              <a:ext cx="1228725" cy="1228725"/>
            </a:xfrm>
            <a:prstGeom prst="rect">
              <a:avLst/>
            </a:prstGeom>
            <a:solidFill>
              <a:srgbClr val="1F4E79">
                <a:alpha val="20000"/>
              </a:srgb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algn="ctr"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 dirty="0">
                <a:solidFill>
                  <a:schemeClr val="bg1">
                    <a:lumMod val="95000"/>
                  </a:schemeClr>
                </a:solidFill>
                <a:ea typeface="+mn-ea"/>
                <a:sym typeface="宋体" panose="02010600030101010101" pitchFamily="2" charset="-122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 bwMode="auto">
            <a:xfrm>
              <a:off x="9246834" y="2275812"/>
              <a:ext cx="540027" cy="521360"/>
              <a:chOff x="7493000" y="1820863"/>
              <a:chExt cx="233363" cy="225425"/>
            </a:xfrm>
            <a:solidFill>
              <a:schemeClr val="bg1"/>
            </a:solidFill>
          </p:grpSpPr>
          <p:sp>
            <p:nvSpPr>
              <p:cNvPr id="34" name="Freeform 315"/>
              <p:cNvSpPr/>
              <p:nvPr/>
            </p:nvSpPr>
            <p:spPr bwMode="auto">
              <a:xfrm>
                <a:off x="7624763" y="1947863"/>
                <a:ext cx="93663" cy="98425"/>
              </a:xfrm>
              <a:custGeom>
                <a:avLst/>
                <a:gdLst>
                  <a:gd name="T0" fmla="*/ 25 w 25"/>
                  <a:gd name="T1" fmla="*/ 3 h 26"/>
                  <a:gd name="T2" fmla="*/ 20 w 25"/>
                  <a:gd name="T3" fmla="*/ 6 h 26"/>
                  <a:gd name="T4" fmla="*/ 7 w 25"/>
                  <a:gd name="T5" fmla="*/ 6 h 26"/>
                  <a:gd name="T6" fmla="*/ 7 w 25"/>
                  <a:gd name="T7" fmla="*/ 0 h 26"/>
                  <a:gd name="T8" fmla="*/ 0 w 25"/>
                  <a:gd name="T9" fmla="*/ 13 h 26"/>
                  <a:gd name="T10" fmla="*/ 7 w 25"/>
                  <a:gd name="T11" fmla="*/ 26 h 26"/>
                  <a:gd name="T12" fmla="*/ 7 w 25"/>
                  <a:gd name="T13" fmla="*/ 19 h 26"/>
                  <a:gd name="T14" fmla="*/ 14 w 25"/>
                  <a:gd name="T15" fmla="*/ 19 h 26"/>
                  <a:gd name="T16" fmla="*/ 25 w 25"/>
                  <a:gd name="T1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25" y="3"/>
                    </a:moveTo>
                    <a:cubicBezTo>
                      <a:pt x="25" y="3"/>
                      <a:pt x="22" y="6"/>
                      <a:pt x="20" y="6"/>
                    </a:cubicBezTo>
                    <a:cubicBezTo>
                      <a:pt x="18" y="6"/>
                      <a:pt x="7" y="6"/>
                      <a:pt x="7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9" y="21"/>
                      <a:pt x="2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44" tIns="34272" rIns="68544" bIns="34272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  <p:sp>
            <p:nvSpPr>
              <p:cNvPr id="35" name="Freeform 316"/>
              <p:cNvSpPr/>
              <p:nvPr/>
            </p:nvSpPr>
            <p:spPr bwMode="auto">
              <a:xfrm>
                <a:off x="7651750" y="1884363"/>
                <a:ext cx="74613" cy="87313"/>
              </a:xfrm>
              <a:custGeom>
                <a:avLst/>
                <a:gdLst>
                  <a:gd name="T0" fmla="*/ 0 w 20"/>
                  <a:gd name="T1" fmla="*/ 6 h 23"/>
                  <a:gd name="T2" fmla="*/ 11 w 20"/>
                  <a:gd name="T3" fmla="*/ 0 h 23"/>
                  <a:gd name="T4" fmla="*/ 18 w 20"/>
                  <a:gd name="T5" fmla="*/ 12 h 23"/>
                  <a:gd name="T6" fmla="*/ 16 w 20"/>
                  <a:gd name="T7" fmla="*/ 20 h 23"/>
                  <a:gd name="T8" fmla="*/ 7 w 20"/>
                  <a:gd name="T9" fmla="*/ 18 h 23"/>
                  <a:gd name="T10" fmla="*/ 0 w 20"/>
                  <a:gd name="T1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0" y="6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0" y="17"/>
                      <a:pt x="16" y="20"/>
                    </a:cubicBezTo>
                    <a:cubicBezTo>
                      <a:pt x="11" y="23"/>
                      <a:pt x="7" y="18"/>
                      <a:pt x="7" y="18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44" tIns="34272" rIns="68544" bIns="34272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  <p:sp>
            <p:nvSpPr>
              <p:cNvPr id="36" name="Freeform 317"/>
              <p:cNvSpPr/>
              <p:nvPr/>
            </p:nvSpPr>
            <p:spPr bwMode="auto">
              <a:xfrm>
                <a:off x="7493000" y="1906588"/>
                <a:ext cx="95250" cy="101600"/>
              </a:xfrm>
              <a:custGeom>
                <a:avLst/>
                <a:gdLst>
                  <a:gd name="T0" fmla="*/ 13 w 25"/>
                  <a:gd name="T1" fmla="*/ 27 h 27"/>
                  <a:gd name="T2" fmla="*/ 12 w 25"/>
                  <a:gd name="T3" fmla="*/ 21 h 27"/>
                  <a:gd name="T4" fmla="*/ 19 w 25"/>
                  <a:gd name="T5" fmla="*/ 10 h 27"/>
                  <a:gd name="T6" fmla="*/ 25 w 25"/>
                  <a:gd name="T7" fmla="*/ 13 h 27"/>
                  <a:gd name="T8" fmla="*/ 17 w 25"/>
                  <a:gd name="T9" fmla="*/ 1 h 27"/>
                  <a:gd name="T10" fmla="*/ 2 w 25"/>
                  <a:gd name="T11" fmla="*/ 0 h 27"/>
                  <a:gd name="T12" fmla="*/ 8 w 25"/>
                  <a:gd name="T13" fmla="*/ 3 h 27"/>
                  <a:gd name="T14" fmla="*/ 5 w 25"/>
                  <a:gd name="T15" fmla="*/ 9 h 27"/>
                  <a:gd name="T16" fmla="*/ 13 w 25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13" y="27"/>
                    </a:moveTo>
                    <a:cubicBezTo>
                      <a:pt x="13" y="27"/>
                      <a:pt x="11" y="23"/>
                      <a:pt x="12" y="21"/>
                    </a:cubicBezTo>
                    <a:cubicBezTo>
                      <a:pt x="13" y="19"/>
                      <a:pt x="19" y="10"/>
                      <a:pt x="19" y="10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0" y="13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44" tIns="34272" rIns="68544" bIns="34272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  <p:sp>
            <p:nvSpPr>
              <p:cNvPr id="37" name="Freeform 318"/>
              <p:cNvSpPr/>
              <p:nvPr/>
            </p:nvSpPr>
            <p:spPr bwMode="auto">
              <a:xfrm>
                <a:off x="7546975" y="1978025"/>
                <a:ext cx="74613" cy="46038"/>
              </a:xfrm>
              <a:custGeom>
                <a:avLst/>
                <a:gdLst>
                  <a:gd name="T0" fmla="*/ 20 w 20"/>
                  <a:gd name="T1" fmla="*/ 0 h 12"/>
                  <a:gd name="T2" fmla="*/ 20 w 20"/>
                  <a:gd name="T3" fmla="*/ 12 h 12"/>
                  <a:gd name="T4" fmla="*/ 7 w 20"/>
                  <a:gd name="T5" fmla="*/ 12 h 12"/>
                  <a:gd name="T6" fmla="*/ 1 w 20"/>
                  <a:gd name="T7" fmla="*/ 6 h 12"/>
                  <a:gd name="T8" fmla="*/ 7 w 20"/>
                  <a:gd name="T9" fmla="*/ 0 h 12"/>
                  <a:gd name="T10" fmla="*/ 20 w 2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2">
                    <a:moveTo>
                      <a:pt x="20" y="0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2"/>
                      <a:pt x="1" y="12"/>
                      <a:pt x="1" y="6"/>
                    </a:cubicBezTo>
                    <a:cubicBezTo>
                      <a:pt x="0" y="1"/>
                      <a:pt x="7" y="0"/>
                      <a:pt x="7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44" tIns="34272" rIns="68544" bIns="34272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  <p:sp>
            <p:nvSpPr>
              <p:cNvPr id="38" name="Freeform 319"/>
              <p:cNvSpPr/>
              <p:nvPr/>
            </p:nvSpPr>
            <p:spPr bwMode="auto">
              <a:xfrm>
                <a:off x="7588250" y="1820863"/>
                <a:ext cx="107950" cy="74613"/>
              </a:xfrm>
              <a:custGeom>
                <a:avLst/>
                <a:gdLst>
                  <a:gd name="T0" fmla="*/ 0 w 29"/>
                  <a:gd name="T1" fmla="*/ 2 h 20"/>
                  <a:gd name="T2" fmla="*/ 6 w 29"/>
                  <a:gd name="T3" fmla="*/ 5 h 20"/>
                  <a:gd name="T4" fmla="*/ 12 w 29"/>
                  <a:gd name="T5" fmla="*/ 17 h 20"/>
                  <a:gd name="T6" fmla="*/ 7 w 29"/>
                  <a:gd name="T7" fmla="*/ 20 h 20"/>
                  <a:gd name="T8" fmla="*/ 21 w 29"/>
                  <a:gd name="T9" fmla="*/ 19 h 20"/>
                  <a:gd name="T10" fmla="*/ 29 w 29"/>
                  <a:gd name="T11" fmla="*/ 7 h 20"/>
                  <a:gd name="T12" fmla="*/ 23 w 29"/>
                  <a:gd name="T13" fmla="*/ 11 h 20"/>
                  <a:gd name="T14" fmla="*/ 20 w 29"/>
                  <a:gd name="T15" fmla="*/ 5 h 20"/>
                  <a:gd name="T16" fmla="*/ 0 w 29"/>
                  <a:gd name="T1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0">
                    <a:moveTo>
                      <a:pt x="0" y="2"/>
                    </a:moveTo>
                    <a:cubicBezTo>
                      <a:pt x="0" y="2"/>
                      <a:pt x="5" y="4"/>
                      <a:pt x="6" y="5"/>
                    </a:cubicBezTo>
                    <a:cubicBezTo>
                      <a:pt x="7" y="7"/>
                      <a:pt x="12" y="17"/>
                      <a:pt x="12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19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44" tIns="34272" rIns="68544" bIns="34272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  <p:sp>
            <p:nvSpPr>
              <p:cNvPr id="39" name="Freeform 320"/>
              <p:cNvSpPr/>
              <p:nvPr/>
            </p:nvSpPr>
            <p:spPr bwMode="auto">
              <a:xfrm>
                <a:off x="7535863" y="1828800"/>
                <a:ext cx="74613" cy="85725"/>
              </a:xfrm>
              <a:custGeom>
                <a:avLst/>
                <a:gdLst>
                  <a:gd name="T0" fmla="*/ 11 w 20"/>
                  <a:gd name="T1" fmla="*/ 23 h 23"/>
                  <a:gd name="T2" fmla="*/ 0 w 20"/>
                  <a:gd name="T3" fmla="*/ 16 h 23"/>
                  <a:gd name="T4" fmla="*/ 7 w 20"/>
                  <a:gd name="T5" fmla="*/ 5 h 23"/>
                  <a:gd name="T6" fmla="*/ 15 w 20"/>
                  <a:gd name="T7" fmla="*/ 3 h 23"/>
                  <a:gd name="T8" fmla="*/ 18 w 20"/>
                  <a:gd name="T9" fmla="*/ 11 h 23"/>
                  <a:gd name="T10" fmla="*/ 11 w 20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11" y="23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0"/>
                      <a:pt x="15" y="3"/>
                    </a:cubicBezTo>
                    <a:cubicBezTo>
                      <a:pt x="20" y="5"/>
                      <a:pt x="18" y="11"/>
                      <a:pt x="18" y="11"/>
                    </a:cubicBezTo>
                    <a:lnTo>
                      <a:pt x="1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44" tIns="34272" rIns="68544" bIns="34272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</p:grpSp>
        <p:sp>
          <p:nvSpPr>
            <p:cNvPr id="15" name="文本框 42"/>
            <p:cNvSpPr>
              <a:spLocks noChangeArrowheads="1"/>
            </p:cNvSpPr>
            <p:nvPr/>
          </p:nvSpPr>
          <p:spPr bwMode="auto">
            <a:xfrm>
              <a:off x="9055439" y="2897867"/>
              <a:ext cx="1027113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algn="ctr"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75" dirty="0">
                  <a:solidFill>
                    <a:schemeClr val="bg1">
                      <a:lumMod val="95000"/>
                    </a:schemeClr>
                  </a:solidFill>
                  <a:ea typeface="+mn-ea"/>
                  <a:sym typeface="微软雅黑" panose="020B0503020204020204" pitchFamily="34" charset="-122"/>
                </a:rPr>
                <a:t>Your Text</a:t>
              </a:r>
              <a:endParaRPr lang="zh-CN" altLang="en-US" sz="1275" dirty="0">
                <a:solidFill>
                  <a:schemeClr val="bg1">
                    <a:lumMod val="95000"/>
                  </a:schemeClr>
                </a:solidFill>
                <a:ea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8939552" y="4493305"/>
              <a:ext cx="1228725" cy="1228725"/>
            </a:xfrm>
            <a:prstGeom prst="rect">
              <a:avLst/>
            </a:prstGeom>
            <a:solidFill>
              <a:srgbClr val="3F94B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algn="ctr"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 dirty="0">
                <a:solidFill>
                  <a:schemeClr val="bg1">
                    <a:lumMod val="95000"/>
                  </a:schemeClr>
                </a:solidFill>
                <a:ea typeface="+mn-ea"/>
                <a:sym typeface="宋体" panose="02010600030101010101" pitchFamily="2" charset="-122"/>
              </a:endParaRPr>
            </a:p>
          </p:txBody>
        </p:sp>
        <p:grpSp>
          <p:nvGrpSpPr>
            <p:cNvPr id="17" name="组合 16"/>
            <p:cNvGrpSpPr>
              <a:grpSpLocks noChangeAspect="1"/>
            </p:cNvGrpSpPr>
            <p:nvPr/>
          </p:nvGrpSpPr>
          <p:grpSpPr bwMode="auto">
            <a:xfrm>
              <a:off x="9334038" y="4726860"/>
              <a:ext cx="513025" cy="39309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29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0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1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2" name="Rectangle 60"/>
              <p:cNvSpPr>
                <a:spLocks noChangeArrowheads="1"/>
              </p:cNvSpPr>
              <p:nvPr/>
            </p:nvSpPr>
            <p:spPr bwMode="auto">
              <a:xfrm>
                <a:off x="5765801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33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18" name="文本框 42"/>
            <p:cNvSpPr>
              <a:spLocks noChangeArrowheads="1"/>
            </p:cNvSpPr>
            <p:nvPr/>
          </p:nvSpPr>
          <p:spPr bwMode="auto">
            <a:xfrm>
              <a:off x="9076993" y="5171058"/>
              <a:ext cx="1027113" cy="288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algn="ctr"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75" dirty="0">
                  <a:solidFill>
                    <a:schemeClr val="bg1"/>
                  </a:solidFill>
                  <a:ea typeface="+mn-ea"/>
                  <a:sym typeface="微软雅黑" panose="020B0503020204020204" pitchFamily="34" charset="-122"/>
                </a:rPr>
                <a:t>Your Text</a:t>
              </a:r>
              <a:endParaRPr lang="zh-CN" altLang="en-US" sz="1275" dirty="0">
                <a:solidFill>
                  <a:schemeClr val="bg1"/>
                </a:solidFill>
                <a:ea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7690189" y="3264580"/>
              <a:ext cx="1233488" cy="1228725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algn="ctr"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100" dirty="0">
                <a:solidFill>
                  <a:schemeClr val="bg1">
                    <a:lumMod val="95000"/>
                  </a:schemeClr>
                </a:solidFill>
                <a:ea typeface="+mn-ea"/>
                <a:sym typeface="宋体" panose="02010600030101010101" pitchFamily="2" charset="-122"/>
              </a:endParaRPr>
            </a:p>
          </p:txBody>
        </p:sp>
        <p:sp>
          <p:nvSpPr>
            <p:cNvPr id="20" name="文本框 42"/>
            <p:cNvSpPr>
              <a:spLocks noChangeArrowheads="1"/>
            </p:cNvSpPr>
            <p:nvPr/>
          </p:nvSpPr>
          <p:spPr bwMode="auto">
            <a:xfrm>
              <a:off x="7752102" y="3348412"/>
              <a:ext cx="1122362" cy="1061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algn="ctr"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bg1"/>
                  </a:solidFill>
                  <a:ea typeface="+mn-ea"/>
                </a:rPr>
                <a:t>请在此处添加详细描述文本，尽量与标题文本语言风格相符合，语言描述尽量简洁生动。</a:t>
              </a:r>
              <a:endParaRPr lang="zh-CN" altLang="en-US" sz="1050" dirty="0">
                <a:solidFill>
                  <a:schemeClr val="bg1"/>
                </a:solidFill>
                <a:ea typeface="+mn-ea"/>
              </a:endParaRP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10152402" y="2029505"/>
              <a:ext cx="1227137" cy="1228725"/>
            </a:xfrm>
            <a:prstGeom prst="rect">
              <a:avLst/>
            </a:prstGeom>
            <a:solidFill>
              <a:srgbClr val="1F4E79">
                <a:alpha val="50000"/>
              </a:srgb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algn="ctr"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2100" dirty="0">
                <a:solidFill>
                  <a:schemeClr val="bg1">
                    <a:lumMod val="95000"/>
                  </a:schemeClr>
                </a:solidFill>
                <a:ea typeface="+mn-ea"/>
                <a:sym typeface="宋体" panose="02010600030101010101" pitchFamily="2" charset="-122"/>
              </a:endParaRPr>
            </a:p>
          </p:txBody>
        </p:sp>
        <p:sp>
          <p:nvSpPr>
            <p:cNvPr id="22" name="文本框 42"/>
            <p:cNvSpPr>
              <a:spLocks noChangeArrowheads="1"/>
            </p:cNvSpPr>
            <p:nvPr/>
          </p:nvSpPr>
          <p:spPr bwMode="auto">
            <a:xfrm>
              <a:off x="10221204" y="2109515"/>
              <a:ext cx="1133944" cy="1061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630" indent="1162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530" indent="2305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430" indent="3448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330" indent="459105" algn="l" defTabSz="683895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algn="ctr"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50" dirty="0">
                  <a:solidFill>
                    <a:schemeClr val="bg1"/>
                  </a:solidFill>
                  <a:ea typeface="+mn-ea"/>
                </a:rPr>
                <a:t>请在此处添加详细描述文本，尽量与标题文本语言风格相符合，语言描述尽量简洁生动。</a:t>
              </a:r>
              <a:endParaRPr lang="zh-CN" altLang="en-US" sz="1050" dirty="0">
                <a:solidFill>
                  <a:schemeClr val="bg1"/>
                </a:solidFill>
                <a:ea typeface="+mn-ea"/>
              </a:endParaRPr>
            </a:p>
          </p:txBody>
        </p:sp>
        <p:grpSp>
          <p:nvGrpSpPr>
            <p:cNvPr id="23" name="组合 22"/>
            <p:cNvGrpSpPr/>
            <p:nvPr/>
          </p:nvGrpSpPr>
          <p:grpSpPr bwMode="auto">
            <a:xfrm>
              <a:off x="7710827" y="4502830"/>
              <a:ext cx="1228725" cy="1227137"/>
              <a:chOff x="2255813" y="4383987"/>
              <a:chExt cx="1638221" cy="1638300"/>
            </a:xfrm>
          </p:grpSpPr>
          <p:sp>
            <p:nvSpPr>
              <p:cNvPr id="27" name="矩形 26"/>
              <p:cNvSpPr>
                <a:spLocks noChangeArrowheads="1"/>
              </p:cNvSpPr>
              <p:nvPr/>
            </p:nvSpPr>
            <p:spPr bwMode="auto">
              <a:xfrm>
                <a:off x="2255813" y="4383987"/>
                <a:ext cx="1638221" cy="1638300"/>
              </a:xfrm>
              <a:prstGeom prst="rect">
                <a:avLst/>
              </a:prstGeom>
              <a:solidFill>
                <a:schemeClr val="bg1">
                  <a:lumMod val="50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2100" dirty="0">
                  <a:solidFill>
                    <a:schemeClr val="bg1">
                      <a:lumMod val="95000"/>
                    </a:schemeClr>
                  </a:solidFill>
                  <a:ea typeface="+mn-ea"/>
                  <a:sym typeface="宋体" panose="02010600030101010101" pitchFamily="2" charset="-122"/>
                </a:endParaRPr>
              </a:p>
            </p:txBody>
          </p:sp>
          <p:sp>
            <p:nvSpPr>
              <p:cNvPr id="28" name="文本框 42"/>
              <p:cNvSpPr>
                <a:spLocks noChangeArrowheads="1"/>
              </p:cNvSpPr>
              <p:nvPr/>
            </p:nvSpPr>
            <p:spPr bwMode="auto">
              <a:xfrm>
                <a:off x="2358427" y="4511908"/>
                <a:ext cx="1497608" cy="14165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ea typeface="+mn-ea"/>
                  </a:rPr>
                  <a:t>请在此处添加详细描述文本，尽量与标题文本语言风格相符合，语言描述尽量简洁生动。</a:t>
                </a:r>
                <a:endParaRPr lang="zh-CN" altLang="en-US" sz="1050" dirty="0">
                  <a:solidFill>
                    <a:schemeClr val="bg1"/>
                  </a:solidFill>
                  <a:ea typeface="+mn-ea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 bwMode="auto">
            <a:xfrm>
              <a:off x="8930027" y="3264580"/>
              <a:ext cx="1228725" cy="1228725"/>
              <a:chOff x="2255813" y="4383987"/>
              <a:chExt cx="1638221" cy="1638300"/>
            </a:xfrm>
          </p:grpSpPr>
          <p:sp>
            <p:nvSpPr>
              <p:cNvPr id="25" name="矩形 24"/>
              <p:cNvSpPr>
                <a:spLocks noChangeArrowheads="1"/>
              </p:cNvSpPr>
              <p:nvPr/>
            </p:nvSpPr>
            <p:spPr bwMode="auto">
              <a:xfrm>
                <a:off x="2255813" y="4383987"/>
                <a:ext cx="1638221" cy="1638300"/>
              </a:xfrm>
              <a:prstGeom prst="rect">
                <a:avLst/>
              </a:prstGeom>
              <a:solidFill>
                <a:schemeClr val="bg1">
                  <a:lumMod val="50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2100" dirty="0">
                  <a:solidFill>
                    <a:schemeClr val="bg1">
                      <a:lumMod val="95000"/>
                    </a:schemeClr>
                  </a:solidFill>
                  <a:ea typeface="+mn-ea"/>
                  <a:sym typeface="宋体" panose="02010600030101010101" pitchFamily="2" charset="-122"/>
                </a:endParaRPr>
              </a:p>
            </p:txBody>
          </p:sp>
          <p:sp>
            <p:nvSpPr>
              <p:cNvPr id="26" name="文本框 42"/>
              <p:cNvSpPr>
                <a:spLocks noChangeArrowheads="1"/>
              </p:cNvSpPr>
              <p:nvPr/>
            </p:nvSpPr>
            <p:spPr bwMode="auto">
              <a:xfrm>
                <a:off x="2316421" y="4473920"/>
                <a:ext cx="1536626" cy="14147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 dirty="0">
                    <a:solidFill>
                      <a:schemeClr val="bg1">
                        <a:lumMod val="95000"/>
                      </a:schemeClr>
                    </a:solidFill>
                    <a:ea typeface="+mn-ea"/>
                  </a:rPr>
                  <a:t>请在此处添加详细描述文本，尽量与标题文本语言风格相符合，语言描述尽量简洁生动。</a:t>
                </a:r>
                <a:endParaRPr lang="zh-CN" altLang="en-US" sz="10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38678" y="2213204"/>
            <a:ext cx="2724150" cy="1581150"/>
            <a:chOff x="981528" y="2708504"/>
            <a:chExt cx="2724150" cy="1581150"/>
          </a:xfrm>
        </p:grpSpPr>
        <p:sp>
          <p:nvSpPr>
            <p:cNvPr id="3" name="Freeform 16"/>
            <p:cNvSpPr/>
            <p:nvPr/>
          </p:nvSpPr>
          <p:spPr bwMode="auto">
            <a:xfrm>
              <a:off x="981528" y="2708504"/>
              <a:ext cx="2724150" cy="1581150"/>
            </a:xfrm>
            <a:custGeom>
              <a:avLst/>
              <a:gdLst>
                <a:gd name="T0" fmla="*/ 0 w 1716"/>
                <a:gd name="T1" fmla="*/ 0 h 996"/>
                <a:gd name="T2" fmla="*/ 0 w 1716"/>
                <a:gd name="T3" fmla="*/ 751 h 996"/>
                <a:gd name="T4" fmla="*/ 187 w 1716"/>
                <a:gd name="T5" fmla="*/ 751 h 996"/>
                <a:gd name="T6" fmla="*/ 187 w 1716"/>
                <a:gd name="T7" fmla="*/ 996 h 996"/>
                <a:gd name="T8" fmla="*/ 425 w 1716"/>
                <a:gd name="T9" fmla="*/ 751 h 996"/>
                <a:gd name="T10" fmla="*/ 1716 w 1716"/>
                <a:gd name="T11" fmla="*/ 751 h 996"/>
                <a:gd name="T12" fmla="*/ 1716 w 1716"/>
                <a:gd name="T13" fmla="*/ 0 h 996"/>
                <a:gd name="T14" fmla="*/ 0 w 1716"/>
                <a:gd name="T15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16" h="996">
                  <a:moveTo>
                    <a:pt x="0" y="0"/>
                  </a:moveTo>
                  <a:lnTo>
                    <a:pt x="0" y="751"/>
                  </a:lnTo>
                  <a:lnTo>
                    <a:pt x="187" y="751"/>
                  </a:lnTo>
                  <a:lnTo>
                    <a:pt x="187" y="996"/>
                  </a:lnTo>
                  <a:lnTo>
                    <a:pt x="425" y="751"/>
                  </a:lnTo>
                  <a:lnTo>
                    <a:pt x="1716" y="751"/>
                  </a:lnTo>
                  <a:lnTo>
                    <a:pt x="17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94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365702" y="2887028"/>
              <a:ext cx="206662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45553" y="2213204"/>
            <a:ext cx="2319337" cy="1581150"/>
            <a:chOff x="5188403" y="2708504"/>
            <a:chExt cx="2319337" cy="1581150"/>
          </a:xfrm>
        </p:grpSpPr>
        <p:sp>
          <p:nvSpPr>
            <p:cNvPr id="6" name="Freeform 12"/>
            <p:cNvSpPr/>
            <p:nvPr/>
          </p:nvSpPr>
          <p:spPr bwMode="auto">
            <a:xfrm>
              <a:off x="5188403" y="2708504"/>
              <a:ext cx="2319337" cy="1581150"/>
            </a:xfrm>
            <a:custGeom>
              <a:avLst/>
              <a:gdLst>
                <a:gd name="T0" fmla="*/ 0 w 1461"/>
                <a:gd name="T1" fmla="*/ 0 h 996"/>
                <a:gd name="T2" fmla="*/ 0 w 1461"/>
                <a:gd name="T3" fmla="*/ 751 h 996"/>
                <a:gd name="T4" fmla="*/ 136 w 1461"/>
                <a:gd name="T5" fmla="*/ 751 h 996"/>
                <a:gd name="T6" fmla="*/ 136 w 1461"/>
                <a:gd name="T7" fmla="*/ 996 h 996"/>
                <a:gd name="T8" fmla="*/ 374 w 1461"/>
                <a:gd name="T9" fmla="*/ 751 h 996"/>
                <a:gd name="T10" fmla="*/ 1461 w 1461"/>
                <a:gd name="T11" fmla="*/ 751 h 996"/>
                <a:gd name="T12" fmla="*/ 1461 w 1461"/>
                <a:gd name="T13" fmla="*/ 0 h 996"/>
                <a:gd name="T14" fmla="*/ 0 w 1461"/>
                <a:gd name="T15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1" h="996">
                  <a:moveTo>
                    <a:pt x="0" y="0"/>
                  </a:moveTo>
                  <a:lnTo>
                    <a:pt x="0" y="751"/>
                  </a:lnTo>
                  <a:lnTo>
                    <a:pt x="136" y="751"/>
                  </a:lnTo>
                  <a:lnTo>
                    <a:pt x="136" y="996"/>
                  </a:lnTo>
                  <a:lnTo>
                    <a:pt x="374" y="751"/>
                  </a:lnTo>
                  <a:lnTo>
                    <a:pt x="1461" y="751"/>
                  </a:lnTo>
                  <a:lnTo>
                    <a:pt x="14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4F8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/>
            </a:p>
          </p:txBody>
        </p:sp>
        <p:sp>
          <p:nvSpPr>
            <p:cNvPr id="7" name="矩形 6"/>
            <p:cNvSpPr/>
            <p:nvPr/>
          </p:nvSpPr>
          <p:spPr>
            <a:xfrm>
              <a:off x="5413805" y="2909421"/>
              <a:ext cx="19771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672841" y="2213204"/>
            <a:ext cx="2319337" cy="1581150"/>
            <a:chOff x="7615691" y="2708504"/>
            <a:chExt cx="2319337" cy="1581150"/>
          </a:xfrm>
        </p:grpSpPr>
        <p:sp>
          <p:nvSpPr>
            <p:cNvPr id="9" name="Freeform 15"/>
            <p:cNvSpPr/>
            <p:nvPr/>
          </p:nvSpPr>
          <p:spPr bwMode="auto">
            <a:xfrm>
              <a:off x="7615691" y="2708504"/>
              <a:ext cx="2319337" cy="1581150"/>
            </a:xfrm>
            <a:custGeom>
              <a:avLst/>
              <a:gdLst>
                <a:gd name="T0" fmla="*/ 0 w 1461"/>
                <a:gd name="T1" fmla="*/ 0 h 996"/>
                <a:gd name="T2" fmla="*/ 0 w 1461"/>
                <a:gd name="T3" fmla="*/ 751 h 996"/>
                <a:gd name="T4" fmla="*/ 153 w 1461"/>
                <a:gd name="T5" fmla="*/ 751 h 996"/>
                <a:gd name="T6" fmla="*/ 153 w 1461"/>
                <a:gd name="T7" fmla="*/ 996 h 996"/>
                <a:gd name="T8" fmla="*/ 391 w 1461"/>
                <a:gd name="T9" fmla="*/ 751 h 996"/>
                <a:gd name="T10" fmla="*/ 1461 w 1461"/>
                <a:gd name="T11" fmla="*/ 751 h 996"/>
                <a:gd name="T12" fmla="*/ 1461 w 1461"/>
                <a:gd name="T13" fmla="*/ 0 h 996"/>
                <a:gd name="T14" fmla="*/ 0 w 1461"/>
                <a:gd name="T15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1" h="996">
                  <a:moveTo>
                    <a:pt x="0" y="0"/>
                  </a:moveTo>
                  <a:lnTo>
                    <a:pt x="0" y="751"/>
                  </a:lnTo>
                  <a:lnTo>
                    <a:pt x="153" y="751"/>
                  </a:lnTo>
                  <a:lnTo>
                    <a:pt x="153" y="996"/>
                  </a:lnTo>
                  <a:lnTo>
                    <a:pt x="391" y="751"/>
                  </a:lnTo>
                  <a:lnTo>
                    <a:pt x="1461" y="751"/>
                  </a:lnTo>
                  <a:lnTo>
                    <a:pt x="14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428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/>
            </a:p>
          </p:txBody>
        </p:sp>
        <p:sp>
          <p:nvSpPr>
            <p:cNvPr id="10" name="矩形 9"/>
            <p:cNvSpPr/>
            <p:nvPr/>
          </p:nvSpPr>
          <p:spPr>
            <a:xfrm>
              <a:off x="7882688" y="2879189"/>
              <a:ext cx="19802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43791" y="2213204"/>
            <a:ext cx="1293812" cy="1581150"/>
            <a:chOff x="3786641" y="2708504"/>
            <a:chExt cx="1293812" cy="1581150"/>
          </a:xfrm>
        </p:grpSpPr>
        <p:sp>
          <p:nvSpPr>
            <p:cNvPr id="12" name="Freeform 13"/>
            <p:cNvSpPr/>
            <p:nvPr/>
          </p:nvSpPr>
          <p:spPr bwMode="auto">
            <a:xfrm>
              <a:off x="3786641" y="2708504"/>
              <a:ext cx="1293812" cy="1581150"/>
            </a:xfrm>
            <a:custGeom>
              <a:avLst/>
              <a:gdLst>
                <a:gd name="T0" fmla="*/ 0 w 815"/>
                <a:gd name="T1" fmla="*/ 0 h 996"/>
                <a:gd name="T2" fmla="*/ 0 w 815"/>
                <a:gd name="T3" fmla="*/ 751 h 996"/>
                <a:gd name="T4" fmla="*/ 170 w 815"/>
                <a:gd name="T5" fmla="*/ 751 h 996"/>
                <a:gd name="T6" fmla="*/ 170 w 815"/>
                <a:gd name="T7" fmla="*/ 996 h 996"/>
                <a:gd name="T8" fmla="*/ 391 w 815"/>
                <a:gd name="T9" fmla="*/ 751 h 996"/>
                <a:gd name="T10" fmla="*/ 815 w 815"/>
                <a:gd name="T11" fmla="*/ 751 h 996"/>
                <a:gd name="T12" fmla="*/ 815 w 815"/>
                <a:gd name="T13" fmla="*/ 0 h 996"/>
                <a:gd name="T14" fmla="*/ 0 w 815"/>
                <a:gd name="T15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5" h="996">
                  <a:moveTo>
                    <a:pt x="0" y="0"/>
                  </a:moveTo>
                  <a:lnTo>
                    <a:pt x="0" y="751"/>
                  </a:lnTo>
                  <a:lnTo>
                    <a:pt x="170" y="751"/>
                  </a:lnTo>
                  <a:lnTo>
                    <a:pt x="170" y="996"/>
                  </a:lnTo>
                  <a:lnTo>
                    <a:pt x="391" y="751"/>
                  </a:lnTo>
                  <a:lnTo>
                    <a:pt x="815" y="751"/>
                  </a:lnTo>
                  <a:lnTo>
                    <a:pt x="8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79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3" name="组合 12"/>
            <p:cNvGrpSpPr>
              <a:grpSpLocks noChangeAspect="1"/>
            </p:cNvGrpSpPr>
            <p:nvPr/>
          </p:nvGrpSpPr>
          <p:grpSpPr bwMode="auto">
            <a:xfrm>
              <a:off x="4190849" y="3031196"/>
              <a:ext cx="485395" cy="467883"/>
              <a:chOff x="7019925" y="5499100"/>
              <a:chExt cx="312738" cy="301626"/>
            </a:xfrm>
            <a:solidFill>
              <a:schemeClr val="bg1"/>
            </a:solidFill>
          </p:grpSpPr>
          <p:sp>
            <p:nvSpPr>
              <p:cNvPr id="14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5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10100128" y="2213204"/>
            <a:ext cx="1293812" cy="1581150"/>
            <a:chOff x="10042978" y="2708504"/>
            <a:chExt cx="1293812" cy="1581150"/>
          </a:xfrm>
        </p:grpSpPr>
        <p:sp>
          <p:nvSpPr>
            <p:cNvPr id="17" name="Freeform 14"/>
            <p:cNvSpPr/>
            <p:nvPr/>
          </p:nvSpPr>
          <p:spPr bwMode="auto">
            <a:xfrm>
              <a:off x="10042978" y="2708504"/>
              <a:ext cx="1293812" cy="1581150"/>
            </a:xfrm>
            <a:custGeom>
              <a:avLst/>
              <a:gdLst>
                <a:gd name="T0" fmla="*/ 0 w 815"/>
                <a:gd name="T1" fmla="*/ 0 h 996"/>
                <a:gd name="T2" fmla="*/ 0 w 815"/>
                <a:gd name="T3" fmla="*/ 751 h 996"/>
                <a:gd name="T4" fmla="*/ 153 w 815"/>
                <a:gd name="T5" fmla="*/ 751 h 996"/>
                <a:gd name="T6" fmla="*/ 153 w 815"/>
                <a:gd name="T7" fmla="*/ 996 h 996"/>
                <a:gd name="T8" fmla="*/ 391 w 815"/>
                <a:gd name="T9" fmla="*/ 751 h 996"/>
                <a:gd name="T10" fmla="*/ 815 w 815"/>
                <a:gd name="T11" fmla="*/ 751 h 996"/>
                <a:gd name="T12" fmla="*/ 815 w 815"/>
                <a:gd name="T13" fmla="*/ 0 h 996"/>
                <a:gd name="T14" fmla="*/ 0 w 815"/>
                <a:gd name="T15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5" h="996">
                  <a:moveTo>
                    <a:pt x="0" y="0"/>
                  </a:moveTo>
                  <a:lnTo>
                    <a:pt x="0" y="751"/>
                  </a:lnTo>
                  <a:lnTo>
                    <a:pt x="153" y="751"/>
                  </a:lnTo>
                  <a:lnTo>
                    <a:pt x="153" y="996"/>
                  </a:lnTo>
                  <a:lnTo>
                    <a:pt x="391" y="751"/>
                  </a:lnTo>
                  <a:lnTo>
                    <a:pt x="815" y="751"/>
                  </a:lnTo>
                  <a:lnTo>
                    <a:pt x="8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9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8" name="组合 17"/>
            <p:cNvGrpSpPr>
              <a:grpSpLocks noChangeAspect="1"/>
            </p:cNvGrpSpPr>
            <p:nvPr/>
          </p:nvGrpSpPr>
          <p:grpSpPr bwMode="auto">
            <a:xfrm>
              <a:off x="10393360" y="3031196"/>
              <a:ext cx="540027" cy="521360"/>
              <a:chOff x="7493000" y="1820863"/>
              <a:chExt cx="233363" cy="225425"/>
            </a:xfrm>
            <a:solidFill>
              <a:schemeClr val="bg1"/>
            </a:solidFill>
          </p:grpSpPr>
          <p:sp>
            <p:nvSpPr>
              <p:cNvPr id="19" name="Freeform 315"/>
              <p:cNvSpPr/>
              <p:nvPr/>
            </p:nvSpPr>
            <p:spPr bwMode="auto">
              <a:xfrm>
                <a:off x="7624763" y="1947863"/>
                <a:ext cx="93663" cy="98425"/>
              </a:xfrm>
              <a:custGeom>
                <a:avLst/>
                <a:gdLst>
                  <a:gd name="T0" fmla="*/ 25 w 25"/>
                  <a:gd name="T1" fmla="*/ 3 h 26"/>
                  <a:gd name="T2" fmla="*/ 20 w 25"/>
                  <a:gd name="T3" fmla="*/ 6 h 26"/>
                  <a:gd name="T4" fmla="*/ 7 w 25"/>
                  <a:gd name="T5" fmla="*/ 6 h 26"/>
                  <a:gd name="T6" fmla="*/ 7 w 25"/>
                  <a:gd name="T7" fmla="*/ 0 h 26"/>
                  <a:gd name="T8" fmla="*/ 0 w 25"/>
                  <a:gd name="T9" fmla="*/ 13 h 26"/>
                  <a:gd name="T10" fmla="*/ 7 w 25"/>
                  <a:gd name="T11" fmla="*/ 26 h 26"/>
                  <a:gd name="T12" fmla="*/ 7 w 25"/>
                  <a:gd name="T13" fmla="*/ 19 h 26"/>
                  <a:gd name="T14" fmla="*/ 14 w 25"/>
                  <a:gd name="T15" fmla="*/ 19 h 26"/>
                  <a:gd name="T16" fmla="*/ 25 w 25"/>
                  <a:gd name="T1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25" y="3"/>
                    </a:moveTo>
                    <a:cubicBezTo>
                      <a:pt x="25" y="3"/>
                      <a:pt x="22" y="6"/>
                      <a:pt x="20" y="6"/>
                    </a:cubicBezTo>
                    <a:cubicBezTo>
                      <a:pt x="18" y="6"/>
                      <a:pt x="7" y="6"/>
                      <a:pt x="7" y="6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9" y="21"/>
                      <a:pt x="2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44" tIns="34272" rIns="68544" bIns="34272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  <p:sp>
            <p:nvSpPr>
              <p:cNvPr id="20" name="Freeform 316"/>
              <p:cNvSpPr/>
              <p:nvPr/>
            </p:nvSpPr>
            <p:spPr bwMode="auto">
              <a:xfrm>
                <a:off x="7651750" y="1884363"/>
                <a:ext cx="74613" cy="87313"/>
              </a:xfrm>
              <a:custGeom>
                <a:avLst/>
                <a:gdLst>
                  <a:gd name="T0" fmla="*/ 0 w 20"/>
                  <a:gd name="T1" fmla="*/ 6 h 23"/>
                  <a:gd name="T2" fmla="*/ 11 w 20"/>
                  <a:gd name="T3" fmla="*/ 0 h 23"/>
                  <a:gd name="T4" fmla="*/ 18 w 20"/>
                  <a:gd name="T5" fmla="*/ 12 h 23"/>
                  <a:gd name="T6" fmla="*/ 16 w 20"/>
                  <a:gd name="T7" fmla="*/ 20 h 23"/>
                  <a:gd name="T8" fmla="*/ 7 w 20"/>
                  <a:gd name="T9" fmla="*/ 18 h 23"/>
                  <a:gd name="T10" fmla="*/ 0 w 20"/>
                  <a:gd name="T11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0" y="6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20" y="17"/>
                      <a:pt x="16" y="20"/>
                    </a:cubicBezTo>
                    <a:cubicBezTo>
                      <a:pt x="11" y="23"/>
                      <a:pt x="7" y="18"/>
                      <a:pt x="7" y="18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44" tIns="34272" rIns="68544" bIns="34272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  <p:sp>
            <p:nvSpPr>
              <p:cNvPr id="21" name="Freeform 317"/>
              <p:cNvSpPr/>
              <p:nvPr/>
            </p:nvSpPr>
            <p:spPr bwMode="auto">
              <a:xfrm>
                <a:off x="7493000" y="1906588"/>
                <a:ext cx="95250" cy="101600"/>
              </a:xfrm>
              <a:custGeom>
                <a:avLst/>
                <a:gdLst>
                  <a:gd name="T0" fmla="*/ 13 w 25"/>
                  <a:gd name="T1" fmla="*/ 27 h 27"/>
                  <a:gd name="T2" fmla="*/ 12 w 25"/>
                  <a:gd name="T3" fmla="*/ 21 h 27"/>
                  <a:gd name="T4" fmla="*/ 19 w 25"/>
                  <a:gd name="T5" fmla="*/ 10 h 27"/>
                  <a:gd name="T6" fmla="*/ 25 w 25"/>
                  <a:gd name="T7" fmla="*/ 13 h 27"/>
                  <a:gd name="T8" fmla="*/ 17 w 25"/>
                  <a:gd name="T9" fmla="*/ 1 h 27"/>
                  <a:gd name="T10" fmla="*/ 2 w 25"/>
                  <a:gd name="T11" fmla="*/ 0 h 27"/>
                  <a:gd name="T12" fmla="*/ 8 w 25"/>
                  <a:gd name="T13" fmla="*/ 3 h 27"/>
                  <a:gd name="T14" fmla="*/ 5 w 25"/>
                  <a:gd name="T15" fmla="*/ 9 h 27"/>
                  <a:gd name="T16" fmla="*/ 13 w 25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13" y="27"/>
                    </a:moveTo>
                    <a:cubicBezTo>
                      <a:pt x="13" y="27"/>
                      <a:pt x="11" y="23"/>
                      <a:pt x="12" y="21"/>
                    </a:cubicBezTo>
                    <a:cubicBezTo>
                      <a:pt x="13" y="19"/>
                      <a:pt x="19" y="10"/>
                      <a:pt x="19" y="10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0" y="13"/>
                      <a:pt x="1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44" tIns="34272" rIns="68544" bIns="34272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  <p:sp>
            <p:nvSpPr>
              <p:cNvPr id="22" name="Freeform 318"/>
              <p:cNvSpPr/>
              <p:nvPr/>
            </p:nvSpPr>
            <p:spPr bwMode="auto">
              <a:xfrm>
                <a:off x="7546975" y="1978025"/>
                <a:ext cx="74613" cy="46038"/>
              </a:xfrm>
              <a:custGeom>
                <a:avLst/>
                <a:gdLst>
                  <a:gd name="T0" fmla="*/ 20 w 20"/>
                  <a:gd name="T1" fmla="*/ 0 h 12"/>
                  <a:gd name="T2" fmla="*/ 20 w 20"/>
                  <a:gd name="T3" fmla="*/ 12 h 12"/>
                  <a:gd name="T4" fmla="*/ 7 w 20"/>
                  <a:gd name="T5" fmla="*/ 12 h 12"/>
                  <a:gd name="T6" fmla="*/ 1 w 20"/>
                  <a:gd name="T7" fmla="*/ 6 h 12"/>
                  <a:gd name="T8" fmla="*/ 7 w 20"/>
                  <a:gd name="T9" fmla="*/ 0 h 12"/>
                  <a:gd name="T10" fmla="*/ 20 w 2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2">
                    <a:moveTo>
                      <a:pt x="20" y="0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2"/>
                      <a:pt x="1" y="12"/>
                      <a:pt x="1" y="6"/>
                    </a:cubicBezTo>
                    <a:cubicBezTo>
                      <a:pt x="0" y="1"/>
                      <a:pt x="7" y="0"/>
                      <a:pt x="7" y="0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44" tIns="34272" rIns="68544" bIns="34272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  <p:sp>
            <p:nvSpPr>
              <p:cNvPr id="23" name="Freeform 319"/>
              <p:cNvSpPr/>
              <p:nvPr/>
            </p:nvSpPr>
            <p:spPr bwMode="auto">
              <a:xfrm>
                <a:off x="7588250" y="1820863"/>
                <a:ext cx="107950" cy="74613"/>
              </a:xfrm>
              <a:custGeom>
                <a:avLst/>
                <a:gdLst>
                  <a:gd name="T0" fmla="*/ 0 w 29"/>
                  <a:gd name="T1" fmla="*/ 2 h 20"/>
                  <a:gd name="T2" fmla="*/ 6 w 29"/>
                  <a:gd name="T3" fmla="*/ 5 h 20"/>
                  <a:gd name="T4" fmla="*/ 12 w 29"/>
                  <a:gd name="T5" fmla="*/ 17 h 20"/>
                  <a:gd name="T6" fmla="*/ 7 w 29"/>
                  <a:gd name="T7" fmla="*/ 20 h 20"/>
                  <a:gd name="T8" fmla="*/ 21 w 29"/>
                  <a:gd name="T9" fmla="*/ 19 h 20"/>
                  <a:gd name="T10" fmla="*/ 29 w 29"/>
                  <a:gd name="T11" fmla="*/ 7 h 20"/>
                  <a:gd name="T12" fmla="*/ 23 w 29"/>
                  <a:gd name="T13" fmla="*/ 11 h 20"/>
                  <a:gd name="T14" fmla="*/ 20 w 29"/>
                  <a:gd name="T15" fmla="*/ 5 h 20"/>
                  <a:gd name="T16" fmla="*/ 0 w 29"/>
                  <a:gd name="T1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0">
                    <a:moveTo>
                      <a:pt x="0" y="2"/>
                    </a:moveTo>
                    <a:cubicBezTo>
                      <a:pt x="0" y="2"/>
                      <a:pt x="5" y="4"/>
                      <a:pt x="6" y="5"/>
                    </a:cubicBezTo>
                    <a:cubicBezTo>
                      <a:pt x="7" y="7"/>
                      <a:pt x="12" y="17"/>
                      <a:pt x="12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19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44" tIns="34272" rIns="68544" bIns="34272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  <p:sp>
            <p:nvSpPr>
              <p:cNvPr id="24" name="Freeform 320"/>
              <p:cNvSpPr/>
              <p:nvPr/>
            </p:nvSpPr>
            <p:spPr bwMode="auto">
              <a:xfrm>
                <a:off x="7535863" y="1828800"/>
                <a:ext cx="74613" cy="85725"/>
              </a:xfrm>
              <a:custGeom>
                <a:avLst/>
                <a:gdLst>
                  <a:gd name="T0" fmla="*/ 11 w 20"/>
                  <a:gd name="T1" fmla="*/ 23 h 23"/>
                  <a:gd name="T2" fmla="*/ 0 w 20"/>
                  <a:gd name="T3" fmla="*/ 16 h 23"/>
                  <a:gd name="T4" fmla="*/ 7 w 20"/>
                  <a:gd name="T5" fmla="*/ 5 h 23"/>
                  <a:gd name="T6" fmla="*/ 15 w 20"/>
                  <a:gd name="T7" fmla="*/ 3 h 23"/>
                  <a:gd name="T8" fmla="*/ 18 w 20"/>
                  <a:gd name="T9" fmla="*/ 11 h 23"/>
                  <a:gd name="T10" fmla="*/ 11 w 20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11" y="23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10" y="0"/>
                      <a:pt x="15" y="3"/>
                    </a:cubicBezTo>
                    <a:cubicBezTo>
                      <a:pt x="20" y="5"/>
                      <a:pt x="18" y="11"/>
                      <a:pt x="18" y="11"/>
                    </a:cubicBezTo>
                    <a:lnTo>
                      <a:pt x="1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44" tIns="34272" rIns="68544" bIns="34272"/>
              <a:lstStyle>
                <a:defPPr>
                  <a:defRPr lang="zh-CN"/>
                </a:defPPr>
                <a:lvl1pPr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630" indent="1162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530" indent="2305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430" indent="3448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330" indent="459105" algn="l" defTabSz="683895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1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ea typeface="+mn-ea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864431" y="4066610"/>
            <a:ext cx="10325176" cy="775929"/>
            <a:chOff x="807281" y="4561910"/>
            <a:chExt cx="10325176" cy="775929"/>
          </a:xfrm>
        </p:grpSpPr>
        <p:cxnSp>
          <p:nvCxnSpPr>
            <p:cNvPr id="31" name="直接连接符 30"/>
            <p:cNvCxnSpPr>
              <a:stCxn id="26" idx="6"/>
              <a:endCxn id="30" idx="6"/>
            </p:cNvCxnSpPr>
            <p:nvPr/>
          </p:nvCxnSpPr>
          <p:spPr>
            <a:xfrm>
              <a:off x="1365702" y="4653985"/>
              <a:ext cx="9027658" cy="0"/>
            </a:xfrm>
            <a:prstGeom prst="line">
              <a:avLst/>
            </a:prstGeom>
            <a:ln w="12700">
              <a:solidFill>
                <a:srgbClr val="0077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7"/>
            <p:cNvSpPr>
              <a:spLocks noChangeArrowheads="1"/>
            </p:cNvSpPr>
            <p:nvPr/>
          </p:nvSpPr>
          <p:spPr bwMode="auto">
            <a:xfrm>
              <a:off x="1186813" y="4561910"/>
              <a:ext cx="178889" cy="184150"/>
            </a:xfrm>
            <a:prstGeom prst="ellipse">
              <a:avLst/>
            </a:prstGeom>
            <a:solidFill>
              <a:srgbClr val="3F94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8"/>
            <p:cNvSpPr>
              <a:spLocks noChangeArrowheads="1"/>
            </p:cNvSpPr>
            <p:nvPr/>
          </p:nvSpPr>
          <p:spPr bwMode="auto">
            <a:xfrm>
              <a:off x="3952238" y="4561910"/>
              <a:ext cx="178889" cy="184150"/>
            </a:xfrm>
            <a:prstGeom prst="ellipse">
              <a:avLst/>
            </a:prstGeom>
            <a:solidFill>
              <a:srgbClr val="3F94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9"/>
            <p:cNvSpPr>
              <a:spLocks noChangeArrowheads="1"/>
            </p:cNvSpPr>
            <p:nvPr/>
          </p:nvSpPr>
          <p:spPr bwMode="auto">
            <a:xfrm>
              <a:off x="5285119" y="4561910"/>
              <a:ext cx="193796" cy="184150"/>
            </a:xfrm>
            <a:prstGeom prst="ellipse">
              <a:avLst/>
            </a:prstGeom>
            <a:solidFill>
              <a:srgbClr val="3F94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7750053" y="4561910"/>
              <a:ext cx="193796" cy="184150"/>
            </a:xfrm>
            <a:prstGeom prst="ellipse">
              <a:avLst/>
            </a:prstGeom>
            <a:solidFill>
              <a:srgbClr val="3F94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11"/>
            <p:cNvSpPr>
              <a:spLocks noChangeArrowheads="1"/>
            </p:cNvSpPr>
            <p:nvPr/>
          </p:nvSpPr>
          <p:spPr bwMode="auto">
            <a:xfrm>
              <a:off x="10199564" y="4561910"/>
              <a:ext cx="193796" cy="184150"/>
            </a:xfrm>
            <a:prstGeom prst="ellipse">
              <a:avLst/>
            </a:prstGeom>
            <a:solidFill>
              <a:srgbClr val="3F94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07281" y="4937729"/>
              <a:ext cx="12569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spc="300" dirty="0">
                  <a:solidFill>
                    <a:srgbClr val="1F4E79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1998</a:t>
              </a:r>
              <a:endParaRPr lang="zh-CN" altLang="en-US" sz="2000" b="1" spc="300" dirty="0">
                <a:solidFill>
                  <a:srgbClr val="1F4E79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617396" y="4917836"/>
              <a:ext cx="12569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spc="300" dirty="0">
                  <a:solidFill>
                    <a:srgbClr val="1F4E79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2000</a:t>
              </a:r>
              <a:endParaRPr lang="zh-CN" altLang="en-US" sz="2000" b="1" spc="300" dirty="0">
                <a:solidFill>
                  <a:srgbClr val="1F4E79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002485" y="4916512"/>
              <a:ext cx="12569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spc="300" dirty="0">
                  <a:solidFill>
                    <a:srgbClr val="1F4E79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2005</a:t>
              </a:r>
              <a:endParaRPr lang="zh-CN" altLang="en-US" sz="2000" b="1" spc="300" dirty="0">
                <a:solidFill>
                  <a:srgbClr val="1F4E79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401355" y="4937729"/>
              <a:ext cx="12569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spc="300" dirty="0">
                  <a:solidFill>
                    <a:srgbClr val="1F4E79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2010</a:t>
              </a:r>
              <a:endParaRPr lang="zh-CN" altLang="en-US" sz="2000" b="1" spc="300" dirty="0">
                <a:solidFill>
                  <a:srgbClr val="1F4E79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875480" y="4882368"/>
              <a:ext cx="12569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spc="300" dirty="0">
                  <a:solidFill>
                    <a:srgbClr val="1F4E79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2017</a:t>
              </a:r>
              <a:endParaRPr lang="zh-CN" altLang="en-US" sz="2000" b="1" spc="300" dirty="0">
                <a:solidFill>
                  <a:srgbClr val="1F4E79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Oval 3"/>
          <p:cNvSpPr/>
          <p:nvPr/>
        </p:nvSpPr>
        <p:spPr>
          <a:xfrm>
            <a:off x="865870" y="1869485"/>
            <a:ext cx="1457116" cy="1456553"/>
          </a:xfrm>
          <a:prstGeom prst="ellipse">
            <a:avLst/>
          </a:prstGeom>
          <a:solidFill>
            <a:srgbClr val="3F94BF">
              <a:alpha val="9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/>
          </a:p>
        </p:txBody>
      </p:sp>
      <p:sp>
        <p:nvSpPr>
          <p:cNvPr id="73" name="Oval 14"/>
          <p:cNvSpPr/>
          <p:nvPr/>
        </p:nvSpPr>
        <p:spPr>
          <a:xfrm>
            <a:off x="3694426" y="1877421"/>
            <a:ext cx="1456553" cy="1456553"/>
          </a:xfrm>
          <a:prstGeom prst="ellipse">
            <a:avLst/>
          </a:prstGeom>
          <a:solidFill>
            <a:srgbClr val="374F85">
              <a:alpha val="9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/>
          </a:p>
        </p:txBody>
      </p:sp>
      <p:sp>
        <p:nvSpPr>
          <p:cNvPr id="74" name="Oval 17"/>
          <p:cNvSpPr/>
          <p:nvPr/>
        </p:nvSpPr>
        <p:spPr>
          <a:xfrm>
            <a:off x="6526951" y="1877421"/>
            <a:ext cx="1456553" cy="1456553"/>
          </a:xfrm>
          <a:prstGeom prst="ellipse">
            <a:avLst/>
          </a:prstGeom>
          <a:solidFill>
            <a:srgbClr val="74428D">
              <a:alpha val="9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/>
          </a:p>
        </p:txBody>
      </p:sp>
      <p:sp>
        <p:nvSpPr>
          <p:cNvPr id="75" name="Oval 20"/>
          <p:cNvSpPr/>
          <p:nvPr/>
        </p:nvSpPr>
        <p:spPr>
          <a:xfrm>
            <a:off x="9355507" y="1877421"/>
            <a:ext cx="1456553" cy="1456553"/>
          </a:xfrm>
          <a:prstGeom prst="ellipse">
            <a:avLst/>
          </a:prstGeom>
          <a:solidFill>
            <a:srgbClr val="00779D">
              <a:alpha val="9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419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/>
          </a:p>
        </p:txBody>
      </p:sp>
      <p:sp>
        <p:nvSpPr>
          <p:cNvPr id="76" name="TextBox 23"/>
          <p:cNvSpPr txBox="1">
            <a:spLocks noChangeArrowheads="1"/>
          </p:cNvSpPr>
          <p:nvPr/>
        </p:nvSpPr>
        <p:spPr bwMode="auto">
          <a:xfrm>
            <a:off x="2755542" y="2208371"/>
            <a:ext cx="786505" cy="1230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84" tIns="60941" rIns="121884" bIns="6094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zh-CN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ru-RU" altLang="zh-CN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24"/>
          <p:cNvSpPr txBox="1">
            <a:spLocks noChangeArrowheads="1"/>
          </p:cNvSpPr>
          <p:nvPr/>
        </p:nvSpPr>
        <p:spPr bwMode="auto">
          <a:xfrm>
            <a:off x="5585686" y="2208371"/>
            <a:ext cx="786505" cy="1230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84" tIns="60941" rIns="121884" bIns="6094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zh-CN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ru-RU" altLang="zh-CN" sz="7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25"/>
          <p:cNvSpPr txBox="1">
            <a:spLocks noChangeArrowheads="1"/>
          </p:cNvSpPr>
          <p:nvPr/>
        </p:nvSpPr>
        <p:spPr bwMode="auto">
          <a:xfrm>
            <a:off x="8400751" y="2221864"/>
            <a:ext cx="786505" cy="1230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84" tIns="60941" rIns="121884" bIns="6094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zh-CN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ru-RU" altLang="zh-CN" sz="72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Freeform 124"/>
          <p:cNvSpPr>
            <a:spLocks noChangeArrowheads="1"/>
          </p:cNvSpPr>
          <p:nvPr/>
        </p:nvSpPr>
        <p:spPr bwMode="auto">
          <a:xfrm>
            <a:off x="1207994" y="2221864"/>
            <a:ext cx="830950" cy="802258"/>
          </a:xfrm>
          <a:custGeom>
            <a:avLst/>
            <a:gdLst>
              <a:gd name="T0" fmla="*/ 359495 w 515"/>
              <a:gd name="T1" fmla="*/ 1531667 h 498"/>
              <a:gd name="T2" fmla="*/ 359495 w 515"/>
              <a:gd name="T3" fmla="*/ 1531667 h 498"/>
              <a:gd name="T4" fmla="*/ 81910 w 515"/>
              <a:gd name="T5" fmla="*/ 2136153 h 498"/>
              <a:gd name="T6" fmla="*/ 769047 w 515"/>
              <a:gd name="T7" fmla="*/ 1972533 h 498"/>
              <a:gd name="T8" fmla="*/ 728092 w 515"/>
              <a:gd name="T9" fmla="*/ 1572572 h 498"/>
              <a:gd name="T10" fmla="*/ 359495 w 515"/>
              <a:gd name="T11" fmla="*/ 1531667 h 498"/>
              <a:gd name="T12" fmla="*/ 2257084 w 515"/>
              <a:gd name="T13" fmla="*/ 81810 h 498"/>
              <a:gd name="T14" fmla="*/ 2257084 w 515"/>
              <a:gd name="T15" fmla="*/ 81810 h 498"/>
              <a:gd name="T16" fmla="*/ 887362 w 515"/>
              <a:gd name="T17" fmla="*/ 1049896 h 498"/>
              <a:gd name="T18" fmla="*/ 641631 w 515"/>
              <a:gd name="T19" fmla="*/ 1331687 h 498"/>
              <a:gd name="T20" fmla="*/ 682586 w 515"/>
              <a:gd name="T21" fmla="*/ 1368047 h 498"/>
              <a:gd name="T22" fmla="*/ 846407 w 515"/>
              <a:gd name="T23" fmla="*/ 1490762 h 498"/>
              <a:gd name="T24" fmla="*/ 928317 w 515"/>
              <a:gd name="T25" fmla="*/ 1608932 h 498"/>
              <a:gd name="T26" fmla="*/ 969272 w 515"/>
              <a:gd name="T27" fmla="*/ 1649837 h 498"/>
              <a:gd name="T28" fmla="*/ 1251408 w 515"/>
              <a:gd name="T29" fmla="*/ 1408952 h 498"/>
              <a:gd name="T30" fmla="*/ 2257084 w 515"/>
              <a:gd name="T31" fmla="*/ 81810 h 49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15" h="498">
                <a:moveTo>
                  <a:pt x="79" y="337"/>
                </a:moveTo>
                <a:lnTo>
                  <a:pt x="79" y="337"/>
                </a:lnTo>
                <a:cubicBezTo>
                  <a:pt x="44" y="372"/>
                  <a:pt x="71" y="416"/>
                  <a:pt x="18" y="470"/>
                </a:cubicBezTo>
                <a:cubicBezTo>
                  <a:pt x="0" y="497"/>
                  <a:pt x="116" y="487"/>
                  <a:pt x="169" y="434"/>
                </a:cubicBezTo>
                <a:cubicBezTo>
                  <a:pt x="195" y="407"/>
                  <a:pt x="186" y="372"/>
                  <a:pt x="160" y="346"/>
                </a:cubicBezTo>
                <a:cubicBezTo>
                  <a:pt x="132" y="319"/>
                  <a:pt x="97" y="319"/>
                  <a:pt x="79" y="337"/>
                </a:cubicBezTo>
                <a:close/>
                <a:moveTo>
                  <a:pt x="496" y="18"/>
                </a:moveTo>
                <a:lnTo>
                  <a:pt x="496" y="18"/>
                </a:lnTo>
                <a:cubicBezTo>
                  <a:pt x="479" y="0"/>
                  <a:pt x="257" y="168"/>
                  <a:pt x="195" y="231"/>
                </a:cubicBezTo>
                <a:cubicBezTo>
                  <a:pt x="169" y="266"/>
                  <a:pt x="160" y="284"/>
                  <a:pt x="141" y="293"/>
                </a:cubicBezTo>
                <a:cubicBezTo>
                  <a:pt x="141" y="301"/>
                  <a:pt x="150" y="301"/>
                  <a:pt x="150" y="301"/>
                </a:cubicBezTo>
                <a:cubicBezTo>
                  <a:pt x="160" y="310"/>
                  <a:pt x="169" y="310"/>
                  <a:pt x="186" y="328"/>
                </a:cubicBezTo>
                <a:cubicBezTo>
                  <a:pt x="195" y="337"/>
                  <a:pt x="204" y="346"/>
                  <a:pt x="204" y="354"/>
                </a:cubicBezTo>
                <a:cubicBezTo>
                  <a:pt x="204" y="363"/>
                  <a:pt x="213" y="363"/>
                  <a:pt x="213" y="363"/>
                </a:cubicBezTo>
                <a:cubicBezTo>
                  <a:pt x="230" y="354"/>
                  <a:pt x="248" y="337"/>
                  <a:pt x="275" y="310"/>
                </a:cubicBezTo>
                <a:cubicBezTo>
                  <a:pt x="336" y="248"/>
                  <a:pt x="514" y="35"/>
                  <a:pt x="496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75"/>
          </a:p>
        </p:txBody>
      </p:sp>
      <p:sp>
        <p:nvSpPr>
          <p:cNvPr id="88" name="Freeform 35"/>
          <p:cNvSpPr>
            <a:spLocks noChangeArrowheads="1"/>
          </p:cNvSpPr>
          <p:nvPr/>
        </p:nvSpPr>
        <p:spPr bwMode="auto">
          <a:xfrm>
            <a:off x="7009489" y="2292498"/>
            <a:ext cx="574970" cy="674549"/>
          </a:xfrm>
          <a:custGeom>
            <a:avLst/>
            <a:gdLst>
              <a:gd name="T0" fmla="*/ 1457925 w 355"/>
              <a:gd name="T1" fmla="*/ 643420 h 417"/>
              <a:gd name="T2" fmla="*/ 1457925 w 355"/>
              <a:gd name="T3" fmla="*/ 643420 h 417"/>
              <a:gd name="T4" fmla="*/ 1252262 w 355"/>
              <a:gd name="T5" fmla="*/ 643420 h 417"/>
              <a:gd name="T6" fmla="*/ 1252262 w 355"/>
              <a:gd name="T7" fmla="*/ 483706 h 417"/>
              <a:gd name="T8" fmla="*/ 804373 w 355"/>
              <a:gd name="T9" fmla="*/ 0 h 417"/>
              <a:gd name="T10" fmla="*/ 361054 w 355"/>
              <a:gd name="T11" fmla="*/ 483706 h 417"/>
              <a:gd name="T12" fmla="*/ 361054 w 355"/>
              <a:gd name="T13" fmla="*/ 643420 h 417"/>
              <a:gd name="T14" fmla="*/ 114257 w 355"/>
              <a:gd name="T15" fmla="*/ 643420 h 417"/>
              <a:gd name="T16" fmla="*/ 0 w 355"/>
              <a:gd name="T17" fmla="*/ 807698 h 417"/>
              <a:gd name="T18" fmla="*/ 0 w 355"/>
              <a:gd name="T19" fmla="*/ 1697534 h 417"/>
              <a:gd name="T20" fmla="*/ 114257 w 355"/>
              <a:gd name="T21" fmla="*/ 1816179 h 417"/>
              <a:gd name="T22" fmla="*/ 242226 w 355"/>
              <a:gd name="T23" fmla="*/ 1857248 h 417"/>
              <a:gd name="T24" fmla="*/ 484452 w 355"/>
              <a:gd name="T25" fmla="*/ 1898318 h 417"/>
              <a:gd name="T26" fmla="*/ 1128864 w 355"/>
              <a:gd name="T27" fmla="*/ 1898318 h 417"/>
              <a:gd name="T28" fmla="*/ 1371090 w 355"/>
              <a:gd name="T29" fmla="*/ 1857248 h 417"/>
              <a:gd name="T30" fmla="*/ 1494488 w 355"/>
              <a:gd name="T31" fmla="*/ 1816179 h 417"/>
              <a:gd name="T32" fmla="*/ 1617886 w 355"/>
              <a:gd name="T33" fmla="*/ 1697534 h 417"/>
              <a:gd name="T34" fmla="*/ 1617886 w 355"/>
              <a:gd name="T35" fmla="*/ 807698 h 417"/>
              <a:gd name="T36" fmla="*/ 1457925 w 355"/>
              <a:gd name="T37" fmla="*/ 643420 h 417"/>
              <a:gd name="T38" fmla="*/ 562147 w 355"/>
              <a:gd name="T39" fmla="*/ 442637 h 417"/>
              <a:gd name="T40" fmla="*/ 562147 w 355"/>
              <a:gd name="T41" fmla="*/ 442637 h 417"/>
              <a:gd name="T42" fmla="*/ 804373 w 355"/>
              <a:gd name="T43" fmla="*/ 200784 h 417"/>
              <a:gd name="T44" fmla="*/ 1046598 w 355"/>
              <a:gd name="T45" fmla="*/ 442637 h 417"/>
              <a:gd name="T46" fmla="*/ 1046598 w 355"/>
              <a:gd name="T47" fmla="*/ 643420 h 417"/>
              <a:gd name="T48" fmla="*/ 562147 w 355"/>
              <a:gd name="T49" fmla="*/ 643420 h 417"/>
              <a:gd name="T50" fmla="*/ 562147 w 355"/>
              <a:gd name="T51" fmla="*/ 442637 h 417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355" h="417">
                <a:moveTo>
                  <a:pt x="319" y="141"/>
                </a:moveTo>
                <a:lnTo>
                  <a:pt x="319" y="141"/>
                </a:lnTo>
                <a:cubicBezTo>
                  <a:pt x="274" y="141"/>
                  <a:pt x="274" y="141"/>
                  <a:pt x="274" y="141"/>
                </a:cubicBezTo>
                <a:cubicBezTo>
                  <a:pt x="274" y="106"/>
                  <a:pt x="274" y="106"/>
                  <a:pt x="274" y="106"/>
                </a:cubicBezTo>
                <a:cubicBezTo>
                  <a:pt x="274" y="35"/>
                  <a:pt x="238" y="0"/>
                  <a:pt x="176" y="0"/>
                </a:cubicBezTo>
                <a:cubicBezTo>
                  <a:pt x="106" y="0"/>
                  <a:pt x="79" y="35"/>
                  <a:pt x="79" y="106"/>
                </a:cubicBezTo>
                <a:cubicBezTo>
                  <a:pt x="79" y="141"/>
                  <a:pt x="79" y="141"/>
                  <a:pt x="79" y="141"/>
                </a:cubicBezTo>
                <a:cubicBezTo>
                  <a:pt x="25" y="141"/>
                  <a:pt x="25" y="141"/>
                  <a:pt x="25" y="141"/>
                </a:cubicBezTo>
                <a:cubicBezTo>
                  <a:pt x="17" y="141"/>
                  <a:pt x="0" y="159"/>
                  <a:pt x="0" y="177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81"/>
                  <a:pt x="17" y="398"/>
                  <a:pt x="25" y="398"/>
                </a:cubicBezTo>
                <a:cubicBezTo>
                  <a:pt x="53" y="407"/>
                  <a:pt x="53" y="407"/>
                  <a:pt x="53" y="407"/>
                </a:cubicBezTo>
                <a:cubicBezTo>
                  <a:pt x="70" y="416"/>
                  <a:pt x="88" y="416"/>
                  <a:pt x="106" y="416"/>
                </a:cubicBezTo>
                <a:cubicBezTo>
                  <a:pt x="247" y="416"/>
                  <a:pt x="247" y="416"/>
                  <a:pt x="247" y="416"/>
                </a:cubicBezTo>
                <a:cubicBezTo>
                  <a:pt x="265" y="416"/>
                  <a:pt x="283" y="416"/>
                  <a:pt x="300" y="407"/>
                </a:cubicBezTo>
                <a:cubicBezTo>
                  <a:pt x="327" y="398"/>
                  <a:pt x="327" y="398"/>
                  <a:pt x="327" y="398"/>
                </a:cubicBezTo>
                <a:cubicBezTo>
                  <a:pt x="336" y="398"/>
                  <a:pt x="354" y="381"/>
                  <a:pt x="354" y="372"/>
                </a:cubicBezTo>
                <a:cubicBezTo>
                  <a:pt x="354" y="177"/>
                  <a:pt x="354" y="177"/>
                  <a:pt x="354" y="177"/>
                </a:cubicBezTo>
                <a:cubicBezTo>
                  <a:pt x="354" y="159"/>
                  <a:pt x="336" y="141"/>
                  <a:pt x="319" y="141"/>
                </a:cubicBezTo>
                <a:close/>
                <a:moveTo>
                  <a:pt x="123" y="97"/>
                </a:moveTo>
                <a:lnTo>
                  <a:pt x="123" y="97"/>
                </a:lnTo>
                <a:cubicBezTo>
                  <a:pt x="123" y="62"/>
                  <a:pt x="150" y="44"/>
                  <a:pt x="176" y="44"/>
                </a:cubicBezTo>
                <a:cubicBezTo>
                  <a:pt x="203" y="44"/>
                  <a:pt x="229" y="62"/>
                  <a:pt x="229" y="97"/>
                </a:cubicBezTo>
                <a:cubicBezTo>
                  <a:pt x="229" y="141"/>
                  <a:pt x="229" y="141"/>
                  <a:pt x="229" y="141"/>
                </a:cubicBezTo>
                <a:cubicBezTo>
                  <a:pt x="123" y="141"/>
                  <a:pt x="123" y="141"/>
                  <a:pt x="123" y="141"/>
                </a:cubicBezTo>
                <a:lnTo>
                  <a:pt x="123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75"/>
          </a:p>
        </p:txBody>
      </p:sp>
      <p:sp>
        <p:nvSpPr>
          <p:cNvPr id="89" name="Freeform 28"/>
          <p:cNvSpPr>
            <a:spLocks noChangeArrowheads="1"/>
          </p:cNvSpPr>
          <p:nvPr/>
        </p:nvSpPr>
        <p:spPr bwMode="auto">
          <a:xfrm>
            <a:off x="4111793" y="2322656"/>
            <a:ext cx="801694" cy="674548"/>
          </a:xfrm>
          <a:custGeom>
            <a:avLst/>
            <a:gdLst>
              <a:gd name="T0" fmla="*/ 563581 w 498"/>
              <a:gd name="T1" fmla="*/ 368737 h 418"/>
              <a:gd name="T2" fmla="*/ 563581 w 498"/>
              <a:gd name="T3" fmla="*/ 368737 h 418"/>
              <a:gd name="T4" fmla="*/ 163620 w 498"/>
              <a:gd name="T5" fmla="*/ 1174496 h 418"/>
              <a:gd name="T6" fmla="*/ 1572572 w 498"/>
              <a:gd name="T7" fmla="*/ 528068 h 418"/>
              <a:gd name="T8" fmla="*/ 40905 w 498"/>
              <a:gd name="T9" fmla="*/ 1738982 h 418"/>
              <a:gd name="T10" fmla="*/ 199980 w 498"/>
              <a:gd name="T11" fmla="*/ 1820923 h 418"/>
              <a:gd name="T12" fmla="*/ 440866 w 498"/>
              <a:gd name="T13" fmla="*/ 1415768 h 418"/>
              <a:gd name="T14" fmla="*/ 1331687 w 498"/>
              <a:gd name="T15" fmla="*/ 1415768 h 418"/>
              <a:gd name="T16" fmla="*/ 2131608 w 498"/>
              <a:gd name="T17" fmla="*/ 327766 h 418"/>
              <a:gd name="T18" fmla="*/ 563581 w 498"/>
              <a:gd name="T19" fmla="*/ 368737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75"/>
          </a:p>
        </p:txBody>
      </p:sp>
      <p:sp>
        <p:nvSpPr>
          <p:cNvPr id="90" name="Freeform 67"/>
          <p:cNvSpPr>
            <a:spLocks noChangeArrowheads="1"/>
          </p:cNvSpPr>
          <p:nvPr/>
        </p:nvSpPr>
        <p:spPr bwMode="auto">
          <a:xfrm>
            <a:off x="9894837" y="2186168"/>
            <a:ext cx="664422" cy="780879"/>
          </a:xfrm>
          <a:custGeom>
            <a:avLst/>
            <a:gdLst>
              <a:gd name="T0" fmla="*/ 1796902 w 453"/>
              <a:gd name="T1" fmla="*/ 768889 h 533"/>
              <a:gd name="T2" fmla="*/ 1796902 w 453"/>
              <a:gd name="T3" fmla="*/ 768889 h 533"/>
              <a:gd name="T4" fmla="*/ 182174 w 453"/>
              <a:gd name="T5" fmla="*/ 661410 h 533"/>
              <a:gd name="T6" fmla="*/ 0 w 453"/>
              <a:gd name="T7" fmla="*/ 735819 h 533"/>
              <a:gd name="T8" fmla="*/ 364349 w 453"/>
              <a:gd name="T9" fmla="*/ 2199189 h 533"/>
              <a:gd name="T10" fmla="*/ 583786 w 453"/>
              <a:gd name="T11" fmla="*/ 2199189 h 533"/>
              <a:gd name="T12" fmla="*/ 401612 w 453"/>
              <a:gd name="T13" fmla="*/ 1467504 h 533"/>
              <a:gd name="T14" fmla="*/ 1834165 w 453"/>
              <a:gd name="T15" fmla="*/ 806094 h 533"/>
              <a:gd name="T16" fmla="*/ 1796902 w 453"/>
              <a:gd name="T17" fmla="*/ 768889 h 53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075"/>
          </a:p>
        </p:txBody>
      </p:sp>
      <p:sp>
        <p:nvSpPr>
          <p:cNvPr id="91" name="矩形 90"/>
          <p:cNvSpPr/>
          <p:nvPr/>
        </p:nvSpPr>
        <p:spPr>
          <a:xfrm>
            <a:off x="706591" y="3553064"/>
            <a:ext cx="18337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3555093" y="3553064"/>
            <a:ext cx="18337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6372191" y="3553064"/>
            <a:ext cx="18337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9213002" y="3553064"/>
            <a:ext cx="18337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74" grpId="0" animBg="1"/>
      <p:bldP spid="75" grpId="0" animBg="1"/>
      <p:bldP spid="76" grpId="0"/>
      <p:bldP spid="77" grpId="0"/>
      <p:bldP spid="78" grpId="0"/>
      <p:bldP spid="91" grpId="0"/>
      <p:bldP spid="92" grpId="0"/>
      <p:bldP spid="93" grpId="0"/>
      <p:bldP spid="9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2611" y="830794"/>
            <a:ext cx="3397389" cy="342246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64290" y="4368800"/>
            <a:ext cx="3714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3854</Words>
  <Application>WPS 演示</Application>
  <PresentationFormat>宽屏</PresentationFormat>
  <Paragraphs>358</Paragraphs>
  <Slides>25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Roboto Regular</vt:lpstr>
      <vt:lpstr>方正姚体</vt:lpstr>
      <vt:lpstr>Arial Unicode MS</vt:lpstr>
      <vt:lpstr>等线</vt:lpstr>
      <vt:lpstr>等线 Light</vt:lpstr>
      <vt:lpstr>Calibri</vt:lpstr>
      <vt:lpstr>Helvetica Neue</vt:lpstr>
      <vt:lpstr>MS PGothic</vt:lpstr>
      <vt:lpstr>Roboto Light</vt:lpstr>
      <vt:lpstr>Roboto Light</vt:lpstr>
      <vt:lpstr>华文细黑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拉普耶鲁</cp:lastModifiedBy>
  <cp:revision>21</cp:revision>
  <dcterms:created xsi:type="dcterms:W3CDTF">2017-04-26T10:24:00Z</dcterms:created>
  <dcterms:modified xsi:type="dcterms:W3CDTF">2018-05-12T01:54:52Z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