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
  </p:notesMasterIdLst>
  <p:handoutMasterIdLst>
    <p:handoutMasterId r:id="rId24"/>
  </p:handoutMasterIdLst>
  <p:sldIdLst>
    <p:sldId id="409" r:id="rId3"/>
    <p:sldId id="411" r:id="rId4"/>
    <p:sldId id="412" r:id="rId5"/>
    <p:sldId id="429" r:id="rId6"/>
    <p:sldId id="416" r:id="rId8"/>
    <p:sldId id="418" r:id="rId9"/>
    <p:sldId id="432" r:id="rId10"/>
    <p:sldId id="431" r:id="rId11"/>
    <p:sldId id="430" r:id="rId12"/>
    <p:sldId id="417" r:id="rId13"/>
    <p:sldId id="433" r:id="rId14"/>
    <p:sldId id="420" r:id="rId15"/>
    <p:sldId id="413" r:id="rId16"/>
    <p:sldId id="421" r:id="rId17"/>
    <p:sldId id="434" r:id="rId18"/>
    <p:sldId id="414" r:id="rId19"/>
    <p:sldId id="419" r:id="rId20"/>
    <p:sldId id="435" r:id="rId21"/>
    <p:sldId id="436" r:id="rId22"/>
    <p:sldId id="410" r:id="rId23"/>
  </p:sldIdLst>
  <p:sldSz cx="12192000" cy="6858000"/>
  <p:notesSz cx="6858000" cy="9144000"/>
  <p:embeddedFontLst>
    <p:embeddedFont>
      <p:font typeface="微软雅黑" panose="020B0503020204020204" pitchFamily="34" charset="-122"/>
      <p:regular r:id="rId28"/>
    </p:embeddedFont>
    <p:embeddedFont>
      <p:font typeface="站酷快乐体" panose="02010600030101010101" charset="-128"/>
      <p:regular r:id="rId29"/>
    </p:embeddedFont>
    <p:embeddedFont>
      <p:font typeface="Agency FB" panose="020B0503020202020204" pitchFamily="34" charset="0"/>
      <p:regular r:id="rId30"/>
      <p:bold r:id="rId31"/>
    </p:embeddedFont>
    <p:embeddedFont>
      <p:font typeface="Arial Unicode MS" panose="020B0604020202020204" pitchFamily="34" charset="-122"/>
      <p:regular r:id="rId32"/>
    </p:embeddedFont>
    <p:embeddedFont>
      <p:font typeface="Impact" panose="020B0806030902050204" pitchFamily="34" charset="0"/>
      <p:regular r:id="rId3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F9F9F6"/>
    <a:srgbClr val="F5C222"/>
    <a:srgbClr val="61C3BB"/>
    <a:srgbClr val="FCFEFD"/>
    <a:srgbClr val="FDFDFD"/>
    <a:srgbClr val="FFFFFF"/>
    <a:srgbClr val="A6A6A6"/>
    <a:srgbClr val="D9D9D0"/>
    <a:srgbClr val="FFD5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font" Target="fonts/font6.fntdata"/><Relationship Id="rId32" Type="http://schemas.openxmlformats.org/officeDocument/2006/relationships/font" Target="fonts/font5.fntdata"/><Relationship Id="rId31" Type="http://schemas.openxmlformats.org/officeDocument/2006/relationships/font" Target="fonts/font4.fntdata"/><Relationship Id="rId30" Type="http://schemas.openxmlformats.org/officeDocument/2006/relationships/font" Target="fonts/font3.fntdata"/><Relationship Id="rId3" Type="http://schemas.openxmlformats.org/officeDocument/2006/relationships/slide" Target="slides/slide1.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Light" panose="020B0502040204020203" charset="-122"/>
              <a:ea typeface="微软雅黑 Light" panose="020B0502040204020203"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微软雅黑 Light" panose="020B0502040204020203" charset="-122"/>
              </a:rPr>
            </a:fld>
            <a:endParaRPr lang="zh-CN" altLang="en-US">
              <a:ea typeface="微软雅黑 Light" panose="020B0502040204020203"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Light" panose="020B0502040204020203" charset="-122"/>
              <a:ea typeface="微软雅黑 Light" panose="020B0502040204020203"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微软雅黑 Light" panose="020B0502040204020203" charset="-122"/>
              </a:rPr>
            </a:fld>
            <a:endParaRPr lang="zh-CN" altLang="en-US">
              <a:ea typeface="微软雅黑 Light" panose="020B0502040204020203"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Light" panose="020B0502040204020203" charset="-122"/>
                <a:ea typeface="微软雅黑 Light" panose="020B0502040204020203"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Light" panose="020B0502040204020203" charset="-122"/>
                <a:ea typeface="微软雅黑 Light" panose="020B0502040204020203"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Light" panose="020B0502040204020203" charset="-122"/>
                <a:ea typeface="微软雅黑 Light" panose="020B0502040204020203"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Light" panose="020B0502040204020203" charset="-122"/>
                <a:ea typeface="微软雅黑 Light" panose="020B0502040204020203"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Light" panose="020B0502040204020203" charset="-122"/>
        <a:ea typeface="微软雅黑 Light" panose="020B0502040204020203" charset="-122"/>
        <a:cs typeface="+mn-cs"/>
      </a:defRPr>
    </a:lvl1pPr>
    <a:lvl2pPr marL="457200" algn="l" defTabSz="914400" rtl="0" eaLnBrk="1" latinLnBrk="0" hangingPunct="1">
      <a:defRPr sz="1200" kern="1200">
        <a:solidFill>
          <a:schemeClr val="tx1"/>
        </a:solidFill>
        <a:latin typeface="微软雅黑 Light" panose="020B0502040204020203" charset="-122"/>
        <a:ea typeface="微软雅黑 Light" panose="020B0502040204020203" charset="-122"/>
        <a:cs typeface="+mn-cs"/>
      </a:defRPr>
    </a:lvl2pPr>
    <a:lvl3pPr marL="914400" algn="l" defTabSz="914400" rtl="0" eaLnBrk="1" latinLnBrk="0" hangingPunct="1">
      <a:defRPr sz="1200" kern="1200">
        <a:solidFill>
          <a:schemeClr val="tx1"/>
        </a:solidFill>
        <a:latin typeface="微软雅黑 Light" panose="020B0502040204020203" charset="-122"/>
        <a:ea typeface="微软雅黑 Light" panose="020B0502040204020203" charset="-122"/>
        <a:cs typeface="+mn-cs"/>
      </a:defRPr>
    </a:lvl3pPr>
    <a:lvl4pPr marL="1371600" algn="l" defTabSz="914400" rtl="0" eaLnBrk="1" latinLnBrk="0" hangingPunct="1">
      <a:defRPr sz="1200" kern="1200">
        <a:solidFill>
          <a:schemeClr val="tx1"/>
        </a:solidFill>
        <a:latin typeface="微软雅黑 Light" panose="020B0502040204020203" charset="-122"/>
        <a:ea typeface="微软雅黑 Light" panose="020B0502040204020203" charset="-122"/>
        <a:cs typeface="+mn-cs"/>
      </a:defRPr>
    </a:lvl4pPr>
    <a:lvl5pPr marL="1828800" algn="l" defTabSz="914400" rtl="0" eaLnBrk="1" latinLnBrk="0" hangingPunct="1">
      <a:defRPr sz="1200" kern="1200">
        <a:solidFill>
          <a:schemeClr val="tx1"/>
        </a:solidFill>
        <a:latin typeface="微软雅黑 Light" panose="020B0502040204020203" charset="-122"/>
        <a:ea typeface="微软雅黑 Light" panose="020B0502040204020203"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Light" panose="020B0502040204020203"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Light" panose="020B0502040204020203"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Light" panose="020B0502040204020203"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Light" panose="020B0502040204020203"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Light" panose="020B0502040204020203"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Light" panose="020B0502040204020203"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Light" panose="020B0502040204020203"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Light" panose="020B0502040204020203"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Light" panose="020B0502040204020203"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Light" panose="020B0502040204020203"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Light" panose="020B0502040204020203"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Light" panose="020B0502040204020203"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Light" panose="020B0502040204020203"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FEFD"/>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Light" panose="020B0502040204020203"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Light" panose="020B0502040204020203"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Light" panose="020B0502040204020203"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Light" panose="020B0502040204020203"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Light" panose="020B0502040204020203"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Light" panose="020B0502040204020203"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Light" panose="020B0502040204020203"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Light" panose="020B0502040204020203"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Light" panose="020B0502040204020203"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3.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5.xml"/><Relationship Id="rId2" Type="http://schemas.openxmlformats.org/officeDocument/2006/relationships/image" Target="../media/image1.jpe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tags" Target="../tags/tag67.xml"/><Relationship Id="rId1"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9.xml"/><Relationship Id="rId2" Type="http://schemas.openxmlformats.org/officeDocument/2006/relationships/image" Target="../media/image1.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image" Target="../media/image5.em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3.xml"/><Relationship Id="rId2" Type="http://schemas.openxmlformats.org/officeDocument/2006/relationships/image" Target="../media/image1.jpe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7.xml"/><Relationship Id="rId2" Type="http://schemas.openxmlformats.org/officeDocument/2006/relationships/image" Target="../media/image1.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0.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2.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0885235b7264fa50e4c57447c4a356d99c0eac71bd949-cXYCLZ_fw658"/>
          <p:cNvPicPr>
            <a:picLocks noChangeAspect="1"/>
          </p:cNvPicPr>
          <p:nvPr/>
        </p:nvPicPr>
        <p:blipFill>
          <a:blip r:embed="rId1"/>
          <a:srcRect r="24941" b="33562"/>
          <a:stretch>
            <a:fillRect/>
          </a:stretch>
        </p:blipFill>
        <p:spPr>
          <a:xfrm flipH="1">
            <a:off x="0" y="0"/>
            <a:ext cx="5628005" cy="6871335"/>
          </a:xfrm>
          <a:prstGeom prst="rect">
            <a:avLst/>
          </a:prstGeom>
        </p:spPr>
      </p:pic>
      <p:pic>
        <p:nvPicPr>
          <p:cNvPr id="7" name="图片 6" descr="56fe26ef477a3"/>
          <p:cNvPicPr>
            <a:picLocks noChangeAspect="1"/>
          </p:cNvPicPr>
          <p:nvPr/>
        </p:nvPicPr>
        <p:blipFill>
          <a:blip r:embed="rId2"/>
          <a:stretch>
            <a:fillRect/>
          </a:stretch>
        </p:blipFill>
        <p:spPr>
          <a:xfrm>
            <a:off x="4320540" y="100965"/>
            <a:ext cx="1532255" cy="1440180"/>
          </a:xfrm>
          <a:prstGeom prst="rect">
            <a:avLst/>
          </a:prstGeom>
        </p:spPr>
      </p:pic>
      <p:sp>
        <p:nvSpPr>
          <p:cNvPr id="9" name="文本框 8"/>
          <p:cNvSpPr txBox="1"/>
          <p:nvPr/>
        </p:nvSpPr>
        <p:spPr>
          <a:xfrm>
            <a:off x="3947795" y="1913890"/>
            <a:ext cx="7851140" cy="1938020"/>
          </a:xfrm>
          <a:prstGeom prst="rect">
            <a:avLst/>
          </a:prstGeom>
          <a:noFill/>
        </p:spPr>
        <p:txBody>
          <a:bodyPr wrap="square" rtlCol="0">
            <a:spAutoFit/>
          </a:bodyPr>
          <a:p>
            <a:pPr algn="r"/>
            <a:r>
              <a:rPr lang="zh-CN" altLang="en-US" sz="6000">
                <a:solidFill>
                  <a:schemeClr val="tx1">
                    <a:lumMod val="75000"/>
                    <a:lumOff val="25000"/>
                  </a:schemeClr>
                </a:solidFill>
                <a:latin typeface="站酷快乐体" panose="02010600030101010101" charset="-128"/>
                <a:ea typeface="站酷快乐体" panose="02010600030101010101" charset="-128"/>
              </a:rPr>
              <a:t>假期安全</a:t>
            </a:r>
            <a:endParaRPr lang="zh-CN" altLang="en-US" sz="6000">
              <a:solidFill>
                <a:schemeClr val="tx1">
                  <a:lumMod val="75000"/>
                  <a:lumOff val="25000"/>
                </a:schemeClr>
              </a:solidFill>
              <a:latin typeface="站酷快乐体" panose="02010600030101010101" charset="-128"/>
              <a:ea typeface="站酷快乐体" panose="02010600030101010101" charset="-128"/>
            </a:endParaRPr>
          </a:p>
          <a:p>
            <a:pPr algn="r"/>
            <a:r>
              <a:rPr lang="zh-CN" altLang="en-US" sz="6000">
                <a:solidFill>
                  <a:schemeClr val="tx1">
                    <a:lumMod val="75000"/>
                    <a:lumOff val="25000"/>
                  </a:schemeClr>
                </a:solidFill>
                <a:latin typeface="站酷快乐体" panose="02010600030101010101" charset="-128"/>
                <a:ea typeface="站酷快乐体" panose="02010600030101010101" charset="-128"/>
              </a:rPr>
              <a:t>卡通教育模板</a:t>
            </a:r>
            <a:endParaRPr lang="zh-CN" altLang="en-US" sz="6000">
              <a:solidFill>
                <a:schemeClr val="tx1">
                  <a:lumMod val="75000"/>
                  <a:lumOff val="25000"/>
                </a:schemeClr>
              </a:solidFill>
              <a:latin typeface="站酷快乐体" panose="02010600030101010101" charset="-128"/>
              <a:ea typeface="站酷快乐体" panose="02010600030101010101" charset="-128"/>
            </a:endParaRPr>
          </a:p>
        </p:txBody>
      </p:sp>
      <p:cxnSp>
        <p:nvCxnSpPr>
          <p:cNvPr id="10" name="直接连接符 9"/>
          <p:cNvCxnSpPr/>
          <p:nvPr/>
        </p:nvCxnSpPr>
        <p:spPr>
          <a:xfrm>
            <a:off x="7956550" y="3978910"/>
            <a:ext cx="3303905"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083550" y="4038600"/>
            <a:ext cx="2929255" cy="368300"/>
          </a:xfrm>
          <a:prstGeom prst="rect">
            <a:avLst/>
          </a:prstGeom>
          <a:noFill/>
        </p:spPr>
        <p:txBody>
          <a:bodyPr wrap="square" rtlCol="0">
            <a:spAutoFit/>
          </a:bodyPr>
          <a:p>
            <a:pPr algn="dist"/>
            <a:r>
              <a:rPr lang="zh-CN" altLang="en-US">
                <a:solidFill>
                  <a:srgbClr val="A6A6A6"/>
                </a:solidFill>
                <a:latin typeface="站酷快乐体" panose="02010600030101010101" charset="-128"/>
                <a:ea typeface="站酷快乐体" panose="02010600030101010101" charset="-128"/>
              </a:rPr>
              <a:t>通用课件</a:t>
            </a:r>
            <a:r>
              <a:rPr lang="en-US" altLang="zh-CN">
                <a:solidFill>
                  <a:srgbClr val="A6A6A6"/>
                </a:solidFill>
                <a:latin typeface="站酷快乐体" panose="02010600030101010101" charset="-128"/>
                <a:ea typeface="站酷快乐体" panose="02010600030101010101" charset="-128"/>
              </a:rPr>
              <a:t>XXX</a:t>
            </a:r>
            <a:r>
              <a:rPr lang="zh-CN" altLang="en-US">
                <a:solidFill>
                  <a:srgbClr val="A6A6A6"/>
                </a:solidFill>
                <a:latin typeface="站酷快乐体" panose="02010600030101010101" charset="-128"/>
                <a:ea typeface="站酷快乐体" panose="02010600030101010101" charset="-128"/>
              </a:rPr>
              <a:t>教学模板</a:t>
            </a:r>
            <a:endParaRPr lang="zh-CN" altLang="en-US">
              <a:solidFill>
                <a:srgbClr val="A6A6A6"/>
              </a:solidFill>
              <a:latin typeface="站酷快乐体" panose="02010600030101010101" charset="-128"/>
              <a:ea typeface="站酷快乐体" panose="02010600030101010101" charset="-128"/>
            </a:endParaRPr>
          </a:p>
        </p:txBody>
      </p:sp>
      <p:pic>
        <p:nvPicPr>
          <p:cNvPr id="19" name="图片 18" descr="图片1"/>
          <p:cNvPicPr>
            <a:picLocks noChangeAspect="1"/>
          </p:cNvPicPr>
          <p:nvPr/>
        </p:nvPicPr>
        <p:blipFill>
          <a:blip r:embed="rId3"/>
          <a:srcRect l="1186" r="20534" b="14200"/>
          <a:stretch>
            <a:fillRect/>
          </a:stretch>
        </p:blipFill>
        <p:spPr>
          <a:xfrm>
            <a:off x="11051540" y="5621655"/>
            <a:ext cx="1140460" cy="1236345"/>
          </a:xfrm>
          <a:prstGeom prst="rect">
            <a:avLst/>
          </a:prstGeom>
        </p:spPr>
      </p:pic>
      <p:grpSp>
        <p:nvGrpSpPr>
          <p:cNvPr id="30" name="组合 29"/>
          <p:cNvGrpSpPr/>
          <p:nvPr/>
        </p:nvGrpSpPr>
        <p:grpSpPr>
          <a:xfrm>
            <a:off x="7705090" y="4734243"/>
            <a:ext cx="3686175" cy="311468"/>
            <a:chOff x="11312" y="7460"/>
            <a:chExt cx="5805" cy="491"/>
          </a:xfrm>
        </p:grpSpPr>
        <p:grpSp>
          <p:nvGrpSpPr>
            <p:cNvPr id="28" name="组合 27"/>
            <p:cNvGrpSpPr/>
            <p:nvPr/>
          </p:nvGrpSpPr>
          <p:grpSpPr>
            <a:xfrm>
              <a:off x="11312" y="7460"/>
              <a:ext cx="2514" cy="490"/>
              <a:chOff x="11312" y="7460"/>
              <a:chExt cx="2514" cy="490"/>
            </a:xfrm>
          </p:grpSpPr>
          <p:sp>
            <p:nvSpPr>
              <p:cNvPr id="20" name="圆角矩形 19"/>
              <p:cNvSpPr/>
              <p:nvPr/>
            </p:nvSpPr>
            <p:spPr>
              <a:xfrm>
                <a:off x="11312" y="7460"/>
                <a:ext cx="2514" cy="490"/>
              </a:xfrm>
              <a:prstGeom prst="roundRect">
                <a:avLst>
                  <a:gd name="adj" fmla="val 29591"/>
                </a:avLst>
              </a:prstGeom>
              <a:noFill/>
              <a:ln w="25400">
                <a:solidFill>
                  <a:srgbClr val="A6A6A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文本框 20"/>
              <p:cNvSpPr txBox="1"/>
              <p:nvPr/>
            </p:nvSpPr>
            <p:spPr>
              <a:xfrm>
                <a:off x="11445" y="7463"/>
                <a:ext cx="1965" cy="483"/>
              </a:xfrm>
              <a:prstGeom prst="rect">
                <a:avLst/>
              </a:prstGeom>
              <a:noFill/>
            </p:spPr>
            <p:txBody>
              <a:bodyPr wrap="none" rtlCol="0">
                <a:spAutoFit/>
              </a:bodyPr>
              <a:p>
                <a:r>
                  <a:rPr lang="zh-CN" altLang="en-US" sz="1400">
                    <a:solidFill>
                      <a:srgbClr val="A6A6A6"/>
                    </a:solidFill>
                    <a:latin typeface="站酷快乐体" panose="02010600030101010101" charset="-128"/>
                    <a:ea typeface="站酷快乐体" panose="02010600030101010101" charset="-128"/>
                  </a:rPr>
                  <a:t>授课老师：</a:t>
                </a:r>
                <a:r>
                  <a:rPr lang="en-US" altLang="zh-CN" sz="1400">
                    <a:solidFill>
                      <a:srgbClr val="A6A6A6"/>
                    </a:solidFill>
                    <a:latin typeface="站酷快乐体" panose="02010600030101010101" charset="-128"/>
                    <a:ea typeface="站酷快乐体" panose="02010600030101010101" charset="-128"/>
                  </a:rPr>
                  <a:t>cn</a:t>
                </a:r>
                <a:endParaRPr lang="en-US" altLang="zh-CN" sz="1400">
                  <a:solidFill>
                    <a:srgbClr val="A6A6A6"/>
                  </a:solidFill>
                  <a:latin typeface="站酷快乐体" panose="02010600030101010101" charset="-128"/>
                  <a:ea typeface="站酷快乐体" panose="02010600030101010101" charset="-128"/>
                </a:endParaRPr>
              </a:p>
            </p:txBody>
          </p:sp>
        </p:grpSp>
        <p:grpSp>
          <p:nvGrpSpPr>
            <p:cNvPr id="29" name="组合 28"/>
            <p:cNvGrpSpPr/>
            <p:nvPr/>
          </p:nvGrpSpPr>
          <p:grpSpPr>
            <a:xfrm>
              <a:off x="14603" y="7460"/>
              <a:ext cx="2514" cy="490"/>
              <a:chOff x="14603" y="6898"/>
              <a:chExt cx="2514" cy="490"/>
            </a:xfrm>
          </p:grpSpPr>
          <p:sp>
            <p:nvSpPr>
              <p:cNvPr id="24" name="圆角矩形 23"/>
              <p:cNvSpPr/>
              <p:nvPr/>
            </p:nvSpPr>
            <p:spPr>
              <a:xfrm>
                <a:off x="14603" y="6898"/>
                <a:ext cx="2514" cy="490"/>
              </a:xfrm>
              <a:prstGeom prst="roundRect">
                <a:avLst>
                  <a:gd name="adj" fmla="val 29591"/>
                </a:avLst>
              </a:prstGeom>
              <a:solidFill>
                <a:srgbClr val="61C3BB"/>
              </a:solidFill>
              <a:ln w="25400">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文本框 24"/>
              <p:cNvSpPr txBox="1"/>
              <p:nvPr/>
            </p:nvSpPr>
            <p:spPr>
              <a:xfrm>
                <a:off x="14782" y="6902"/>
                <a:ext cx="2151" cy="483"/>
              </a:xfrm>
              <a:prstGeom prst="rect">
                <a:avLst/>
              </a:prstGeom>
              <a:noFill/>
            </p:spPr>
            <p:txBody>
              <a:bodyPr wrap="none" rtlCol="0">
                <a:spAutoFit/>
              </a:bodyPr>
              <a:p>
                <a:r>
                  <a:rPr lang="zh-CN" altLang="en-US" sz="1400">
                    <a:solidFill>
                      <a:schemeClr val="bg1"/>
                    </a:solidFill>
                    <a:latin typeface="站酷快乐体" panose="02010600030101010101" charset="-128"/>
                    <a:ea typeface="站酷快乐体" panose="02010600030101010101" charset="-128"/>
                    <a:cs typeface="站酷快乐体" panose="02010600030101010101" charset="-128"/>
                  </a:rPr>
                  <a:t>时间：</a:t>
                </a:r>
                <a:r>
                  <a:rPr lang="en-US" altLang="zh-CN" sz="1400">
                    <a:solidFill>
                      <a:schemeClr val="bg1"/>
                    </a:solidFill>
                    <a:latin typeface="站酷快乐体" panose="02010600030101010101" charset="-128"/>
                    <a:ea typeface="站酷快乐体" panose="02010600030101010101" charset="-128"/>
                    <a:cs typeface="站酷快乐体" panose="02010600030101010101" charset="-128"/>
                  </a:rPr>
                  <a:t>8</a:t>
                </a:r>
                <a:r>
                  <a:rPr lang="zh-CN" altLang="en-US" sz="1400">
                    <a:solidFill>
                      <a:schemeClr val="bg1"/>
                    </a:solidFill>
                    <a:latin typeface="站酷快乐体" panose="02010600030101010101" charset="-128"/>
                    <a:ea typeface="站酷快乐体" panose="02010600030101010101" charset="-128"/>
                    <a:cs typeface="站酷快乐体" panose="02010600030101010101" charset="-128"/>
                  </a:rPr>
                  <a:t>月</a:t>
                </a:r>
                <a:r>
                  <a:rPr lang="en-US" altLang="zh-CN" sz="1400">
                    <a:solidFill>
                      <a:schemeClr val="bg1"/>
                    </a:solidFill>
                    <a:latin typeface="站酷快乐体" panose="02010600030101010101" charset="-128"/>
                    <a:ea typeface="站酷快乐体" panose="02010600030101010101" charset="-128"/>
                    <a:cs typeface="站酷快乐体" panose="02010600030101010101" charset="-128"/>
                  </a:rPr>
                  <a:t>21</a:t>
                </a:r>
                <a:r>
                  <a:rPr lang="zh-CN" altLang="en-US" sz="1400">
                    <a:solidFill>
                      <a:schemeClr val="bg1"/>
                    </a:solidFill>
                    <a:latin typeface="站酷快乐体" panose="02010600030101010101" charset="-128"/>
                    <a:ea typeface="站酷快乐体" panose="02010600030101010101" charset="-128"/>
                    <a:cs typeface="站酷快乐体" panose="02010600030101010101" charset="-128"/>
                  </a:rPr>
                  <a:t>日</a:t>
                </a:r>
                <a:endParaRPr lang="zh-CN" altLang="en-US" sz="1400">
                  <a:solidFill>
                    <a:schemeClr val="bg1"/>
                  </a:solidFill>
                  <a:latin typeface="站酷快乐体" panose="02010600030101010101" charset="-128"/>
                  <a:ea typeface="站酷快乐体" panose="02010600030101010101" charset="-128"/>
                  <a:cs typeface="站酷快乐体" panose="02010600030101010101" charset="-128"/>
                </a:endParaRPr>
              </a:p>
            </p:txBody>
          </p:sp>
        </p:grpSp>
      </p:grpSp>
    </p:spTree>
    <p:custDataLst>
      <p:tags r:id="rId4"/>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63855" y="404495"/>
            <a:ext cx="2435860" cy="1198880"/>
          </a:xfrm>
          <a:prstGeom prst="rect">
            <a:avLst/>
          </a:prstGeom>
          <a:noFill/>
        </p:spPr>
        <p:txBody>
          <a:bodyPr wrap="square" rtlCol="0">
            <a:spAutoFit/>
          </a:bodyPr>
          <a:p>
            <a:pPr algn="dist"/>
            <a:r>
              <a:rPr lang="zh-CN" altLang="en-US" sz="7200">
                <a:solidFill>
                  <a:schemeClr val="tx1">
                    <a:lumMod val="75000"/>
                    <a:lumOff val="25000"/>
                  </a:schemeClr>
                </a:solidFill>
                <a:latin typeface="站酷快乐体" panose="02010600030101010101" charset="-128"/>
                <a:ea typeface="站酷快乐体" panose="02010600030101010101" charset="-128"/>
              </a:rPr>
              <a:t>目录</a:t>
            </a:r>
            <a:endParaRPr lang="zh-CN" altLang="en-US" sz="7200">
              <a:solidFill>
                <a:schemeClr val="tx1">
                  <a:lumMod val="75000"/>
                  <a:lumOff val="25000"/>
                </a:schemeClr>
              </a:solidFill>
              <a:latin typeface="站酷快乐体" panose="02010600030101010101" charset="-128"/>
              <a:ea typeface="站酷快乐体" panose="02010600030101010101" charset="-128"/>
            </a:endParaRPr>
          </a:p>
        </p:txBody>
      </p:sp>
      <p:cxnSp>
        <p:nvCxnSpPr>
          <p:cNvPr id="10" name="直接连接符 9"/>
          <p:cNvCxnSpPr/>
          <p:nvPr/>
        </p:nvCxnSpPr>
        <p:spPr>
          <a:xfrm>
            <a:off x="2799715" y="1003935"/>
            <a:ext cx="1064260" cy="0"/>
          </a:xfrm>
          <a:prstGeom prst="line">
            <a:avLst/>
          </a:prstGeom>
          <a:ln w="38100">
            <a:solidFill>
              <a:srgbClr val="A6A6A6"/>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rot="0">
            <a:off x="1663065" y="1858645"/>
            <a:ext cx="3615690" cy="920750"/>
            <a:chOff x="12020" y="3195"/>
            <a:chExt cx="5694" cy="1450"/>
          </a:xfrm>
        </p:grpSpPr>
        <p:grpSp>
          <p:nvGrpSpPr>
            <p:cNvPr id="4" name="组合 3"/>
            <p:cNvGrpSpPr/>
            <p:nvPr/>
          </p:nvGrpSpPr>
          <p:grpSpPr>
            <a:xfrm>
              <a:off x="12020" y="3398"/>
              <a:ext cx="1186" cy="1044"/>
              <a:chOff x="12020" y="3398"/>
              <a:chExt cx="1186" cy="1044"/>
            </a:xfrm>
          </p:grpSpPr>
          <p:sp>
            <p:nvSpPr>
              <p:cNvPr id="2" name="椭圆 1"/>
              <p:cNvSpPr/>
              <p:nvPr/>
            </p:nvSpPr>
            <p:spPr>
              <a:xfrm>
                <a:off x="12020" y="3398"/>
                <a:ext cx="1187" cy="1045"/>
              </a:xfrm>
              <a:prstGeom prst="ellipse">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12113" y="3461"/>
                <a:ext cx="1000" cy="919"/>
              </a:xfrm>
              <a:prstGeom prst="rect">
                <a:avLst/>
              </a:prstGeom>
              <a:noFill/>
            </p:spPr>
            <p:txBody>
              <a:bodyPr wrap="none" rtlCol="0">
                <a:spAutoFit/>
              </a:bodyPr>
              <a:p>
                <a:r>
                  <a:rPr lang="en-US" altLang="zh-CN" sz="3200">
                    <a:solidFill>
                      <a:schemeClr val="bg1"/>
                    </a:solidFill>
                  </a:rPr>
                  <a:t>01</a:t>
                </a:r>
                <a:endParaRPr lang="en-US" altLang="zh-CN" sz="3200">
                  <a:solidFill>
                    <a:schemeClr val="bg1"/>
                  </a:solidFill>
                </a:endParaRPr>
              </a:p>
            </p:txBody>
          </p:sp>
        </p:grpSp>
        <p:grpSp>
          <p:nvGrpSpPr>
            <p:cNvPr id="56" name="组合 55"/>
            <p:cNvGrpSpPr/>
            <p:nvPr/>
          </p:nvGrpSpPr>
          <p:grpSpPr>
            <a:xfrm>
              <a:off x="13485" y="3195"/>
              <a:ext cx="4229" cy="1450"/>
              <a:chOff x="13485" y="3497"/>
              <a:chExt cx="4229" cy="1450"/>
            </a:xfrm>
          </p:grpSpPr>
          <p:sp>
            <p:nvSpPr>
              <p:cNvPr id="50" name="文本框 49"/>
              <p:cNvSpPr txBox="1"/>
              <p:nvPr/>
            </p:nvSpPr>
            <p:spPr>
              <a:xfrm>
                <a:off x="13485" y="3497"/>
                <a:ext cx="3919" cy="822"/>
              </a:xfrm>
              <a:prstGeom prst="rect">
                <a:avLst/>
              </a:prstGeom>
              <a:noFill/>
            </p:spPr>
            <p:txBody>
              <a:bodyPr wrap="square" rtlCol="0">
                <a:spAutoFit/>
              </a:bodyPr>
              <a:p>
                <a:pPr algn="dist"/>
                <a:r>
                  <a:rPr lang="zh-CN" altLang="en-US" sz="2800">
                    <a:solidFill>
                      <a:schemeClr val="tx1">
                        <a:lumMod val="75000"/>
                        <a:lumOff val="25000"/>
                      </a:schemeClr>
                    </a:solidFill>
                    <a:cs typeface="微软雅黑 Light" panose="020B0502040204020203" charset="-122"/>
                  </a:rPr>
                  <a:t>输入标题</a:t>
                </a:r>
                <a:endParaRPr lang="zh-CN" altLang="en-US" sz="2800">
                  <a:solidFill>
                    <a:schemeClr val="tx1">
                      <a:lumMod val="75000"/>
                      <a:lumOff val="25000"/>
                    </a:schemeClr>
                  </a:solidFill>
                  <a:cs typeface="微软雅黑 Light" panose="020B0502040204020203" charset="-122"/>
                </a:endParaRPr>
              </a:p>
            </p:txBody>
          </p:sp>
          <p:sp>
            <p:nvSpPr>
              <p:cNvPr id="54" name="文本框 53"/>
              <p:cNvSpPr txBox="1"/>
              <p:nvPr/>
            </p:nvSpPr>
            <p:spPr>
              <a:xfrm>
                <a:off x="13485" y="4319"/>
                <a:ext cx="4229" cy="628"/>
              </a:xfrm>
              <a:prstGeom prst="rect">
                <a:avLst/>
              </a:prstGeom>
              <a:noFill/>
            </p:spPr>
            <p:txBody>
              <a:bodyPr wrap="square" rtlCol="0">
                <a:spAutoFit/>
              </a:bodyPr>
              <a:p>
                <a:pPr algn="l"/>
                <a:r>
                  <a:rPr lang="zh-CN" altLang="en-US" sz="1000">
                    <a:solidFill>
                      <a:schemeClr val="tx1">
                        <a:lumMod val="75000"/>
                        <a:lumOff val="25000"/>
                      </a:schemeClr>
                    </a:solidFill>
                  </a:rPr>
                  <a:t>添加文字内容</a:t>
                </a:r>
                <a:r>
                  <a:rPr lang="zh-CN" altLang="en-US" sz="1000">
                    <a:solidFill>
                      <a:schemeClr val="tx1">
                        <a:lumMod val="75000"/>
                        <a:lumOff val="25000"/>
                      </a:schemeClr>
                    </a:solidFill>
                    <a:sym typeface="+mn-ea"/>
                  </a:rPr>
                  <a:t>添加文字内容添加文字内容添加文字内容添加文字内容添加</a:t>
                </a:r>
                <a:endParaRPr lang="zh-CN" altLang="en-US" sz="1000">
                  <a:solidFill>
                    <a:schemeClr val="tx1">
                      <a:lumMod val="75000"/>
                      <a:lumOff val="25000"/>
                    </a:schemeClr>
                  </a:solidFill>
                  <a:sym typeface="+mn-ea"/>
                </a:endParaRPr>
              </a:p>
            </p:txBody>
          </p:sp>
        </p:grpSp>
      </p:grpSp>
      <p:grpSp>
        <p:nvGrpSpPr>
          <p:cNvPr id="58" name="组合 57"/>
          <p:cNvGrpSpPr/>
          <p:nvPr/>
        </p:nvGrpSpPr>
        <p:grpSpPr>
          <a:xfrm rot="0">
            <a:off x="1663065" y="3015615"/>
            <a:ext cx="3615690" cy="920750"/>
            <a:chOff x="12020" y="3195"/>
            <a:chExt cx="5694" cy="1450"/>
          </a:xfrm>
        </p:grpSpPr>
        <p:grpSp>
          <p:nvGrpSpPr>
            <p:cNvPr id="59" name="组合 58"/>
            <p:cNvGrpSpPr/>
            <p:nvPr/>
          </p:nvGrpSpPr>
          <p:grpSpPr>
            <a:xfrm>
              <a:off x="12020" y="3398"/>
              <a:ext cx="1187" cy="1045"/>
              <a:chOff x="12020" y="3398"/>
              <a:chExt cx="1187" cy="1045"/>
            </a:xfrm>
          </p:grpSpPr>
          <p:sp>
            <p:nvSpPr>
              <p:cNvPr id="60" name="椭圆 59"/>
              <p:cNvSpPr/>
              <p:nvPr/>
            </p:nvSpPr>
            <p:spPr>
              <a:xfrm>
                <a:off x="12020" y="3398"/>
                <a:ext cx="1187" cy="1045"/>
              </a:xfrm>
              <a:prstGeom prst="ellipse">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1" name="文本框 60"/>
              <p:cNvSpPr txBox="1"/>
              <p:nvPr/>
            </p:nvSpPr>
            <p:spPr>
              <a:xfrm>
                <a:off x="12113" y="3461"/>
                <a:ext cx="1000" cy="919"/>
              </a:xfrm>
              <a:prstGeom prst="rect">
                <a:avLst/>
              </a:prstGeom>
              <a:noFill/>
            </p:spPr>
            <p:txBody>
              <a:bodyPr wrap="none" rtlCol="0">
                <a:spAutoFit/>
              </a:bodyPr>
              <a:p>
                <a:r>
                  <a:rPr lang="en-US" altLang="zh-CN" sz="3200">
                    <a:solidFill>
                      <a:schemeClr val="bg1"/>
                    </a:solidFill>
                  </a:rPr>
                  <a:t>02</a:t>
                </a:r>
                <a:endParaRPr lang="en-US" altLang="zh-CN" sz="3200">
                  <a:solidFill>
                    <a:schemeClr val="bg1"/>
                  </a:solidFill>
                </a:endParaRPr>
              </a:p>
            </p:txBody>
          </p:sp>
        </p:grpSp>
        <p:grpSp>
          <p:nvGrpSpPr>
            <p:cNvPr id="62" name="组合 61"/>
            <p:cNvGrpSpPr/>
            <p:nvPr/>
          </p:nvGrpSpPr>
          <p:grpSpPr>
            <a:xfrm>
              <a:off x="13485" y="3195"/>
              <a:ext cx="4229" cy="1450"/>
              <a:chOff x="13485" y="3497"/>
              <a:chExt cx="4229" cy="1450"/>
            </a:xfrm>
          </p:grpSpPr>
          <p:sp>
            <p:nvSpPr>
              <p:cNvPr id="63" name="文本框 62"/>
              <p:cNvSpPr txBox="1"/>
              <p:nvPr/>
            </p:nvSpPr>
            <p:spPr>
              <a:xfrm>
                <a:off x="13485" y="3497"/>
                <a:ext cx="3919" cy="822"/>
              </a:xfrm>
              <a:prstGeom prst="rect">
                <a:avLst/>
              </a:prstGeom>
              <a:noFill/>
            </p:spPr>
            <p:txBody>
              <a:bodyPr wrap="square" rtlCol="0">
                <a:spAutoFit/>
              </a:bodyPr>
              <a:p>
                <a:pPr algn="dist"/>
                <a:r>
                  <a:rPr lang="zh-CN" altLang="en-US" sz="2800">
                    <a:solidFill>
                      <a:schemeClr val="tx1">
                        <a:lumMod val="75000"/>
                        <a:lumOff val="25000"/>
                      </a:schemeClr>
                    </a:solidFill>
                    <a:cs typeface="微软雅黑 Light" panose="020B0502040204020203" charset="-122"/>
                    <a:sym typeface="+mn-ea"/>
                  </a:rPr>
                  <a:t>输入标题</a:t>
                </a:r>
                <a:endParaRPr lang="zh-CN" altLang="en-US" sz="2800">
                  <a:solidFill>
                    <a:schemeClr val="tx1">
                      <a:lumMod val="75000"/>
                      <a:lumOff val="25000"/>
                    </a:schemeClr>
                  </a:solidFill>
                  <a:cs typeface="微软雅黑 Light" panose="020B0502040204020203" charset="-122"/>
                  <a:sym typeface="+mn-ea"/>
                </a:endParaRPr>
              </a:p>
            </p:txBody>
          </p:sp>
          <p:sp>
            <p:nvSpPr>
              <p:cNvPr id="64" name="文本框 63"/>
              <p:cNvSpPr txBox="1"/>
              <p:nvPr/>
            </p:nvSpPr>
            <p:spPr>
              <a:xfrm>
                <a:off x="13485" y="4319"/>
                <a:ext cx="4229" cy="628"/>
              </a:xfrm>
              <a:prstGeom prst="rect">
                <a:avLst/>
              </a:prstGeom>
              <a:noFill/>
            </p:spPr>
            <p:txBody>
              <a:bodyPr wrap="square" rtlCol="0">
                <a:spAutoFit/>
              </a:bodyPr>
              <a:p>
                <a:pPr algn="l"/>
                <a:r>
                  <a:rPr lang="zh-CN" altLang="en-US" sz="1000">
                    <a:solidFill>
                      <a:schemeClr val="tx1">
                        <a:lumMod val="75000"/>
                        <a:lumOff val="25000"/>
                      </a:schemeClr>
                    </a:solidFill>
                  </a:rPr>
                  <a:t>添加文字内容</a:t>
                </a:r>
                <a:r>
                  <a:rPr lang="zh-CN" altLang="en-US" sz="1000">
                    <a:solidFill>
                      <a:schemeClr val="tx1">
                        <a:lumMod val="75000"/>
                        <a:lumOff val="25000"/>
                      </a:schemeClr>
                    </a:solidFill>
                    <a:sym typeface="+mn-ea"/>
                  </a:rPr>
                  <a:t>添加文字内容添加文字内容添加文字内容添加文字内容添加</a:t>
                </a:r>
                <a:endParaRPr lang="zh-CN" altLang="en-US" sz="1000">
                  <a:solidFill>
                    <a:schemeClr val="tx1">
                      <a:lumMod val="75000"/>
                      <a:lumOff val="25000"/>
                    </a:schemeClr>
                  </a:solidFill>
                  <a:sym typeface="+mn-ea"/>
                </a:endParaRPr>
              </a:p>
            </p:txBody>
          </p:sp>
        </p:grpSp>
      </p:grpSp>
      <p:grpSp>
        <p:nvGrpSpPr>
          <p:cNvPr id="65" name="组合 64"/>
          <p:cNvGrpSpPr/>
          <p:nvPr/>
        </p:nvGrpSpPr>
        <p:grpSpPr>
          <a:xfrm rot="0">
            <a:off x="1663065" y="4172585"/>
            <a:ext cx="3615690" cy="920750"/>
            <a:chOff x="12020" y="3195"/>
            <a:chExt cx="5694" cy="1450"/>
          </a:xfrm>
        </p:grpSpPr>
        <p:grpSp>
          <p:nvGrpSpPr>
            <p:cNvPr id="66" name="组合 65"/>
            <p:cNvGrpSpPr/>
            <p:nvPr/>
          </p:nvGrpSpPr>
          <p:grpSpPr>
            <a:xfrm>
              <a:off x="12020" y="3398"/>
              <a:ext cx="1187" cy="1045"/>
              <a:chOff x="12020" y="3398"/>
              <a:chExt cx="1187" cy="1045"/>
            </a:xfrm>
          </p:grpSpPr>
          <p:sp>
            <p:nvSpPr>
              <p:cNvPr id="67" name="椭圆 66"/>
              <p:cNvSpPr/>
              <p:nvPr/>
            </p:nvSpPr>
            <p:spPr>
              <a:xfrm>
                <a:off x="12020" y="3398"/>
                <a:ext cx="1187" cy="1045"/>
              </a:xfrm>
              <a:prstGeom prst="ellipse">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8" name="文本框 67"/>
              <p:cNvSpPr txBox="1"/>
              <p:nvPr/>
            </p:nvSpPr>
            <p:spPr>
              <a:xfrm>
                <a:off x="12113" y="3461"/>
                <a:ext cx="1000" cy="919"/>
              </a:xfrm>
              <a:prstGeom prst="rect">
                <a:avLst/>
              </a:prstGeom>
              <a:noFill/>
            </p:spPr>
            <p:txBody>
              <a:bodyPr wrap="none" rtlCol="0">
                <a:spAutoFit/>
              </a:bodyPr>
              <a:p>
                <a:r>
                  <a:rPr lang="en-US" altLang="zh-CN" sz="3200">
                    <a:solidFill>
                      <a:schemeClr val="bg1"/>
                    </a:solidFill>
                  </a:rPr>
                  <a:t>03</a:t>
                </a:r>
                <a:endParaRPr lang="en-US" altLang="zh-CN" sz="3200">
                  <a:solidFill>
                    <a:schemeClr val="bg1"/>
                  </a:solidFill>
                </a:endParaRPr>
              </a:p>
            </p:txBody>
          </p:sp>
        </p:grpSp>
        <p:grpSp>
          <p:nvGrpSpPr>
            <p:cNvPr id="69" name="组合 68"/>
            <p:cNvGrpSpPr/>
            <p:nvPr/>
          </p:nvGrpSpPr>
          <p:grpSpPr>
            <a:xfrm>
              <a:off x="13485" y="3195"/>
              <a:ext cx="4229" cy="1450"/>
              <a:chOff x="13485" y="3497"/>
              <a:chExt cx="4229" cy="1450"/>
            </a:xfrm>
          </p:grpSpPr>
          <p:sp>
            <p:nvSpPr>
              <p:cNvPr id="70" name="文本框 69"/>
              <p:cNvSpPr txBox="1"/>
              <p:nvPr/>
            </p:nvSpPr>
            <p:spPr>
              <a:xfrm>
                <a:off x="13485" y="3497"/>
                <a:ext cx="3919" cy="822"/>
              </a:xfrm>
              <a:prstGeom prst="rect">
                <a:avLst/>
              </a:prstGeom>
              <a:noFill/>
            </p:spPr>
            <p:txBody>
              <a:bodyPr wrap="square" rtlCol="0">
                <a:spAutoFit/>
              </a:bodyPr>
              <a:p>
                <a:pPr algn="dist"/>
                <a:r>
                  <a:rPr lang="zh-CN" altLang="en-US" sz="2800">
                    <a:solidFill>
                      <a:schemeClr val="tx1">
                        <a:lumMod val="75000"/>
                        <a:lumOff val="25000"/>
                      </a:schemeClr>
                    </a:solidFill>
                    <a:cs typeface="微软雅黑 Light" panose="020B0502040204020203" charset="-122"/>
                    <a:sym typeface="+mn-ea"/>
                  </a:rPr>
                  <a:t>输入标题</a:t>
                </a:r>
                <a:endParaRPr lang="zh-CN" altLang="en-US" sz="2800">
                  <a:solidFill>
                    <a:schemeClr val="tx1">
                      <a:lumMod val="75000"/>
                      <a:lumOff val="25000"/>
                    </a:schemeClr>
                  </a:solidFill>
                  <a:cs typeface="微软雅黑 Light" panose="020B0502040204020203" charset="-122"/>
                  <a:sym typeface="+mn-ea"/>
                </a:endParaRPr>
              </a:p>
            </p:txBody>
          </p:sp>
          <p:sp>
            <p:nvSpPr>
              <p:cNvPr id="71" name="文本框 70"/>
              <p:cNvSpPr txBox="1"/>
              <p:nvPr/>
            </p:nvSpPr>
            <p:spPr>
              <a:xfrm>
                <a:off x="13485" y="4319"/>
                <a:ext cx="4229" cy="628"/>
              </a:xfrm>
              <a:prstGeom prst="rect">
                <a:avLst/>
              </a:prstGeom>
              <a:noFill/>
            </p:spPr>
            <p:txBody>
              <a:bodyPr wrap="square" rtlCol="0">
                <a:spAutoFit/>
              </a:bodyPr>
              <a:p>
                <a:pPr algn="l"/>
                <a:r>
                  <a:rPr lang="zh-CN" altLang="en-US" sz="1000">
                    <a:solidFill>
                      <a:schemeClr val="tx1">
                        <a:lumMod val="75000"/>
                        <a:lumOff val="25000"/>
                      </a:schemeClr>
                    </a:solidFill>
                  </a:rPr>
                  <a:t>添加文字内容</a:t>
                </a:r>
                <a:r>
                  <a:rPr lang="zh-CN" altLang="en-US" sz="1000">
                    <a:solidFill>
                      <a:schemeClr val="tx1">
                        <a:lumMod val="75000"/>
                        <a:lumOff val="25000"/>
                      </a:schemeClr>
                    </a:solidFill>
                    <a:sym typeface="+mn-ea"/>
                  </a:rPr>
                  <a:t>添加文字内容添加文字内容添加文字内容添加文字内容添加</a:t>
                </a:r>
                <a:endParaRPr lang="zh-CN" altLang="en-US" sz="1000">
                  <a:solidFill>
                    <a:schemeClr val="tx1">
                      <a:lumMod val="75000"/>
                      <a:lumOff val="25000"/>
                    </a:schemeClr>
                  </a:solidFill>
                  <a:sym typeface="+mn-ea"/>
                </a:endParaRPr>
              </a:p>
            </p:txBody>
          </p:sp>
        </p:grpSp>
      </p:grpSp>
      <p:grpSp>
        <p:nvGrpSpPr>
          <p:cNvPr id="72" name="组合 71"/>
          <p:cNvGrpSpPr/>
          <p:nvPr/>
        </p:nvGrpSpPr>
        <p:grpSpPr>
          <a:xfrm rot="0">
            <a:off x="1663065" y="5329555"/>
            <a:ext cx="3615690" cy="920750"/>
            <a:chOff x="12020" y="3195"/>
            <a:chExt cx="5694" cy="1450"/>
          </a:xfrm>
        </p:grpSpPr>
        <p:grpSp>
          <p:nvGrpSpPr>
            <p:cNvPr id="73" name="组合 72"/>
            <p:cNvGrpSpPr/>
            <p:nvPr/>
          </p:nvGrpSpPr>
          <p:grpSpPr>
            <a:xfrm>
              <a:off x="12020" y="3398"/>
              <a:ext cx="1187" cy="1045"/>
              <a:chOff x="12020" y="3398"/>
              <a:chExt cx="1187" cy="1045"/>
            </a:xfrm>
          </p:grpSpPr>
          <p:sp>
            <p:nvSpPr>
              <p:cNvPr id="74" name="椭圆 73"/>
              <p:cNvSpPr/>
              <p:nvPr/>
            </p:nvSpPr>
            <p:spPr>
              <a:xfrm>
                <a:off x="12020" y="3398"/>
                <a:ext cx="1187" cy="1045"/>
              </a:xfrm>
              <a:prstGeom prst="ellipse">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5" name="文本框 74"/>
              <p:cNvSpPr txBox="1"/>
              <p:nvPr/>
            </p:nvSpPr>
            <p:spPr>
              <a:xfrm>
                <a:off x="12113" y="3461"/>
                <a:ext cx="1000" cy="919"/>
              </a:xfrm>
              <a:prstGeom prst="rect">
                <a:avLst/>
              </a:prstGeom>
              <a:noFill/>
            </p:spPr>
            <p:txBody>
              <a:bodyPr wrap="none" rtlCol="0">
                <a:spAutoFit/>
              </a:bodyPr>
              <a:p>
                <a:r>
                  <a:rPr lang="en-US" altLang="zh-CN" sz="3200">
                    <a:solidFill>
                      <a:schemeClr val="bg1"/>
                    </a:solidFill>
                  </a:rPr>
                  <a:t>04</a:t>
                </a:r>
                <a:endParaRPr lang="en-US" altLang="zh-CN" sz="3200">
                  <a:solidFill>
                    <a:schemeClr val="bg1"/>
                  </a:solidFill>
                </a:endParaRPr>
              </a:p>
            </p:txBody>
          </p:sp>
        </p:grpSp>
        <p:grpSp>
          <p:nvGrpSpPr>
            <p:cNvPr id="76" name="组合 75"/>
            <p:cNvGrpSpPr/>
            <p:nvPr/>
          </p:nvGrpSpPr>
          <p:grpSpPr>
            <a:xfrm>
              <a:off x="13485" y="3195"/>
              <a:ext cx="4229" cy="1450"/>
              <a:chOff x="13485" y="3497"/>
              <a:chExt cx="4229" cy="1450"/>
            </a:xfrm>
          </p:grpSpPr>
          <p:sp>
            <p:nvSpPr>
              <p:cNvPr id="77" name="文本框 76"/>
              <p:cNvSpPr txBox="1"/>
              <p:nvPr/>
            </p:nvSpPr>
            <p:spPr>
              <a:xfrm>
                <a:off x="13485" y="3497"/>
                <a:ext cx="3919" cy="822"/>
              </a:xfrm>
              <a:prstGeom prst="rect">
                <a:avLst/>
              </a:prstGeom>
              <a:noFill/>
            </p:spPr>
            <p:txBody>
              <a:bodyPr wrap="square" rtlCol="0">
                <a:spAutoFit/>
              </a:bodyPr>
              <a:p>
                <a:pPr algn="dist"/>
                <a:r>
                  <a:rPr lang="zh-CN" altLang="en-US" sz="2800">
                    <a:solidFill>
                      <a:schemeClr val="tx1">
                        <a:lumMod val="75000"/>
                        <a:lumOff val="25000"/>
                      </a:schemeClr>
                    </a:solidFill>
                    <a:cs typeface="微软雅黑 Light" panose="020B0502040204020203" charset="-122"/>
                    <a:sym typeface="+mn-ea"/>
                  </a:rPr>
                  <a:t>输入标题</a:t>
                </a:r>
                <a:endParaRPr lang="zh-CN" altLang="en-US" sz="2800">
                  <a:solidFill>
                    <a:schemeClr val="tx1">
                      <a:lumMod val="75000"/>
                      <a:lumOff val="25000"/>
                    </a:schemeClr>
                  </a:solidFill>
                  <a:cs typeface="微软雅黑 Light" panose="020B0502040204020203" charset="-122"/>
                  <a:sym typeface="+mn-ea"/>
                </a:endParaRPr>
              </a:p>
            </p:txBody>
          </p:sp>
          <p:sp>
            <p:nvSpPr>
              <p:cNvPr id="78" name="文本框 77"/>
              <p:cNvSpPr txBox="1"/>
              <p:nvPr/>
            </p:nvSpPr>
            <p:spPr>
              <a:xfrm>
                <a:off x="13485" y="4319"/>
                <a:ext cx="4229" cy="628"/>
              </a:xfrm>
              <a:prstGeom prst="rect">
                <a:avLst/>
              </a:prstGeom>
              <a:noFill/>
            </p:spPr>
            <p:txBody>
              <a:bodyPr wrap="square" rtlCol="0">
                <a:spAutoFit/>
              </a:bodyPr>
              <a:p>
                <a:pPr algn="l"/>
                <a:r>
                  <a:rPr lang="zh-CN" altLang="en-US" sz="1000">
                    <a:solidFill>
                      <a:schemeClr val="tx1">
                        <a:lumMod val="75000"/>
                        <a:lumOff val="25000"/>
                      </a:schemeClr>
                    </a:solidFill>
                  </a:rPr>
                  <a:t>添加文字内容</a:t>
                </a:r>
                <a:r>
                  <a:rPr lang="zh-CN" altLang="en-US" sz="1000">
                    <a:solidFill>
                      <a:schemeClr val="tx1">
                        <a:lumMod val="75000"/>
                        <a:lumOff val="25000"/>
                      </a:schemeClr>
                    </a:solidFill>
                    <a:sym typeface="+mn-ea"/>
                  </a:rPr>
                  <a:t>添加文字内容添加文字内容添加文字内容添加文字内容添加</a:t>
                </a:r>
                <a:endParaRPr lang="zh-CN" altLang="en-US" sz="1000">
                  <a:solidFill>
                    <a:schemeClr val="tx1">
                      <a:lumMod val="75000"/>
                      <a:lumOff val="25000"/>
                    </a:schemeClr>
                  </a:solidFill>
                  <a:sym typeface="+mn-ea"/>
                </a:endParaRPr>
              </a:p>
            </p:txBody>
          </p:sp>
        </p:grpSp>
      </p:grpSp>
      <p:pic>
        <p:nvPicPr>
          <p:cNvPr id="6" name="图片 5" descr="00885235b7264fa50e4c57447c4a356d99c0eac71bd949-cXYCLZ_fw658"/>
          <p:cNvPicPr>
            <a:picLocks noChangeAspect="1"/>
          </p:cNvPicPr>
          <p:nvPr/>
        </p:nvPicPr>
        <p:blipFill>
          <a:blip r:embed="rId1"/>
          <a:srcRect l="24636" t="32092" r="305" b="1470"/>
          <a:stretch>
            <a:fillRect/>
          </a:stretch>
        </p:blipFill>
        <p:spPr>
          <a:xfrm>
            <a:off x="7140575" y="-13335"/>
            <a:ext cx="5051425" cy="6871335"/>
          </a:xfrm>
          <a:prstGeom prst="parallelogram">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56fe26ef477a3"/>
          <p:cNvPicPr>
            <a:picLocks noChangeAspect="1"/>
          </p:cNvPicPr>
          <p:nvPr/>
        </p:nvPicPr>
        <p:blipFill>
          <a:blip r:embed="rId1"/>
          <a:stretch>
            <a:fillRect/>
          </a:stretch>
        </p:blipFill>
        <p:spPr>
          <a:xfrm>
            <a:off x="412115" y="411480"/>
            <a:ext cx="1763395" cy="1657350"/>
          </a:xfrm>
          <a:prstGeom prst="rect">
            <a:avLst/>
          </a:prstGeom>
        </p:spPr>
      </p:pic>
      <p:sp>
        <p:nvSpPr>
          <p:cNvPr id="9" name="文本框 8"/>
          <p:cNvSpPr txBox="1"/>
          <p:nvPr/>
        </p:nvSpPr>
        <p:spPr>
          <a:xfrm>
            <a:off x="3372485" y="2574290"/>
            <a:ext cx="5037455" cy="1198880"/>
          </a:xfrm>
          <a:prstGeom prst="rect">
            <a:avLst/>
          </a:prstGeom>
          <a:noFill/>
        </p:spPr>
        <p:txBody>
          <a:bodyPr wrap="square" rtlCol="0">
            <a:spAutoFit/>
          </a:bodyPr>
          <a:p>
            <a:pPr algn="dist"/>
            <a:r>
              <a:rPr lang="zh-CN" altLang="en-US" sz="7200">
                <a:solidFill>
                  <a:schemeClr val="tx1">
                    <a:lumMod val="75000"/>
                    <a:lumOff val="25000"/>
                  </a:schemeClr>
                </a:solidFill>
                <a:cs typeface="微软雅黑 Light" panose="020B0502040204020203" charset="-122"/>
                <a:sym typeface="+mn-ea"/>
              </a:rPr>
              <a:t>输入标题</a:t>
            </a:r>
            <a:endParaRPr lang="zh-CN" altLang="en-US" sz="7200">
              <a:solidFill>
                <a:schemeClr val="tx1">
                  <a:lumMod val="75000"/>
                  <a:lumOff val="25000"/>
                </a:schemeClr>
              </a:solidFill>
              <a:latin typeface="站酷快乐体" panose="02010600030101010101" charset="-128"/>
              <a:ea typeface="站酷快乐体" panose="02010600030101010101" charset="-128"/>
              <a:cs typeface="微软雅黑 Light" panose="020B0502040204020203" charset="-122"/>
              <a:sym typeface="+mn-ea"/>
            </a:endParaRPr>
          </a:p>
        </p:txBody>
      </p:sp>
      <p:cxnSp>
        <p:nvCxnSpPr>
          <p:cNvPr id="10" name="直接连接符 9"/>
          <p:cNvCxnSpPr/>
          <p:nvPr/>
        </p:nvCxnSpPr>
        <p:spPr>
          <a:xfrm>
            <a:off x="4239260" y="3864610"/>
            <a:ext cx="3303905"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366260" y="3924300"/>
            <a:ext cx="2929255" cy="368300"/>
          </a:xfrm>
          <a:prstGeom prst="rect">
            <a:avLst/>
          </a:prstGeom>
          <a:noFill/>
        </p:spPr>
        <p:txBody>
          <a:bodyPr wrap="square" rtlCol="0">
            <a:spAutoFit/>
          </a:bodyPr>
          <a:p>
            <a:pPr algn="dist"/>
            <a:r>
              <a:rPr lang="zh-CN" altLang="en-US">
                <a:solidFill>
                  <a:schemeClr val="tx1">
                    <a:lumMod val="75000"/>
                    <a:lumOff val="25000"/>
                  </a:schemeClr>
                </a:solidFill>
                <a:latin typeface="站酷快乐体" panose="02010600030101010101" charset="-128"/>
                <a:ea typeface="站酷快乐体" panose="02010600030101010101" charset="-128"/>
              </a:rPr>
              <a:t>输入模板副标题</a:t>
            </a:r>
            <a:endParaRPr lang="zh-CN" altLang="en-US">
              <a:solidFill>
                <a:schemeClr val="tx1">
                  <a:lumMod val="75000"/>
                  <a:lumOff val="25000"/>
                </a:schemeClr>
              </a:solidFill>
              <a:latin typeface="站酷快乐体" panose="02010600030101010101" charset="-128"/>
              <a:ea typeface="站酷快乐体" panose="02010600030101010101" charset="-128"/>
            </a:endParaRPr>
          </a:p>
        </p:txBody>
      </p:sp>
      <p:grpSp>
        <p:nvGrpSpPr>
          <p:cNvPr id="2" name="组合 1"/>
          <p:cNvGrpSpPr/>
          <p:nvPr/>
        </p:nvGrpSpPr>
        <p:grpSpPr>
          <a:xfrm>
            <a:off x="5093335" y="4511675"/>
            <a:ext cx="1596390" cy="368300"/>
            <a:chOff x="11907" y="6482"/>
            <a:chExt cx="2514" cy="580"/>
          </a:xfrm>
        </p:grpSpPr>
        <p:sp>
          <p:nvSpPr>
            <p:cNvPr id="20" name="圆角矩形 19"/>
            <p:cNvSpPr/>
            <p:nvPr/>
          </p:nvSpPr>
          <p:spPr>
            <a:xfrm>
              <a:off x="11907" y="6527"/>
              <a:ext cx="2514" cy="490"/>
            </a:xfrm>
            <a:prstGeom prst="roundRect">
              <a:avLst>
                <a:gd name="adj" fmla="val 29591"/>
              </a:avLst>
            </a:prstGeom>
            <a:noFill/>
            <a:ln w="25400">
              <a:solidFill>
                <a:srgbClr val="A6A6A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21" name="文本框 20"/>
            <p:cNvSpPr txBox="1"/>
            <p:nvPr/>
          </p:nvSpPr>
          <p:spPr>
            <a:xfrm>
              <a:off x="12041" y="6482"/>
              <a:ext cx="2245" cy="580"/>
            </a:xfrm>
            <a:prstGeom prst="rect">
              <a:avLst/>
            </a:prstGeom>
            <a:noFill/>
          </p:spPr>
          <p:txBody>
            <a:bodyPr wrap="square" rtlCol="0">
              <a:spAutoFit/>
            </a:bodyPr>
            <a:p>
              <a:pPr algn="dist"/>
              <a:r>
                <a:rPr lang="zh-CN" altLang="en-US">
                  <a:solidFill>
                    <a:schemeClr val="tx1">
                      <a:lumMod val="75000"/>
                      <a:lumOff val="25000"/>
                    </a:schemeClr>
                  </a:solidFill>
                  <a:latin typeface="站酷快乐体" panose="02010600030101010101" charset="-128"/>
                  <a:ea typeface="站酷快乐体" panose="02010600030101010101" charset="-128"/>
                </a:rPr>
                <a:t>第一单元</a:t>
              </a:r>
              <a:endParaRPr lang="zh-CN" altLang="en-US">
                <a:solidFill>
                  <a:schemeClr val="tx1">
                    <a:lumMod val="75000"/>
                    <a:lumOff val="25000"/>
                  </a:schemeClr>
                </a:solidFill>
                <a:latin typeface="站酷快乐体" panose="02010600030101010101" charset="-128"/>
                <a:ea typeface="站酷快乐体" panose="02010600030101010101" charset="-128"/>
              </a:endParaRPr>
            </a:p>
          </p:txBody>
        </p:sp>
      </p:grpSp>
      <p:pic>
        <p:nvPicPr>
          <p:cNvPr id="4" name="图片 3" descr="00885235b7264fa50e4c57447c4a356d99c0eac71bd949-cXYCLZ_fw658"/>
          <p:cNvPicPr>
            <a:picLocks noChangeAspect="1"/>
          </p:cNvPicPr>
          <p:nvPr/>
        </p:nvPicPr>
        <p:blipFill>
          <a:blip r:embed="rId2"/>
          <a:srcRect r="69811" b="33562"/>
          <a:stretch>
            <a:fillRect/>
          </a:stretch>
        </p:blipFill>
        <p:spPr>
          <a:xfrm rot="5400000" flipV="1">
            <a:off x="8650605" y="3316605"/>
            <a:ext cx="1762125" cy="532066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 name="文本框 49"/>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54" name="文本框 53"/>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0" name="Freeform 24"/>
          <p:cNvSpPr>
            <a:spLocks noEditPoints="1"/>
          </p:cNvSpPr>
          <p:nvPr/>
        </p:nvSpPr>
        <p:spPr bwMode="auto">
          <a:xfrm flipH="1">
            <a:off x="5192242" y="4996234"/>
            <a:ext cx="1748112" cy="1861766"/>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61C3BB"/>
          </a:solidFill>
          <a:ln>
            <a:noFill/>
          </a:ln>
          <a:effectLst>
            <a:outerShdw blurRad="254000" dist="2540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marL="0" marR="0" lvl="0" indent="0" algn="ctr"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1" name="任意多边形: 形状 10"/>
          <p:cNvSpPr/>
          <p:nvPr/>
        </p:nvSpPr>
        <p:spPr bwMode="auto">
          <a:xfrm>
            <a:off x="3206252" y="4069601"/>
            <a:ext cx="5575293" cy="2784216"/>
          </a:xfrm>
          <a:custGeom>
            <a:avLst/>
            <a:gdLst>
              <a:gd name="connsiteX0" fmla="*/ 2787647 w 5575293"/>
              <a:gd name="connsiteY0" fmla="*/ 0 h 2784216"/>
              <a:gd name="connsiteX1" fmla="*/ 5560902 w 5575293"/>
              <a:gd name="connsiteY1" fmla="*/ 2499546 h 2784216"/>
              <a:gd name="connsiteX2" fmla="*/ 5575293 w 5575293"/>
              <a:gd name="connsiteY2" fmla="*/ 2784197 h 2784216"/>
              <a:gd name="connsiteX3" fmla="*/ 5575293 w 5575293"/>
              <a:gd name="connsiteY3" fmla="*/ 2784216 h 2784216"/>
              <a:gd name="connsiteX4" fmla="*/ 5490875 w 5575293"/>
              <a:gd name="connsiteY4" fmla="*/ 2784216 h 2784216"/>
              <a:gd name="connsiteX5" fmla="*/ 2787646 w 5575293"/>
              <a:gd name="connsiteY5" fmla="*/ 84417 h 2784216"/>
              <a:gd name="connsiteX6" fmla="*/ 84417 w 5575293"/>
              <a:gd name="connsiteY6" fmla="*/ 2784216 h 2784216"/>
              <a:gd name="connsiteX7" fmla="*/ 0 w 5575293"/>
              <a:gd name="connsiteY7" fmla="*/ 2784216 h 2784216"/>
              <a:gd name="connsiteX8" fmla="*/ 2787647 w 5575293"/>
              <a:gd name="connsiteY8" fmla="*/ 0 h 2784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5293" h="2784216">
                <a:moveTo>
                  <a:pt x="2787647" y="0"/>
                </a:moveTo>
                <a:cubicBezTo>
                  <a:pt x="4230999" y="0"/>
                  <a:pt x="5418146" y="1095589"/>
                  <a:pt x="5560902" y="2499546"/>
                </a:cubicBezTo>
                <a:lnTo>
                  <a:pt x="5575293" y="2784197"/>
                </a:lnTo>
                <a:lnTo>
                  <a:pt x="5575293" y="2784216"/>
                </a:lnTo>
                <a:lnTo>
                  <a:pt x="5490875" y="2784216"/>
                </a:lnTo>
                <a:cubicBezTo>
                  <a:pt x="5490875" y="1293158"/>
                  <a:pt x="4280598" y="84417"/>
                  <a:pt x="2787646" y="84417"/>
                </a:cubicBezTo>
                <a:cubicBezTo>
                  <a:pt x="1294694" y="84417"/>
                  <a:pt x="84417" y="1293158"/>
                  <a:pt x="84417" y="2784216"/>
                </a:cubicBezTo>
                <a:lnTo>
                  <a:pt x="0" y="2784216"/>
                </a:lnTo>
                <a:cubicBezTo>
                  <a:pt x="0" y="1246536"/>
                  <a:pt x="1248072" y="0"/>
                  <a:pt x="2787647" y="0"/>
                </a:cubicBezTo>
                <a:close/>
              </a:path>
            </a:pathLst>
          </a:custGeom>
          <a:solidFill>
            <a:sysClr val="window" lastClr="FFFFFF">
              <a:lumMod val="75000"/>
            </a:sysClr>
          </a:solidFill>
          <a:ln w="12700" cap="flat" cmpd="sng" algn="ctr">
            <a:noFill/>
            <a:prstDash val="solid"/>
          </a:ln>
          <a:effectLst/>
        </p:spPr>
        <p:txBody>
          <a:bodyPr wrap="square" rtlCol="0" anchor="ctr">
            <a:noAutofit/>
          </a:bodyPr>
          <a:lstStyle>
            <a:defPPr>
              <a:defRPr lang="zh-CN">
                <a:solidFill>
                  <a:schemeClr val="lt1"/>
                </a:solidFill>
              </a:defRPr>
            </a:defPPr>
            <a:lvl1pPr marL="0" algn="l" defTabSz="1218565" rtl="0" eaLnBrk="1" latinLnBrk="0" hangingPunct="1">
              <a:defRPr sz="2400" kern="1200">
                <a:solidFill>
                  <a:schemeClr val="lt1"/>
                </a:solidFill>
                <a:latin typeface="+mn-lt"/>
                <a:ea typeface="+mn-ea"/>
                <a:cs typeface="+mn-cs"/>
              </a:defRPr>
            </a:lvl1pPr>
            <a:lvl2pPr marL="609600" algn="l" defTabSz="1218565" rtl="0" eaLnBrk="1" latinLnBrk="0" hangingPunct="1">
              <a:defRPr sz="2400" kern="1200">
                <a:solidFill>
                  <a:schemeClr val="lt1"/>
                </a:solidFill>
                <a:latin typeface="+mn-lt"/>
                <a:ea typeface="+mn-ea"/>
                <a:cs typeface="+mn-cs"/>
              </a:defRPr>
            </a:lvl2pPr>
            <a:lvl3pPr marL="1219200" algn="l" defTabSz="1218565" rtl="0" eaLnBrk="1" latinLnBrk="0" hangingPunct="1">
              <a:defRPr sz="2400" kern="1200">
                <a:solidFill>
                  <a:schemeClr val="lt1"/>
                </a:solidFill>
                <a:latin typeface="+mn-lt"/>
                <a:ea typeface="+mn-ea"/>
                <a:cs typeface="+mn-cs"/>
              </a:defRPr>
            </a:lvl3pPr>
            <a:lvl4pPr marL="1828800" algn="l" defTabSz="1218565" rtl="0" eaLnBrk="1" latinLnBrk="0" hangingPunct="1">
              <a:defRPr sz="2400" kern="1200">
                <a:solidFill>
                  <a:schemeClr val="lt1"/>
                </a:solidFill>
                <a:latin typeface="+mn-lt"/>
                <a:ea typeface="+mn-ea"/>
                <a:cs typeface="+mn-cs"/>
              </a:defRPr>
            </a:lvl4pPr>
            <a:lvl5pPr marL="2438400" algn="l" defTabSz="1218565" rtl="0" eaLnBrk="1" latinLnBrk="0" hangingPunct="1">
              <a:defRPr sz="2400" kern="1200">
                <a:solidFill>
                  <a:schemeClr val="lt1"/>
                </a:solidFill>
                <a:latin typeface="+mn-lt"/>
                <a:ea typeface="+mn-ea"/>
                <a:cs typeface="+mn-cs"/>
              </a:defRPr>
            </a:lvl5pPr>
            <a:lvl6pPr marL="3048000" algn="l" defTabSz="1218565" rtl="0" eaLnBrk="1" latinLnBrk="0" hangingPunct="1">
              <a:defRPr sz="2400" kern="1200">
                <a:solidFill>
                  <a:schemeClr val="lt1"/>
                </a:solidFill>
                <a:latin typeface="+mn-lt"/>
                <a:ea typeface="+mn-ea"/>
                <a:cs typeface="+mn-cs"/>
              </a:defRPr>
            </a:lvl6pPr>
            <a:lvl7pPr marL="3657600" algn="l" defTabSz="1218565" rtl="0" eaLnBrk="1" latinLnBrk="0" hangingPunct="1">
              <a:defRPr sz="2400" kern="1200">
                <a:solidFill>
                  <a:schemeClr val="lt1"/>
                </a:solidFill>
                <a:latin typeface="+mn-lt"/>
                <a:ea typeface="+mn-ea"/>
                <a:cs typeface="+mn-cs"/>
              </a:defRPr>
            </a:lvl7pPr>
            <a:lvl8pPr marL="4267200" algn="l" defTabSz="1218565" rtl="0" eaLnBrk="1" latinLnBrk="0" hangingPunct="1">
              <a:defRPr sz="2400" kern="1200">
                <a:solidFill>
                  <a:schemeClr val="lt1"/>
                </a:solidFill>
                <a:latin typeface="+mn-lt"/>
                <a:ea typeface="+mn-ea"/>
                <a:cs typeface="+mn-cs"/>
              </a:defRPr>
            </a:lvl8pPr>
            <a:lvl9pPr marL="4876800" algn="l" defTabSz="1218565" rtl="0" eaLnBrk="1" latinLnBrk="0" hangingPunct="1">
              <a:defRPr sz="2400" kern="1200">
                <a:solidFill>
                  <a:schemeClr val="lt1"/>
                </a:solidFill>
                <a:latin typeface="+mn-lt"/>
                <a:ea typeface="+mn-ea"/>
                <a:cs typeface="+mn-cs"/>
              </a:defRPr>
            </a:lvl9pPr>
          </a:lstStyle>
          <a:p>
            <a:pPr marL="0" marR="0" lvl="0" indent="0" algn="ctr"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2" name="Freeform 5"/>
          <p:cNvSpPr/>
          <p:nvPr/>
        </p:nvSpPr>
        <p:spPr bwMode="auto">
          <a:xfrm>
            <a:off x="4480189" y="3728043"/>
            <a:ext cx="941948" cy="940788"/>
          </a:xfrm>
          <a:prstGeom prst="ellipse">
            <a:avLst/>
          </a:prstGeom>
          <a:solidFill>
            <a:srgbClr val="FEA01E"/>
          </a:solidFill>
          <a:ln w="15875" cap="flat" cmpd="sng" algn="ctr">
            <a:noFill/>
            <a:prstDash val="solid"/>
          </a:ln>
          <a:effectLst>
            <a:outerShdw blurRad="254000" dist="254000" dir="2700000" algn="tl" rotWithShape="0">
              <a:prstClr val="black">
                <a:alpha val="40000"/>
              </a:prstClr>
            </a:outerShdw>
          </a:effectLst>
        </p:spPr>
        <p:txBody>
          <a:bodyPr rtlCol="0" anchor="ctr"/>
          <a:lstStyle>
            <a:defPPr>
              <a:defRPr lang="zh-CN">
                <a:solidFill>
                  <a:schemeClr val="lt1"/>
                </a:solidFill>
              </a:defRPr>
            </a:defPPr>
            <a:lvl1pPr marL="0" algn="l" defTabSz="1218565" rtl="0" eaLnBrk="1" latinLnBrk="0" hangingPunct="1">
              <a:defRPr sz="2400" kern="1200">
                <a:solidFill>
                  <a:schemeClr val="lt1"/>
                </a:solidFill>
                <a:latin typeface="+mn-lt"/>
                <a:ea typeface="+mn-ea"/>
                <a:cs typeface="+mn-cs"/>
              </a:defRPr>
            </a:lvl1pPr>
            <a:lvl2pPr marL="609600" algn="l" defTabSz="1218565" rtl="0" eaLnBrk="1" latinLnBrk="0" hangingPunct="1">
              <a:defRPr sz="2400" kern="1200">
                <a:solidFill>
                  <a:schemeClr val="lt1"/>
                </a:solidFill>
                <a:latin typeface="+mn-lt"/>
                <a:ea typeface="+mn-ea"/>
                <a:cs typeface="+mn-cs"/>
              </a:defRPr>
            </a:lvl2pPr>
            <a:lvl3pPr marL="1219200" algn="l" defTabSz="1218565" rtl="0" eaLnBrk="1" latinLnBrk="0" hangingPunct="1">
              <a:defRPr sz="2400" kern="1200">
                <a:solidFill>
                  <a:schemeClr val="lt1"/>
                </a:solidFill>
                <a:latin typeface="+mn-lt"/>
                <a:ea typeface="+mn-ea"/>
                <a:cs typeface="+mn-cs"/>
              </a:defRPr>
            </a:lvl3pPr>
            <a:lvl4pPr marL="1828800" algn="l" defTabSz="1218565" rtl="0" eaLnBrk="1" latinLnBrk="0" hangingPunct="1">
              <a:defRPr sz="2400" kern="1200">
                <a:solidFill>
                  <a:schemeClr val="lt1"/>
                </a:solidFill>
                <a:latin typeface="+mn-lt"/>
                <a:ea typeface="+mn-ea"/>
                <a:cs typeface="+mn-cs"/>
              </a:defRPr>
            </a:lvl4pPr>
            <a:lvl5pPr marL="2438400" algn="l" defTabSz="1218565" rtl="0" eaLnBrk="1" latinLnBrk="0" hangingPunct="1">
              <a:defRPr sz="2400" kern="1200">
                <a:solidFill>
                  <a:schemeClr val="lt1"/>
                </a:solidFill>
                <a:latin typeface="+mn-lt"/>
                <a:ea typeface="+mn-ea"/>
                <a:cs typeface="+mn-cs"/>
              </a:defRPr>
            </a:lvl5pPr>
            <a:lvl6pPr marL="3048000" algn="l" defTabSz="1218565" rtl="0" eaLnBrk="1" latinLnBrk="0" hangingPunct="1">
              <a:defRPr sz="2400" kern="1200">
                <a:solidFill>
                  <a:schemeClr val="lt1"/>
                </a:solidFill>
                <a:latin typeface="+mn-lt"/>
                <a:ea typeface="+mn-ea"/>
                <a:cs typeface="+mn-cs"/>
              </a:defRPr>
            </a:lvl6pPr>
            <a:lvl7pPr marL="3657600" algn="l" defTabSz="1218565" rtl="0" eaLnBrk="1" latinLnBrk="0" hangingPunct="1">
              <a:defRPr sz="2400" kern="1200">
                <a:solidFill>
                  <a:schemeClr val="lt1"/>
                </a:solidFill>
                <a:latin typeface="+mn-lt"/>
                <a:ea typeface="+mn-ea"/>
                <a:cs typeface="+mn-cs"/>
              </a:defRPr>
            </a:lvl7pPr>
            <a:lvl8pPr marL="4267200" algn="l" defTabSz="1218565" rtl="0" eaLnBrk="1" latinLnBrk="0" hangingPunct="1">
              <a:defRPr sz="2400" kern="1200">
                <a:solidFill>
                  <a:schemeClr val="lt1"/>
                </a:solidFill>
                <a:latin typeface="+mn-lt"/>
                <a:ea typeface="+mn-ea"/>
                <a:cs typeface="+mn-cs"/>
              </a:defRPr>
            </a:lvl8pPr>
            <a:lvl9pPr marL="4876800" algn="l" defTabSz="1218565" rtl="0" eaLnBrk="1" latinLnBrk="0" hangingPunct="1">
              <a:defRPr sz="2400" kern="1200">
                <a:solidFill>
                  <a:schemeClr val="lt1"/>
                </a:solidFill>
                <a:latin typeface="+mn-lt"/>
                <a:ea typeface="+mn-ea"/>
                <a:cs typeface="+mn-cs"/>
              </a:defRPr>
            </a:lvl9pPr>
          </a:lstStyle>
          <a:p>
            <a:pPr marL="0" marR="0" lvl="0" indent="0" algn="ctr" defTabSz="1218565"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sym typeface="Agency FB" panose="020B0503020202020204" pitchFamily="34" charset="0"/>
              </a:rPr>
              <a:t>02</a:t>
            </a:r>
            <a:endParaRPr kumimoji="0" lang="en-US" altLang="zh-CN" sz="32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sym typeface="Agency FB" panose="020B0503020202020204" pitchFamily="34" charset="0"/>
            </a:endParaRPr>
          </a:p>
        </p:txBody>
      </p:sp>
      <p:sp>
        <p:nvSpPr>
          <p:cNvPr id="13" name="Freeform 5"/>
          <p:cNvSpPr/>
          <p:nvPr/>
        </p:nvSpPr>
        <p:spPr bwMode="auto">
          <a:xfrm>
            <a:off x="6454383" y="3728043"/>
            <a:ext cx="941948" cy="940788"/>
          </a:xfrm>
          <a:prstGeom prst="ellipse">
            <a:avLst/>
          </a:prstGeom>
          <a:solidFill>
            <a:srgbClr val="61C3BB"/>
          </a:solidFill>
          <a:ln w="15875" cap="flat" cmpd="sng" algn="ctr">
            <a:noFill/>
            <a:prstDash val="solid"/>
          </a:ln>
          <a:effectLst>
            <a:outerShdw blurRad="254000" dist="254000" dir="2700000" algn="tl" rotWithShape="0">
              <a:prstClr val="black">
                <a:alpha val="40000"/>
              </a:prstClr>
            </a:outerShdw>
          </a:effectLst>
        </p:spPr>
        <p:txBody>
          <a:bodyPr rtlCol="0" anchor="ctr"/>
          <a:lstStyle>
            <a:defPPr>
              <a:defRPr lang="zh-CN">
                <a:solidFill>
                  <a:schemeClr val="lt1"/>
                </a:solidFill>
              </a:defRPr>
            </a:defPPr>
            <a:lvl1pPr marL="0" algn="l" defTabSz="1218565" rtl="0" eaLnBrk="1" latinLnBrk="0" hangingPunct="1">
              <a:defRPr sz="2400" kern="1200">
                <a:solidFill>
                  <a:schemeClr val="lt1"/>
                </a:solidFill>
                <a:latin typeface="+mn-lt"/>
                <a:ea typeface="+mn-ea"/>
                <a:cs typeface="+mn-cs"/>
              </a:defRPr>
            </a:lvl1pPr>
            <a:lvl2pPr marL="609600" algn="l" defTabSz="1218565" rtl="0" eaLnBrk="1" latinLnBrk="0" hangingPunct="1">
              <a:defRPr sz="2400" kern="1200">
                <a:solidFill>
                  <a:schemeClr val="lt1"/>
                </a:solidFill>
                <a:latin typeface="+mn-lt"/>
                <a:ea typeface="+mn-ea"/>
                <a:cs typeface="+mn-cs"/>
              </a:defRPr>
            </a:lvl2pPr>
            <a:lvl3pPr marL="1219200" algn="l" defTabSz="1218565" rtl="0" eaLnBrk="1" latinLnBrk="0" hangingPunct="1">
              <a:defRPr sz="2400" kern="1200">
                <a:solidFill>
                  <a:schemeClr val="lt1"/>
                </a:solidFill>
                <a:latin typeface="+mn-lt"/>
                <a:ea typeface="+mn-ea"/>
                <a:cs typeface="+mn-cs"/>
              </a:defRPr>
            </a:lvl3pPr>
            <a:lvl4pPr marL="1828800" algn="l" defTabSz="1218565" rtl="0" eaLnBrk="1" latinLnBrk="0" hangingPunct="1">
              <a:defRPr sz="2400" kern="1200">
                <a:solidFill>
                  <a:schemeClr val="lt1"/>
                </a:solidFill>
                <a:latin typeface="+mn-lt"/>
                <a:ea typeface="+mn-ea"/>
                <a:cs typeface="+mn-cs"/>
              </a:defRPr>
            </a:lvl4pPr>
            <a:lvl5pPr marL="2438400" algn="l" defTabSz="1218565" rtl="0" eaLnBrk="1" latinLnBrk="0" hangingPunct="1">
              <a:defRPr sz="2400" kern="1200">
                <a:solidFill>
                  <a:schemeClr val="lt1"/>
                </a:solidFill>
                <a:latin typeface="+mn-lt"/>
                <a:ea typeface="+mn-ea"/>
                <a:cs typeface="+mn-cs"/>
              </a:defRPr>
            </a:lvl5pPr>
            <a:lvl6pPr marL="3048000" algn="l" defTabSz="1218565" rtl="0" eaLnBrk="1" latinLnBrk="0" hangingPunct="1">
              <a:defRPr sz="2400" kern="1200">
                <a:solidFill>
                  <a:schemeClr val="lt1"/>
                </a:solidFill>
                <a:latin typeface="+mn-lt"/>
                <a:ea typeface="+mn-ea"/>
                <a:cs typeface="+mn-cs"/>
              </a:defRPr>
            </a:lvl6pPr>
            <a:lvl7pPr marL="3657600" algn="l" defTabSz="1218565" rtl="0" eaLnBrk="1" latinLnBrk="0" hangingPunct="1">
              <a:defRPr sz="2400" kern="1200">
                <a:solidFill>
                  <a:schemeClr val="lt1"/>
                </a:solidFill>
                <a:latin typeface="+mn-lt"/>
                <a:ea typeface="+mn-ea"/>
                <a:cs typeface="+mn-cs"/>
              </a:defRPr>
            </a:lvl7pPr>
            <a:lvl8pPr marL="4267200" algn="l" defTabSz="1218565" rtl="0" eaLnBrk="1" latinLnBrk="0" hangingPunct="1">
              <a:defRPr sz="2400" kern="1200">
                <a:solidFill>
                  <a:schemeClr val="lt1"/>
                </a:solidFill>
                <a:latin typeface="+mn-lt"/>
                <a:ea typeface="+mn-ea"/>
                <a:cs typeface="+mn-cs"/>
              </a:defRPr>
            </a:lvl8pPr>
            <a:lvl9pPr marL="4876800" algn="l" defTabSz="1218565" rtl="0" eaLnBrk="1" latinLnBrk="0" hangingPunct="1">
              <a:defRPr sz="2400" kern="1200">
                <a:solidFill>
                  <a:schemeClr val="lt1"/>
                </a:solidFill>
                <a:latin typeface="+mn-lt"/>
                <a:ea typeface="+mn-ea"/>
                <a:cs typeface="+mn-cs"/>
              </a:defRPr>
            </a:lvl9pPr>
          </a:lstStyle>
          <a:p>
            <a:pPr marL="0" marR="0" lvl="0" indent="0" algn="ctr" defTabSz="1218565"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sym typeface="Agency FB" panose="020B0503020202020204" pitchFamily="34" charset="0"/>
              </a:rPr>
              <a:t>03</a:t>
            </a:r>
            <a:endParaRPr kumimoji="0" lang="en-US" altLang="zh-CN" sz="32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sym typeface="Agency FB" panose="020B0503020202020204" pitchFamily="34" charset="0"/>
            </a:endParaRPr>
          </a:p>
        </p:txBody>
      </p:sp>
      <p:sp>
        <p:nvSpPr>
          <p:cNvPr id="14" name="Freeform 5"/>
          <p:cNvSpPr/>
          <p:nvPr/>
        </p:nvSpPr>
        <p:spPr bwMode="auto">
          <a:xfrm>
            <a:off x="3144270" y="4927376"/>
            <a:ext cx="941948" cy="940788"/>
          </a:xfrm>
          <a:prstGeom prst="ellipse">
            <a:avLst/>
          </a:prstGeom>
          <a:solidFill>
            <a:srgbClr val="61C3BB"/>
          </a:solidFill>
          <a:ln w="15875" cap="flat" cmpd="sng" algn="ctr">
            <a:noFill/>
            <a:prstDash val="solid"/>
          </a:ln>
          <a:effectLst>
            <a:outerShdw blurRad="254000" dist="254000" dir="2700000" algn="tl" rotWithShape="0">
              <a:prstClr val="black">
                <a:alpha val="40000"/>
              </a:prstClr>
            </a:outerShdw>
          </a:effectLst>
        </p:spPr>
        <p:txBody>
          <a:bodyPr rtlCol="0" anchor="ctr"/>
          <a:lstStyle>
            <a:defPPr>
              <a:defRPr lang="zh-CN">
                <a:solidFill>
                  <a:schemeClr val="lt1"/>
                </a:solidFill>
              </a:defRPr>
            </a:defPPr>
            <a:lvl1pPr marL="0" algn="l" defTabSz="1218565" rtl="0" eaLnBrk="1" latinLnBrk="0" hangingPunct="1">
              <a:defRPr sz="2400" kern="1200">
                <a:solidFill>
                  <a:schemeClr val="lt1"/>
                </a:solidFill>
                <a:latin typeface="+mn-lt"/>
                <a:ea typeface="+mn-ea"/>
                <a:cs typeface="+mn-cs"/>
              </a:defRPr>
            </a:lvl1pPr>
            <a:lvl2pPr marL="609600" algn="l" defTabSz="1218565" rtl="0" eaLnBrk="1" latinLnBrk="0" hangingPunct="1">
              <a:defRPr sz="2400" kern="1200">
                <a:solidFill>
                  <a:schemeClr val="lt1"/>
                </a:solidFill>
                <a:latin typeface="+mn-lt"/>
                <a:ea typeface="+mn-ea"/>
                <a:cs typeface="+mn-cs"/>
              </a:defRPr>
            </a:lvl2pPr>
            <a:lvl3pPr marL="1219200" algn="l" defTabSz="1218565" rtl="0" eaLnBrk="1" latinLnBrk="0" hangingPunct="1">
              <a:defRPr sz="2400" kern="1200">
                <a:solidFill>
                  <a:schemeClr val="lt1"/>
                </a:solidFill>
                <a:latin typeface="+mn-lt"/>
                <a:ea typeface="+mn-ea"/>
                <a:cs typeface="+mn-cs"/>
              </a:defRPr>
            </a:lvl3pPr>
            <a:lvl4pPr marL="1828800" algn="l" defTabSz="1218565" rtl="0" eaLnBrk="1" latinLnBrk="0" hangingPunct="1">
              <a:defRPr sz="2400" kern="1200">
                <a:solidFill>
                  <a:schemeClr val="lt1"/>
                </a:solidFill>
                <a:latin typeface="+mn-lt"/>
                <a:ea typeface="+mn-ea"/>
                <a:cs typeface="+mn-cs"/>
              </a:defRPr>
            </a:lvl4pPr>
            <a:lvl5pPr marL="2438400" algn="l" defTabSz="1218565" rtl="0" eaLnBrk="1" latinLnBrk="0" hangingPunct="1">
              <a:defRPr sz="2400" kern="1200">
                <a:solidFill>
                  <a:schemeClr val="lt1"/>
                </a:solidFill>
                <a:latin typeface="+mn-lt"/>
                <a:ea typeface="+mn-ea"/>
                <a:cs typeface="+mn-cs"/>
              </a:defRPr>
            </a:lvl5pPr>
            <a:lvl6pPr marL="3048000" algn="l" defTabSz="1218565" rtl="0" eaLnBrk="1" latinLnBrk="0" hangingPunct="1">
              <a:defRPr sz="2400" kern="1200">
                <a:solidFill>
                  <a:schemeClr val="lt1"/>
                </a:solidFill>
                <a:latin typeface="+mn-lt"/>
                <a:ea typeface="+mn-ea"/>
                <a:cs typeface="+mn-cs"/>
              </a:defRPr>
            </a:lvl6pPr>
            <a:lvl7pPr marL="3657600" algn="l" defTabSz="1218565" rtl="0" eaLnBrk="1" latinLnBrk="0" hangingPunct="1">
              <a:defRPr sz="2400" kern="1200">
                <a:solidFill>
                  <a:schemeClr val="lt1"/>
                </a:solidFill>
                <a:latin typeface="+mn-lt"/>
                <a:ea typeface="+mn-ea"/>
                <a:cs typeface="+mn-cs"/>
              </a:defRPr>
            </a:lvl7pPr>
            <a:lvl8pPr marL="4267200" algn="l" defTabSz="1218565" rtl="0" eaLnBrk="1" latinLnBrk="0" hangingPunct="1">
              <a:defRPr sz="2400" kern="1200">
                <a:solidFill>
                  <a:schemeClr val="lt1"/>
                </a:solidFill>
                <a:latin typeface="+mn-lt"/>
                <a:ea typeface="+mn-ea"/>
                <a:cs typeface="+mn-cs"/>
              </a:defRPr>
            </a:lvl8pPr>
            <a:lvl9pPr marL="4876800" algn="l" defTabSz="1218565" rtl="0" eaLnBrk="1" latinLnBrk="0" hangingPunct="1">
              <a:defRPr sz="2400" kern="1200">
                <a:solidFill>
                  <a:schemeClr val="lt1"/>
                </a:solidFill>
                <a:latin typeface="+mn-lt"/>
                <a:ea typeface="+mn-ea"/>
                <a:cs typeface="+mn-cs"/>
              </a:defRPr>
            </a:lvl9pPr>
          </a:lstStyle>
          <a:p>
            <a:pPr marL="0" marR="0" lvl="0" indent="0" algn="ctr" defTabSz="1218565"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sym typeface="Agency FB" panose="020B0503020202020204" pitchFamily="34" charset="0"/>
              </a:rPr>
              <a:t>01</a:t>
            </a:r>
            <a:endParaRPr kumimoji="0" lang="en-US" altLang="zh-CN" sz="32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sym typeface="Agency FB" panose="020B0503020202020204" pitchFamily="34" charset="0"/>
            </a:endParaRPr>
          </a:p>
        </p:txBody>
      </p:sp>
      <p:sp>
        <p:nvSpPr>
          <p:cNvPr id="15" name="Freeform 5"/>
          <p:cNvSpPr/>
          <p:nvPr/>
        </p:nvSpPr>
        <p:spPr bwMode="auto">
          <a:xfrm>
            <a:off x="7841085" y="4927376"/>
            <a:ext cx="941948" cy="940788"/>
          </a:xfrm>
          <a:prstGeom prst="ellipse">
            <a:avLst/>
          </a:prstGeom>
          <a:solidFill>
            <a:srgbClr val="FEA01E"/>
          </a:solidFill>
          <a:ln w="15875" cap="flat" cmpd="sng" algn="ctr">
            <a:noFill/>
            <a:prstDash val="solid"/>
          </a:ln>
          <a:effectLst>
            <a:outerShdw blurRad="254000" dist="254000" dir="2700000" algn="tl" rotWithShape="0">
              <a:prstClr val="black">
                <a:alpha val="40000"/>
              </a:prstClr>
            </a:outerShdw>
          </a:effectLst>
        </p:spPr>
        <p:txBody>
          <a:bodyPr rtlCol="0" anchor="ctr"/>
          <a:lstStyle>
            <a:defPPr>
              <a:defRPr lang="zh-CN">
                <a:solidFill>
                  <a:schemeClr val="lt1"/>
                </a:solidFill>
              </a:defRPr>
            </a:defPPr>
            <a:lvl1pPr marL="0" algn="l" defTabSz="1218565" rtl="0" eaLnBrk="1" latinLnBrk="0" hangingPunct="1">
              <a:defRPr sz="2400" kern="1200">
                <a:solidFill>
                  <a:schemeClr val="lt1"/>
                </a:solidFill>
                <a:latin typeface="+mn-lt"/>
                <a:ea typeface="+mn-ea"/>
                <a:cs typeface="+mn-cs"/>
              </a:defRPr>
            </a:lvl1pPr>
            <a:lvl2pPr marL="609600" algn="l" defTabSz="1218565" rtl="0" eaLnBrk="1" latinLnBrk="0" hangingPunct="1">
              <a:defRPr sz="2400" kern="1200">
                <a:solidFill>
                  <a:schemeClr val="lt1"/>
                </a:solidFill>
                <a:latin typeface="+mn-lt"/>
                <a:ea typeface="+mn-ea"/>
                <a:cs typeface="+mn-cs"/>
              </a:defRPr>
            </a:lvl2pPr>
            <a:lvl3pPr marL="1219200" algn="l" defTabSz="1218565" rtl="0" eaLnBrk="1" latinLnBrk="0" hangingPunct="1">
              <a:defRPr sz="2400" kern="1200">
                <a:solidFill>
                  <a:schemeClr val="lt1"/>
                </a:solidFill>
                <a:latin typeface="+mn-lt"/>
                <a:ea typeface="+mn-ea"/>
                <a:cs typeface="+mn-cs"/>
              </a:defRPr>
            </a:lvl3pPr>
            <a:lvl4pPr marL="1828800" algn="l" defTabSz="1218565" rtl="0" eaLnBrk="1" latinLnBrk="0" hangingPunct="1">
              <a:defRPr sz="2400" kern="1200">
                <a:solidFill>
                  <a:schemeClr val="lt1"/>
                </a:solidFill>
                <a:latin typeface="+mn-lt"/>
                <a:ea typeface="+mn-ea"/>
                <a:cs typeface="+mn-cs"/>
              </a:defRPr>
            </a:lvl4pPr>
            <a:lvl5pPr marL="2438400" algn="l" defTabSz="1218565" rtl="0" eaLnBrk="1" latinLnBrk="0" hangingPunct="1">
              <a:defRPr sz="2400" kern="1200">
                <a:solidFill>
                  <a:schemeClr val="lt1"/>
                </a:solidFill>
                <a:latin typeface="+mn-lt"/>
                <a:ea typeface="+mn-ea"/>
                <a:cs typeface="+mn-cs"/>
              </a:defRPr>
            </a:lvl5pPr>
            <a:lvl6pPr marL="3048000" algn="l" defTabSz="1218565" rtl="0" eaLnBrk="1" latinLnBrk="0" hangingPunct="1">
              <a:defRPr sz="2400" kern="1200">
                <a:solidFill>
                  <a:schemeClr val="lt1"/>
                </a:solidFill>
                <a:latin typeface="+mn-lt"/>
                <a:ea typeface="+mn-ea"/>
                <a:cs typeface="+mn-cs"/>
              </a:defRPr>
            </a:lvl6pPr>
            <a:lvl7pPr marL="3657600" algn="l" defTabSz="1218565" rtl="0" eaLnBrk="1" latinLnBrk="0" hangingPunct="1">
              <a:defRPr sz="2400" kern="1200">
                <a:solidFill>
                  <a:schemeClr val="lt1"/>
                </a:solidFill>
                <a:latin typeface="+mn-lt"/>
                <a:ea typeface="+mn-ea"/>
                <a:cs typeface="+mn-cs"/>
              </a:defRPr>
            </a:lvl7pPr>
            <a:lvl8pPr marL="4267200" algn="l" defTabSz="1218565" rtl="0" eaLnBrk="1" latinLnBrk="0" hangingPunct="1">
              <a:defRPr sz="2400" kern="1200">
                <a:solidFill>
                  <a:schemeClr val="lt1"/>
                </a:solidFill>
                <a:latin typeface="+mn-lt"/>
                <a:ea typeface="+mn-ea"/>
                <a:cs typeface="+mn-cs"/>
              </a:defRPr>
            </a:lvl8pPr>
            <a:lvl9pPr marL="4876800" algn="l" defTabSz="1218565" rtl="0" eaLnBrk="1" latinLnBrk="0" hangingPunct="1">
              <a:defRPr sz="2400" kern="1200">
                <a:solidFill>
                  <a:schemeClr val="lt1"/>
                </a:solidFill>
                <a:latin typeface="+mn-lt"/>
                <a:ea typeface="+mn-ea"/>
                <a:cs typeface="+mn-cs"/>
              </a:defRPr>
            </a:lvl9pPr>
          </a:lstStyle>
          <a:p>
            <a:pPr marL="0" marR="0" lvl="0" indent="0" algn="ctr" defTabSz="1218565"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sym typeface="Agency FB" panose="020B0503020202020204" pitchFamily="34" charset="0"/>
              </a:rPr>
              <a:t>04</a:t>
            </a:r>
            <a:endParaRPr kumimoji="0" lang="en-US" altLang="zh-CN" sz="32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sym typeface="Agency FB" panose="020B0503020202020204" pitchFamily="34" charset="0"/>
            </a:endParaRPr>
          </a:p>
        </p:txBody>
      </p:sp>
      <p:grpSp>
        <p:nvGrpSpPr>
          <p:cNvPr id="16" name="组合 15"/>
          <p:cNvGrpSpPr/>
          <p:nvPr/>
        </p:nvGrpSpPr>
        <p:grpSpPr>
          <a:xfrm>
            <a:off x="1186513" y="3517017"/>
            <a:ext cx="2326404" cy="1285239"/>
            <a:chOff x="1496088" y="2115742"/>
            <a:chExt cx="2530023" cy="1285239"/>
          </a:xfrm>
        </p:grpSpPr>
        <p:sp>
          <p:nvSpPr>
            <p:cNvPr id="17" name="文本框 14"/>
            <p:cNvSpPr txBox="1"/>
            <p:nvPr/>
          </p:nvSpPr>
          <p:spPr>
            <a:xfrm>
              <a:off x="1496088" y="2463721"/>
              <a:ext cx="2530023" cy="9372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2200"/>
                </a:lnSpc>
                <a:spcBef>
                  <a:spcPts val="0"/>
                </a:spcBef>
                <a:spcAft>
                  <a:spcPts val="0"/>
                </a:spcAft>
                <a:buClrTx/>
                <a:buSzTx/>
                <a:buFontTx/>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18" name="文本框 15"/>
            <p:cNvSpPr txBox="1"/>
            <p:nvPr/>
          </p:nvSpPr>
          <p:spPr>
            <a:xfrm>
              <a:off x="1719899" y="2115742"/>
              <a:ext cx="2082401"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输入标题内容</a:t>
              </a: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
          <p:nvSpPr>
            <p:cNvPr id="19" name="任意多边形 77"/>
            <p:cNvSpPr/>
            <p:nvPr/>
          </p:nvSpPr>
          <p:spPr>
            <a:xfrm>
              <a:off x="2643868" y="2485074"/>
              <a:ext cx="234461" cy="0"/>
            </a:xfrm>
            <a:custGeom>
              <a:avLst/>
              <a:gdLst>
                <a:gd name="connsiteX0" fmla="*/ 0 w 234461"/>
                <a:gd name="connsiteY0" fmla="*/ 0 h 0"/>
                <a:gd name="connsiteX1" fmla="*/ 234461 w 234461"/>
                <a:gd name="connsiteY1" fmla="*/ 0 h 0"/>
              </a:gdLst>
              <a:ahLst/>
              <a:cxnLst>
                <a:cxn ang="0">
                  <a:pos x="connsiteX0" y="connsiteY0"/>
                </a:cxn>
                <a:cxn ang="0">
                  <a:pos x="connsiteX1" y="connsiteY1"/>
                </a:cxn>
              </a:cxnLst>
              <a:rect l="l" t="t" r="r" b="b"/>
              <a:pathLst>
                <a:path w="234461">
                  <a:moveTo>
                    <a:pt x="0" y="0"/>
                  </a:moveTo>
                  <a:lnTo>
                    <a:pt x="234461"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19"/>
          <p:cNvGrpSpPr/>
          <p:nvPr/>
        </p:nvGrpSpPr>
        <p:grpSpPr>
          <a:xfrm>
            <a:off x="3596951" y="2001891"/>
            <a:ext cx="2326404" cy="1285239"/>
            <a:chOff x="1496088" y="2115742"/>
            <a:chExt cx="2530023" cy="1285239"/>
          </a:xfrm>
        </p:grpSpPr>
        <p:sp>
          <p:nvSpPr>
            <p:cNvPr id="21" name="文本框 14"/>
            <p:cNvSpPr txBox="1"/>
            <p:nvPr/>
          </p:nvSpPr>
          <p:spPr>
            <a:xfrm>
              <a:off x="1496088" y="2463721"/>
              <a:ext cx="2530023" cy="9372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2200"/>
                </a:lnSpc>
                <a:spcBef>
                  <a:spcPts val="0"/>
                </a:spcBef>
                <a:spcAft>
                  <a:spcPts val="0"/>
                </a:spcAft>
                <a:buClrTx/>
                <a:buSzTx/>
                <a:buFontTx/>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22" name="文本框 15"/>
            <p:cNvSpPr txBox="1"/>
            <p:nvPr/>
          </p:nvSpPr>
          <p:spPr>
            <a:xfrm>
              <a:off x="1719899" y="2115742"/>
              <a:ext cx="2082401"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160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输入标题内容</a:t>
              </a: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
          <p:nvSpPr>
            <p:cNvPr id="23" name="任意多边形 77"/>
            <p:cNvSpPr/>
            <p:nvPr/>
          </p:nvSpPr>
          <p:spPr>
            <a:xfrm>
              <a:off x="2643868" y="2485074"/>
              <a:ext cx="234461" cy="0"/>
            </a:xfrm>
            <a:custGeom>
              <a:avLst/>
              <a:gdLst>
                <a:gd name="connsiteX0" fmla="*/ 0 w 234461"/>
                <a:gd name="connsiteY0" fmla="*/ 0 h 0"/>
                <a:gd name="connsiteX1" fmla="*/ 234461 w 234461"/>
                <a:gd name="connsiteY1" fmla="*/ 0 h 0"/>
              </a:gdLst>
              <a:ahLst/>
              <a:cxnLst>
                <a:cxn ang="0">
                  <a:pos x="connsiteX0" y="connsiteY0"/>
                </a:cxn>
                <a:cxn ang="0">
                  <a:pos x="connsiteX1" y="connsiteY1"/>
                </a:cxn>
              </a:cxnLst>
              <a:rect l="l" t="t" r="r" b="b"/>
              <a:pathLst>
                <a:path w="234461">
                  <a:moveTo>
                    <a:pt x="0" y="0"/>
                  </a:moveTo>
                  <a:lnTo>
                    <a:pt x="234461"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24" name="组合 23"/>
          <p:cNvGrpSpPr/>
          <p:nvPr/>
        </p:nvGrpSpPr>
        <p:grpSpPr>
          <a:xfrm>
            <a:off x="6129153" y="2001891"/>
            <a:ext cx="2326404" cy="1285239"/>
            <a:chOff x="1496088" y="2115742"/>
            <a:chExt cx="2530023" cy="1285239"/>
          </a:xfrm>
        </p:grpSpPr>
        <p:sp>
          <p:nvSpPr>
            <p:cNvPr id="25" name="文本框 14"/>
            <p:cNvSpPr txBox="1"/>
            <p:nvPr/>
          </p:nvSpPr>
          <p:spPr>
            <a:xfrm>
              <a:off x="1496088" y="2463721"/>
              <a:ext cx="2530023" cy="9372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2200"/>
                </a:lnSpc>
                <a:spcBef>
                  <a:spcPts val="0"/>
                </a:spcBef>
                <a:spcAft>
                  <a:spcPts val="0"/>
                </a:spcAft>
                <a:buClrTx/>
                <a:buSzTx/>
                <a:buFontTx/>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26" name="文本框 15"/>
            <p:cNvSpPr txBox="1"/>
            <p:nvPr/>
          </p:nvSpPr>
          <p:spPr>
            <a:xfrm>
              <a:off x="1719899" y="2115742"/>
              <a:ext cx="2082401"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160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输入标题内容</a:t>
              </a: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
          <p:nvSpPr>
            <p:cNvPr id="27" name="任意多边形 77"/>
            <p:cNvSpPr/>
            <p:nvPr/>
          </p:nvSpPr>
          <p:spPr>
            <a:xfrm>
              <a:off x="2643868" y="2485074"/>
              <a:ext cx="234461" cy="0"/>
            </a:xfrm>
            <a:custGeom>
              <a:avLst/>
              <a:gdLst>
                <a:gd name="connsiteX0" fmla="*/ 0 w 234461"/>
                <a:gd name="connsiteY0" fmla="*/ 0 h 0"/>
                <a:gd name="connsiteX1" fmla="*/ 234461 w 234461"/>
                <a:gd name="connsiteY1" fmla="*/ 0 h 0"/>
              </a:gdLst>
              <a:ahLst/>
              <a:cxnLst>
                <a:cxn ang="0">
                  <a:pos x="connsiteX0" y="connsiteY0"/>
                </a:cxn>
                <a:cxn ang="0">
                  <a:pos x="connsiteX1" y="connsiteY1"/>
                </a:cxn>
              </a:cxnLst>
              <a:rect l="l" t="t" r="r" b="b"/>
              <a:pathLst>
                <a:path w="234461">
                  <a:moveTo>
                    <a:pt x="0" y="0"/>
                  </a:moveTo>
                  <a:lnTo>
                    <a:pt x="234461"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28" name="组合 27"/>
          <p:cNvGrpSpPr/>
          <p:nvPr/>
        </p:nvGrpSpPr>
        <p:grpSpPr>
          <a:xfrm>
            <a:off x="8515020" y="3549430"/>
            <a:ext cx="2326404" cy="1285239"/>
            <a:chOff x="1496088" y="2115742"/>
            <a:chExt cx="2530023" cy="1285239"/>
          </a:xfrm>
        </p:grpSpPr>
        <p:sp>
          <p:nvSpPr>
            <p:cNvPr id="29" name="文本框 14"/>
            <p:cNvSpPr txBox="1"/>
            <p:nvPr/>
          </p:nvSpPr>
          <p:spPr>
            <a:xfrm>
              <a:off x="1496088" y="2463721"/>
              <a:ext cx="2530023" cy="9372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2200"/>
                </a:lnSpc>
                <a:spcBef>
                  <a:spcPts val="0"/>
                </a:spcBef>
                <a:spcAft>
                  <a:spcPts val="0"/>
                </a:spcAft>
                <a:buClrTx/>
                <a:buSzTx/>
                <a:buFontTx/>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0" name="文本框 15"/>
            <p:cNvSpPr txBox="1"/>
            <p:nvPr/>
          </p:nvSpPr>
          <p:spPr>
            <a:xfrm>
              <a:off x="1719899" y="2115742"/>
              <a:ext cx="2082401"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160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输入标题内容</a:t>
              </a: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endParaRPr>
            </a:p>
          </p:txBody>
        </p:sp>
        <p:sp>
          <p:nvSpPr>
            <p:cNvPr id="31" name="任意多边形 77"/>
            <p:cNvSpPr/>
            <p:nvPr/>
          </p:nvSpPr>
          <p:spPr>
            <a:xfrm>
              <a:off x="2643868" y="2485074"/>
              <a:ext cx="234461" cy="0"/>
            </a:xfrm>
            <a:custGeom>
              <a:avLst/>
              <a:gdLst>
                <a:gd name="connsiteX0" fmla="*/ 0 w 234461"/>
                <a:gd name="connsiteY0" fmla="*/ 0 h 0"/>
                <a:gd name="connsiteX1" fmla="*/ 234461 w 234461"/>
                <a:gd name="connsiteY1" fmla="*/ 0 h 0"/>
              </a:gdLst>
              <a:ahLst/>
              <a:cxnLst>
                <a:cxn ang="0">
                  <a:pos x="connsiteX0" y="connsiteY0"/>
                </a:cxn>
                <a:cxn ang="0">
                  <a:pos x="connsiteX1" y="connsiteY1"/>
                </a:cxn>
              </a:cxnLst>
              <a:rect l="l" t="t" r="r" b="b"/>
              <a:pathLst>
                <a:path w="234461">
                  <a:moveTo>
                    <a:pt x="0" y="0"/>
                  </a:moveTo>
                  <a:lnTo>
                    <a:pt x="234461"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 name="文本框 49"/>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54" name="文本框 53"/>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pic>
        <p:nvPicPr>
          <p:cNvPr id="9" name="图片 8"/>
          <p:cNvPicPr>
            <a:picLocks noChangeAspect="1"/>
          </p:cNvPicPr>
          <p:nvPr/>
        </p:nvPicPr>
        <p:blipFill>
          <a:blip r:embed="rId1"/>
          <a:stretch>
            <a:fillRect/>
          </a:stretch>
        </p:blipFill>
        <p:spPr>
          <a:xfrm>
            <a:off x="7234387" y="2292076"/>
            <a:ext cx="3725976" cy="3430870"/>
          </a:xfrm>
          <a:prstGeom prst="rect">
            <a:avLst/>
          </a:prstGeom>
        </p:spPr>
      </p:pic>
      <p:sp>
        <p:nvSpPr>
          <p:cNvPr id="8" name="文本框 7"/>
          <p:cNvSpPr txBox="1"/>
          <p:nvPr/>
        </p:nvSpPr>
        <p:spPr>
          <a:xfrm>
            <a:off x="7711711" y="4029872"/>
            <a:ext cx="2607073" cy="899160"/>
          </a:xfrm>
          <a:prstGeom prst="rect">
            <a:avLst/>
          </a:prstGeom>
          <a:noFill/>
        </p:spPr>
        <p:txBody>
          <a:bodyPr wrap="square" rtlCol="0">
            <a:spAutoFit/>
          </a:bodyPr>
          <a:p>
            <a:pPr algn="ctr">
              <a:lnSpc>
                <a:spcPct val="125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rPr>
              <a:t>点击文本框即可进行编辑输入相关内容点击文本框即可进行编辑输入相关内容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endParaRPr>
          </a:p>
        </p:txBody>
      </p:sp>
      <p:sp>
        <p:nvSpPr>
          <p:cNvPr id="32" name="文本框 31"/>
          <p:cNvSpPr txBox="1"/>
          <p:nvPr/>
        </p:nvSpPr>
        <p:spPr>
          <a:xfrm>
            <a:off x="8016485" y="3701775"/>
            <a:ext cx="1997525" cy="400110"/>
          </a:xfrm>
          <a:prstGeom prst="rect">
            <a:avLst/>
          </a:prstGeom>
          <a:noFill/>
        </p:spPr>
        <p:txBody>
          <a:bodyPr wrap="square" rtlCol="0">
            <a:spAutoFit/>
          </a:bodyPr>
          <a:p>
            <a:pPr algn="ctr"/>
            <a:r>
              <a:rPr lang="zh-CN" altLang="en-US" sz="2000" b="1" spc="6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rPr>
              <a:t>编辑标题</a:t>
            </a:r>
            <a:endParaRPr lang="zh-CN" altLang="en-US" sz="2000" b="1" spc="6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endParaRPr>
          </a:p>
        </p:txBody>
      </p:sp>
      <p:grpSp>
        <p:nvGrpSpPr>
          <p:cNvPr id="33" name="组合 12"/>
          <p:cNvGrpSpPr/>
          <p:nvPr/>
        </p:nvGrpSpPr>
        <p:grpSpPr bwMode="auto">
          <a:xfrm>
            <a:off x="997437" y="2254085"/>
            <a:ext cx="5418933" cy="1097097"/>
            <a:chOff x="-50796" y="-101600"/>
            <a:chExt cx="5418332" cy="1097095"/>
          </a:xfrm>
        </p:grpSpPr>
        <p:sp>
          <p:nvSpPr>
            <p:cNvPr id="34" name="TextBox 1"/>
            <p:cNvSpPr>
              <a:spLocks noChangeArrowheads="1"/>
            </p:cNvSpPr>
            <p:nvPr/>
          </p:nvSpPr>
          <p:spPr bwMode="auto">
            <a:xfrm>
              <a:off x="-50796" y="-101600"/>
              <a:ext cx="320886"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p>
              <a:r>
                <a:rPr lang="en-US" sz="2800" dirty="0">
                  <a:solidFill>
                    <a:schemeClr val="tx1">
                      <a:lumMod val="75000"/>
                      <a:lumOff val="25000"/>
                    </a:schemeClr>
                  </a:solidFill>
                  <a:latin typeface="微软雅黑" panose="020B0503020204020204" pitchFamily="34" charset="-122"/>
                  <a:ea typeface="微软雅黑" panose="020B0503020204020204" pitchFamily="34" charset="-122"/>
                  <a:sym typeface="Impact" panose="020B0806030902050204" pitchFamily="34" charset="0"/>
                </a:rPr>
                <a:t>1</a:t>
              </a:r>
              <a:endParaRPr lang="en-US" altLang="en-US" sz="2800" dirty="0">
                <a:solidFill>
                  <a:schemeClr val="tx1">
                    <a:lumMod val="75000"/>
                    <a:lumOff val="25000"/>
                  </a:schemeClr>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35" name="直接连接符 15"/>
            <p:cNvSpPr>
              <a:spLocks noChangeShapeType="1"/>
            </p:cNvSpPr>
            <p:nvPr/>
          </p:nvSpPr>
          <p:spPr bwMode="auto">
            <a:xfrm flipH="1">
              <a:off x="0" y="0"/>
              <a:ext cx="590550" cy="590550"/>
            </a:xfrm>
            <a:prstGeom prst="line">
              <a:avLst/>
            </a:prstGeom>
            <a:noFill/>
            <a:ln w="9525" cap="flat" cmpd="sng">
              <a:solidFill>
                <a:srgbClr val="1E69A0"/>
              </a:solidFill>
              <a:bevel/>
            </a:ln>
            <a:extLst>
              <a:ext uri="{909E8E84-426E-40DD-AFC4-6F175D3DCCD1}">
                <a14:hiddenFill xmlns:a14="http://schemas.microsoft.com/office/drawing/2010/main">
                  <a:noFill/>
                </a14:hiddenFill>
              </a:ext>
            </a:extLst>
          </p:spPr>
          <p:txBody>
            <a:bodyPr/>
            <a:p>
              <a:endParaRPr lang="zh-CN" altLang="en-US" sz="240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36" name="矩形 7"/>
            <p:cNvSpPr>
              <a:spLocks noChangeArrowheads="1"/>
            </p:cNvSpPr>
            <p:nvPr/>
          </p:nvSpPr>
          <p:spPr bwMode="auto">
            <a:xfrm>
              <a:off x="452436" y="95251"/>
              <a:ext cx="4915100"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p>
              <a:pPr algn="just">
                <a:lnSpc>
                  <a:spcPct val="125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rPr>
                <a:t>点击文本框即可进行编辑输入相关内容点击文本框即可进行编辑输入相关内容点击文本框即可进行编辑输入相关内容点击文本框即可进行编辑输入相关内容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endParaRPr>
            </a:p>
          </p:txBody>
        </p:sp>
      </p:grpSp>
      <p:grpSp>
        <p:nvGrpSpPr>
          <p:cNvPr id="37" name="组合 12"/>
          <p:cNvGrpSpPr/>
          <p:nvPr/>
        </p:nvGrpSpPr>
        <p:grpSpPr bwMode="auto">
          <a:xfrm>
            <a:off x="997437" y="3546986"/>
            <a:ext cx="5418933" cy="1109797"/>
            <a:chOff x="-50796" y="-114300"/>
            <a:chExt cx="5418332" cy="1109795"/>
          </a:xfrm>
        </p:grpSpPr>
        <p:sp>
          <p:nvSpPr>
            <p:cNvPr id="38" name="TextBox 1"/>
            <p:cNvSpPr>
              <a:spLocks noChangeArrowheads="1"/>
            </p:cNvSpPr>
            <p:nvPr/>
          </p:nvSpPr>
          <p:spPr bwMode="auto">
            <a:xfrm>
              <a:off x="-50796" y="-114300"/>
              <a:ext cx="346532"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p>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sym typeface="Impact" panose="020B0806030902050204" pitchFamily="34" charset="0"/>
                </a:rPr>
                <a:t>2</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39" name="直接连接符 15"/>
            <p:cNvSpPr>
              <a:spLocks noChangeShapeType="1"/>
            </p:cNvSpPr>
            <p:nvPr/>
          </p:nvSpPr>
          <p:spPr bwMode="auto">
            <a:xfrm flipH="1">
              <a:off x="0" y="0"/>
              <a:ext cx="590550" cy="590550"/>
            </a:xfrm>
            <a:prstGeom prst="line">
              <a:avLst/>
            </a:prstGeom>
            <a:noFill/>
            <a:ln w="9525" cap="flat" cmpd="sng">
              <a:solidFill>
                <a:srgbClr val="1E69A0"/>
              </a:solidFill>
              <a:bevel/>
            </a:ln>
            <a:extLst>
              <a:ext uri="{909E8E84-426E-40DD-AFC4-6F175D3DCCD1}">
                <a14:hiddenFill xmlns:a14="http://schemas.microsoft.com/office/drawing/2010/main">
                  <a:noFill/>
                </a14:hiddenFill>
              </a:ext>
            </a:extLst>
          </p:spPr>
          <p:txBody>
            <a:bodyPr/>
            <a:p>
              <a:endParaRPr lang="zh-CN" altLang="en-US" sz="240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40" name="矩形 7"/>
            <p:cNvSpPr>
              <a:spLocks noChangeArrowheads="1"/>
            </p:cNvSpPr>
            <p:nvPr/>
          </p:nvSpPr>
          <p:spPr bwMode="auto">
            <a:xfrm>
              <a:off x="452436" y="95251"/>
              <a:ext cx="4915100"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p>
              <a:pPr algn="just">
                <a:lnSpc>
                  <a:spcPct val="125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rPr>
                <a:t>点击文本框即可进行编辑输入相关内容点击文本框即可进行编辑输入相关内容点击文本框即可进行编辑输入相关内容点击文本框即可进行编辑输入相关内容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endParaRPr>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 name="文本框 31"/>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33" name="文本框 32"/>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nvGrpSpPr>
          <p:cNvPr id="3221" name="Group 3220"/>
          <p:cNvGrpSpPr/>
          <p:nvPr/>
        </p:nvGrpSpPr>
        <p:grpSpPr>
          <a:xfrm>
            <a:off x="1036955" y="1765300"/>
            <a:ext cx="2653665" cy="4246880"/>
            <a:chOff x="4314825" y="843456"/>
            <a:chExt cx="3265488" cy="5226050"/>
          </a:xfrm>
        </p:grpSpPr>
        <p:sp>
          <p:nvSpPr>
            <p:cNvPr id="3192" name="Freeform 150"/>
            <p:cNvSpPr/>
            <p:nvPr/>
          </p:nvSpPr>
          <p:spPr bwMode="auto">
            <a:xfrm>
              <a:off x="6057900" y="2889744"/>
              <a:ext cx="928688" cy="1362075"/>
            </a:xfrm>
            <a:custGeom>
              <a:avLst/>
              <a:gdLst>
                <a:gd name="T0" fmla="*/ 293 w 433"/>
                <a:gd name="T1" fmla="*/ 94 h 635"/>
                <a:gd name="T2" fmla="*/ 334 w 433"/>
                <a:gd name="T3" fmla="*/ 80 h 635"/>
                <a:gd name="T4" fmla="*/ 401 w 433"/>
                <a:gd name="T5" fmla="*/ 118 h 635"/>
                <a:gd name="T6" fmla="*/ 433 w 433"/>
                <a:gd name="T7" fmla="*/ 118 h 635"/>
                <a:gd name="T8" fmla="*/ 433 w 433"/>
                <a:gd name="T9" fmla="*/ 0 h 635"/>
                <a:gd name="T10" fmla="*/ 0 w 433"/>
                <a:gd name="T11" fmla="*/ 0 h 635"/>
                <a:gd name="T12" fmla="*/ 0 w 433"/>
                <a:gd name="T13" fmla="*/ 463 h 635"/>
                <a:gd name="T14" fmla="*/ 158 w 433"/>
                <a:gd name="T15" fmla="*/ 463 h 635"/>
                <a:gd name="T16" fmla="*/ 169 w 433"/>
                <a:gd name="T17" fmla="*/ 474 h 635"/>
                <a:gd name="T18" fmla="*/ 169 w 433"/>
                <a:gd name="T19" fmla="*/ 528 h 635"/>
                <a:gd name="T20" fmla="*/ 165 w 433"/>
                <a:gd name="T21" fmla="*/ 537 h 635"/>
                <a:gd name="T22" fmla="*/ 129 w 433"/>
                <a:gd name="T23" fmla="*/ 586 h 635"/>
                <a:gd name="T24" fmla="*/ 141 w 433"/>
                <a:gd name="T25" fmla="*/ 619 h 635"/>
                <a:gd name="T26" fmla="*/ 183 w 433"/>
                <a:gd name="T27" fmla="*/ 635 h 635"/>
                <a:gd name="T28" fmla="*/ 250 w 433"/>
                <a:gd name="T29" fmla="*/ 594 h 635"/>
                <a:gd name="T30" fmla="*/ 210 w 433"/>
                <a:gd name="T31" fmla="*/ 533 h 635"/>
                <a:gd name="T32" fmla="*/ 204 w 433"/>
                <a:gd name="T33" fmla="*/ 524 h 635"/>
                <a:gd name="T34" fmla="*/ 204 w 433"/>
                <a:gd name="T35" fmla="*/ 471 h 635"/>
                <a:gd name="T36" fmla="*/ 215 w 433"/>
                <a:gd name="T37" fmla="*/ 460 h 635"/>
                <a:gd name="T38" fmla="*/ 433 w 433"/>
                <a:gd name="T39" fmla="*/ 460 h 635"/>
                <a:gd name="T40" fmla="*/ 433 w 433"/>
                <a:gd name="T41" fmla="*/ 199 h 635"/>
                <a:gd name="T42" fmla="*/ 410 w 433"/>
                <a:gd name="T43" fmla="*/ 199 h 635"/>
                <a:gd name="T44" fmla="*/ 338 w 433"/>
                <a:gd name="T45" fmla="*/ 243 h 635"/>
                <a:gd name="T46" fmla="*/ 270 w 433"/>
                <a:gd name="T47" fmla="*/ 161 h 635"/>
                <a:gd name="T48" fmla="*/ 293 w 433"/>
                <a:gd name="T49" fmla="*/ 94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3" h="635">
                  <a:moveTo>
                    <a:pt x="293" y="94"/>
                  </a:moveTo>
                  <a:cubicBezTo>
                    <a:pt x="304" y="84"/>
                    <a:pt x="318" y="79"/>
                    <a:pt x="334" y="80"/>
                  </a:cubicBezTo>
                  <a:cubicBezTo>
                    <a:pt x="360" y="81"/>
                    <a:pt x="391" y="108"/>
                    <a:pt x="401" y="118"/>
                  </a:cubicBezTo>
                  <a:cubicBezTo>
                    <a:pt x="433" y="118"/>
                    <a:pt x="433" y="118"/>
                    <a:pt x="433" y="118"/>
                  </a:cubicBezTo>
                  <a:cubicBezTo>
                    <a:pt x="433" y="0"/>
                    <a:pt x="433" y="0"/>
                    <a:pt x="433" y="0"/>
                  </a:cubicBezTo>
                  <a:cubicBezTo>
                    <a:pt x="0" y="0"/>
                    <a:pt x="0" y="0"/>
                    <a:pt x="0" y="0"/>
                  </a:cubicBezTo>
                  <a:cubicBezTo>
                    <a:pt x="0" y="463"/>
                    <a:pt x="0" y="463"/>
                    <a:pt x="0" y="463"/>
                  </a:cubicBezTo>
                  <a:cubicBezTo>
                    <a:pt x="158" y="463"/>
                    <a:pt x="158" y="463"/>
                    <a:pt x="158" y="463"/>
                  </a:cubicBezTo>
                  <a:cubicBezTo>
                    <a:pt x="164" y="463"/>
                    <a:pt x="169" y="468"/>
                    <a:pt x="169" y="474"/>
                  </a:cubicBezTo>
                  <a:cubicBezTo>
                    <a:pt x="169" y="528"/>
                    <a:pt x="169" y="528"/>
                    <a:pt x="169" y="528"/>
                  </a:cubicBezTo>
                  <a:cubicBezTo>
                    <a:pt x="169" y="532"/>
                    <a:pt x="168" y="535"/>
                    <a:pt x="165" y="537"/>
                  </a:cubicBezTo>
                  <a:cubicBezTo>
                    <a:pt x="156" y="544"/>
                    <a:pt x="130" y="568"/>
                    <a:pt x="129" y="586"/>
                  </a:cubicBezTo>
                  <a:cubicBezTo>
                    <a:pt x="129" y="598"/>
                    <a:pt x="133" y="611"/>
                    <a:pt x="141" y="619"/>
                  </a:cubicBezTo>
                  <a:cubicBezTo>
                    <a:pt x="151" y="630"/>
                    <a:pt x="166" y="635"/>
                    <a:pt x="183" y="635"/>
                  </a:cubicBezTo>
                  <a:cubicBezTo>
                    <a:pt x="207" y="635"/>
                    <a:pt x="248" y="630"/>
                    <a:pt x="250" y="594"/>
                  </a:cubicBezTo>
                  <a:cubicBezTo>
                    <a:pt x="253" y="560"/>
                    <a:pt x="210" y="533"/>
                    <a:pt x="210" y="533"/>
                  </a:cubicBezTo>
                  <a:cubicBezTo>
                    <a:pt x="206" y="531"/>
                    <a:pt x="204" y="527"/>
                    <a:pt x="204" y="524"/>
                  </a:cubicBezTo>
                  <a:cubicBezTo>
                    <a:pt x="204" y="471"/>
                    <a:pt x="204" y="471"/>
                    <a:pt x="204" y="471"/>
                  </a:cubicBezTo>
                  <a:cubicBezTo>
                    <a:pt x="204" y="465"/>
                    <a:pt x="209" y="460"/>
                    <a:pt x="215" y="460"/>
                  </a:cubicBezTo>
                  <a:cubicBezTo>
                    <a:pt x="433" y="460"/>
                    <a:pt x="433" y="460"/>
                    <a:pt x="433" y="460"/>
                  </a:cubicBezTo>
                  <a:cubicBezTo>
                    <a:pt x="433" y="199"/>
                    <a:pt x="433" y="199"/>
                    <a:pt x="433" y="199"/>
                  </a:cubicBezTo>
                  <a:cubicBezTo>
                    <a:pt x="410" y="199"/>
                    <a:pt x="410" y="199"/>
                    <a:pt x="410" y="199"/>
                  </a:cubicBezTo>
                  <a:cubicBezTo>
                    <a:pt x="399" y="211"/>
                    <a:pt x="368" y="243"/>
                    <a:pt x="338" y="243"/>
                  </a:cubicBezTo>
                  <a:cubicBezTo>
                    <a:pt x="305" y="243"/>
                    <a:pt x="270" y="222"/>
                    <a:pt x="270" y="161"/>
                  </a:cubicBezTo>
                  <a:cubicBezTo>
                    <a:pt x="270" y="124"/>
                    <a:pt x="282" y="104"/>
                    <a:pt x="293" y="94"/>
                  </a:cubicBezTo>
                  <a:close/>
                </a:path>
              </a:pathLst>
            </a:custGeom>
            <a:solidFill>
              <a:schemeClr val="accent6"/>
            </a:solidFill>
            <a:ln>
              <a:noFill/>
            </a:ln>
          </p:spPr>
          <p:txBody>
            <a:bodyPr vert="horz" wrap="square" lIns="91440" tIns="45720" rIns="91440" bIns="45720" numCol="1" anchor="t" anchorCtr="0" compatLnSpc="1"/>
            <a:lstStyle/>
            <a:p>
              <a:endParaRPr lang="en-US">
                <a:cs typeface="+mn-ea"/>
                <a:sym typeface="+mn-lt"/>
              </a:endParaRPr>
            </a:p>
          </p:txBody>
        </p:sp>
        <p:sp>
          <p:nvSpPr>
            <p:cNvPr id="3193" name="Freeform 151"/>
            <p:cNvSpPr/>
            <p:nvPr/>
          </p:nvSpPr>
          <p:spPr bwMode="auto">
            <a:xfrm>
              <a:off x="5078413" y="2889744"/>
              <a:ext cx="931863" cy="992188"/>
            </a:xfrm>
            <a:custGeom>
              <a:avLst/>
              <a:gdLst>
                <a:gd name="T0" fmla="*/ 435 w 435"/>
                <a:gd name="T1" fmla="*/ 0 h 463"/>
                <a:gd name="T2" fmla="*/ 2 w 435"/>
                <a:gd name="T3" fmla="*/ 0 h 463"/>
                <a:gd name="T4" fmla="*/ 2 w 435"/>
                <a:gd name="T5" fmla="*/ 113 h 463"/>
                <a:gd name="T6" fmla="*/ 32 w 435"/>
                <a:gd name="T7" fmla="*/ 113 h 463"/>
                <a:gd name="T8" fmla="*/ 104 w 435"/>
                <a:gd name="T9" fmla="*/ 70 h 463"/>
                <a:gd name="T10" fmla="*/ 166 w 435"/>
                <a:gd name="T11" fmla="*/ 154 h 463"/>
                <a:gd name="T12" fmla="*/ 145 w 435"/>
                <a:gd name="T13" fmla="*/ 219 h 463"/>
                <a:gd name="T14" fmla="*/ 100 w 435"/>
                <a:gd name="T15" fmla="*/ 234 h 463"/>
                <a:gd name="T16" fmla="*/ 34 w 435"/>
                <a:gd name="T17" fmla="*/ 192 h 463"/>
                <a:gd name="T18" fmla="*/ 0 w 435"/>
                <a:gd name="T19" fmla="*/ 192 h 463"/>
                <a:gd name="T20" fmla="*/ 0 w 435"/>
                <a:gd name="T21" fmla="*/ 442 h 463"/>
                <a:gd name="T22" fmla="*/ 9 w 435"/>
                <a:gd name="T23" fmla="*/ 463 h 463"/>
                <a:gd name="T24" fmla="*/ 435 w 435"/>
                <a:gd name="T25" fmla="*/ 463 h 463"/>
                <a:gd name="T26" fmla="*/ 435 w 435"/>
                <a:gd name="T27"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63">
                  <a:moveTo>
                    <a:pt x="435" y="0"/>
                  </a:moveTo>
                  <a:cubicBezTo>
                    <a:pt x="2" y="0"/>
                    <a:pt x="2" y="0"/>
                    <a:pt x="2" y="0"/>
                  </a:cubicBezTo>
                  <a:cubicBezTo>
                    <a:pt x="2" y="113"/>
                    <a:pt x="2" y="113"/>
                    <a:pt x="2" y="113"/>
                  </a:cubicBezTo>
                  <a:cubicBezTo>
                    <a:pt x="32" y="113"/>
                    <a:pt x="32" y="113"/>
                    <a:pt x="32" y="113"/>
                  </a:cubicBezTo>
                  <a:cubicBezTo>
                    <a:pt x="40" y="99"/>
                    <a:pt x="61" y="69"/>
                    <a:pt x="104" y="70"/>
                  </a:cubicBezTo>
                  <a:cubicBezTo>
                    <a:pt x="166" y="72"/>
                    <a:pt x="166" y="134"/>
                    <a:pt x="166" y="154"/>
                  </a:cubicBezTo>
                  <a:cubicBezTo>
                    <a:pt x="166" y="184"/>
                    <a:pt x="159" y="205"/>
                    <a:pt x="145" y="219"/>
                  </a:cubicBezTo>
                  <a:cubicBezTo>
                    <a:pt x="134" y="229"/>
                    <a:pt x="119" y="234"/>
                    <a:pt x="100" y="234"/>
                  </a:cubicBezTo>
                  <a:cubicBezTo>
                    <a:pt x="63" y="233"/>
                    <a:pt x="42" y="209"/>
                    <a:pt x="34" y="192"/>
                  </a:cubicBezTo>
                  <a:cubicBezTo>
                    <a:pt x="0" y="192"/>
                    <a:pt x="0" y="192"/>
                    <a:pt x="0" y="192"/>
                  </a:cubicBezTo>
                  <a:cubicBezTo>
                    <a:pt x="0" y="442"/>
                    <a:pt x="0" y="442"/>
                    <a:pt x="0" y="442"/>
                  </a:cubicBezTo>
                  <a:cubicBezTo>
                    <a:pt x="4" y="449"/>
                    <a:pt x="7" y="456"/>
                    <a:pt x="9" y="463"/>
                  </a:cubicBezTo>
                  <a:cubicBezTo>
                    <a:pt x="435" y="463"/>
                    <a:pt x="435" y="463"/>
                    <a:pt x="435" y="463"/>
                  </a:cubicBezTo>
                  <a:lnTo>
                    <a:pt x="435" y="0"/>
                  </a:lnTo>
                  <a:close/>
                </a:path>
              </a:pathLst>
            </a:custGeom>
            <a:solidFill>
              <a:srgbClr val="61C3BB"/>
            </a:solidFill>
            <a:ln>
              <a:noFill/>
            </a:ln>
          </p:spPr>
          <p:txBody>
            <a:bodyPr vert="horz" wrap="square" lIns="91440" tIns="45720" rIns="91440" bIns="45720" numCol="1" anchor="t" anchorCtr="0" compatLnSpc="1"/>
            <a:lstStyle/>
            <a:p>
              <a:endParaRPr lang="en-US">
                <a:cs typeface="+mn-ea"/>
                <a:sym typeface="+mn-lt"/>
              </a:endParaRPr>
            </a:p>
          </p:txBody>
        </p:sp>
        <p:sp>
          <p:nvSpPr>
            <p:cNvPr id="3194" name="Freeform 152"/>
            <p:cNvSpPr/>
            <p:nvPr/>
          </p:nvSpPr>
          <p:spPr bwMode="auto">
            <a:xfrm>
              <a:off x="5081588" y="843456"/>
              <a:ext cx="2389188" cy="1320800"/>
            </a:xfrm>
            <a:custGeom>
              <a:avLst/>
              <a:gdLst>
                <a:gd name="T0" fmla="*/ 0 w 1114"/>
                <a:gd name="T1" fmla="*/ 445 h 616"/>
                <a:gd name="T2" fmla="*/ 186 w 1114"/>
                <a:gd name="T3" fmla="*/ 445 h 616"/>
                <a:gd name="T4" fmla="*/ 197 w 1114"/>
                <a:gd name="T5" fmla="*/ 456 h 616"/>
                <a:gd name="T6" fmla="*/ 197 w 1114"/>
                <a:gd name="T7" fmla="*/ 511 h 616"/>
                <a:gd name="T8" fmla="*/ 192 w 1114"/>
                <a:gd name="T9" fmla="*/ 521 h 616"/>
                <a:gd name="T10" fmla="*/ 161 w 1114"/>
                <a:gd name="T11" fmla="*/ 565 h 616"/>
                <a:gd name="T12" fmla="*/ 213 w 1114"/>
                <a:gd name="T13" fmla="*/ 616 h 616"/>
                <a:gd name="T14" fmla="*/ 279 w 1114"/>
                <a:gd name="T15" fmla="*/ 571 h 616"/>
                <a:gd name="T16" fmla="*/ 240 w 1114"/>
                <a:gd name="T17" fmla="*/ 519 h 616"/>
                <a:gd name="T18" fmla="*/ 233 w 1114"/>
                <a:gd name="T19" fmla="*/ 508 h 616"/>
                <a:gd name="T20" fmla="*/ 234 w 1114"/>
                <a:gd name="T21" fmla="*/ 458 h 616"/>
                <a:gd name="T22" fmla="*/ 245 w 1114"/>
                <a:gd name="T23" fmla="*/ 448 h 616"/>
                <a:gd name="T24" fmla="*/ 647 w 1114"/>
                <a:gd name="T25" fmla="*/ 448 h 616"/>
                <a:gd name="T26" fmla="*/ 647 w 1114"/>
                <a:gd name="T27" fmla="*/ 412 h 616"/>
                <a:gd name="T28" fmla="*/ 605 w 1114"/>
                <a:gd name="T29" fmla="*/ 339 h 616"/>
                <a:gd name="T30" fmla="*/ 683 w 1114"/>
                <a:gd name="T31" fmla="*/ 279 h 616"/>
                <a:gd name="T32" fmla="*/ 767 w 1114"/>
                <a:gd name="T33" fmla="*/ 338 h 616"/>
                <a:gd name="T34" fmla="*/ 728 w 1114"/>
                <a:gd name="T35" fmla="*/ 413 h 616"/>
                <a:gd name="T36" fmla="*/ 728 w 1114"/>
                <a:gd name="T37" fmla="*/ 446 h 616"/>
                <a:gd name="T38" fmla="*/ 1114 w 1114"/>
                <a:gd name="T39" fmla="*/ 446 h 616"/>
                <a:gd name="T40" fmla="*/ 952 w 1114"/>
                <a:gd name="T41" fmla="*/ 204 h 616"/>
                <a:gd name="T42" fmla="*/ 460 w 1114"/>
                <a:gd name="T43" fmla="*/ 2 h 616"/>
                <a:gd name="T44" fmla="*/ 0 w 1114"/>
                <a:gd name="T45" fmla="*/ 148 h 616"/>
                <a:gd name="T46" fmla="*/ 0 w 1114"/>
                <a:gd name="T47" fmla="*/ 44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4" h="616">
                  <a:moveTo>
                    <a:pt x="0" y="445"/>
                  </a:moveTo>
                  <a:cubicBezTo>
                    <a:pt x="186" y="445"/>
                    <a:pt x="186" y="445"/>
                    <a:pt x="186" y="445"/>
                  </a:cubicBezTo>
                  <a:cubicBezTo>
                    <a:pt x="192" y="445"/>
                    <a:pt x="197" y="449"/>
                    <a:pt x="197" y="456"/>
                  </a:cubicBezTo>
                  <a:cubicBezTo>
                    <a:pt x="197" y="511"/>
                    <a:pt x="197" y="511"/>
                    <a:pt x="197" y="511"/>
                  </a:cubicBezTo>
                  <a:cubicBezTo>
                    <a:pt x="197" y="515"/>
                    <a:pt x="196" y="519"/>
                    <a:pt x="192" y="521"/>
                  </a:cubicBezTo>
                  <a:cubicBezTo>
                    <a:pt x="184" y="526"/>
                    <a:pt x="161" y="546"/>
                    <a:pt x="161" y="565"/>
                  </a:cubicBezTo>
                  <a:cubicBezTo>
                    <a:pt x="161" y="591"/>
                    <a:pt x="179" y="616"/>
                    <a:pt x="213" y="616"/>
                  </a:cubicBezTo>
                  <a:cubicBezTo>
                    <a:pt x="249" y="616"/>
                    <a:pt x="278" y="597"/>
                    <a:pt x="279" y="571"/>
                  </a:cubicBezTo>
                  <a:cubicBezTo>
                    <a:pt x="280" y="534"/>
                    <a:pt x="240" y="519"/>
                    <a:pt x="240" y="519"/>
                  </a:cubicBezTo>
                  <a:cubicBezTo>
                    <a:pt x="235" y="517"/>
                    <a:pt x="232" y="513"/>
                    <a:pt x="233" y="508"/>
                  </a:cubicBezTo>
                  <a:cubicBezTo>
                    <a:pt x="234" y="458"/>
                    <a:pt x="234" y="458"/>
                    <a:pt x="234" y="458"/>
                  </a:cubicBezTo>
                  <a:cubicBezTo>
                    <a:pt x="234" y="452"/>
                    <a:pt x="239" y="448"/>
                    <a:pt x="245" y="448"/>
                  </a:cubicBezTo>
                  <a:cubicBezTo>
                    <a:pt x="647" y="448"/>
                    <a:pt x="647" y="448"/>
                    <a:pt x="647" y="448"/>
                  </a:cubicBezTo>
                  <a:cubicBezTo>
                    <a:pt x="647" y="412"/>
                    <a:pt x="647" y="412"/>
                    <a:pt x="647" y="412"/>
                  </a:cubicBezTo>
                  <a:cubicBezTo>
                    <a:pt x="634" y="404"/>
                    <a:pt x="605" y="380"/>
                    <a:pt x="605" y="339"/>
                  </a:cubicBezTo>
                  <a:cubicBezTo>
                    <a:pt x="605" y="298"/>
                    <a:pt x="646" y="279"/>
                    <a:pt x="683" y="279"/>
                  </a:cubicBezTo>
                  <a:cubicBezTo>
                    <a:pt x="722" y="279"/>
                    <a:pt x="767" y="294"/>
                    <a:pt x="767" y="338"/>
                  </a:cubicBezTo>
                  <a:cubicBezTo>
                    <a:pt x="767" y="378"/>
                    <a:pt x="739" y="404"/>
                    <a:pt x="728" y="413"/>
                  </a:cubicBezTo>
                  <a:cubicBezTo>
                    <a:pt x="728" y="446"/>
                    <a:pt x="728" y="446"/>
                    <a:pt x="728" y="446"/>
                  </a:cubicBezTo>
                  <a:cubicBezTo>
                    <a:pt x="1114" y="446"/>
                    <a:pt x="1114" y="446"/>
                    <a:pt x="1114" y="446"/>
                  </a:cubicBezTo>
                  <a:cubicBezTo>
                    <a:pt x="1078" y="356"/>
                    <a:pt x="1025" y="265"/>
                    <a:pt x="952" y="204"/>
                  </a:cubicBezTo>
                  <a:cubicBezTo>
                    <a:pt x="809" y="83"/>
                    <a:pt x="677" y="5"/>
                    <a:pt x="460" y="2"/>
                  </a:cubicBezTo>
                  <a:cubicBezTo>
                    <a:pt x="326" y="0"/>
                    <a:pt x="149" y="37"/>
                    <a:pt x="0" y="148"/>
                  </a:cubicBezTo>
                  <a:lnTo>
                    <a:pt x="0" y="445"/>
                  </a:lnTo>
                  <a:close/>
                </a:path>
              </a:pathLst>
            </a:custGeom>
            <a:solidFill>
              <a:srgbClr val="61C3BB"/>
            </a:solidFill>
            <a:ln>
              <a:noFill/>
            </a:ln>
          </p:spPr>
          <p:txBody>
            <a:bodyPr vert="horz" wrap="square" lIns="91440" tIns="45720" rIns="91440" bIns="45720" numCol="1" anchor="t" anchorCtr="0" compatLnSpc="1"/>
            <a:lstStyle/>
            <a:p>
              <a:endParaRPr lang="en-US">
                <a:cs typeface="+mn-ea"/>
                <a:sym typeface="+mn-lt"/>
              </a:endParaRPr>
            </a:p>
          </p:txBody>
        </p:sp>
        <p:sp>
          <p:nvSpPr>
            <p:cNvPr id="3195" name="Freeform 153"/>
            <p:cNvSpPr/>
            <p:nvPr/>
          </p:nvSpPr>
          <p:spPr bwMode="auto">
            <a:xfrm>
              <a:off x="6057900" y="1489569"/>
              <a:ext cx="1281113" cy="1352550"/>
            </a:xfrm>
            <a:custGeom>
              <a:avLst/>
              <a:gdLst>
                <a:gd name="T0" fmla="*/ 433 w 597"/>
                <a:gd name="T1" fmla="*/ 422 h 631"/>
                <a:gd name="T2" fmla="*/ 445 w 597"/>
                <a:gd name="T3" fmla="*/ 411 h 631"/>
                <a:gd name="T4" fmla="*/ 492 w 597"/>
                <a:gd name="T5" fmla="*/ 411 h 631"/>
                <a:gd name="T6" fmla="*/ 501 w 597"/>
                <a:gd name="T7" fmla="*/ 415 h 631"/>
                <a:gd name="T8" fmla="*/ 556 w 597"/>
                <a:gd name="T9" fmla="*/ 451 h 631"/>
                <a:gd name="T10" fmla="*/ 597 w 597"/>
                <a:gd name="T11" fmla="*/ 389 h 631"/>
                <a:gd name="T12" fmla="*/ 557 w 597"/>
                <a:gd name="T13" fmla="*/ 334 h 631"/>
                <a:gd name="T14" fmla="*/ 499 w 597"/>
                <a:gd name="T15" fmla="*/ 374 h 631"/>
                <a:gd name="T16" fmla="*/ 491 w 597"/>
                <a:gd name="T17" fmla="*/ 377 h 631"/>
                <a:gd name="T18" fmla="*/ 441 w 597"/>
                <a:gd name="T19" fmla="*/ 377 h 631"/>
                <a:gd name="T20" fmla="*/ 430 w 597"/>
                <a:gd name="T21" fmla="*/ 366 h 631"/>
                <a:gd name="T22" fmla="*/ 430 w 597"/>
                <a:gd name="T23" fmla="*/ 167 h 631"/>
                <a:gd name="T24" fmla="*/ 261 w 597"/>
                <a:gd name="T25" fmla="*/ 167 h 631"/>
                <a:gd name="T26" fmla="*/ 250 w 597"/>
                <a:gd name="T27" fmla="*/ 156 h 631"/>
                <a:gd name="T28" fmla="*/ 250 w 597"/>
                <a:gd name="T29" fmla="*/ 107 h 631"/>
                <a:gd name="T30" fmla="*/ 256 w 597"/>
                <a:gd name="T31" fmla="*/ 98 h 631"/>
                <a:gd name="T32" fmla="*/ 290 w 597"/>
                <a:gd name="T33" fmla="*/ 37 h 631"/>
                <a:gd name="T34" fmla="*/ 228 w 597"/>
                <a:gd name="T35" fmla="*/ 0 h 631"/>
                <a:gd name="T36" fmla="*/ 172 w 597"/>
                <a:gd name="T37" fmla="*/ 38 h 631"/>
                <a:gd name="T38" fmla="*/ 208 w 597"/>
                <a:gd name="T39" fmla="*/ 96 h 631"/>
                <a:gd name="T40" fmla="*/ 214 w 597"/>
                <a:gd name="T41" fmla="*/ 105 h 631"/>
                <a:gd name="T42" fmla="*/ 214 w 597"/>
                <a:gd name="T43" fmla="*/ 158 h 631"/>
                <a:gd name="T44" fmla="*/ 203 w 597"/>
                <a:gd name="T45" fmla="*/ 169 h 631"/>
                <a:gd name="T46" fmla="*/ 0 w 597"/>
                <a:gd name="T47" fmla="*/ 169 h 631"/>
                <a:gd name="T48" fmla="*/ 0 w 597"/>
                <a:gd name="T49" fmla="*/ 631 h 631"/>
                <a:gd name="T50" fmla="*/ 433 w 597"/>
                <a:gd name="T51" fmla="*/ 631 h 631"/>
                <a:gd name="T52" fmla="*/ 433 w 597"/>
                <a:gd name="T53" fmla="*/ 422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7" h="631">
                  <a:moveTo>
                    <a:pt x="433" y="422"/>
                  </a:moveTo>
                  <a:cubicBezTo>
                    <a:pt x="433" y="416"/>
                    <a:pt x="438" y="411"/>
                    <a:pt x="445" y="411"/>
                  </a:cubicBezTo>
                  <a:cubicBezTo>
                    <a:pt x="492" y="411"/>
                    <a:pt x="492" y="411"/>
                    <a:pt x="492" y="411"/>
                  </a:cubicBezTo>
                  <a:cubicBezTo>
                    <a:pt x="496" y="411"/>
                    <a:pt x="499" y="413"/>
                    <a:pt x="501" y="415"/>
                  </a:cubicBezTo>
                  <a:cubicBezTo>
                    <a:pt x="509" y="425"/>
                    <a:pt x="533" y="451"/>
                    <a:pt x="556" y="451"/>
                  </a:cubicBezTo>
                  <a:cubicBezTo>
                    <a:pt x="587" y="451"/>
                    <a:pt x="597" y="419"/>
                    <a:pt x="597" y="389"/>
                  </a:cubicBezTo>
                  <a:cubicBezTo>
                    <a:pt x="597" y="356"/>
                    <a:pt x="583" y="336"/>
                    <a:pt x="557" y="334"/>
                  </a:cubicBezTo>
                  <a:cubicBezTo>
                    <a:pt x="540" y="333"/>
                    <a:pt x="513" y="358"/>
                    <a:pt x="499" y="374"/>
                  </a:cubicBezTo>
                  <a:cubicBezTo>
                    <a:pt x="497" y="376"/>
                    <a:pt x="494" y="377"/>
                    <a:pt x="491" y="377"/>
                  </a:cubicBezTo>
                  <a:cubicBezTo>
                    <a:pt x="441" y="377"/>
                    <a:pt x="441" y="377"/>
                    <a:pt x="441" y="377"/>
                  </a:cubicBezTo>
                  <a:cubicBezTo>
                    <a:pt x="435" y="377"/>
                    <a:pt x="430" y="372"/>
                    <a:pt x="430" y="366"/>
                  </a:cubicBezTo>
                  <a:cubicBezTo>
                    <a:pt x="430" y="167"/>
                    <a:pt x="430" y="167"/>
                    <a:pt x="430" y="167"/>
                  </a:cubicBezTo>
                  <a:cubicBezTo>
                    <a:pt x="261" y="167"/>
                    <a:pt x="261" y="167"/>
                    <a:pt x="261" y="167"/>
                  </a:cubicBezTo>
                  <a:cubicBezTo>
                    <a:pt x="255" y="167"/>
                    <a:pt x="250" y="162"/>
                    <a:pt x="250" y="156"/>
                  </a:cubicBezTo>
                  <a:cubicBezTo>
                    <a:pt x="250" y="107"/>
                    <a:pt x="250" y="107"/>
                    <a:pt x="250" y="107"/>
                  </a:cubicBezTo>
                  <a:cubicBezTo>
                    <a:pt x="250" y="103"/>
                    <a:pt x="252" y="100"/>
                    <a:pt x="256" y="98"/>
                  </a:cubicBezTo>
                  <a:cubicBezTo>
                    <a:pt x="256" y="97"/>
                    <a:pt x="290" y="75"/>
                    <a:pt x="290" y="37"/>
                  </a:cubicBezTo>
                  <a:cubicBezTo>
                    <a:pt x="290" y="2"/>
                    <a:pt x="238" y="0"/>
                    <a:pt x="228" y="0"/>
                  </a:cubicBezTo>
                  <a:cubicBezTo>
                    <a:pt x="207" y="0"/>
                    <a:pt x="172" y="8"/>
                    <a:pt x="172" y="38"/>
                  </a:cubicBezTo>
                  <a:cubicBezTo>
                    <a:pt x="172" y="76"/>
                    <a:pt x="206" y="95"/>
                    <a:pt x="208" y="96"/>
                  </a:cubicBezTo>
                  <a:cubicBezTo>
                    <a:pt x="211" y="97"/>
                    <a:pt x="214" y="101"/>
                    <a:pt x="214" y="105"/>
                  </a:cubicBezTo>
                  <a:cubicBezTo>
                    <a:pt x="214" y="158"/>
                    <a:pt x="214" y="158"/>
                    <a:pt x="214" y="158"/>
                  </a:cubicBezTo>
                  <a:cubicBezTo>
                    <a:pt x="214" y="164"/>
                    <a:pt x="209" y="169"/>
                    <a:pt x="203" y="169"/>
                  </a:cubicBezTo>
                  <a:cubicBezTo>
                    <a:pt x="0" y="169"/>
                    <a:pt x="0" y="169"/>
                    <a:pt x="0" y="169"/>
                  </a:cubicBezTo>
                  <a:cubicBezTo>
                    <a:pt x="0" y="631"/>
                    <a:pt x="0" y="631"/>
                    <a:pt x="0" y="631"/>
                  </a:cubicBezTo>
                  <a:cubicBezTo>
                    <a:pt x="433" y="631"/>
                    <a:pt x="433" y="631"/>
                    <a:pt x="433" y="631"/>
                  </a:cubicBezTo>
                  <a:lnTo>
                    <a:pt x="433" y="422"/>
                  </a:lnTo>
                  <a:close/>
                </a:path>
              </a:pathLst>
            </a:custGeom>
            <a:solidFill>
              <a:srgbClr val="F5C222"/>
            </a:solidFill>
            <a:ln>
              <a:noFill/>
            </a:ln>
          </p:spPr>
          <p:txBody>
            <a:bodyPr vert="horz" wrap="square" lIns="91440" tIns="45720" rIns="91440" bIns="45720" numCol="1" anchor="t" anchorCtr="0" compatLnSpc="1"/>
            <a:lstStyle/>
            <a:p>
              <a:endParaRPr lang="en-US">
                <a:cs typeface="+mn-ea"/>
                <a:sym typeface="+mn-lt"/>
              </a:endParaRPr>
            </a:p>
          </p:txBody>
        </p:sp>
        <p:sp>
          <p:nvSpPr>
            <p:cNvPr id="3196" name="Freeform 154"/>
            <p:cNvSpPr/>
            <p:nvPr/>
          </p:nvSpPr>
          <p:spPr bwMode="auto">
            <a:xfrm>
              <a:off x="6684963" y="1851519"/>
              <a:ext cx="895350" cy="1943100"/>
            </a:xfrm>
            <a:custGeom>
              <a:avLst/>
              <a:gdLst>
                <a:gd name="T0" fmla="*/ 160 w 418"/>
                <a:gd name="T1" fmla="*/ 0 h 906"/>
                <a:gd name="T2" fmla="*/ 160 w 418"/>
                <a:gd name="T3" fmla="*/ 186 h 906"/>
                <a:gd name="T4" fmla="*/ 194 w 418"/>
                <a:gd name="T5" fmla="*/ 186 h 906"/>
                <a:gd name="T6" fmla="*/ 266 w 418"/>
                <a:gd name="T7" fmla="*/ 143 h 906"/>
                <a:gd name="T8" fmla="*/ 328 w 418"/>
                <a:gd name="T9" fmla="*/ 220 h 906"/>
                <a:gd name="T10" fmla="*/ 264 w 418"/>
                <a:gd name="T11" fmla="*/ 304 h 906"/>
                <a:gd name="T12" fmla="*/ 195 w 418"/>
                <a:gd name="T13" fmla="*/ 264 h 906"/>
                <a:gd name="T14" fmla="*/ 164 w 418"/>
                <a:gd name="T15" fmla="*/ 264 h 906"/>
                <a:gd name="T16" fmla="*/ 164 w 418"/>
                <a:gd name="T17" fmla="*/ 613 h 906"/>
                <a:gd name="T18" fmla="*/ 153 w 418"/>
                <a:gd name="T19" fmla="*/ 624 h 906"/>
                <a:gd name="T20" fmla="*/ 105 w 418"/>
                <a:gd name="T21" fmla="*/ 624 h 906"/>
                <a:gd name="T22" fmla="*/ 97 w 418"/>
                <a:gd name="T23" fmla="*/ 621 h 906"/>
                <a:gd name="T24" fmla="*/ 40 w 418"/>
                <a:gd name="T25" fmla="*/ 586 h 906"/>
                <a:gd name="T26" fmla="*/ 16 w 418"/>
                <a:gd name="T27" fmla="*/ 594 h 906"/>
                <a:gd name="T28" fmla="*/ 0 w 418"/>
                <a:gd name="T29" fmla="*/ 645 h 906"/>
                <a:gd name="T30" fmla="*/ 46 w 418"/>
                <a:gd name="T31" fmla="*/ 705 h 906"/>
                <a:gd name="T32" fmla="*/ 104 w 418"/>
                <a:gd name="T33" fmla="*/ 665 h 906"/>
                <a:gd name="T34" fmla="*/ 113 w 418"/>
                <a:gd name="T35" fmla="*/ 661 h 906"/>
                <a:gd name="T36" fmla="*/ 153 w 418"/>
                <a:gd name="T37" fmla="*/ 661 h 906"/>
                <a:gd name="T38" fmla="*/ 164 w 418"/>
                <a:gd name="T39" fmla="*/ 672 h 906"/>
                <a:gd name="T40" fmla="*/ 164 w 418"/>
                <a:gd name="T41" fmla="*/ 906 h 906"/>
                <a:gd name="T42" fmla="*/ 318 w 418"/>
                <a:gd name="T43" fmla="*/ 573 h 906"/>
                <a:gd name="T44" fmla="*/ 418 w 418"/>
                <a:gd name="T45" fmla="*/ 210 h 906"/>
                <a:gd name="T46" fmla="*/ 376 w 418"/>
                <a:gd name="T47" fmla="*/ 0 h 906"/>
                <a:gd name="T48" fmla="*/ 160 w 418"/>
                <a:gd name="T49"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8" h="906">
                  <a:moveTo>
                    <a:pt x="160" y="0"/>
                  </a:moveTo>
                  <a:cubicBezTo>
                    <a:pt x="160" y="186"/>
                    <a:pt x="160" y="186"/>
                    <a:pt x="160" y="186"/>
                  </a:cubicBezTo>
                  <a:cubicBezTo>
                    <a:pt x="194" y="186"/>
                    <a:pt x="194" y="186"/>
                    <a:pt x="194" y="186"/>
                  </a:cubicBezTo>
                  <a:cubicBezTo>
                    <a:pt x="205" y="174"/>
                    <a:pt x="238" y="142"/>
                    <a:pt x="266" y="143"/>
                  </a:cubicBezTo>
                  <a:cubicBezTo>
                    <a:pt x="296" y="145"/>
                    <a:pt x="328" y="166"/>
                    <a:pt x="328" y="220"/>
                  </a:cubicBezTo>
                  <a:cubicBezTo>
                    <a:pt x="328" y="271"/>
                    <a:pt x="303" y="304"/>
                    <a:pt x="264" y="304"/>
                  </a:cubicBezTo>
                  <a:cubicBezTo>
                    <a:pt x="232" y="304"/>
                    <a:pt x="205" y="275"/>
                    <a:pt x="195" y="264"/>
                  </a:cubicBezTo>
                  <a:cubicBezTo>
                    <a:pt x="164" y="264"/>
                    <a:pt x="164" y="264"/>
                    <a:pt x="164" y="264"/>
                  </a:cubicBezTo>
                  <a:cubicBezTo>
                    <a:pt x="164" y="613"/>
                    <a:pt x="164" y="613"/>
                    <a:pt x="164" y="613"/>
                  </a:cubicBezTo>
                  <a:cubicBezTo>
                    <a:pt x="164" y="619"/>
                    <a:pt x="159" y="624"/>
                    <a:pt x="153" y="624"/>
                  </a:cubicBezTo>
                  <a:cubicBezTo>
                    <a:pt x="105" y="624"/>
                    <a:pt x="105" y="624"/>
                    <a:pt x="105" y="624"/>
                  </a:cubicBezTo>
                  <a:cubicBezTo>
                    <a:pt x="102" y="624"/>
                    <a:pt x="99" y="623"/>
                    <a:pt x="97" y="621"/>
                  </a:cubicBezTo>
                  <a:cubicBezTo>
                    <a:pt x="88" y="611"/>
                    <a:pt x="59" y="587"/>
                    <a:pt x="40" y="586"/>
                  </a:cubicBezTo>
                  <a:cubicBezTo>
                    <a:pt x="31" y="585"/>
                    <a:pt x="22" y="588"/>
                    <a:pt x="16" y="594"/>
                  </a:cubicBezTo>
                  <a:cubicBezTo>
                    <a:pt x="5" y="604"/>
                    <a:pt x="0" y="622"/>
                    <a:pt x="0" y="645"/>
                  </a:cubicBezTo>
                  <a:cubicBezTo>
                    <a:pt x="0" y="683"/>
                    <a:pt x="16" y="705"/>
                    <a:pt x="46" y="705"/>
                  </a:cubicBezTo>
                  <a:cubicBezTo>
                    <a:pt x="66" y="705"/>
                    <a:pt x="96" y="675"/>
                    <a:pt x="104" y="665"/>
                  </a:cubicBezTo>
                  <a:cubicBezTo>
                    <a:pt x="106" y="662"/>
                    <a:pt x="109" y="661"/>
                    <a:pt x="113" y="661"/>
                  </a:cubicBezTo>
                  <a:cubicBezTo>
                    <a:pt x="153" y="661"/>
                    <a:pt x="153" y="661"/>
                    <a:pt x="153" y="661"/>
                  </a:cubicBezTo>
                  <a:cubicBezTo>
                    <a:pt x="159" y="661"/>
                    <a:pt x="164" y="666"/>
                    <a:pt x="164" y="672"/>
                  </a:cubicBezTo>
                  <a:cubicBezTo>
                    <a:pt x="164" y="906"/>
                    <a:pt x="164" y="906"/>
                    <a:pt x="164" y="906"/>
                  </a:cubicBezTo>
                  <a:cubicBezTo>
                    <a:pt x="207" y="808"/>
                    <a:pt x="270" y="669"/>
                    <a:pt x="318" y="573"/>
                  </a:cubicBezTo>
                  <a:cubicBezTo>
                    <a:pt x="393" y="422"/>
                    <a:pt x="418" y="329"/>
                    <a:pt x="418" y="210"/>
                  </a:cubicBezTo>
                  <a:cubicBezTo>
                    <a:pt x="418" y="156"/>
                    <a:pt x="404" y="79"/>
                    <a:pt x="376" y="0"/>
                  </a:cubicBezTo>
                  <a:lnTo>
                    <a:pt x="160" y="0"/>
                  </a:lnTo>
                  <a:close/>
                </a:path>
              </a:pathLst>
            </a:custGeom>
            <a:solidFill>
              <a:srgbClr val="61C3BB"/>
            </a:solidFill>
            <a:ln>
              <a:noFill/>
            </a:ln>
          </p:spPr>
          <p:txBody>
            <a:bodyPr vert="horz" wrap="square" lIns="91440" tIns="45720" rIns="91440" bIns="45720" numCol="1" anchor="t" anchorCtr="0" compatLnSpc="1"/>
            <a:lstStyle/>
            <a:p>
              <a:endParaRPr lang="en-US">
                <a:cs typeface="+mn-ea"/>
                <a:sym typeface="+mn-lt"/>
              </a:endParaRPr>
            </a:p>
          </p:txBody>
        </p:sp>
        <p:sp>
          <p:nvSpPr>
            <p:cNvPr id="3197" name="Freeform 155"/>
            <p:cNvSpPr/>
            <p:nvPr/>
          </p:nvSpPr>
          <p:spPr bwMode="auto">
            <a:xfrm>
              <a:off x="5116513" y="3923206"/>
              <a:ext cx="1862138" cy="768350"/>
            </a:xfrm>
            <a:custGeom>
              <a:avLst/>
              <a:gdLst>
                <a:gd name="T0" fmla="*/ 665 w 868"/>
                <a:gd name="T1" fmla="*/ 0 h 358"/>
                <a:gd name="T2" fmla="*/ 665 w 868"/>
                <a:gd name="T3" fmla="*/ 36 h 358"/>
                <a:gd name="T4" fmla="*/ 712 w 868"/>
                <a:gd name="T5" fmla="*/ 114 h 358"/>
                <a:gd name="T6" fmla="*/ 622 w 868"/>
                <a:gd name="T7" fmla="*/ 175 h 358"/>
                <a:gd name="T8" fmla="*/ 564 w 868"/>
                <a:gd name="T9" fmla="*/ 153 h 358"/>
                <a:gd name="T10" fmla="*/ 546 w 868"/>
                <a:gd name="T11" fmla="*/ 103 h 358"/>
                <a:gd name="T12" fmla="*/ 586 w 868"/>
                <a:gd name="T13" fmla="*/ 41 h 358"/>
                <a:gd name="T14" fmla="*/ 586 w 868"/>
                <a:gd name="T15" fmla="*/ 3 h 358"/>
                <a:gd name="T16" fmla="*/ 0 w 868"/>
                <a:gd name="T17" fmla="*/ 3 h 358"/>
                <a:gd name="T18" fmla="*/ 26 w 868"/>
                <a:gd name="T19" fmla="*/ 104 h 358"/>
                <a:gd name="T20" fmla="*/ 167 w 868"/>
                <a:gd name="T21" fmla="*/ 358 h 358"/>
                <a:gd name="T22" fmla="*/ 700 w 868"/>
                <a:gd name="T23" fmla="*/ 358 h 358"/>
                <a:gd name="T24" fmla="*/ 821 w 868"/>
                <a:gd name="T25" fmla="*/ 241 h 358"/>
                <a:gd name="T26" fmla="*/ 845 w 868"/>
                <a:gd name="T27" fmla="*/ 51 h 358"/>
                <a:gd name="T28" fmla="*/ 868 w 868"/>
                <a:gd name="T29" fmla="*/ 0 h 358"/>
                <a:gd name="T30" fmla="*/ 665 w 868"/>
                <a:gd name="T31"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8" h="358">
                  <a:moveTo>
                    <a:pt x="665" y="0"/>
                  </a:moveTo>
                  <a:cubicBezTo>
                    <a:pt x="665" y="36"/>
                    <a:pt x="665" y="36"/>
                    <a:pt x="665" y="36"/>
                  </a:cubicBezTo>
                  <a:cubicBezTo>
                    <a:pt x="679" y="46"/>
                    <a:pt x="715" y="75"/>
                    <a:pt x="712" y="114"/>
                  </a:cubicBezTo>
                  <a:cubicBezTo>
                    <a:pt x="709" y="152"/>
                    <a:pt x="675" y="175"/>
                    <a:pt x="622" y="175"/>
                  </a:cubicBezTo>
                  <a:cubicBezTo>
                    <a:pt x="592" y="175"/>
                    <a:pt x="574" y="163"/>
                    <a:pt x="564" y="153"/>
                  </a:cubicBezTo>
                  <a:cubicBezTo>
                    <a:pt x="552" y="139"/>
                    <a:pt x="545" y="121"/>
                    <a:pt x="546" y="103"/>
                  </a:cubicBezTo>
                  <a:cubicBezTo>
                    <a:pt x="548" y="77"/>
                    <a:pt x="575" y="51"/>
                    <a:pt x="586" y="41"/>
                  </a:cubicBezTo>
                  <a:cubicBezTo>
                    <a:pt x="586" y="3"/>
                    <a:pt x="586" y="3"/>
                    <a:pt x="586" y="3"/>
                  </a:cubicBezTo>
                  <a:cubicBezTo>
                    <a:pt x="0" y="3"/>
                    <a:pt x="0" y="3"/>
                    <a:pt x="0" y="3"/>
                  </a:cubicBezTo>
                  <a:cubicBezTo>
                    <a:pt x="16" y="45"/>
                    <a:pt x="26" y="81"/>
                    <a:pt x="26" y="104"/>
                  </a:cubicBezTo>
                  <a:cubicBezTo>
                    <a:pt x="18" y="303"/>
                    <a:pt x="126" y="358"/>
                    <a:pt x="167" y="358"/>
                  </a:cubicBezTo>
                  <a:cubicBezTo>
                    <a:pt x="315" y="358"/>
                    <a:pt x="651" y="358"/>
                    <a:pt x="700" y="358"/>
                  </a:cubicBezTo>
                  <a:cubicBezTo>
                    <a:pt x="750" y="358"/>
                    <a:pt x="799" y="291"/>
                    <a:pt x="821" y="241"/>
                  </a:cubicBezTo>
                  <a:cubicBezTo>
                    <a:pt x="844" y="190"/>
                    <a:pt x="829" y="88"/>
                    <a:pt x="845" y="51"/>
                  </a:cubicBezTo>
                  <a:cubicBezTo>
                    <a:pt x="849" y="43"/>
                    <a:pt x="857" y="25"/>
                    <a:pt x="868" y="0"/>
                  </a:cubicBezTo>
                  <a:lnTo>
                    <a:pt x="665" y="0"/>
                  </a:lnTo>
                  <a:close/>
                </a:path>
              </a:pathLst>
            </a:custGeom>
            <a:solidFill>
              <a:srgbClr val="F5C222"/>
            </a:solidFill>
            <a:ln>
              <a:noFill/>
            </a:ln>
          </p:spPr>
          <p:txBody>
            <a:bodyPr vert="horz" wrap="square" lIns="91440" tIns="45720" rIns="91440" bIns="45720" numCol="1" anchor="t" anchorCtr="0" compatLnSpc="1"/>
            <a:lstStyle/>
            <a:p>
              <a:endParaRPr lang="en-US">
                <a:cs typeface="+mn-ea"/>
                <a:sym typeface="+mn-lt"/>
              </a:endParaRPr>
            </a:p>
          </p:txBody>
        </p:sp>
        <p:sp>
          <p:nvSpPr>
            <p:cNvPr id="3198" name="Freeform 156"/>
            <p:cNvSpPr/>
            <p:nvPr/>
          </p:nvSpPr>
          <p:spPr bwMode="auto">
            <a:xfrm>
              <a:off x="4314825" y="1197469"/>
              <a:ext cx="1071563" cy="2535238"/>
            </a:xfrm>
            <a:custGeom>
              <a:avLst/>
              <a:gdLst>
                <a:gd name="T0" fmla="*/ 334 w 500"/>
                <a:gd name="T1" fmla="*/ 970 h 1182"/>
                <a:gd name="T2" fmla="*/ 345 w 500"/>
                <a:gd name="T3" fmla="*/ 959 h 1182"/>
                <a:gd name="T4" fmla="*/ 398 w 500"/>
                <a:gd name="T5" fmla="*/ 959 h 1182"/>
                <a:gd name="T6" fmla="*/ 409 w 500"/>
                <a:gd name="T7" fmla="*/ 967 h 1182"/>
                <a:gd name="T8" fmla="*/ 457 w 500"/>
                <a:gd name="T9" fmla="*/ 1001 h 1182"/>
                <a:gd name="T10" fmla="*/ 486 w 500"/>
                <a:gd name="T11" fmla="*/ 992 h 1182"/>
                <a:gd name="T12" fmla="*/ 500 w 500"/>
                <a:gd name="T13" fmla="*/ 943 h 1182"/>
                <a:gd name="T14" fmla="*/ 460 w 500"/>
                <a:gd name="T15" fmla="*/ 881 h 1182"/>
                <a:gd name="T16" fmla="*/ 405 w 500"/>
                <a:gd name="T17" fmla="*/ 917 h 1182"/>
                <a:gd name="T18" fmla="*/ 395 w 500"/>
                <a:gd name="T19" fmla="*/ 924 h 1182"/>
                <a:gd name="T20" fmla="*/ 347 w 500"/>
                <a:gd name="T21" fmla="*/ 924 h 1182"/>
                <a:gd name="T22" fmla="*/ 336 w 500"/>
                <a:gd name="T23" fmla="*/ 913 h 1182"/>
                <a:gd name="T24" fmla="*/ 336 w 500"/>
                <a:gd name="T25" fmla="*/ 783 h 1182"/>
                <a:gd name="T26" fmla="*/ 334 w 500"/>
                <a:gd name="T27" fmla="*/ 778 h 1182"/>
                <a:gd name="T28" fmla="*/ 336 w 500"/>
                <a:gd name="T29" fmla="*/ 772 h 1182"/>
                <a:gd name="T30" fmla="*/ 336 w 500"/>
                <a:gd name="T31" fmla="*/ 0 h 1182"/>
                <a:gd name="T32" fmla="*/ 134 w 500"/>
                <a:gd name="T33" fmla="*/ 281 h 1182"/>
                <a:gd name="T34" fmla="*/ 221 w 500"/>
                <a:gd name="T35" fmla="*/ 959 h 1182"/>
                <a:gd name="T36" fmla="*/ 334 w 500"/>
                <a:gd name="T37" fmla="*/ 1182 h 1182"/>
                <a:gd name="T38" fmla="*/ 334 w 500"/>
                <a:gd name="T39" fmla="*/ 970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0" h="1182">
                  <a:moveTo>
                    <a:pt x="334" y="970"/>
                  </a:moveTo>
                  <a:cubicBezTo>
                    <a:pt x="334" y="964"/>
                    <a:pt x="339" y="959"/>
                    <a:pt x="345" y="959"/>
                  </a:cubicBezTo>
                  <a:cubicBezTo>
                    <a:pt x="398" y="959"/>
                    <a:pt x="398" y="959"/>
                    <a:pt x="398" y="959"/>
                  </a:cubicBezTo>
                  <a:cubicBezTo>
                    <a:pt x="403" y="959"/>
                    <a:pt x="407" y="963"/>
                    <a:pt x="409" y="967"/>
                  </a:cubicBezTo>
                  <a:cubicBezTo>
                    <a:pt x="409" y="969"/>
                    <a:pt x="418" y="999"/>
                    <a:pt x="457" y="1001"/>
                  </a:cubicBezTo>
                  <a:cubicBezTo>
                    <a:pt x="470" y="1001"/>
                    <a:pt x="479" y="998"/>
                    <a:pt x="486" y="992"/>
                  </a:cubicBezTo>
                  <a:cubicBezTo>
                    <a:pt x="495" y="983"/>
                    <a:pt x="500" y="966"/>
                    <a:pt x="500" y="943"/>
                  </a:cubicBezTo>
                  <a:cubicBezTo>
                    <a:pt x="500" y="907"/>
                    <a:pt x="493" y="882"/>
                    <a:pt x="460" y="881"/>
                  </a:cubicBezTo>
                  <a:cubicBezTo>
                    <a:pt x="420" y="880"/>
                    <a:pt x="406" y="916"/>
                    <a:pt x="405" y="917"/>
                  </a:cubicBezTo>
                  <a:cubicBezTo>
                    <a:pt x="403" y="921"/>
                    <a:pt x="399" y="924"/>
                    <a:pt x="395" y="924"/>
                  </a:cubicBezTo>
                  <a:cubicBezTo>
                    <a:pt x="347" y="924"/>
                    <a:pt x="347" y="924"/>
                    <a:pt x="347" y="924"/>
                  </a:cubicBezTo>
                  <a:cubicBezTo>
                    <a:pt x="341" y="924"/>
                    <a:pt x="336" y="919"/>
                    <a:pt x="336" y="913"/>
                  </a:cubicBezTo>
                  <a:cubicBezTo>
                    <a:pt x="336" y="783"/>
                    <a:pt x="336" y="783"/>
                    <a:pt x="336" y="783"/>
                  </a:cubicBezTo>
                  <a:cubicBezTo>
                    <a:pt x="335" y="782"/>
                    <a:pt x="334" y="780"/>
                    <a:pt x="334" y="778"/>
                  </a:cubicBezTo>
                  <a:cubicBezTo>
                    <a:pt x="334" y="776"/>
                    <a:pt x="335" y="774"/>
                    <a:pt x="336" y="772"/>
                  </a:cubicBezTo>
                  <a:cubicBezTo>
                    <a:pt x="336" y="0"/>
                    <a:pt x="336" y="0"/>
                    <a:pt x="336" y="0"/>
                  </a:cubicBezTo>
                  <a:cubicBezTo>
                    <a:pt x="254" y="67"/>
                    <a:pt x="182" y="159"/>
                    <a:pt x="134" y="281"/>
                  </a:cubicBezTo>
                  <a:cubicBezTo>
                    <a:pt x="0" y="619"/>
                    <a:pt x="191" y="899"/>
                    <a:pt x="221" y="959"/>
                  </a:cubicBezTo>
                  <a:cubicBezTo>
                    <a:pt x="238" y="992"/>
                    <a:pt x="290" y="1088"/>
                    <a:pt x="334" y="1182"/>
                  </a:cubicBezTo>
                  <a:lnTo>
                    <a:pt x="334" y="970"/>
                  </a:lnTo>
                  <a:close/>
                </a:path>
              </a:pathLst>
            </a:custGeom>
            <a:solidFill>
              <a:schemeClr val="accent4"/>
            </a:solidFill>
            <a:ln>
              <a:noFill/>
            </a:ln>
          </p:spPr>
          <p:txBody>
            <a:bodyPr vert="horz" wrap="square" lIns="91440" tIns="45720" rIns="91440" bIns="45720" numCol="1" anchor="t" anchorCtr="0" compatLnSpc="1"/>
            <a:lstStyle/>
            <a:p>
              <a:endParaRPr lang="en-US">
                <a:cs typeface="+mn-ea"/>
                <a:sym typeface="+mn-lt"/>
              </a:endParaRPr>
            </a:p>
          </p:txBody>
        </p:sp>
        <p:sp>
          <p:nvSpPr>
            <p:cNvPr id="3199" name="Freeform 157"/>
            <p:cNvSpPr/>
            <p:nvPr/>
          </p:nvSpPr>
          <p:spPr bwMode="auto">
            <a:xfrm>
              <a:off x="5081588" y="1845169"/>
              <a:ext cx="928688" cy="996950"/>
            </a:xfrm>
            <a:custGeom>
              <a:avLst/>
              <a:gdLst>
                <a:gd name="T0" fmla="*/ 433 w 433"/>
                <a:gd name="T1" fmla="*/ 3 h 465"/>
                <a:gd name="T2" fmla="*/ 256 w 433"/>
                <a:gd name="T3" fmla="*/ 3 h 465"/>
                <a:gd name="T4" fmla="*/ 255 w 433"/>
                <a:gd name="T5" fmla="*/ 34 h 465"/>
                <a:gd name="T6" fmla="*/ 301 w 433"/>
                <a:gd name="T7" fmla="*/ 105 h 465"/>
                <a:gd name="T8" fmla="*/ 213 w 433"/>
                <a:gd name="T9" fmla="*/ 172 h 465"/>
                <a:gd name="T10" fmla="*/ 139 w 433"/>
                <a:gd name="T11" fmla="*/ 98 h 465"/>
                <a:gd name="T12" fmla="*/ 175 w 433"/>
                <a:gd name="T13" fmla="*/ 39 h 465"/>
                <a:gd name="T14" fmla="*/ 175 w 433"/>
                <a:gd name="T15" fmla="*/ 0 h 465"/>
                <a:gd name="T16" fmla="*/ 0 w 433"/>
                <a:gd name="T17" fmla="*/ 0 h 465"/>
                <a:gd name="T18" fmla="*/ 0 w 433"/>
                <a:gd name="T19" fmla="*/ 465 h 465"/>
                <a:gd name="T20" fmla="*/ 433 w 433"/>
                <a:gd name="T21" fmla="*/ 465 h 465"/>
                <a:gd name="T22" fmla="*/ 433 w 433"/>
                <a:gd name="T23" fmla="*/ 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3" h="465">
                  <a:moveTo>
                    <a:pt x="433" y="3"/>
                  </a:moveTo>
                  <a:cubicBezTo>
                    <a:pt x="256" y="3"/>
                    <a:pt x="256" y="3"/>
                    <a:pt x="256" y="3"/>
                  </a:cubicBezTo>
                  <a:cubicBezTo>
                    <a:pt x="255" y="34"/>
                    <a:pt x="255" y="34"/>
                    <a:pt x="255" y="34"/>
                  </a:cubicBezTo>
                  <a:cubicBezTo>
                    <a:pt x="270" y="42"/>
                    <a:pt x="302" y="63"/>
                    <a:pt x="301" y="105"/>
                  </a:cubicBezTo>
                  <a:cubicBezTo>
                    <a:pt x="300" y="142"/>
                    <a:pt x="261" y="172"/>
                    <a:pt x="213" y="172"/>
                  </a:cubicBezTo>
                  <a:cubicBezTo>
                    <a:pt x="165" y="172"/>
                    <a:pt x="139" y="134"/>
                    <a:pt x="139" y="98"/>
                  </a:cubicBezTo>
                  <a:cubicBezTo>
                    <a:pt x="139" y="70"/>
                    <a:pt x="164" y="47"/>
                    <a:pt x="175" y="39"/>
                  </a:cubicBezTo>
                  <a:cubicBezTo>
                    <a:pt x="175" y="0"/>
                    <a:pt x="175" y="0"/>
                    <a:pt x="175" y="0"/>
                  </a:cubicBezTo>
                  <a:cubicBezTo>
                    <a:pt x="0" y="0"/>
                    <a:pt x="0" y="0"/>
                    <a:pt x="0" y="0"/>
                  </a:cubicBezTo>
                  <a:cubicBezTo>
                    <a:pt x="0" y="465"/>
                    <a:pt x="0" y="465"/>
                    <a:pt x="0" y="465"/>
                  </a:cubicBezTo>
                  <a:cubicBezTo>
                    <a:pt x="433" y="465"/>
                    <a:pt x="433" y="465"/>
                    <a:pt x="433" y="465"/>
                  </a:cubicBezTo>
                  <a:lnTo>
                    <a:pt x="433" y="3"/>
                  </a:lnTo>
                  <a:close/>
                </a:path>
              </a:pathLst>
            </a:custGeom>
            <a:solidFill>
              <a:schemeClr val="accent3"/>
            </a:solidFill>
            <a:ln>
              <a:noFill/>
            </a:ln>
          </p:spPr>
          <p:txBody>
            <a:bodyPr vert="horz" wrap="square" lIns="91440" tIns="45720" rIns="91440" bIns="45720" numCol="1" anchor="t" anchorCtr="0" compatLnSpc="1"/>
            <a:lstStyle/>
            <a:p>
              <a:endParaRPr lang="en-US">
                <a:cs typeface="+mn-ea"/>
                <a:sym typeface="+mn-lt"/>
              </a:endParaRPr>
            </a:p>
          </p:txBody>
        </p:sp>
        <p:sp>
          <p:nvSpPr>
            <p:cNvPr id="3211" name="Freeform 169"/>
            <p:cNvSpPr/>
            <p:nvPr/>
          </p:nvSpPr>
          <p:spPr bwMode="auto">
            <a:xfrm>
              <a:off x="5348288" y="4691556"/>
              <a:ext cx="1376363" cy="1262063"/>
            </a:xfrm>
            <a:custGeom>
              <a:avLst/>
              <a:gdLst>
                <a:gd name="T0" fmla="*/ 7 w 642"/>
                <a:gd name="T1" fmla="*/ 0 h 589"/>
                <a:gd name="T2" fmla="*/ 627 w 642"/>
                <a:gd name="T3" fmla="*/ 0 h 589"/>
                <a:gd name="T4" fmla="*/ 627 w 642"/>
                <a:gd name="T5" fmla="*/ 51 h 589"/>
                <a:gd name="T6" fmla="*/ 642 w 642"/>
                <a:gd name="T7" fmla="*/ 82 h 589"/>
                <a:gd name="T8" fmla="*/ 612 w 642"/>
                <a:gd name="T9" fmla="*/ 129 h 589"/>
                <a:gd name="T10" fmla="*/ 637 w 642"/>
                <a:gd name="T11" fmla="*/ 171 h 589"/>
                <a:gd name="T12" fmla="*/ 612 w 642"/>
                <a:gd name="T13" fmla="*/ 225 h 589"/>
                <a:gd name="T14" fmla="*/ 635 w 642"/>
                <a:gd name="T15" fmla="*/ 261 h 589"/>
                <a:gd name="T16" fmla="*/ 612 w 642"/>
                <a:gd name="T17" fmla="*/ 306 h 589"/>
                <a:gd name="T18" fmla="*/ 635 w 642"/>
                <a:gd name="T19" fmla="*/ 347 h 589"/>
                <a:gd name="T20" fmla="*/ 610 w 642"/>
                <a:gd name="T21" fmla="*/ 394 h 589"/>
                <a:gd name="T22" fmla="*/ 626 w 642"/>
                <a:gd name="T23" fmla="*/ 424 h 589"/>
                <a:gd name="T24" fmla="*/ 575 w 642"/>
                <a:gd name="T25" fmla="*/ 495 h 589"/>
                <a:gd name="T26" fmla="*/ 467 w 642"/>
                <a:gd name="T27" fmla="*/ 589 h 589"/>
                <a:gd name="T28" fmla="*/ 174 w 642"/>
                <a:gd name="T29" fmla="*/ 589 h 589"/>
                <a:gd name="T30" fmla="*/ 39 w 642"/>
                <a:gd name="T31" fmla="*/ 476 h 589"/>
                <a:gd name="T32" fmla="*/ 32 w 642"/>
                <a:gd name="T33" fmla="*/ 429 h 589"/>
                <a:gd name="T34" fmla="*/ 2 w 642"/>
                <a:gd name="T35" fmla="*/ 389 h 589"/>
                <a:gd name="T36" fmla="*/ 26 w 642"/>
                <a:gd name="T37" fmla="*/ 355 h 589"/>
                <a:gd name="T38" fmla="*/ 2 w 642"/>
                <a:gd name="T39" fmla="*/ 295 h 589"/>
                <a:gd name="T40" fmla="*/ 23 w 642"/>
                <a:gd name="T41" fmla="*/ 258 h 589"/>
                <a:gd name="T42" fmla="*/ 5 w 642"/>
                <a:gd name="T43" fmla="*/ 214 h 589"/>
                <a:gd name="T44" fmla="*/ 24 w 642"/>
                <a:gd name="T45" fmla="*/ 168 h 589"/>
                <a:gd name="T46" fmla="*/ 2 w 642"/>
                <a:gd name="T47" fmla="*/ 120 h 589"/>
                <a:gd name="T48" fmla="*/ 7 w 642"/>
                <a:gd name="T4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2" h="589">
                  <a:moveTo>
                    <a:pt x="7" y="0"/>
                  </a:moveTo>
                  <a:cubicBezTo>
                    <a:pt x="627" y="0"/>
                    <a:pt x="627" y="0"/>
                    <a:pt x="627" y="0"/>
                  </a:cubicBezTo>
                  <a:cubicBezTo>
                    <a:pt x="627" y="51"/>
                    <a:pt x="627" y="51"/>
                    <a:pt x="627" y="51"/>
                  </a:cubicBezTo>
                  <a:cubicBezTo>
                    <a:pt x="627" y="51"/>
                    <a:pt x="642" y="62"/>
                    <a:pt x="642" y="82"/>
                  </a:cubicBezTo>
                  <a:cubicBezTo>
                    <a:pt x="642" y="101"/>
                    <a:pt x="612" y="115"/>
                    <a:pt x="612" y="129"/>
                  </a:cubicBezTo>
                  <a:cubicBezTo>
                    <a:pt x="612" y="144"/>
                    <a:pt x="637" y="152"/>
                    <a:pt x="637" y="171"/>
                  </a:cubicBezTo>
                  <a:cubicBezTo>
                    <a:pt x="637" y="190"/>
                    <a:pt x="610" y="206"/>
                    <a:pt x="612" y="225"/>
                  </a:cubicBezTo>
                  <a:cubicBezTo>
                    <a:pt x="613" y="244"/>
                    <a:pt x="637" y="246"/>
                    <a:pt x="635" y="261"/>
                  </a:cubicBezTo>
                  <a:cubicBezTo>
                    <a:pt x="634" y="277"/>
                    <a:pt x="612" y="292"/>
                    <a:pt x="612" y="306"/>
                  </a:cubicBezTo>
                  <a:cubicBezTo>
                    <a:pt x="612" y="320"/>
                    <a:pt x="635" y="331"/>
                    <a:pt x="635" y="347"/>
                  </a:cubicBezTo>
                  <a:cubicBezTo>
                    <a:pt x="635" y="363"/>
                    <a:pt x="612" y="378"/>
                    <a:pt x="610" y="394"/>
                  </a:cubicBezTo>
                  <a:cubicBezTo>
                    <a:pt x="608" y="409"/>
                    <a:pt x="626" y="413"/>
                    <a:pt x="626" y="424"/>
                  </a:cubicBezTo>
                  <a:cubicBezTo>
                    <a:pt x="626" y="435"/>
                    <a:pt x="618" y="459"/>
                    <a:pt x="575" y="495"/>
                  </a:cubicBezTo>
                  <a:cubicBezTo>
                    <a:pt x="532" y="532"/>
                    <a:pt x="467" y="589"/>
                    <a:pt x="467" y="589"/>
                  </a:cubicBezTo>
                  <a:cubicBezTo>
                    <a:pt x="174" y="589"/>
                    <a:pt x="174" y="589"/>
                    <a:pt x="174" y="589"/>
                  </a:cubicBezTo>
                  <a:cubicBezTo>
                    <a:pt x="39" y="476"/>
                    <a:pt x="39" y="476"/>
                    <a:pt x="39" y="476"/>
                  </a:cubicBezTo>
                  <a:cubicBezTo>
                    <a:pt x="35" y="462"/>
                    <a:pt x="35" y="438"/>
                    <a:pt x="32" y="429"/>
                  </a:cubicBezTo>
                  <a:cubicBezTo>
                    <a:pt x="29" y="419"/>
                    <a:pt x="2" y="405"/>
                    <a:pt x="2" y="389"/>
                  </a:cubicBezTo>
                  <a:cubicBezTo>
                    <a:pt x="2" y="373"/>
                    <a:pt x="26" y="366"/>
                    <a:pt x="26" y="355"/>
                  </a:cubicBezTo>
                  <a:cubicBezTo>
                    <a:pt x="26" y="344"/>
                    <a:pt x="0" y="316"/>
                    <a:pt x="2" y="295"/>
                  </a:cubicBezTo>
                  <a:cubicBezTo>
                    <a:pt x="3" y="274"/>
                    <a:pt x="21" y="269"/>
                    <a:pt x="23" y="258"/>
                  </a:cubicBezTo>
                  <a:cubicBezTo>
                    <a:pt x="24" y="247"/>
                    <a:pt x="5" y="230"/>
                    <a:pt x="5" y="214"/>
                  </a:cubicBezTo>
                  <a:cubicBezTo>
                    <a:pt x="5" y="198"/>
                    <a:pt x="24" y="182"/>
                    <a:pt x="24" y="168"/>
                  </a:cubicBezTo>
                  <a:cubicBezTo>
                    <a:pt x="24" y="153"/>
                    <a:pt x="3" y="144"/>
                    <a:pt x="2" y="120"/>
                  </a:cubicBezTo>
                  <a:cubicBezTo>
                    <a:pt x="0" y="96"/>
                    <a:pt x="7" y="0"/>
                    <a:pt x="7" y="0"/>
                  </a:cubicBezTo>
                  <a:close/>
                </a:path>
              </a:pathLst>
            </a:custGeom>
            <a:solidFill>
              <a:srgbClr val="61C3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212" name="Freeform 170"/>
            <p:cNvSpPr/>
            <p:nvPr/>
          </p:nvSpPr>
          <p:spPr bwMode="auto">
            <a:xfrm>
              <a:off x="5734050" y="5993306"/>
              <a:ext cx="569913" cy="76200"/>
            </a:xfrm>
            <a:custGeom>
              <a:avLst/>
              <a:gdLst>
                <a:gd name="T0" fmla="*/ 0 w 266"/>
                <a:gd name="T1" fmla="*/ 0 h 36"/>
                <a:gd name="T2" fmla="*/ 266 w 266"/>
                <a:gd name="T3" fmla="*/ 0 h 36"/>
                <a:gd name="T4" fmla="*/ 223 w 266"/>
                <a:gd name="T5" fmla="*/ 36 h 36"/>
                <a:gd name="T6" fmla="*/ 50 w 266"/>
                <a:gd name="T7" fmla="*/ 36 h 36"/>
                <a:gd name="T8" fmla="*/ 0 w 266"/>
                <a:gd name="T9" fmla="*/ 0 h 36"/>
              </a:gdLst>
              <a:ahLst/>
              <a:cxnLst>
                <a:cxn ang="0">
                  <a:pos x="T0" y="T1"/>
                </a:cxn>
                <a:cxn ang="0">
                  <a:pos x="T2" y="T3"/>
                </a:cxn>
                <a:cxn ang="0">
                  <a:pos x="T4" y="T5"/>
                </a:cxn>
                <a:cxn ang="0">
                  <a:pos x="T6" y="T7"/>
                </a:cxn>
                <a:cxn ang="0">
                  <a:pos x="T8" y="T9"/>
                </a:cxn>
              </a:cxnLst>
              <a:rect l="0" t="0" r="r" b="b"/>
              <a:pathLst>
                <a:path w="266" h="36">
                  <a:moveTo>
                    <a:pt x="0" y="0"/>
                  </a:moveTo>
                  <a:cubicBezTo>
                    <a:pt x="266" y="0"/>
                    <a:pt x="266" y="0"/>
                    <a:pt x="266" y="0"/>
                  </a:cubicBezTo>
                  <a:cubicBezTo>
                    <a:pt x="266" y="0"/>
                    <a:pt x="237" y="36"/>
                    <a:pt x="223" y="36"/>
                  </a:cubicBezTo>
                  <a:cubicBezTo>
                    <a:pt x="209" y="36"/>
                    <a:pt x="62" y="36"/>
                    <a:pt x="50" y="36"/>
                  </a:cubicBezTo>
                  <a:cubicBezTo>
                    <a:pt x="37" y="36"/>
                    <a:pt x="0" y="0"/>
                    <a:pt x="0" y="0"/>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grpSp>
      <p:sp>
        <p:nvSpPr>
          <p:cNvPr id="55" name="TextBox 13"/>
          <p:cNvSpPr txBox="1"/>
          <p:nvPr/>
        </p:nvSpPr>
        <p:spPr>
          <a:xfrm>
            <a:off x="1696503" y="3514593"/>
            <a:ext cx="623888" cy="630942"/>
          </a:xfrm>
          <a:prstGeom prst="rect">
            <a:avLst/>
          </a:prstGeom>
          <a:noFill/>
          <a:ln>
            <a:noFill/>
          </a:ln>
        </p:spPr>
        <p:txBody>
          <a:bodyPr wrap="square" rtlCol="0">
            <a:spAutoFit/>
          </a:bodyPr>
          <a:lstStyle/>
          <a:p>
            <a:pPr algn="ctr"/>
            <a:r>
              <a:rPr lang="en-US" sz="3500" dirty="0" smtClean="0">
                <a:solidFill>
                  <a:schemeClr val="bg1"/>
                </a:solidFill>
                <a:cs typeface="+mn-ea"/>
                <a:sym typeface="+mn-lt"/>
              </a:rPr>
              <a:t></a:t>
            </a:r>
            <a:endParaRPr lang="en-US" sz="3500" dirty="0">
              <a:solidFill>
                <a:schemeClr val="bg1"/>
              </a:solidFill>
              <a:cs typeface="+mn-ea"/>
              <a:sym typeface="+mn-lt"/>
            </a:endParaRPr>
          </a:p>
        </p:txBody>
      </p:sp>
      <p:sp>
        <p:nvSpPr>
          <p:cNvPr id="56" name="TextBox 15"/>
          <p:cNvSpPr txBox="1"/>
          <p:nvPr/>
        </p:nvSpPr>
        <p:spPr>
          <a:xfrm>
            <a:off x="2371190" y="3514593"/>
            <a:ext cx="623888" cy="630942"/>
          </a:xfrm>
          <a:prstGeom prst="rect">
            <a:avLst/>
          </a:prstGeom>
          <a:noFill/>
          <a:ln>
            <a:noFill/>
          </a:ln>
        </p:spPr>
        <p:txBody>
          <a:bodyPr wrap="square" rtlCol="0">
            <a:spAutoFit/>
          </a:bodyPr>
          <a:lstStyle/>
          <a:p>
            <a:pPr algn="ctr"/>
            <a:r>
              <a:rPr lang="en-US" sz="3500" dirty="0" smtClean="0">
                <a:solidFill>
                  <a:schemeClr val="bg1"/>
                </a:solidFill>
                <a:cs typeface="+mn-ea"/>
                <a:sym typeface="+mn-lt"/>
              </a:rPr>
              <a:t></a:t>
            </a:r>
            <a:endParaRPr lang="en-US" sz="3500" dirty="0">
              <a:solidFill>
                <a:schemeClr val="bg1"/>
              </a:solidFill>
              <a:cs typeface="+mn-ea"/>
              <a:sym typeface="+mn-lt"/>
            </a:endParaRPr>
          </a:p>
        </p:txBody>
      </p:sp>
      <p:sp>
        <p:nvSpPr>
          <p:cNvPr id="57" name="TextBox 16"/>
          <p:cNvSpPr txBox="1"/>
          <p:nvPr/>
        </p:nvSpPr>
        <p:spPr>
          <a:xfrm>
            <a:off x="2371190" y="2408181"/>
            <a:ext cx="623888" cy="630942"/>
          </a:xfrm>
          <a:prstGeom prst="rect">
            <a:avLst/>
          </a:prstGeom>
          <a:noFill/>
          <a:ln>
            <a:noFill/>
          </a:ln>
        </p:spPr>
        <p:txBody>
          <a:bodyPr wrap="square" rtlCol="0">
            <a:spAutoFit/>
          </a:bodyPr>
          <a:lstStyle/>
          <a:p>
            <a:pPr algn="ctr"/>
            <a:r>
              <a:rPr lang="en-US" sz="3500" dirty="0" smtClean="0">
                <a:solidFill>
                  <a:schemeClr val="bg1"/>
                </a:solidFill>
                <a:cs typeface="+mn-ea"/>
                <a:sym typeface="+mn-lt"/>
              </a:rPr>
              <a:t></a:t>
            </a:r>
            <a:endParaRPr lang="en-US" sz="3500" dirty="0">
              <a:solidFill>
                <a:schemeClr val="bg1"/>
              </a:solidFill>
              <a:cs typeface="+mn-ea"/>
              <a:sym typeface="+mn-lt"/>
            </a:endParaRPr>
          </a:p>
        </p:txBody>
      </p:sp>
      <p:sp>
        <p:nvSpPr>
          <p:cNvPr id="58" name="TextBox 17"/>
          <p:cNvSpPr txBox="1"/>
          <p:nvPr/>
        </p:nvSpPr>
        <p:spPr>
          <a:xfrm>
            <a:off x="1585711" y="2408181"/>
            <a:ext cx="623888" cy="630942"/>
          </a:xfrm>
          <a:prstGeom prst="rect">
            <a:avLst/>
          </a:prstGeom>
          <a:noFill/>
          <a:ln>
            <a:noFill/>
          </a:ln>
        </p:spPr>
        <p:txBody>
          <a:bodyPr wrap="square" rtlCol="0">
            <a:spAutoFit/>
          </a:bodyPr>
          <a:lstStyle/>
          <a:p>
            <a:pPr algn="ctr"/>
            <a:r>
              <a:rPr lang="en-US" sz="3500" dirty="0" smtClean="0">
                <a:solidFill>
                  <a:schemeClr val="bg1"/>
                </a:solidFill>
                <a:cs typeface="+mn-ea"/>
                <a:sym typeface="+mn-lt"/>
              </a:rPr>
              <a:t></a:t>
            </a:r>
            <a:endParaRPr lang="en-US" sz="3500" dirty="0">
              <a:solidFill>
                <a:schemeClr val="bg1"/>
              </a:solidFill>
              <a:cs typeface="+mn-ea"/>
              <a:sym typeface="+mn-lt"/>
            </a:endParaRPr>
          </a:p>
        </p:txBody>
      </p:sp>
      <p:grpSp>
        <p:nvGrpSpPr>
          <p:cNvPr id="71" name="组合 70"/>
          <p:cNvGrpSpPr/>
          <p:nvPr/>
        </p:nvGrpSpPr>
        <p:grpSpPr>
          <a:xfrm>
            <a:off x="5038090" y="1765300"/>
            <a:ext cx="6558915" cy="4638675"/>
            <a:chOff x="3775" y="2603"/>
            <a:chExt cx="6618" cy="5835"/>
          </a:xfrm>
        </p:grpSpPr>
        <p:sp>
          <p:nvSpPr>
            <p:cNvPr id="61" name="TextBox 21"/>
            <p:cNvSpPr txBox="1"/>
            <p:nvPr/>
          </p:nvSpPr>
          <p:spPr>
            <a:xfrm>
              <a:off x="3847" y="3011"/>
              <a:ext cx="6546" cy="2244"/>
            </a:xfrm>
            <a:prstGeom prst="rect">
              <a:avLst/>
            </a:prstGeom>
            <a:noFill/>
            <a:ln>
              <a:noFill/>
            </a:ln>
          </p:spPr>
          <p:txBody>
            <a:bodyPr wrap="square" rtlCol="0">
              <a:spAutoFit/>
            </a:body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点击文本框即可进行编辑输入相关内容点击文本框即可进行编辑输入相关内容点击文本框即可进行编辑输入相关内容点击文本框即可进行编辑输入相关内容</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a:p>
              <a:pPr marL="0" marR="0" lvl="0" indent="0" algn="l" defTabSz="914400" rtl="0" eaLnBrk="1" fontAlgn="auto" latinLnBrk="0" hangingPunct="1">
                <a:lnSpc>
                  <a:spcPts val="2200"/>
                </a:lnSpc>
                <a:spcBef>
                  <a:spcPts val="0"/>
                </a:spcBef>
                <a:spcAft>
                  <a:spcPts val="0"/>
                </a:spcAft>
                <a:buClrTx/>
                <a:buSzTx/>
                <a:buFontTx/>
                <a:buNone/>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a:p>
              <a:pPr marL="0" marR="0" lvl="0" indent="0" algn="l" defTabSz="914400" rtl="0" eaLnBrk="1" fontAlgn="auto" latinLnBrk="0" hangingPunct="1">
                <a:lnSpc>
                  <a:spcPts val="2200"/>
                </a:lnSpc>
                <a:spcBef>
                  <a:spcPts val="0"/>
                </a:spcBef>
                <a:spcAft>
                  <a:spcPts val="0"/>
                </a:spcAft>
                <a:buClrTx/>
                <a:buSzTx/>
                <a:buFontTx/>
                <a:buNone/>
                <a:defRPr/>
              </a:pPr>
              <a:endParaRPr kumimoji="0" lang="en-US" altLang="zh-CN"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62" name="TextBox 22"/>
            <p:cNvSpPr txBox="1"/>
            <p:nvPr/>
          </p:nvSpPr>
          <p:spPr>
            <a:xfrm>
              <a:off x="3847" y="2603"/>
              <a:ext cx="3367" cy="463"/>
            </a:xfrm>
            <a:prstGeom prst="rect">
              <a:avLst/>
            </a:prstGeom>
            <a:noFill/>
          </p:spPr>
          <p:txBody>
            <a:bodyPr wrap="square" rtlCol="0">
              <a:spAutoFit/>
            </a:bodyPr>
            <a:lstStyle/>
            <a:p>
              <a:r>
                <a:rPr lang="en-US" b="1" dirty="0" smtClean="0">
                  <a:solidFill>
                    <a:schemeClr val="tx1">
                      <a:lumMod val="75000"/>
                      <a:lumOff val="25000"/>
                    </a:schemeClr>
                  </a:solidFill>
                  <a:cs typeface="+mn-ea"/>
                  <a:sym typeface="+mn-lt"/>
                </a:rPr>
                <a:t>LOREM IPSUM DOLOR</a:t>
              </a:r>
              <a:endParaRPr lang="en-US" b="1" dirty="0" smtClean="0">
                <a:solidFill>
                  <a:schemeClr val="tx1">
                    <a:lumMod val="75000"/>
                    <a:lumOff val="25000"/>
                  </a:schemeClr>
                </a:solidFill>
                <a:cs typeface="+mn-ea"/>
                <a:sym typeface="+mn-lt"/>
              </a:endParaRPr>
            </a:p>
          </p:txBody>
        </p:sp>
        <p:grpSp>
          <p:nvGrpSpPr>
            <p:cNvPr id="63" name="Group 31"/>
            <p:cNvGrpSpPr/>
            <p:nvPr/>
          </p:nvGrpSpPr>
          <p:grpSpPr>
            <a:xfrm>
              <a:off x="3775" y="5697"/>
              <a:ext cx="4356" cy="1372"/>
              <a:chOff x="1216197" y="3686171"/>
              <a:chExt cx="2766135" cy="871036"/>
            </a:xfrm>
          </p:grpSpPr>
          <p:sp>
            <p:nvSpPr>
              <p:cNvPr id="64" name="Content Placeholder 2"/>
              <p:cNvSpPr txBox="1"/>
              <p:nvPr/>
            </p:nvSpPr>
            <p:spPr>
              <a:xfrm>
                <a:off x="1742457" y="3874907"/>
                <a:ext cx="2239875" cy="682300"/>
              </a:xfrm>
              <a:prstGeom prst="rect">
                <a:avLst/>
              </a:prstGeom>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dirty="0">
                  <a:solidFill>
                    <a:schemeClr val="bg1">
                      <a:lumMod val="50000"/>
                    </a:schemeClr>
                  </a:solidFill>
                  <a:cs typeface="+mn-ea"/>
                  <a:sym typeface="+mn-lt"/>
                </a:endParaRPr>
              </a:p>
            </p:txBody>
          </p:sp>
          <p:sp>
            <p:nvSpPr>
              <p:cNvPr id="65" name="Title 13"/>
              <p:cNvSpPr txBox="1"/>
              <p:nvPr/>
            </p:nvSpPr>
            <p:spPr>
              <a:xfrm>
                <a:off x="1736402" y="3686171"/>
                <a:ext cx="2245930" cy="274320"/>
              </a:xfrm>
              <a:prstGeom prst="rect">
                <a:avLst/>
              </a:prstGeom>
              <a:ln>
                <a:noFill/>
              </a:ln>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b="1" dirty="0" smtClean="0">
                    <a:latin typeface="+mn-lt"/>
                    <a:ea typeface="+mn-ea"/>
                    <a:cs typeface="+mn-ea"/>
                    <a:sym typeface="+mn-lt"/>
                  </a:rPr>
                  <a:t>ANALYSIS</a:t>
                </a:r>
                <a:endParaRPr lang="en-US" sz="1400" b="1" dirty="0" smtClean="0">
                  <a:latin typeface="+mn-lt"/>
                  <a:ea typeface="+mn-ea"/>
                  <a:cs typeface="+mn-ea"/>
                  <a:sym typeface="+mn-lt"/>
                </a:endParaRPr>
              </a:p>
            </p:txBody>
          </p:sp>
          <p:sp>
            <p:nvSpPr>
              <p:cNvPr id="66" name="Rectangle 34"/>
              <p:cNvSpPr/>
              <p:nvPr/>
            </p:nvSpPr>
            <p:spPr>
              <a:xfrm>
                <a:off x="1216197" y="3695937"/>
                <a:ext cx="679190" cy="515372"/>
              </a:xfrm>
              <a:prstGeom prst="rect">
                <a:avLst/>
              </a:prstGeom>
              <a:noFill/>
            </p:spPr>
            <p:txBody>
              <a:bodyPr wrap="square" lIns="91440" tIns="45720" rIns="91440" bIns="45720">
                <a:spAutoFit/>
              </a:bodyPr>
              <a:lstStyle/>
              <a:p>
                <a:pPr algn="ctr"/>
                <a:r>
                  <a:rPr lang="en-US" sz="3600" b="0" cap="none" spc="0" dirty="0" smtClean="0">
                    <a:ln w="0">
                      <a:noFill/>
                    </a:ln>
                    <a:solidFill>
                      <a:schemeClr val="accent1"/>
                    </a:solidFill>
                    <a:cs typeface="+mn-ea"/>
                    <a:sym typeface="+mn-lt"/>
                  </a:rPr>
                  <a:t></a:t>
                </a:r>
                <a:endParaRPr lang="en-US" sz="3600" b="0" cap="none" spc="0" dirty="0" smtClean="0">
                  <a:ln w="0">
                    <a:noFill/>
                  </a:ln>
                  <a:solidFill>
                    <a:schemeClr val="accent1"/>
                  </a:solidFill>
                  <a:cs typeface="+mn-ea"/>
                  <a:sym typeface="+mn-lt"/>
                </a:endParaRPr>
              </a:p>
            </p:txBody>
          </p:sp>
        </p:grpSp>
        <p:grpSp>
          <p:nvGrpSpPr>
            <p:cNvPr id="67" name="Group 35"/>
            <p:cNvGrpSpPr/>
            <p:nvPr/>
          </p:nvGrpSpPr>
          <p:grpSpPr>
            <a:xfrm>
              <a:off x="3775" y="7362"/>
              <a:ext cx="4356" cy="1076"/>
              <a:chOff x="1216197" y="4743446"/>
              <a:chExt cx="2766135" cy="683569"/>
            </a:xfrm>
          </p:grpSpPr>
          <p:sp>
            <p:nvSpPr>
              <p:cNvPr id="68" name="Content Placeholder 2"/>
              <p:cNvSpPr txBox="1"/>
              <p:nvPr/>
            </p:nvSpPr>
            <p:spPr>
              <a:xfrm>
                <a:off x="1742457" y="4932182"/>
                <a:ext cx="2239875" cy="494833"/>
              </a:xfrm>
              <a:prstGeom prst="rect">
                <a:avLst/>
              </a:prstGeom>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dirty="0">
                  <a:solidFill>
                    <a:schemeClr val="bg1">
                      <a:lumMod val="50000"/>
                    </a:schemeClr>
                  </a:solidFill>
                  <a:cs typeface="+mn-ea"/>
                  <a:sym typeface="+mn-lt"/>
                </a:endParaRPr>
              </a:p>
            </p:txBody>
          </p:sp>
          <p:sp>
            <p:nvSpPr>
              <p:cNvPr id="69" name="Title 13"/>
              <p:cNvSpPr txBox="1"/>
              <p:nvPr/>
            </p:nvSpPr>
            <p:spPr>
              <a:xfrm>
                <a:off x="1736402" y="4743446"/>
                <a:ext cx="2245930" cy="274320"/>
              </a:xfrm>
              <a:prstGeom prst="rect">
                <a:avLst/>
              </a:prstGeom>
              <a:ln>
                <a:noFill/>
              </a:ln>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b="1" dirty="0" smtClean="0">
                    <a:latin typeface="+mn-lt"/>
                    <a:ea typeface="+mn-ea"/>
                    <a:cs typeface="+mn-ea"/>
                    <a:sym typeface="+mn-lt"/>
                  </a:rPr>
                  <a:t>ANALYSIS</a:t>
                </a:r>
                <a:endParaRPr lang="en-US" sz="1400" b="1" dirty="0" smtClean="0">
                  <a:latin typeface="+mn-lt"/>
                  <a:ea typeface="+mn-ea"/>
                  <a:cs typeface="+mn-ea"/>
                  <a:sym typeface="+mn-lt"/>
                </a:endParaRPr>
              </a:p>
            </p:txBody>
          </p:sp>
          <p:sp>
            <p:nvSpPr>
              <p:cNvPr id="70" name="Rectangle 38"/>
              <p:cNvSpPr/>
              <p:nvPr/>
            </p:nvSpPr>
            <p:spPr>
              <a:xfrm>
                <a:off x="1216197" y="4753212"/>
                <a:ext cx="679190" cy="515372"/>
              </a:xfrm>
              <a:prstGeom prst="rect">
                <a:avLst/>
              </a:prstGeom>
              <a:noFill/>
            </p:spPr>
            <p:txBody>
              <a:bodyPr wrap="square" lIns="91440" tIns="45720" rIns="91440" bIns="45720">
                <a:spAutoFit/>
              </a:bodyPr>
              <a:lstStyle/>
              <a:p>
                <a:pPr algn="ctr"/>
                <a:r>
                  <a:rPr lang="en-US" sz="3600" b="0" cap="none" spc="0" dirty="0" smtClean="0">
                    <a:ln w="0">
                      <a:noFill/>
                    </a:ln>
                    <a:solidFill>
                      <a:schemeClr val="accent6"/>
                    </a:solidFill>
                    <a:cs typeface="+mn-ea"/>
                    <a:sym typeface="+mn-lt"/>
                  </a:rPr>
                  <a:t></a:t>
                </a:r>
                <a:endParaRPr lang="en-US" sz="3600" b="0" cap="none" spc="0" dirty="0" smtClean="0">
                  <a:ln w="0">
                    <a:noFill/>
                  </a:ln>
                  <a:solidFill>
                    <a:schemeClr val="accent6"/>
                  </a:solidFill>
                  <a:cs typeface="+mn-ea"/>
                  <a:sym typeface="+mn-lt"/>
                </a:endParaRPr>
              </a:p>
            </p:txBody>
          </p:sp>
        </p:grpSp>
      </p:grpSp>
    </p:spTree>
    <p:custDataLst>
      <p:tags r:id="rId1"/>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56fe26ef477a3"/>
          <p:cNvPicPr>
            <a:picLocks noChangeAspect="1"/>
          </p:cNvPicPr>
          <p:nvPr/>
        </p:nvPicPr>
        <p:blipFill>
          <a:blip r:embed="rId1"/>
          <a:stretch>
            <a:fillRect/>
          </a:stretch>
        </p:blipFill>
        <p:spPr>
          <a:xfrm>
            <a:off x="412115" y="411480"/>
            <a:ext cx="1763395" cy="1657350"/>
          </a:xfrm>
          <a:prstGeom prst="rect">
            <a:avLst/>
          </a:prstGeom>
        </p:spPr>
      </p:pic>
      <p:sp>
        <p:nvSpPr>
          <p:cNvPr id="9" name="文本框 8"/>
          <p:cNvSpPr txBox="1"/>
          <p:nvPr/>
        </p:nvSpPr>
        <p:spPr>
          <a:xfrm>
            <a:off x="3372485" y="2574290"/>
            <a:ext cx="5037455" cy="1198880"/>
          </a:xfrm>
          <a:prstGeom prst="rect">
            <a:avLst/>
          </a:prstGeom>
          <a:noFill/>
        </p:spPr>
        <p:txBody>
          <a:bodyPr wrap="square" rtlCol="0">
            <a:spAutoFit/>
          </a:bodyPr>
          <a:p>
            <a:pPr algn="dist"/>
            <a:r>
              <a:rPr lang="zh-CN" altLang="en-US" sz="7200">
                <a:solidFill>
                  <a:schemeClr val="tx1">
                    <a:lumMod val="75000"/>
                    <a:lumOff val="25000"/>
                  </a:schemeClr>
                </a:solidFill>
                <a:cs typeface="微软雅黑 Light" panose="020B0502040204020203" charset="-122"/>
                <a:sym typeface="+mn-ea"/>
              </a:rPr>
              <a:t>输入标题</a:t>
            </a:r>
            <a:endParaRPr lang="zh-CN" altLang="en-US" sz="7200">
              <a:solidFill>
                <a:schemeClr val="tx1">
                  <a:lumMod val="75000"/>
                  <a:lumOff val="25000"/>
                </a:schemeClr>
              </a:solidFill>
              <a:latin typeface="站酷快乐体" panose="02010600030101010101" charset="-128"/>
              <a:ea typeface="站酷快乐体" panose="02010600030101010101" charset="-128"/>
              <a:cs typeface="微软雅黑 Light" panose="020B0502040204020203" charset="-122"/>
              <a:sym typeface="+mn-ea"/>
            </a:endParaRPr>
          </a:p>
        </p:txBody>
      </p:sp>
      <p:cxnSp>
        <p:nvCxnSpPr>
          <p:cNvPr id="10" name="直接连接符 9"/>
          <p:cNvCxnSpPr/>
          <p:nvPr/>
        </p:nvCxnSpPr>
        <p:spPr>
          <a:xfrm>
            <a:off x="4239260" y="3864610"/>
            <a:ext cx="3303905"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366260" y="3924300"/>
            <a:ext cx="2929255" cy="368300"/>
          </a:xfrm>
          <a:prstGeom prst="rect">
            <a:avLst/>
          </a:prstGeom>
          <a:noFill/>
        </p:spPr>
        <p:txBody>
          <a:bodyPr wrap="square" rtlCol="0">
            <a:spAutoFit/>
          </a:bodyPr>
          <a:p>
            <a:pPr algn="dist"/>
            <a:r>
              <a:rPr lang="zh-CN" altLang="en-US">
                <a:solidFill>
                  <a:schemeClr val="tx1">
                    <a:lumMod val="75000"/>
                    <a:lumOff val="25000"/>
                  </a:schemeClr>
                </a:solidFill>
                <a:latin typeface="站酷快乐体" panose="02010600030101010101" charset="-128"/>
                <a:ea typeface="站酷快乐体" panose="02010600030101010101" charset="-128"/>
              </a:rPr>
              <a:t>输入模板副标题</a:t>
            </a:r>
            <a:endParaRPr lang="zh-CN" altLang="en-US">
              <a:solidFill>
                <a:schemeClr val="tx1">
                  <a:lumMod val="75000"/>
                  <a:lumOff val="25000"/>
                </a:schemeClr>
              </a:solidFill>
              <a:latin typeface="站酷快乐体" panose="02010600030101010101" charset="-128"/>
              <a:ea typeface="站酷快乐体" panose="02010600030101010101" charset="-128"/>
            </a:endParaRPr>
          </a:p>
        </p:txBody>
      </p:sp>
      <p:grpSp>
        <p:nvGrpSpPr>
          <p:cNvPr id="2" name="组合 1"/>
          <p:cNvGrpSpPr/>
          <p:nvPr/>
        </p:nvGrpSpPr>
        <p:grpSpPr>
          <a:xfrm>
            <a:off x="5093335" y="4511675"/>
            <a:ext cx="1596390" cy="368300"/>
            <a:chOff x="11907" y="6482"/>
            <a:chExt cx="2514" cy="580"/>
          </a:xfrm>
        </p:grpSpPr>
        <p:sp>
          <p:nvSpPr>
            <p:cNvPr id="20" name="圆角矩形 19"/>
            <p:cNvSpPr/>
            <p:nvPr/>
          </p:nvSpPr>
          <p:spPr>
            <a:xfrm>
              <a:off x="11907" y="6527"/>
              <a:ext cx="2514" cy="490"/>
            </a:xfrm>
            <a:prstGeom prst="roundRect">
              <a:avLst>
                <a:gd name="adj" fmla="val 29591"/>
              </a:avLst>
            </a:prstGeom>
            <a:noFill/>
            <a:ln w="25400">
              <a:solidFill>
                <a:srgbClr val="A6A6A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21" name="文本框 20"/>
            <p:cNvSpPr txBox="1"/>
            <p:nvPr/>
          </p:nvSpPr>
          <p:spPr>
            <a:xfrm>
              <a:off x="12041" y="6482"/>
              <a:ext cx="2245" cy="580"/>
            </a:xfrm>
            <a:prstGeom prst="rect">
              <a:avLst/>
            </a:prstGeom>
            <a:noFill/>
          </p:spPr>
          <p:txBody>
            <a:bodyPr wrap="square" rtlCol="0">
              <a:spAutoFit/>
            </a:bodyPr>
            <a:p>
              <a:pPr algn="dist"/>
              <a:r>
                <a:rPr lang="zh-CN" altLang="en-US">
                  <a:solidFill>
                    <a:schemeClr val="tx1">
                      <a:lumMod val="75000"/>
                      <a:lumOff val="25000"/>
                    </a:schemeClr>
                  </a:solidFill>
                  <a:latin typeface="站酷快乐体" panose="02010600030101010101" charset="-128"/>
                  <a:ea typeface="站酷快乐体" panose="02010600030101010101" charset="-128"/>
                </a:rPr>
                <a:t>第二单元</a:t>
              </a:r>
              <a:endParaRPr lang="zh-CN" altLang="en-US">
                <a:solidFill>
                  <a:schemeClr val="tx1">
                    <a:lumMod val="75000"/>
                    <a:lumOff val="25000"/>
                  </a:schemeClr>
                </a:solidFill>
                <a:latin typeface="站酷快乐体" panose="02010600030101010101" charset="-128"/>
                <a:ea typeface="站酷快乐体" panose="02010600030101010101" charset="-128"/>
              </a:endParaRPr>
            </a:p>
          </p:txBody>
        </p:sp>
      </p:grpSp>
      <p:pic>
        <p:nvPicPr>
          <p:cNvPr id="4" name="图片 3" descr="00885235b7264fa50e4c57447c4a356d99c0eac71bd949-cXYCLZ_fw658"/>
          <p:cNvPicPr>
            <a:picLocks noChangeAspect="1"/>
          </p:cNvPicPr>
          <p:nvPr/>
        </p:nvPicPr>
        <p:blipFill>
          <a:blip r:embed="rId2"/>
          <a:srcRect r="69811" b="33562"/>
          <a:stretch>
            <a:fillRect/>
          </a:stretch>
        </p:blipFill>
        <p:spPr>
          <a:xfrm rot="5400000" flipV="1">
            <a:off x="8650605" y="3316605"/>
            <a:ext cx="1762125" cy="532066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 name="文本框 31"/>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33" name="文本框 32"/>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pic>
        <p:nvPicPr>
          <p:cNvPr id="46" name="图片 45"/>
          <p:cNvPicPr>
            <a:picLocks noChangeAspect="1"/>
          </p:cNvPicPr>
          <p:nvPr/>
        </p:nvPicPr>
        <p:blipFill>
          <a:blip r:embed="rId1"/>
          <a:stretch>
            <a:fillRect/>
          </a:stretch>
        </p:blipFill>
        <p:spPr>
          <a:xfrm>
            <a:off x="1035537" y="1981199"/>
            <a:ext cx="3818291" cy="4418025"/>
          </a:xfrm>
          <a:prstGeom prst="rect">
            <a:avLst/>
          </a:prstGeom>
          <a:effectLst>
            <a:outerShdw blurRad="50800" dist="38100" dir="2700000" algn="tl" rotWithShape="0">
              <a:prstClr val="black">
                <a:alpha val="40000"/>
              </a:prstClr>
            </a:outerShdw>
          </a:effectLst>
        </p:spPr>
      </p:pic>
      <p:sp>
        <p:nvSpPr>
          <p:cNvPr id="47" name="文本框 46"/>
          <p:cNvSpPr txBox="1"/>
          <p:nvPr/>
        </p:nvSpPr>
        <p:spPr>
          <a:xfrm>
            <a:off x="2053895" y="3092323"/>
            <a:ext cx="2340306" cy="877676"/>
          </a:xfrm>
          <a:prstGeom prst="rect">
            <a:avLst/>
          </a:prstGeom>
          <a:noFill/>
        </p:spPr>
        <p:txBody>
          <a:bodyPr wrap="square" rtlCol="0">
            <a:spAutoFit/>
          </a:bodyPr>
          <a:p>
            <a:pPr algn="ctr">
              <a:lnSpc>
                <a:spcPct val="125000"/>
              </a:lnSpc>
            </a:pPr>
            <a:r>
              <a:rPr lang="zh-CN" altLang="en-US" sz="14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点击文本框即可进行编辑输入相关内容点击文本框即可进行编辑输入相关内容</a:t>
            </a:r>
            <a:endParaRPr lang="zh-CN" altLang="en-US" sz="14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endParaRPr>
          </a:p>
        </p:txBody>
      </p:sp>
      <p:sp>
        <p:nvSpPr>
          <p:cNvPr id="48" name="文本框 47"/>
          <p:cNvSpPr txBox="1"/>
          <p:nvPr/>
        </p:nvSpPr>
        <p:spPr>
          <a:xfrm>
            <a:off x="2225285" y="2764226"/>
            <a:ext cx="1997525" cy="400110"/>
          </a:xfrm>
          <a:prstGeom prst="rect">
            <a:avLst/>
          </a:prstGeom>
          <a:noFill/>
        </p:spPr>
        <p:txBody>
          <a:bodyPr wrap="square" rtlCol="0">
            <a:spAutoFit/>
          </a:bodyPr>
          <a:p>
            <a:pPr algn="ctr"/>
            <a:r>
              <a:rPr lang="zh-CN" altLang="en-US" sz="2000" b="1" spc="6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编辑标题</a:t>
            </a:r>
            <a:endParaRPr lang="zh-CN" altLang="en-US" sz="2000" b="1" spc="6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endParaRPr>
          </a:p>
        </p:txBody>
      </p:sp>
      <p:sp>
        <p:nvSpPr>
          <p:cNvPr id="49" name="文本框 48"/>
          <p:cNvSpPr txBox="1"/>
          <p:nvPr/>
        </p:nvSpPr>
        <p:spPr>
          <a:xfrm>
            <a:off x="5872187" y="3244823"/>
            <a:ext cx="5065306" cy="1168400"/>
          </a:xfrm>
          <a:prstGeom prst="rect">
            <a:avLst/>
          </a:prstGeom>
          <a:noFill/>
        </p:spPr>
        <p:txBody>
          <a:bodyPr wrap="square" rtlCol="0">
            <a:spAutoFit/>
          </a:bodyPr>
          <a:p>
            <a:pPr algn="just">
              <a:lnSpc>
                <a:spcPct val="125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rPr>
              <a:t>点击文本框即可进行编辑输入相关内容点击文本框即可进行编辑输入相关内容点击文本框即可进行编辑输入相关内容点击文本框即可进行编辑输入相关内容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endParaRPr>
          </a:p>
          <a:p>
            <a:pPr algn="just">
              <a:lnSpc>
                <a:spcPct val="125000"/>
              </a:lnSpc>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endParaRPr>
          </a:p>
        </p:txBody>
      </p:sp>
      <p:sp>
        <p:nvSpPr>
          <p:cNvPr id="51" name="文本框 50"/>
          <p:cNvSpPr txBox="1"/>
          <p:nvPr/>
        </p:nvSpPr>
        <p:spPr>
          <a:xfrm>
            <a:off x="5872186" y="2844713"/>
            <a:ext cx="1997525" cy="400110"/>
          </a:xfrm>
          <a:prstGeom prst="rect">
            <a:avLst/>
          </a:prstGeom>
          <a:noFill/>
        </p:spPr>
        <p:txBody>
          <a:bodyPr wrap="square" rtlCol="0">
            <a:spAutoFit/>
          </a:bodyPr>
          <a:p>
            <a:r>
              <a:rPr lang="zh-CN" altLang="en-US" sz="2000" b="1" spc="6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rPr>
              <a:t>编辑标题</a:t>
            </a:r>
            <a:endParaRPr lang="zh-CN" altLang="en-US" sz="2000" b="1" spc="6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endParaRPr>
          </a:p>
        </p:txBody>
      </p:sp>
      <p:sp>
        <p:nvSpPr>
          <p:cNvPr id="52" name="Rectangle 11"/>
          <p:cNvSpPr/>
          <p:nvPr/>
        </p:nvSpPr>
        <p:spPr>
          <a:xfrm>
            <a:off x="5872186" y="4245889"/>
            <a:ext cx="5384956" cy="534698"/>
          </a:xfrm>
          <a:prstGeom prst="rect">
            <a:avLst/>
          </a:prstGeom>
        </p:spPr>
        <p:txBody>
          <a:bodyPr wrap="square">
            <a:spAutoFit/>
          </a:bodyPr>
          <a:p>
            <a:pPr>
              <a:lnSpc>
                <a:spcPct val="125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rPr>
              <a:t>A company is an association or collection of individuals, whether natural persons, legal persons, or a mixture of both. Company members share a common purpose.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 name="文本框 31"/>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33" name="文本框 32"/>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7" name="Block Arc 6"/>
          <p:cNvSpPr/>
          <p:nvPr/>
        </p:nvSpPr>
        <p:spPr>
          <a:xfrm>
            <a:off x="1158875" y="2828925"/>
            <a:ext cx="2138680" cy="2188210"/>
          </a:xfrm>
          <a:prstGeom prst="blockArc">
            <a:avLst>
              <a:gd name="adj1" fmla="val 10800000"/>
              <a:gd name="adj2" fmla="val 0"/>
              <a:gd name="adj3" fmla="val 7951"/>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36" name="Block Arc 35"/>
          <p:cNvSpPr/>
          <p:nvPr/>
        </p:nvSpPr>
        <p:spPr>
          <a:xfrm>
            <a:off x="3136265" y="2828925"/>
            <a:ext cx="2138680" cy="2188210"/>
          </a:xfrm>
          <a:prstGeom prst="blockArc">
            <a:avLst>
              <a:gd name="adj1" fmla="val 10800000"/>
              <a:gd name="adj2" fmla="val 0"/>
              <a:gd name="adj3" fmla="val 7951"/>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37" name="Block Arc 36"/>
          <p:cNvSpPr/>
          <p:nvPr/>
        </p:nvSpPr>
        <p:spPr>
          <a:xfrm>
            <a:off x="5113655" y="2828925"/>
            <a:ext cx="2138680" cy="2188210"/>
          </a:xfrm>
          <a:prstGeom prst="blockArc">
            <a:avLst>
              <a:gd name="adj1" fmla="val 10800000"/>
              <a:gd name="adj2" fmla="val 0"/>
              <a:gd name="adj3" fmla="val 795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38" name="Block Arc 37"/>
          <p:cNvSpPr/>
          <p:nvPr/>
        </p:nvSpPr>
        <p:spPr>
          <a:xfrm>
            <a:off x="7091045" y="2828925"/>
            <a:ext cx="2138680" cy="2188210"/>
          </a:xfrm>
          <a:prstGeom prst="blockArc">
            <a:avLst>
              <a:gd name="adj1" fmla="val 10800000"/>
              <a:gd name="adj2" fmla="val 0"/>
              <a:gd name="adj3" fmla="val 7951"/>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39" name="Block Arc 38"/>
          <p:cNvSpPr/>
          <p:nvPr/>
        </p:nvSpPr>
        <p:spPr>
          <a:xfrm>
            <a:off x="9052560" y="2828925"/>
            <a:ext cx="2138680" cy="2188210"/>
          </a:xfrm>
          <a:prstGeom prst="blockArc">
            <a:avLst>
              <a:gd name="adj1" fmla="val 10800000"/>
              <a:gd name="adj2" fmla="val 0"/>
              <a:gd name="adj3" fmla="val 7951"/>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4" name="Oval 2"/>
          <p:cNvSpPr/>
          <p:nvPr/>
        </p:nvSpPr>
        <p:spPr>
          <a:xfrm>
            <a:off x="1885950" y="2016125"/>
            <a:ext cx="684530" cy="700405"/>
          </a:xfrm>
          <a:prstGeom prst="ellipse">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2" name="TextBox 21"/>
          <p:cNvSpPr txBox="1"/>
          <p:nvPr/>
        </p:nvSpPr>
        <p:spPr>
          <a:xfrm>
            <a:off x="1885315" y="2106930"/>
            <a:ext cx="684530" cy="475615"/>
          </a:xfrm>
          <a:prstGeom prst="rect">
            <a:avLst/>
          </a:prstGeom>
          <a:noFill/>
        </p:spPr>
        <p:txBody>
          <a:bodyPr wrap="square" rtlCol="0">
            <a:spAutoFit/>
          </a:bodyPr>
          <a:lstStyle/>
          <a:p>
            <a:pPr algn="ctr"/>
            <a:r>
              <a:rPr lang="fr-FR" sz="2500" dirty="0" smtClean="0">
                <a:ln w="3175">
                  <a:noFill/>
                </a:ln>
                <a:solidFill>
                  <a:schemeClr val="bg1"/>
                </a:solidFill>
                <a:cs typeface="+mn-ea"/>
                <a:sym typeface="+mn-lt"/>
              </a:rPr>
              <a:t>01</a:t>
            </a:r>
            <a:endParaRPr lang="en-US" sz="2500" dirty="0">
              <a:ln w="3175">
                <a:noFill/>
              </a:ln>
              <a:solidFill>
                <a:schemeClr val="bg1"/>
              </a:solidFill>
              <a:cs typeface="+mn-ea"/>
              <a:sym typeface="+mn-lt"/>
            </a:endParaRPr>
          </a:p>
        </p:txBody>
      </p:sp>
      <p:sp>
        <p:nvSpPr>
          <p:cNvPr id="25" name="Oval 24"/>
          <p:cNvSpPr/>
          <p:nvPr/>
        </p:nvSpPr>
        <p:spPr>
          <a:xfrm>
            <a:off x="3863340" y="2016125"/>
            <a:ext cx="684530" cy="700405"/>
          </a:xfrm>
          <a:prstGeom prst="ellipse">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6" name="Oval 25"/>
          <p:cNvSpPr/>
          <p:nvPr/>
        </p:nvSpPr>
        <p:spPr>
          <a:xfrm>
            <a:off x="5840730" y="2016125"/>
            <a:ext cx="684530" cy="7004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7" name="Oval 26"/>
          <p:cNvSpPr/>
          <p:nvPr/>
        </p:nvSpPr>
        <p:spPr>
          <a:xfrm>
            <a:off x="7818120" y="2016125"/>
            <a:ext cx="684530" cy="700405"/>
          </a:xfrm>
          <a:prstGeom prst="ellipse">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8" name="Oval 27"/>
          <p:cNvSpPr/>
          <p:nvPr/>
        </p:nvSpPr>
        <p:spPr>
          <a:xfrm>
            <a:off x="9779635" y="2016125"/>
            <a:ext cx="684530" cy="700405"/>
          </a:xfrm>
          <a:prstGeom prst="ellipse">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9" name="TextBox 28"/>
          <p:cNvSpPr txBox="1"/>
          <p:nvPr/>
        </p:nvSpPr>
        <p:spPr>
          <a:xfrm>
            <a:off x="3860800" y="2106930"/>
            <a:ext cx="684530" cy="475615"/>
          </a:xfrm>
          <a:prstGeom prst="rect">
            <a:avLst/>
          </a:prstGeom>
          <a:noFill/>
        </p:spPr>
        <p:txBody>
          <a:bodyPr wrap="square" rtlCol="0">
            <a:spAutoFit/>
          </a:bodyPr>
          <a:lstStyle/>
          <a:p>
            <a:pPr algn="ctr"/>
            <a:r>
              <a:rPr lang="fr-FR" sz="2500" dirty="0" smtClean="0">
                <a:ln w="3175">
                  <a:noFill/>
                </a:ln>
                <a:solidFill>
                  <a:schemeClr val="bg1"/>
                </a:solidFill>
                <a:cs typeface="+mn-ea"/>
                <a:sym typeface="+mn-lt"/>
              </a:rPr>
              <a:t>02</a:t>
            </a:r>
            <a:endParaRPr lang="en-US" sz="2500" dirty="0">
              <a:ln w="3175">
                <a:noFill/>
              </a:ln>
              <a:solidFill>
                <a:schemeClr val="bg1"/>
              </a:solidFill>
              <a:cs typeface="+mn-ea"/>
              <a:sym typeface="+mn-lt"/>
            </a:endParaRPr>
          </a:p>
        </p:txBody>
      </p:sp>
      <p:sp>
        <p:nvSpPr>
          <p:cNvPr id="5" name="TextBox 32"/>
          <p:cNvSpPr txBox="1"/>
          <p:nvPr/>
        </p:nvSpPr>
        <p:spPr>
          <a:xfrm>
            <a:off x="5840095" y="2106930"/>
            <a:ext cx="684530" cy="475615"/>
          </a:xfrm>
          <a:prstGeom prst="rect">
            <a:avLst/>
          </a:prstGeom>
          <a:noFill/>
        </p:spPr>
        <p:txBody>
          <a:bodyPr wrap="square" rtlCol="0">
            <a:spAutoFit/>
          </a:bodyPr>
          <a:lstStyle/>
          <a:p>
            <a:pPr algn="ctr"/>
            <a:r>
              <a:rPr lang="fr-FR" sz="2500" dirty="0" smtClean="0">
                <a:ln w="3175">
                  <a:noFill/>
                </a:ln>
                <a:solidFill>
                  <a:schemeClr val="bg1"/>
                </a:solidFill>
                <a:cs typeface="+mn-ea"/>
                <a:sym typeface="+mn-lt"/>
              </a:rPr>
              <a:t>03</a:t>
            </a:r>
            <a:endParaRPr lang="en-US" sz="2500" dirty="0">
              <a:ln w="3175">
                <a:noFill/>
              </a:ln>
              <a:solidFill>
                <a:schemeClr val="bg1"/>
              </a:solidFill>
              <a:cs typeface="+mn-ea"/>
              <a:sym typeface="+mn-lt"/>
            </a:endParaRPr>
          </a:p>
        </p:txBody>
      </p:sp>
      <p:sp>
        <p:nvSpPr>
          <p:cNvPr id="34" name="TextBox 33"/>
          <p:cNvSpPr txBox="1"/>
          <p:nvPr/>
        </p:nvSpPr>
        <p:spPr>
          <a:xfrm>
            <a:off x="7818120" y="2106930"/>
            <a:ext cx="684530" cy="475615"/>
          </a:xfrm>
          <a:prstGeom prst="rect">
            <a:avLst/>
          </a:prstGeom>
          <a:noFill/>
        </p:spPr>
        <p:txBody>
          <a:bodyPr wrap="square" rtlCol="0">
            <a:spAutoFit/>
          </a:bodyPr>
          <a:lstStyle/>
          <a:p>
            <a:pPr algn="ctr"/>
            <a:r>
              <a:rPr lang="fr-FR" sz="2500" dirty="0" smtClean="0">
                <a:ln w="3175">
                  <a:noFill/>
                </a:ln>
                <a:solidFill>
                  <a:schemeClr val="bg1"/>
                </a:solidFill>
                <a:cs typeface="+mn-ea"/>
                <a:sym typeface="+mn-lt"/>
              </a:rPr>
              <a:t>04</a:t>
            </a:r>
            <a:endParaRPr lang="en-US" sz="2500" dirty="0">
              <a:ln w="3175">
                <a:noFill/>
              </a:ln>
              <a:solidFill>
                <a:schemeClr val="bg1"/>
              </a:solidFill>
              <a:cs typeface="+mn-ea"/>
              <a:sym typeface="+mn-lt"/>
            </a:endParaRPr>
          </a:p>
        </p:txBody>
      </p:sp>
      <p:sp>
        <p:nvSpPr>
          <p:cNvPr id="40" name="TextBox 39"/>
          <p:cNvSpPr txBox="1"/>
          <p:nvPr/>
        </p:nvSpPr>
        <p:spPr>
          <a:xfrm>
            <a:off x="9779635" y="2106930"/>
            <a:ext cx="684530" cy="475615"/>
          </a:xfrm>
          <a:prstGeom prst="rect">
            <a:avLst/>
          </a:prstGeom>
          <a:noFill/>
        </p:spPr>
        <p:txBody>
          <a:bodyPr wrap="square" rtlCol="0">
            <a:spAutoFit/>
          </a:bodyPr>
          <a:lstStyle/>
          <a:p>
            <a:pPr algn="ctr"/>
            <a:r>
              <a:rPr lang="fr-FR" sz="2500" dirty="0" smtClean="0">
                <a:ln w="3175">
                  <a:noFill/>
                </a:ln>
                <a:solidFill>
                  <a:schemeClr val="bg1"/>
                </a:solidFill>
                <a:cs typeface="+mn-ea"/>
                <a:sym typeface="+mn-lt"/>
              </a:rPr>
              <a:t>05</a:t>
            </a:r>
            <a:endParaRPr lang="en-US" sz="2500" dirty="0">
              <a:ln w="3175">
                <a:noFill/>
              </a:ln>
              <a:solidFill>
                <a:schemeClr val="bg1"/>
              </a:solidFill>
              <a:cs typeface="+mn-ea"/>
              <a:sym typeface="+mn-lt"/>
            </a:endParaRPr>
          </a:p>
        </p:txBody>
      </p:sp>
      <p:sp>
        <p:nvSpPr>
          <p:cNvPr id="41" name="TextBox 40"/>
          <p:cNvSpPr txBox="1"/>
          <p:nvPr/>
        </p:nvSpPr>
        <p:spPr>
          <a:xfrm>
            <a:off x="1325880" y="4787900"/>
            <a:ext cx="1772920" cy="1219835"/>
          </a:xfrm>
          <a:prstGeom prst="rect">
            <a:avLst/>
          </a:prstGeom>
          <a:noFill/>
          <a:ln>
            <a:noFill/>
          </a:ln>
        </p:spPr>
        <p:txBody>
          <a:bodyPr wrap="square" rtlCol="0">
            <a:spAutoFit/>
          </a:bodyPr>
          <a:lstStyle>
            <a:defPPr>
              <a:defRPr lang="en-US"/>
            </a:defPPr>
            <a:lvl1pPr>
              <a:defRPr sz="1100">
                <a:solidFill>
                  <a:schemeClr val="tx1">
                    <a:lumMod val="50000"/>
                    <a:lumOff val="50000"/>
                  </a:schemeClr>
                </a:solidFill>
                <a:latin typeface="+mj-lt"/>
              </a:defRPr>
            </a:lvl1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2" name="TextBox 41"/>
          <p:cNvSpPr txBox="1"/>
          <p:nvPr/>
        </p:nvSpPr>
        <p:spPr>
          <a:xfrm>
            <a:off x="1215390" y="4507230"/>
            <a:ext cx="1993265" cy="337185"/>
          </a:xfrm>
          <a:prstGeom prst="rect">
            <a:avLst/>
          </a:prstGeom>
          <a:noFill/>
          <a:ln>
            <a:noFill/>
          </a:ln>
        </p:spPr>
        <p:txBody>
          <a:bodyPr wrap="square" rtlCol="0">
            <a:spAutoFit/>
          </a:bodyPr>
          <a:lstStyle/>
          <a:p>
            <a:pPr algn="ctr" rtl="1"/>
            <a:r>
              <a:rPr 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STEP 2</a:t>
            </a:r>
            <a:endParaRPr 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3" name="TextBox 42"/>
          <p:cNvSpPr txBox="1"/>
          <p:nvPr/>
        </p:nvSpPr>
        <p:spPr>
          <a:xfrm>
            <a:off x="3305175" y="4787900"/>
            <a:ext cx="1772920" cy="1219835"/>
          </a:xfrm>
          <a:prstGeom prst="rect">
            <a:avLst/>
          </a:prstGeom>
          <a:noFill/>
          <a:ln>
            <a:noFill/>
          </a:ln>
        </p:spPr>
        <p:txBody>
          <a:bodyPr wrap="square" rtlCol="0">
            <a:spAutoFit/>
          </a:bodyPr>
          <a:lstStyle>
            <a:defPPr>
              <a:defRPr lang="en-US"/>
            </a:defPPr>
            <a:lvl1pPr>
              <a:defRPr sz="1100">
                <a:solidFill>
                  <a:schemeClr val="tx1">
                    <a:lumMod val="50000"/>
                    <a:lumOff val="50000"/>
                  </a:schemeClr>
                </a:solidFill>
                <a:latin typeface="+mj-lt"/>
              </a:defRPr>
            </a:lvl1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4" name="TextBox 43"/>
          <p:cNvSpPr txBox="1"/>
          <p:nvPr/>
        </p:nvSpPr>
        <p:spPr>
          <a:xfrm>
            <a:off x="3195320" y="4507230"/>
            <a:ext cx="1993265" cy="337185"/>
          </a:xfrm>
          <a:prstGeom prst="rect">
            <a:avLst/>
          </a:prstGeom>
          <a:noFill/>
          <a:ln>
            <a:noFill/>
          </a:ln>
        </p:spPr>
        <p:txBody>
          <a:bodyPr wrap="square" rtlCol="0">
            <a:spAutoFit/>
          </a:bodyPr>
          <a:lstStyle/>
          <a:p>
            <a:pPr algn="ctr"/>
            <a:r>
              <a:rPr 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STEP 2</a:t>
            </a:r>
            <a:endParaRPr 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5" name="TextBox 44"/>
          <p:cNvSpPr txBox="1"/>
          <p:nvPr/>
        </p:nvSpPr>
        <p:spPr>
          <a:xfrm>
            <a:off x="5324475" y="4787900"/>
            <a:ext cx="1772920" cy="1219835"/>
          </a:xfrm>
          <a:prstGeom prst="rect">
            <a:avLst/>
          </a:prstGeom>
          <a:noFill/>
          <a:ln>
            <a:noFill/>
          </a:ln>
        </p:spPr>
        <p:txBody>
          <a:bodyPr wrap="square" rtlCol="0">
            <a:spAutoFit/>
          </a:bodyPr>
          <a:lstStyle>
            <a:defPPr>
              <a:defRPr lang="en-US"/>
            </a:defPPr>
            <a:lvl1pPr>
              <a:defRPr sz="1100">
                <a:solidFill>
                  <a:schemeClr val="tx1">
                    <a:lumMod val="50000"/>
                    <a:lumOff val="50000"/>
                  </a:schemeClr>
                </a:solidFill>
                <a:latin typeface="+mj-lt"/>
              </a:defRPr>
            </a:lvl1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6" name="TextBox 45"/>
          <p:cNvSpPr txBox="1"/>
          <p:nvPr/>
        </p:nvSpPr>
        <p:spPr>
          <a:xfrm>
            <a:off x="5214620" y="4507230"/>
            <a:ext cx="1993265" cy="337185"/>
          </a:xfrm>
          <a:prstGeom prst="rect">
            <a:avLst/>
          </a:prstGeom>
          <a:noFill/>
          <a:ln>
            <a:noFill/>
          </a:ln>
        </p:spPr>
        <p:txBody>
          <a:bodyPr wrap="square" rtlCol="0">
            <a:spAutoFit/>
          </a:bodyPr>
          <a:lstStyle/>
          <a:p>
            <a:pPr algn="ctr"/>
            <a:r>
              <a:rPr 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STEP 2</a:t>
            </a:r>
            <a:endParaRPr 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7" name="TextBox 46"/>
          <p:cNvSpPr txBox="1"/>
          <p:nvPr/>
        </p:nvSpPr>
        <p:spPr>
          <a:xfrm>
            <a:off x="7288530" y="4787900"/>
            <a:ext cx="1772920" cy="1219835"/>
          </a:xfrm>
          <a:prstGeom prst="rect">
            <a:avLst/>
          </a:prstGeom>
          <a:noFill/>
          <a:ln>
            <a:noFill/>
          </a:ln>
        </p:spPr>
        <p:txBody>
          <a:bodyPr wrap="square" rtlCol="0">
            <a:spAutoFit/>
          </a:bodyPr>
          <a:lstStyle>
            <a:defPPr>
              <a:defRPr lang="en-US"/>
            </a:defPPr>
            <a:lvl1pPr>
              <a:defRPr sz="1100">
                <a:solidFill>
                  <a:schemeClr val="tx1">
                    <a:lumMod val="50000"/>
                    <a:lumOff val="50000"/>
                  </a:schemeClr>
                </a:solidFill>
                <a:latin typeface="+mj-lt"/>
              </a:defRPr>
            </a:lvl1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8" name="TextBox 47"/>
          <p:cNvSpPr txBox="1"/>
          <p:nvPr/>
        </p:nvSpPr>
        <p:spPr>
          <a:xfrm>
            <a:off x="7178040" y="4507230"/>
            <a:ext cx="1993265" cy="337185"/>
          </a:xfrm>
          <a:prstGeom prst="rect">
            <a:avLst/>
          </a:prstGeom>
          <a:noFill/>
          <a:ln>
            <a:noFill/>
          </a:ln>
        </p:spPr>
        <p:txBody>
          <a:bodyPr wrap="square" rtlCol="0">
            <a:spAutoFit/>
          </a:bodyPr>
          <a:lstStyle/>
          <a:p>
            <a:pPr algn="ctr"/>
            <a:r>
              <a:rPr 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STEP 2</a:t>
            </a:r>
            <a:endParaRPr 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9" name="TextBox 48"/>
          <p:cNvSpPr txBox="1"/>
          <p:nvPr/>
        </p:nvSpPr>
        <p:spPr>
          <a:xfrm>
            <a:off x="9256395" y="4787900"/>
            <a:ext cx="1772920" cy="1219835"/>
          </a:xfrm>
          <a:prstGeom prst="rect">
            <a:avLst/>
          </a:prstGeom>
          <a:noFill/>
          <a:ln>
            <a:noFill/>
          </a:ln>
        </p:spPr>
        <p:txBody>
          <a:bodyPr wrap="square" rtlCol="0">
            <a:spAutoFit/>
          </a:bodyPr>
          <a:lstStyle>
            <a:defPPr>
              <a:defRPr lang="en-US"/>
            </a:defPPr>
            <a:lvl1pPr>
              <a:defRPr sz="1100">
                <a:solidFill>
                  <a:schemeClr val="tx1">
                    <a:lumMod val="50000"/>
                    <a:lumOff val="50000"/>
                  </a:schemeClr>
                </a:solidFill>
                <a:latin typeface="+mj-lt"/>
              </a:defRPr>
            </a:lvl1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TextBox 49"/>
          <p:cNvSpPr txBox="1"/>
          <p:nvPr/>
        </p:nvSpPr>
        <p:spPr>
          <a:xfrm>
            <a:off x="9146540" y="4507230"/>
            <a:ext cx="1993265" cy="337185"/>
          </a:xfrm>
          <a:prstGeom prst="rect">
            <a:avLst/>
          </a:prstGeom>
          <a:noFill/>
          <a:ln>
            <a:noFill/>
          </a:ln>
        </p:spPr>
        <p:txBody>
          <a:bodyPr wrap="square" rtlCol="0">
            <a:spAutoFit/>
          </a:bodyPr>
          <a:lstStyle/>
          <a:p>
            <a:pPr algn="ctr"/>
            <a:r>
              <a:rPr 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STEP 2</a:t>
            </a:r>
            <a:endParaRPr 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1" name="TextBox 50"/>
          <p:cNvSpPr txBox="1"/>
          <p:nvPr/>
        </p:nvSpPr>
        <p:spPr>
          <a:xfrm>
            <a:off x="1749425" y="3360420"/>
            <a:ext cx="925195" cy="706755"/>
          </a:xfrm>
          <a:prstGeom prst="rect">
            <a:avLst/>
          </a:prstGeom>
          <a:noFill/>
        </p:spPr>
        <p:txBody>
          <a:bodyPr wrap="square" rtlCol="0">
            <a:spAutoFit/>
          </a:bodyPr>
          <a:lstStyle/>
          <a:p>
            <a:pPr algn="ctr"/>
            <a:r>
              <a:rPr lang="en-US" sz="4000" dirty="0" smtClean="0">
                <a:solidFill>
                  <a:schemeClr val="accent1"/>
                </a:solidFill>
                <a:cs typeface="微软雅黑" panose="020B0503020204020204" pitchFamily="34" charset="-122"/>
                <a:sym typeface="+mn-lt"/>
              </a:rPr>
              <a:t></a:t>
            </a:r>
            <a:endParaRPr lang="en-US" sz="4000" dirty="0" smtClean="0">
              <a:solidFill>
                <a:schemeClr val="accent1"/>
              </a:solidFill>
              <a:cs typeface="微软雅黑" panose="020B0503020204020204" pitchFamily="34" charset="-122"/>
              <a:sym typeface="+mn-lt"/>
            </a:endParaRPr>
          </a:p>
        </p:txBody>
      </p:sp>
      <p:sp>
        <p:nvSpPr>
          <p:cNvPr id="52" name="TextBox 51"/>
          <p:cNvSpPr txBox="1"/>
          <p:nvPr/>
        </p:nvSpPr>
        <p:spPr>
          <a:xfrm>
            <a:off x="3742690" y="3360420"/>
            <a:ext cx="925195" cy="706755"/>
          </a:xfrm>
          <a:prstGeom prst="rect">
            <a:avLst/>
          </a:prstGeom>
          <a:noFill/>
        </p:spPr>
        <p:txBody>
          <a:bodyPr wrap="square" rtlCol="0">
            <a:spAutoFit/>
          </a:bodyPr>
          <a:lstStyle/>
          <a:p>
            <a:pPr algn="ctr"/>
            <a:r>
              <a:rPr lang="en-US" sz="4000" dirty="0" smtClean="0">
                <a:solidFill>
                  <a:schemeClr val="accent3"/>
                </a:solidFill>
                <a:cs typeface="微软雅黑" panose="020B0503020204020204" pitchFamily="34" charset="-122"/>
                <a:sym typeface="+mn-lt"/>
              </a:rPr>
              <a:t></a:t>
            </a:r>
            <a:endParaRPr lang="en-US" sz="4000" dirty="0" smtClean="0">
              <a:solidFill>
                <a:schemeClr val="accent3"/>
              </a:solidFill>
              <a:cs typeface="微软雅黑" panose="020B0503020204020204" pitchFamily="34" charset="-122"/>
              <a:sym typeface="+mn-lt"/>
            </a:endParaRPr>
          </a:p>
        </p:txBody>
      </p:sp>
      <p:sp>
        <p:nvSpPr>
          <p:cNvPr id="53" name="TextBox 52"/>
          <p:cNvSpPr txBox="1"/>
          <p:nvPr/>
        </p:nvSpPr>
        <p:spPr>
          <a:xfrm>
            <a:off x="5728335" y="3360420"/>
            <a:ext cx="925195" cy="706755"/>
          </a:xfrm>
          <a:prstGeom prst="rect">
            <a:avLst/>
          </a:prstGeom>
          <a:noFill/>
        </p:spPr>
        <p:txBody>
          <a:bodyPr wrap="square" rtlCol="0">
            <a:spAutoFit/>
          </a:bodyPr>
          <a:lstStyle/>
          <a:p>
            <a:pPr algn="ctr"/>
            <a:r>
              <a:rPr lang="en-US" sz="4000" dirty="0" smtClean="0">
                <a:solidFill>
                  <a:schemeClr val="accent4"/>
                </a:solidFill>
                <a:latin typeface="微软雅黑" panose="020B0503020204020204" pitchFamily="34" charset="-122"/>
                <a:ea typeface="微软雅黑" panose="020B0503020204020204" pitchFamily="34" charset="-122"/>
                <a:cs typeface="+mn-ea"/>
                <a:sym typeface="+mn-lt"/>
              </a:rPr>
              <a:t></a:t>
            </a:r>
            <a:endParaRPr lang="en-US" sz="4000" dirty="0" smtClean="0">
              <a:solidFill>
                <a:schemeClr val="accent4"/>
              </a:solidFill>
              <a:latin typeface="微软雅黑" panose="020B0503020204020204" pitchFamily="34" charset="-122"/>
              <a:ea typeface="微软雅黑" panose="020B0503020204020204" pitchFamily="34" charset="-122"/>
              <a:cs typeface="+mn-ea"/>
              <a:sym typeface="+mn-lt"/>
            </a:endParaRPr>
          </a:p>
        </p:txBody>
      </p:sp>
      <p:sp>
        <p:nvSpPr>
          <p:cNvPr id="54" name="TextBox 53"/>
          <p:cNvSpPr txBox="1"/>
          <p:nvPr/>
        </p:nvSpPr>
        <p:spPr>
          <a:xfrm>
            <a:off x="7689850" y="3360420"/>
            <a:ext cx="925195" cy="706755"/>
          </a:xfrm>
          <a:prstGeom prst="rect">
            <a:avLst/>
          </a:prstGeom>
          <a:noFill/>
        </p:spPr>
        <p:txBody>
          <a:bodyPr wrap="square" rtlCol="0">
            <a:spAutoFit/>
          </a:bodyPr>
          <a:lstStyle/>
          <a:p>
            <a:pPr algn="ctr"/>
            <a:r>
              <a:rPr lang="en-US" sz="4000" dirty="0" smtClean="0">
                <a:solidFill>
                  <a:schemeClr val="accent5"/>
                </a:solidFill>
                <a:cs typeface="微软雅黑" panose="020B0503020204020204" pitchFamily="34" charset="-122"/>
                <a:sym typeface="+mn-lt"/>
              </a:rPr>
              <a:t></a:t>
            </a:r>
            <a:endParaRPr lang="en-US" sz="4000" dirty="0" smtClean="0">
              <a:solidFill>
                <a:schemeClr val="accent5"/>
              </a:solidFill>
              <a:cs typeface="微软雅黑" panose="020B0503020204020204" pitchFamily="34" charset="-122"/>
              <a:sym typeface="+mn-lt"/>
            </a:endParaRPr>
          </a:p>
        </p:txBody>
      </p:sp>
      <p:sp>
        <p:nvSpPr>
          <p:cNvPr id="55" name="TextBox 54"/>
          <p:cNvSpPr txBox="1"/>
          <p:nvPr/>
        </p:nvSpPr>
        <p:spPr>
          <a:xfrm>
            <a:off x="9659620" y="3360420"/>
            <a:ext cx="925195" cy="706755"/>
          </a:xfrm>
          <a:prstGeom prst="rect">
            <a:avLst/>
          </a:prstGeom>
          <a:noFill/>
        </p:spPr>
        <p:txBody>
          <a:bodyPr wrap="square" rtlCol="0">
            <a:spAutoFit/>
          </a:bodyPr>
          <a:lstStyle/>
          <a:p>
            <a:pPr algn="ctr"/>
            <a:r>
              <a:rPr lang="en-US" sz="4000" dirty="0" smtClean="0">
                <a:solidFill>
                  <a:schemeClr val="accent6"/>
                </a:solidFill>
                <a:cs typeface="微软雅黑" panose="020B0503020204020204" pitchFamily="34" charset="-122"/>
                <a:sym typeface="+mn-lt"/>
              </a:rPr>
              <a:t></a:t>
            </a:r>
            <a:endParaRPr lang="en-US" sz="4000" dirty="0" smtClean="0">
              <a:solidFill>
                <a:schemeClr val="accent6"/>
              </a:solidFill>
              <a:cs typeface="微软雅黑" panose="020B0503020204020204" pitchFamily="34" charset="-122"/>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 name="组合 6"/>
          <p:cNvGrpSpPr/>
          <p:nvPr/>
        </p:nvGrpSpPr>
        <p:grpSpPr>
          <a:xfrm rot="12720000">
            <a:off x="3488690" y="2356485"/>
            <a:ext cx="468630" cy="607695"/>
            <a:chOff x="1804" y="2732"/>
            <a:chExt cx="738" cy="1294"/>
          </a:xfrm>
        </p:grpSpPr>
        <p:sp>
          <p:nvSpPr>
            <p:cNvPr id="4" name="燕尾形 3"/>
            <p:cNvSpPr/>
            <p:nvPr/>
          </p:nvSpPr>
          <p:spPr>
            <a:xfrm>
              <a:off x="1804"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燕尾形 4"/>
            <p:cNvSpPr/>
            <p:nvPr/>
          </p:nvSpPr>
          <p:spPr>
            <a:xfrm>
              <a:off x="2005"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燕尾形 5"/>
            <p:cNvSpPr/>
            <p:nvPr/>
          </p:nvSpPr>
          <p:spPr>
            <a:xfrm>
              <a:off x="2206"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8" name="组合 7"/>
          <p:cNvGrpSpPr/>
          <p:nvPr/>
        </p:nvGrpSpPr>
        <p:grpSpPr>
          <a:xfrm rot="8280000">
            <a:off x="3506470" y="4846320"/>
            <a:ext cx="468630" cy="607695"/>
            <a:chOff x="1804" y="2732"/>
            <a:chExt cx="738" cy="1294"/>
          </a:xfrm>
        </p:grpSpPr>
        <p:sp>
          <p:nvSpPr>
            <p:cNvPr id="9" name="燕尾形 8"/>
            <p:cNvSpPr/>
            <p:nvPr/>
          </p:nvSpPr>
          <p:spPr>
            <a:xfrm>
              <a:off x="1804"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燕尾形 9"/>
            <p:cNvSpPr/>
            <p:nvPr/>
          </p:nvSpPr>
          <p:spPr>
            <a:xfrm>
              <a:off x="2005"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燕尾形 10"/>
            <p:cNvSpPr/>
            <p:nvPr/>
          </p:nvSpPr>
          <p:spPr>
            <a:xfrm>
              <a:off x="2206"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2" name="组合 11"/>
          <p:cNvGrpSpPr/>
          <p:nvPr/>
        </p:nvGrpSpPr>
        <p:grpSpPr>
          <a:xfrm rot="8880000" flipH="1">
            <a:off x="8081010" y="2423795"/>
            <a:ext cx="468630" cy="607695"/>
            <a:chOff x="1804" y="2732"/>
            <a:chExt cx="738" cy="1294"/>
          </a:xfrm>
        </p:grpSpPr>
        <p:sp>
          <p:nvSpPr>
            <p:cNvPr id="13" name="燕尾形 12"/>
            <p:cNvSpPr/>
            <p:nvPr/>
          </p:nvSpPr>
          <p:spPr>
            <a:xfrm>
              <a:off x="1804"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燕尾形 13"/>
            <p:cNvSpPr/>
            <p:nvPr/>
          </p:nvSpPr>
          <p:spPr>
            <a:xfrm>
              <a:off x="2005"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燕尾形 14"/>
            <p:cNvSpPr/>
            <p:nvPr/>
          </p:nvSpPr>
          <p:spPr>
            <a:xfrm>
              <a:off x="2206"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6" name="组合 15"/>
          <p:cNvGrpSpPr/>
          <p:nvPr/>
        </p:nvGrpSpPr>
        <p:grpSpPr>
          <a:xfrm rot="13320000" flipH="1">
            <a:off x="8062595" y="4846320"/>
            <a:ext cx="468630" cy="607695"/>
            <a:chOff x="1804" y="2732"/>
            <a:chExt cx="738" cy="1294"/>
          </a:xfrm>
        </p:grpSpPr>
        <p:sp>
          <p:nvSpPr>
            <p:cNvPr id="17" name="燕尾形 16"/>
            <p:cNvSpPr/>
            <p:nvPr/>
          </p:nvSpPr>
          <p:spPr>
            <a:xfrm>
              <a:off x="1804"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燕尾形 17"/>
            <p:cNvSpPr/>
            <p:nvPr/>
          </p:nvSpPr>
          <p:spPr>
            <a:xfrm>
              <a:off x="2005"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燕尾形 18"/>
            <p:cNvSpPr/>
            <p:nvPr/>
          </p:nvSpPr>
          <p:spPr>
            <a:xfrm>
              <a:off x="2206" y="2732"/>
              <a:ext cx="336" cy="1295"/>
            </a:xfrm>
            <a:prstGeom prst="chevron">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 name="组合 21"/>
          <p:cNvGrpSpPr/>
          <p:nvPr/>
        </p:nvGrpSpPr>
        <p:grpSpPr>
          <a:xfrm>
            <a:off x="523240" y="1621790"/>
            <a:ext cx="2795905" cy="1353185"/>
            <a:chOff x="1015" y="2622"/>
            <a:chExt cx="4403" cy="2131"/>
          </a:xfrm>
        </p:grpSpPr>
        <p:sp>
          <p:nvSpPr>
            <p:cNvPr id="20" name="文本框 19"/>
            <p:cNvSpPr txBox="1"/>
            <p:nvPr/>
          </p:nvSpPr>
          <p:spPr>
            <a:xfrm>
              <a:off x="1361" y="2622"/>
              <a:ext cx="3710" cy="72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教学目的</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21" name="文本框 20"/>
            <p:cNvSpPr txBox="1"/>
            <p:nvPr/>
          </p:nvSpPr>
          <p:spPr>
            <a:xfrm>
              <a:off x="1015" y="3564"/>
              <a:ext cx="4403" cy="1189"/>
            </a:xfrm>
            <a:prstGeom prst="rect">
              <a:avLst/>
            </a:prstGeom>
            <a:noFill/>
          </p:spPr>
          <p:txBody>
            <a:bodyPr wrap="square" rtlCol="0">
              <a:spAutoFit/>
            </a:bodyPr>
            <a:p>
              <a:pPr algn="ctr">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23" name="组合 22"/>
          <p:cNvGrpSpPr/>
          <p:nvPr/>
        </p:nvGrpSpPr>
        <p:grpSpPr>
          <a:xfrm>
            <a:off x="523240" y="4852670"/>
            <a:ext cx="2795270" cy="1352550"/>
            <a:chOff x="1015" y="2622"/>
            <a:chExt cx="4402" cy="2130"/>
          </a:xfrm>
        </p:grpSpPr>
        <p:sp>
          <p:nvSpPr>
            <p:cNvPr id="24" name="文本框 23"/>
            <p:cNvSpPr txBox="1"/>
            <p:nvPr/>
          </p:nvSpPr>
          <p:spPr>
            <a:xfrm>
              <a:off x="1361" y="2622"/>
              <a:ext cx="3710" cy="72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教学目的</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25" name="文本框 24"/>
            <p:cNvSpPr txBox="1"/>
            <p:nvPr/>
          </p:nvSpPr>
          <p:spPr>
            <a:xfrm>
              <a:off x="1015" y="3564"/>
              <a:ext cx="4403" cy="1189"/>
            </a:xfrm>
            <a:prstGeom prst="rect">
              <a:avLst/>
            </a:prstGeom>
            <a:noFill/>
          </p:spPr>
          <p:txBody>
            <a:bodyPr wrap="square" rtlCol="0">
              <a:spAutoFit/>
            </a:bodyPr>
            <a:p>
              <a:pPr algn="ctr">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26" name="组合 25"/>
          <p:cNvGrpSpPr/>
          <p:nvPr/>
        </p:nvGrpSpPr>
        <p:grpSpPr>
          <a:xfrm>
            <a:off x="8835390" y="1621790"/>
            <a:ext cx="2795270" cy="1352550"/>
            <a:chOff x="1015" y="2622"/>
            <a:chExt cx="4402" cy="2130"/>
          </a:xfrm>
        </p:grpSpPr>
        <p:sp>
          <p:nvSpPr>
            <p:cNvPr id="27" name="文本框 26"/>
            <p:cNvSpPr txBox="1"/>
            <p:nvPr/>
          </p:nvSpPr>
          <p:spPr>
            <a:xfrm>
              <a:off x="1361" y="2622"/>
              <a:ext cx="3710" cy="72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教学目的</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28" name="文本框 27"/>
            <p:cNvSpPr txBox="1"/>
            <p:nvPr/>
          </p:nvSpPr>
          <p:spPr>
            <a:xfrm>
              <a:off x="1015" y="3564"/>
              <a:ext cx="4403" cy="1189"/>
            </a:xfrm>
            <a:prstGeom prst="rect">
              <a:avLst/>
            </a:prstGeom>
            <a:noFill/>
          </p:spPr>
          <p:txBody>
            <a:bodyPr wrap="square" rtlCol="0">
              <a:spAutoFit/>
            </a:bodyPr>
            <a:p>
              <a:pPr algn="ctr">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29" name="组合 28"/>
          <p:cNvGrpSpPr/>
          <p:nvPr/>
        </p:nvGrpSpPr>
        <p:grpSpPr>
          <a:xfrm>
            <a:off x="8835390" y="4852670"/>
            <a:ext cx="2795270" cy="1352550"/>
            <a:chOff x="1015" y="2622"/>
            <a:chExt cx="4402" cy="2130"/>
          </a:xfrm>
        </p:grpSpPr>
        <p:sp>
          <p:nvSpPr>
            <p:cNvPr id="30" name="文本框 29"/>
            <p:cNvSpPr txBox="1"/>
            <p:nvPr/>
          </p:nvSpPr>
          <p:spPr>
            <a:xfrm>
              <a:off x="1361" y="2622"/>
              <a:ext cx="3710" cy="72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教学目的</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31" name="文本框 30"/>
            <p:cNvSpPr txBox="1"/>
            <p:nvPr/>
          </p:nvSpPr>
          <p:spPr>
            <a:xfrm>
              <a:off x="1015" y="3564"/>
              <a:ext cx="4403" cy="1189"/>
            </a:xfrm>
            <a:prstGeom prst="rect">
              <a:avLst/>
            </a:prstGeom>
            <a:noFill/>
          </p:spPr>
          <p:txBody>
            <a:bodyPr wrap="square" rtlCol="0">
              <a:spAutoFit/>
            </a:bodyPr>
            <a:p>
              <a:pPr algn="ctr">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pic>
        <p:nvPicPr>
          <p:cNvPr id="3" name="图片 2" descr="00885235b7264fa50e4c57447c4a356d99c0eac71bd949-cXYCLZ_fw658"/>
          <p:cNvPicPr>
            <a:picLocks noChangeAspect="1"/>
          </p:cNvPicPr>
          <p:nvPr/>
        </p:nvPicPr>
        <p:blipFill>
          <a:blip r:embed="rId1"/>
          <a:srcRect l="24636" t="40890" r="305" b="10268"/>
          <a:stretch>
            <a:fillRect/>
          </a:stretch>
        </p:blipFill>
        <p:spPr>
          <a:xfrm>
            <a:off x="4490085" y="2321560"/>
            <a:ext cx="3126105" cy="3126105"/>
          </a:xfrm>
          <a:prstGeom prst="ellipse">
            <a:avLst/>
          </a:prstGeom>
        </p:spPr>
      </p:pic>
      <p:sp>
        <p:nvSpPr>
          <p:cNvPr id="32" name="文本框 31"/>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33" name="文本框 32"/>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56fe26ef477a3"/>
          <p:cNvPicPr>
            <a:picLocks noChangeAspect="1"/>
          </p:cNvPicPr>
          <p:nvPr/>
        </p:nvPicPr>
        <p:blipFill>
          <a:blip r:embed="rId1"/>
          <a:stretch>
            <a:fillRect/>
          </a:stretch>
        </p:blipFill>
        <p:spPr>
          <a:xfrm>
            <a:off x="412115" y="411480"/>
            <a:ext cx="1763395" cy="1657350"/>
          </a:xfrm>
          <a:prstGeom prst="rect">
            <a:avLst/>
          </a:prstGeom>
        </p:spPr>
      </p:pic>
      <p:sp>
        <p:nvSpPr>
          <p:cNvPr id="9" name="文本框 8"/>
          <p:cNvSpPr txBox="1"/>
          <p:nvPr/>
        </p:nvSpPr>
        <p:spPr>
          <a:xfrm>
            <a:off x="3372485" y="2574290"/>
            <a:ext cx="5037455" cy="1198880"/>
          </a:xfrm>
          <a:prstGeom prst="rect">
            <a:avLst/>
          </a:prstGeom>
          <a:noFill/>
        </p:spPr>
        <p:txBody>
          <a:bodyPr wrap="square" rtlCol="0">
            <a:spAutoFit/>
          </a:bodyPr>
          <a:p>
            <a:pPr algn="dist"/>
            <a:r>
              <a:rPr lang="zh-CN" altLang="en-US" sz="7200">
                <a:solidFill>
                  <a:schemeClr val="tx1">
                    <a:lumMod val="75000"/>
                    <a:lumOff val="25000"/>
                  </a:schemeClr>
                </a:solidFill>
                <a:cs typeface="微软雅黑 Light" panose="020B0502040204020203" charset="-122"/>
                <a:sym typeface="+mn-ea"/>
              </a:rPr>
              <a:t>输入标题</a:t>
            </a:r>
            <a:endParaRPr lang="zh-CN" altLang="en-US" sz="7200">
              <a:solidFill>
                <a:schemeClr val="tx1">
                  <a:lumMod val="75000"/>
                  <a:lumOff val="25000"/>
                </a:schemeClr>
              </a:solidFill>
              <a:latin typeface="站酷快乐体" panose="02010600030101010101" charset="-128"/>
              <a:ea typeface="站酷快乐体" panose="02010600030101010101" charset="-128"/>
              <a:cs typeface="微软雅黑 Light" panose="020B0502040204020203" charset="-122"/>
              <a:sym typeface="+mn-ea"/>
            </a:endParaRPr>
          </a:p>
        </p:txBody>
      </p:sp>
      <p:cxnSp>
        <p:nvCxnSpPr>
          <p:cNvPr id="10" name="直接连接符 9"/>
          <p:cNvCxnSpPr/>
          <p:nvPr/>
        </p:nvCxnSpPr>
        <p:spPr>
          <a:xfrm>
            <a:off x="4239260" y="3864610"/>
            <a:ext cx="3303905"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366260" y="3924300"/>
            <a:ext cx="2929255" cy="368300"/>
          </a:xfrm>
          <a:prstGeom prst="rect">
            <a:avLst/>
          </a:prstGeom>
          <a:noFill/>
        </p:spPr>
        <p:txBody>
          <a:bodyPr wrap="square" rtlCol="0">
            <a:spAutoFit/>
          </a:bodyPr>
          <a:p>
            <a:pPr algn="dist"/>
            <a:r>
              <a:rPr lang="zh-CN" altLang="en-US">
                <a:solidFill>
                  <a:schemeClr val="tx1">
                    <a:lumMod val="75000"/>
                    <a:lumOff val="25000"/>
                  </a:schemeClr>
                </a:solidFill>
                <a:latin typeface="站酷快乐体" panose="02010600030101010101" charset="-128"/>
                <a:ea typeface="站酷快乐体" panose="02010600030101010101" charset="-128"/>
              </a:rPr>
              <a:t>输入模板副标题</a:t>
            </a:r>
            <a:endParaRPr lang="zh-CN" altLang="en-US">
              <a:solidFill>
                <a:schemeClr val="tx1">
                  <a:lumMod val="75000"/>
                  <a:lumOff val="25000"/>
                </a:schemeClr>
              </a:solidFill>
              <a:latin typeface="站酷快乐体" panose="02010600030101010101" charset="-128"/>
              <a:ea typeface="站酷快乐体" panose="02010600030101010101" charset="-128"/>
            </a:endParaRPr>
          </a:p>
        </p:txBody>
      </p:sp>
      <p:grpSp>
        <p:nvGrpSpPr>
          <p:cNvPr id="2" name="组合 1"/>
          <p:cNvGrpSpPr/>
          <p:nvPr/>
        </p:nvGrpSpPr>
        <p:grpSpPr>
          <a:xfrm>
            <a:off x="5093335" y="4511675"/>
            <a:ext cx="1596390" cy="368300"/>
            <a:chOff x="11907" y="6482"/>
            <a:chExt cx="2514" cy="580"/>
          </a:xfrm>
        </p:grpSpPr>
        <p:sp>
          <p:nvSpPr>
            <p:cNvPr id="20" name="圆角矩形 19"/>
            <p:cNvSpPr/>
            <p:nvPr/>
          </p:nvSpPr>
          <p:spPr>
            <a:xfrm>
              <a:off x="11907" y="6527"/>
              <a:ext cx="2514" cy="490"/>
            </a:xfrm>
            <a:prstGeom prst="roundRect">
              <a:avLst>
                <a:gd name="adj" fmla="val 29591"/>
              </a:avLst>
            </a:prstGeom>
            <a:noFill/>
            <a:ln w="25400">
              <a:solidFill>
                <a:srgbClr val="A6A6A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21" name="文本框 20"/>
            <p:cNvSpPr txBox="1"/>
            <p:nvPr/>
          </p:nvSpPr>
          <p:spPr>
            <a:xfrm>
              <a:off x="12041" y="6482"/>
              <a:ext cx="2245" cy="580"/>
            </a:xfrm>
            <a:prstGeom prst="rect">
              <a:avLst/>
            </a:prstGeom>
            <a:noFill/>
          </p:spPr>
          <p:txBody>
            <a:bodyPr wrap="square" rtlCol="0">
              <a:spAutoFit/>
            </a:bodyPr>
            <a:p>
              <a:pPr algn="dist"/>
              <a:r>
                <a:rPr lang="zh-CN" altLang="en-US">
                  <a:solidFill>
                    <a:schemeClr val="tx1">
                      <a:lumMod val="75000"/>
                      <a:lumOff val="25000"/>
                    </a:schemeClr>
                  </a:solidFill>
                  <a:latin typeface="站酷快乐体" panose="02010600030101010101" charset="-128"/>
                  <a:ea typeface="站酷快乐体" panose="02010600030101010101" charset="-128"/>
                </a:rPr>
                <a:t>第三单元</a:t>
              </a:r>
              <a:endParaRPr lang="zh-CN" altLang="en-US">
                <a:solidFill>
                  <a:schemeClr val="tx1">
                    <a:lumMod val="75000"/>
                    <a:lumOff val="25000"/>
                  </a:schemeClr>
                </a:solidFill>
                <a:latin typeface="站酷快乐体" panose="02010600030101010101" charset="-128"/>
                <a:ea typeface="站酷快乐体" panose="02010600030101010101" charset="-128"/>
              </a:endParaRPr>
            </a:p>
          </p:txBody>
        </p:sp>
      </p:grpSp>
      <p:pic>
        <p:nvPicPr>
          <p:cNvPr id="4" name="图片 3" descr="00885235b7264fa50e4c57447c4a356d99c0eac71bd949-cXYCLZ_fw658"/>
          <p:cNvPicPr>
            <a:picLocks noChangeAspect="1"/>
          </p:cNvPicPr>
          <p:nvPr/>
        </p:nvPicPr>
        <p:blipFill>
          <a:blip r:embed="rId2"/>
          <a:srcRect r="69811" b="33562"/>
          <a:stretch>
            <a:fillRect/>
          </a:stretch>
        </p:blipFill>
        <p:spPr>
          <a:xfrm rot="5400000" flipV="1">
            <a:off x="8650605" y="3316605"/>
            <a:ext cx="1762125" cy="532066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 name="组合 6"/>
          <p:cNvGrpSpPr/>
          <p:nvPr/>
        </p:nvGrpSpPr>
        <p:grpSpPr>
          <a:xfrm>
            <a:off x="1440498" y="1981200"/>
            <a:ext cx="2795905" cy="1353185"/>
            <a:chOff x="1801" y="8034"/>
            <a:chExt cx="4403" cy="2131"/>
          </a:xfrm>
        </p:grpSpPr>
        <p:sp>
          <p:nvSpPr>
            <p:cNvPr id="20" name="文本框 19"/>
            <p:cNvSpPr txBox="1"/>
            <p:nvPr/>
          </p:nvSpPr>
          <p:spPr>
            <a:xfrm>
              <a:off x="2147" y="8034"/>
              <a:ext cx="3710" cy="72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21" name="文本框 20"/>
            <p:cNvSpPr txBox="1"/>
            <p:nvPr/>
          </p:nvSpPr>
          <p:spPr>
            <a:xfrm>
              <a:off x="1801" y="8976"/>
              <a:ext cx="4403" cy="1189"/>
            </a:xfrm>
            <a:prstGeom prst="rect">
              <a:avLst/>
            </a:prstGeom>
            <a:noFill/>
          </p:spPr>
          <p:txBody>
            <a:bodyPr wrap="square" rtlCol="0">
              <a:spAutoFit/>
            </a:bodyPr>
            <a:p>
              <a:pPr algn="ctr">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3" name="组合 2"/>
          <p:cNvGrpSpPr/>
          <p:nvPr/>
        </p:nvGrpSpPr>
        <p:grpSpPr>
          <a:xfrm>
            <a:off x="8107363" y="1981200"/>
            <a:ext cx="2795905" cy="1353185"/>
            <a:chOff x="1801" y="8034"/>
            <a:chExt cx="4403" cy="2131"/>
          </a:xfrm>
        </p:grpSpPr>
        <p:sp>
          <p:nvSpPr>
            <p:cNvPr id="4" name="文本框 3"/>
            <p:cNvSpPr txBox="1"/>
            <p:nvPr/>
          </p:nvSpPr>
          <p:spPr>
            <a:xfrm>
              <a:off x="2147" y="8034"/>
              <a:ext cx="3710" cy="72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5" name="文本框 4"/>
            <p:cNvSpPr txBox="1"/>
            <p:nvPr/>
          </p:nvSpPr>
          <p:spPr>
            <a:xfrm>
              <a:off x="1801" y="8976"/>
              <a:ext cx="4403" cy="1189"/>
            </a:xfrm>
            <a:prstGeom prst="rect">
              <a:avLst/>
            </a:prstGeom>
            <a:noFill/>
          </p:spPr>
          <p:txBody>
            <a:bodyPr wrap="square" rtlCol="0">
              <a:spAutoFit/>
            </a:bodyPr>
            <a:p>
              <a:pPr algn="ctr">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6" name="组合 5"/>
          <p:cNvGrpSpPr/>
          <p:nvPr/>
        </p:nvGrpSpPr>
        <p:grpSpPr>
          <a:xfrm>
            <a:off x="1441133" y="4744720"/>
            <a:ext cx="2795905" cy="1353185"/>
            <a:chOff x="1801" y="8034"/>
            <a:chExt cx="4403" cy="2131"/>
          </a:xfrm>
        </p:grpSpPr>
        <p:sp>
          <p:nvSpPr>
            <p:cNvPr id="8" name="文本框 7"/>
            <p:cNvSpPr txBox="1"/>
            <p:nvPr/>
          </p:nvSpPr>
          <p:spPr>
            <a:xfrm>
              <a:off x="2147" y="8034"/>
              <a:ext cx="3710" cy="72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9" name="文本框 8"/>
            <p:cNvSpPr txBox="1"/>
            <p:nvPr/>
          </p:nvSpPr>
          <p:spPr>
            <a:xfrm>
              <a:off x="1801" y="8976"/>
              <a:ext cx="4403" cy="1189"/>
            </a:xfrm>
            <a:prstGeom prst="rect">
              <a:avLst/>
            </a:prstGeom>
            <a:noFill/>
          </p:spPr>
          <p:txBody>
            <a:bodyPr wrap="square" rtlCol="0">
              <a:spAutoFit/>
            </a:bodyPr>
            <a:p>
              <a:pPr algn="ctr">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10" name="组合 9"/>
          <p:cNvGrpSpPr/>
          <p:nvPr/>
        </p:nvGrpSpPr>
        <p:grpSpPr>
          <a:xfrm>
            <a:off x="8107998" y="4744720"/>
            <a:ext cx="2795905" cy="1353185"/>
            <a:chOff x="1801" y="8034"/>
            <a:chExt cx="4403" cy="2131"/>
          </a:xfrm>
        </p:grpSpPr>
        <p:sp>
          <p:nvSpPr>
            <p:cNvPr id="11" name="文本框 10"/>
            <p:cNvSpPr txBox="1"/>
            <p:nvPr/>
          </p:nvSpPr>
          <p:spPr>
            <a:xfrm>
              <a:off x="2147" y="8034"/>
              <a:ext cx="3710" cy="72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12" name="文本框 11"/>
            <p:cNvSpPr txBox="1"/>
            <p:nvPr/>
          </p:nvSpPr>
          <p:spPr>
            <a:xfrm>
              <a:off x="1801" y="8976"/>
              <a:ext cx="4403" cy="1189"/>
            </a:xfrm>
            <a:prstGeom prst="rect">
              <a:avLst/>
            </a:prstGeom>
            <a:noFill/>
          </p:spPr>
          <p:txBody>
            <a:bodyPr wrap="square" rtlCol="0">
              <a:spAutoFit/>
            </a:bodyPr>
            <a:p>
              <a:pPr algn="ctr">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23" name="组合 22"/>
          <p:cNvGrpSpPr/>
          <p:nvPr/>
        </p:nvGrpSpPr>
        <p:grpSpPr>
          <a:xfrm>
            <a:off x="5742940" y="2441575"/>
            <a:ext cx="453390" cy="506730"/>
            <a:chOff x="12969" y="2500"/>
            <a:chExt cx="714" cy="798"/>
          </a:xfrm>
          <a:solidFill>
            <a:srgbClr val="F5C222"/>
          </a:solidFill>
        </p:grpSpPr>
        <p:sp>
          <p:nvSpPr>
            <p:cNvPr id="18" name="燕尾形 17"/>
            <p:cNvSpPr/>
            <p:nvPr/>
          </p:nvSpPr>
          <p:spPr>
            <a:xfrm>
              <a:off x="12969"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燕尾形 18"/>
            <p:cNvSpPr/>
            <p:nvPr/>
          </p:nvSpPr>
          <p:spPr>
            <a:xfrm>
              <a:off x="13198"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燕尾形 21"/>
            <p:cNvSpPr/>
            <p:nvPr/>
          </p:nvSpPr>
          <p:spPr>
            <a:xfrm>
              <a:off x="13427"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rot="16200000">
            <a:off x="2612390" y="3991610"/>
            <a:ext cx="453390" cy="506730"/>
            <a:chOff x="12969" y="2500"/>
            <a:chExt cx="714" cy="798"/>
          </a:xfrm>
          <a:solidFill>
            <a:srgbClr val="61C3BB"/>
          </a:solidFill>
        </p:grpSpPr>
        <p:sp>
          <p:nvSpPr>
            <p:cNvPr id="25" name="燕尾形 24"/>
            <p:cNvSpPr/>
            <p:nvPr/>
          </p:nvSpPr>
          <p:spPr>
            <a:xfrm>
              <a:off x="12969"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燕尾形 25"/>
            <p:cNvSpPr/>
            <p:nvPr/>
          </p:nvSpPr>
          <p:spPr>
            <a:xfrm>
              <a:off x="13198"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燕尾形 26"/>
            <p:cNvSpPr/>
            <p:nvPr/>
          </p:nvSpPr>
          <p:spPr>
            <a:xfrm>
              <a:off x="13427"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rot="5400000">
            <a:off x="9280525" y="3863340"/>
            <a:ext cx="453390" cy="506730"/>
            <a:chOff x="12969" y="2500"/>
            <a:chExt cx="714" cy="798"/>
          </a:xfrm>
          <a:solidFill>
            <a:srgbClr val="61C3BB"/>
          </a:solidFill>
        </p:grpSpPr>
        <p:sp>
          <p:nvSpPr>
            <p:cNvPr id="29" name="燕尾形 28"/>
            <p:cNvSpPr/>
            <p:nvPr/>
          </p:nvSpPr>
          <p:spPr>
            <a:xfrm>
              <a:off x="12969"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燕尾形 29"/>
            <p:cNvSpPr/>
            <p:nvPr/>
          </p:nvSpPr>
          <p:spPr>
            <a:xfrm>
              <a:off x="13198"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燕尾形 30"/>
            <p:cNvSpPr/>
            <p:nvPr/>
          </p:nvSpPr>
          <p:spPr>
            <a:xfrm>
              <a:off x="13427"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flipH="1">
            <a:off x="5727065" y="5205095"/>
            <a:ext cx="453390" cy="506730"/>
            <a:chOff x="12969" y="2500"/>
            <a:chExt cx="714" cy="798"/>
          </a:xfrm>
          <a:solidFill>
            <a:srgbClr val="F5C222"/>
          </a:solidFill>
        </p:grpSpPr>
        <p:sp>
          <p:nvSpPr>
            <p:cNvPr id="33" name="燕尾形 32"/>
            <p:cNvSpPr/>
            <p:nvPr/>
          </p:nvSpPr>
          <p:spPr>
            <a:xfrm>
              <a:off x="12969"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燕尾形 33"/>
            <p:cNvSpPr/>
            <p:nvPr/>
          </p:nvSpPr>
          <p:spPr>
            <a:xfrm>
              <a:off x="13198"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燕尾形 34"/>
            <p:cNvSpPr/>
            <p:nvPr/>
          </p:nvSpPr>
          <p:spPr>
            <a:xfrm>
              <a:off x="13427" y="2500"/>
              <a:ext cx="256" cy="79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15" name="文本框 14"/>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33" name="文本框 32"/>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5" name="Chevron 4"/>
          <p:cNvSpPr/>
          <p:nvPr/>
        </p:nvSpPr>
        <p:spPr>
          <a:xfrm>
            <a:off x="1100161" y="2502318"/>
            <a:ext cx="1998220" cy="689546"/>
          </a:xfrm>
          <a:prstGeom prst="chevron">
            <a:avLst>
              <a:gd name="adj" fmla="val 29245"/>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微软雅黑" panose="020B0503020204020204" pitchFamily="34" charset="-122"/>
                <a:ea typeface="微软雅黑" panose="020B0503020204020204" pitchFamily="34" charset="-122"/>
                <a:cs typeface="+mn-ea"/>
                <a:sym typeface="+mn-lt"/>
              </a:rPr>
              <a:t>EDUCATION</a:t>
            </a:r>
            <a:endParaRPr lang="en-US" sz="1600" b="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 name="Chevron 5"/>
          <p:cNvSpPr/>
          <p:nvPr/>
        </p:nvSpPr>
        <p:spPr>
          <a:xfrm>
            <a:off x="3098381" y="2502318"/>
            <a:ext cx="1998220" cy="689546"/>
          </a:xfrm>
          <a:prstGeom prst="chevron">
            <a:avLst>
              <a:gd name="adj" fmla="val 29245"/>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微软雅黑" panose="020B0503020204020204" pitchFamily="34" charset="-122"/>
                <a:ea typeface="微软雅黑" panose="020B0503020204020204" pitchFamily="34" charset="-122"/>
                <a:cs typeface="+mn-ea"/>
                <a:sym typeface="+mn-lt"/>
              </a:rPr>
              <a:t>SAFETY</a:t>
            </a:r>
            <a:endParaRPr lang="en-US" sz="1600" b="1">
              <a:latin typeface="微软雅黑" panose="020B0503020204020204" pitchFamily="34" charset="-122"/>
              <a:ea typeface="微软雅黑" panose="020B0503020204020204" pitchFamily="34" charset="-122"/>
              <a:cs typeface="+mn-ea"/>
              <a:sym typeface="+mn-lt"/>
            </a:endParaRPr>
          </a:p>
        </p:txBody>
      </p:sp>
      <p:sp>
        <p:nvSpPr>
          <p:cNvPr id="4" name="Chevron 6"/>
          <p:cNvSpPr/>
          <p:nvPr/>
        </p:nvSpPr>
        <p:spPr>
          <a:xfrm>
            <a:off x="5096601" y="2502318"/>
            <a:ext cx="1998220" cy="689546"/>
          </a:xfrm>
          <a:prstGeom prst="chevron">
            <a:avLst>
              <a:gd name="adj" fmla="val 29245"/>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微软雅黑" panose="020B0503020204020204" pitchFamily="34" charset="-122"/>
                <a:ea typeface="微软雅黑" panose="020B0503020204020204" pitchFamily="34" charset="-122"/>
                <a:cs typeface="+mn-ea"/>
                <a:sym typeface="+mn-lt"/>
              </a:rPr>
              <a:t>WEB APP</a:t>
            </a:r>
            <a:endParaRPr lang="en-US" sz="1600" b="1" dirty="0">
              <a:latin typeface="微软雅黑" panose="020B0503020204020204" pitchFamily="34" charset="-122"/>
              <a:ea typeface="微软雅黑" panose="020B0503020204020204" pitchFamily="34" charset="-122"/>
              <a:cs typeface="+mn-ea"/>
              <a:sym typeface="+mn-lt"/>
            </a:endParaRPr>
          </a:p>
        </p:txBody>
      </p:sp>
      <p:sp>
        <p:nvSpPr>
          <p:cNvPr id="8" name="Chevron 7"/>
          <p:cNvSpPr/>
          <p:nvPr/>
        </p:nvSpPr>
        <p:spPr>
          <a:xfrm>
            <a:off x="7094821" y="2502318"/>
            <a:ext cx="1998220" cy="689546"/>
          </a:xfrm>
          <a:prstGeom prst="chevron">
            <a:avLst>
              <a:gd name="adj" fmla="val 29245"/>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微软雅黑" panose="020B0503020204020204" pitchFamily="34" charset="-122"/>
                <a:ea typeface="微软雅黑" panose="020B0503020204020204" pitchFamily="34" charset="-122"/>
                <a:cs typeface="+mn-ea"/>
                <a:sym typeface="+mn-lt"/>
              </a:rPr>
              <a:t>SCREEN</a:t>
            </a:r>
            <a:endParaRPr lang="en-US" sz="1600" b="1" dirty="0">
              <a:latin typeface="微软雅黑" panose="020B0503020204020204" pitchFamily="34" charset="-122"/>
              <a:ea typeface="微软雅黑" panose="020B0503020204020204" pitchFamily="34" charset="-122"/>
              <a:cs typeface="+mn-ea"/>
              <a:sym typeface="+mn-lt"/>
            </a:endParaRPr>
          </a:p>
        </p:txBody>
      </p:sp>
      <p:sp>
        <p:nvSpPr>
          <p:cNvPr id="12" name="Chevron 9"/>
          <p:cNvSpPr/>
          <p:nvPr/>
        </p:nvSpPr>
        <p:spPr>
          <a:xfrm>
            <a:off x="9093041" y="2502318"/>
            <a:ext cx="1998220" cy="689546"/>
          </a:xfrm>
          <a:prstGeom prst="chevron">
            <a:avLst>
              <a:gd name="adj" fmla="val 29245"/>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微软雅黑" panose="020B0503020204020204" pitchFamily="34" charset="-122"/>
                <a:ea typeface="微软雅黑" panose="020B0503020204020204" pitchFamily="34" charset="-122"/>
                <a:cs typeface="+mn-ea"/>
                <a:sym typeface="+mn-lt"/>
              </a:rPr>
              <a:t>CONTENT</a:t>
            </a:r>
            <a:endParaRPr lang="en-US" sz="1600" b="1" dirty="0">
              <a:latin typeface="微软雅黑" panose="020B0503020204020204" pitchFamily="34" charset="-122"/>
              <a:ea typeface="微软雅黑" panose="020B0503020204020204" pitchFamily="34" charset="-122"/>
              <a:cs typeface="+mn-ea"/>
              <a:sym typeface="+mn-lt"/>
            </a:endParaRPr>
          </a:p>
        </p:txBody>
      </p:sp>
      <p:sp>
        <p:nvSpPr>
          <p:cNvPr id="17" name="TextBox 16"/>
          <p:cNvSpPr txBox="1"/>
          <p:nvPr/>
        </p:nvSpPr>
        <p:spPr>
          <a:xfrm>
            <a:off x="1191601" y="3598691"/>
            <a:ext cx="1770456" cy="937260"/>
          </a:xfrm>
          <a:prstGeom prst="rect">
            <a:avLst/>
          </a:prstGeom>
          <a:noFill/>
          <a:ln>
            <a:noFill/>
          </a:ln>
        </p:spPr>
        <p:txBody>
          <a:bodyPr wrap="square" rtlCol="0">
            <a:spAutoFit/>
          </a:bodyPr>
          <a:lstStyle>
            <a:defPPr>
              <a:defRPr lang="en-US"/>
            </a:defPPr>
            <a:lvl1pPr>
              <a:defRPr sz="1100">
                <a:solidFill>
                  <a:schemeClr val="tx1">
                    <a:lumMod val="50000"/>
                    <a:lumOff val="50000"/>
                  </a:schemeClr>
                </a:solidFill>
                <a:latin typeface="+mj-lt"/>
              </a:defRPr>
            </a:lvl1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8" name="TextBox 17"/>
          <p:cNvSpPr txBox="1"/>
          <p:nvPr/>
        </p:nvSpPr>
        <p:spPr>
          <a:xfrm>
            <a:off x="1191601" y="3342849"/>
            <a:ext cx="1770456" cy="261610"/>
          </a:xfrm>
          <a:prstGeom prst="rect">
            <a:avLst/>
          </a:prstGeom>
          <a:noFill/>
          <a:ln>
            <a:noFill/>
          </a:ln>
        </p:spPr>
        <p:txBody>
          <a:bodyPr wrap="square" rtlCol="0">
            <a:spAutoFit/>
          </a:bodyPr>
          <a:lstStyle/>
          <a:p>
            <a:pPr algn="ctr"/>
            <a:r>
              <a:rPr lang="en-US" sz="11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a:t>
            </a:r>
            <a:endParaRPr lang="en-US" sz="11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3" name="TextBox 20"/>
          <p:cNvSpPr txBox="1"/>
          <p:nvPr/>
        </p:nvSpPr>
        <p:spPr>
          <a:xfrm>
            <a:off x="3188041" y="3598691"/>
            <a:ext cx="1770456" cy="937260"/>
          </a:xfrm>
          <a:prstGeom prst="rect">
            <a:avLst/>
          </a:prstGeom>
          <a:noFill/>
          <a:ln>
            <a:noFill/>
          </a:ln>
        </p:spPr>
        <p:txBody>
          <a:bodyPr wrap="square" rtlCol="0">
            <a:spAutoFit/>
          </a:bodyPr>
          <a:lstStyle>
            <a:defPPr>
              <a:defRPr lang="en-US"/>
            </a:defPPr>
            <a:lvl1pPr>
              <a:defRPr sz="1100">
                <a:solidFill>
                  <a:schemeClr val="tx1">
                    <a:lumMod val="50000"/>
                    <a:lumOff val="50000"/>
                  </a:schemeClr>
                </a:solidFill>
                <a:latin typeface="+mj-lt"/>
              </a:defRPr>
            </a:lvl1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TextBox 21"/>
          <p:cNvSpPr txBox="1"/>
          <p:nvPr/>
        </p:nvSpPr>
        <p:spPr>
          <a:xfrm>
            <a:off x="3188041" y="3342849"/>
            <a:ext cx="1770456" cy="261610"/>
          </a:xfrm>
          <a:prstGeom prst="rect">
            <a:avLst/>
          </a:prstGeom>
          <a:noFill/>
          <a:ln>
            <a:noFill/>
          </a:ln>
        </p:spPr>
        <p:txBody>
          <a:bodyPr wrap="square" rtlCol="0">
            <a:spAutoFit/>
          </a:bodyPr>
          <a:lstStyle/>
          <a:p>
            <a:pPr algn="ctr"/>
            <a:r>
              <a:rPr lang="en-US" sz="11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a:t>
            </a:r>
            <a:endParaRPr lang="en-US" sz="11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3" name="TextBox 22"/>
          <p:cNvSpPr txBox="1"/>
          <p:nvPr/>
        </p:nvSpPr>
        <p:spPr>
          <a:xfrm>
            <a:off x="5198770" y="3598691"/>
            <a:ext cx="1770456" cy="937260"/>
          </a:xfrm>
          <a:prstGeom prst="rect">
            <a:avLst/>
          </a:prstGeom>
          <a:noFill/>
          <a:ln>
            <a:noFill/>
          </a:ln>
        </p:spPr>
        <p:txBody>
          <a:bodyPr wrap="square" rtlCol="0">
            <a:spAutoFit/>
          </a:bodyPr>
          <a:lstStyle>
            <a:defPPr>
              <a:defRPr lang="en-US"/>
            </a:defPPr>
            <a:lvl1pPr>
              <a:defRPr sz="1100">
                <a:solidFill>
                  <a:schemeClr val="tx1">
                    <a:lumMod val="50000"/>
                    <a:lumOff val="50000"/>
                  </a:schemeClr>
                </a:solidFill>
                <a:latin typeface="+mj-lt"/>
              </a:defRPr>
            </a:lvl1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TextBox 23"/>
          <p:cNvSpPr txBox="1"/>
          <p:nvPr/>
        </p:nvSpPr>
        <p:spPr>
          <a:xfrm>
            <a:off x="5198770" y="3342849"/>
            <a:ext cx="1770456" cy="261610"/>
          </a:xfrm>
          <a:prstGeom prst="rect">
            <a:avLst/>
          </a:prstGeom>
          <a:noFill/>
          <a:ln>
            <a:noFill/>
          </a:ln>
        </p:spPr>
        <p:txBody>
          <a:bodyPr wrap="square" rtlCol="0">
            <a:spAutoFit/>
          </a:bodyPr>
          <a:lstStyle/>
          <a:p>
            <a:pPr algn="ctr"/>
            <a:r>
              <a:rPr lang="en-US" sz="11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a:t>
            </a:r>
            <a:endParaRPr lang="en-US" sz="11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TextBox 24"/>
          <p:cNvSpPr txBox="1"/>
          <p:nvPr/>
        </p:nvSpPr>
        <p:spPr>
          <a:xfrm>
            <a:off x="7209499" y="3598691"/>
            <a:ext cx="1770456" cy="937260"/>
          </a:xfrm>
          <a:prstGeom prst="rect">
            <a:avLst/>
          </a:prstGeom>
          <a:noFill/>
          <a:ln>
            <a:noFill/>
          </a:ln>
        </p:spPr>
        <p:txBody>
          <a:bodyPr wrap="square" rtlCol="0">
            <a:spAutoFit/>
          </a:bodyPr>
          <a:lstStyle>
            <a:defPPr>
              <a:defRPr lang="en-US"/>
            </a:defPPr>
            <a:lvl1pPr>
              <a:defRPr sz="1100">
                <a:solidFill>
                  <a:schemeClr val="tx1">
                    <a:lumMod val="50000"/>
                    <a:lumOff val="50000"/>
                  </a:schemeClr>
                </a:solidFill>
                <a:latin typeface="+mj-lt"/>
              </a:defRPr>
            </a:lvl1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25"/>
          <p:cNvSpPr txBox="1"/>
          <p:nvPr/>
        </p:nvSpPr>
        <p:spPr>
          <a:xfrm>
            <a:off x="7209499" y="3342849"/>
            <a:ext cx="1770456" cy="261610"/>
          </a:xfrm>
          <a:prstGeom prst="rect">
            <a:avLst/>
          </a:prstGeom>
          <a:noFill/>
          <a:ln>
            <a:noFill/>
          </a:ln>
        </p:spPr>
        <p:txBody>
          <a:bodyPr wrap="square" rtlCol="0">
            <a:spAutoFit/>
          </a:bodyPr>
          <a:lstStyle/>
          <a:p>
            <a:pPr algn="ctr"/>
            <a:r>
              <a:rPr lang="en-US" sz="11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a:t>
            </a:r>
            <a:endParaRPr lang="en-US" sz="11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26"/>
          <p:cNvSpPr txBox="1"/>
          <p:nvPr/>
        </p:nvSpPr>
        <p:spPr>
          <a:xfrm>
            <a:off x="9204669" y="3598691"/>
            <a:ext cx="1770456" cy="937260"/>
          </a:xfrm>
          <a:prstGeom prst="rect">
            <a:avLst/>
          </a:prstGeom>
          <a:noFill/>
          <a:ln>
            <a:noFill/>
          </a:ln>
        </p:spPr>
        <p:txBody>
          <a:bodyPr wrap="square" rtlCol="0">
            <a:spAutoFit/>
          </a:bodyPr>
          <a:lstStyle>
            <a:defPPr>
              <a:defRPr lang="en-US"/>
            </a:defPPr>
            <a:lvl1pPr>
              <a:defRPr sz="1100">
                <a:solidFill>
                  <a:schemeClr val="tx1">
                    <a:lumMod val="50000"/>
                    <a:lumOff val="50000"/>
                  </a:schemeClr>
                </a:solidFill>
                <a:latin typeface="+mj-lt"/>
              </a:defRPr>
            </a:lvl1pPr>
          </a:lstStyle>
          <a:p>
            <a:pPr marL="0" marR="0" lvl="0" indent="0" algn="l" defTabSz="914400" rtl="0" eaLnBrk="1" fontAlgn="auto" latinLnBrk="0" hangingPunct="1">
              <a:lnSpc>
                <a:spcPts val="2200"/>
              </a:lnSpc>
              <a:spcBef>
                <a:spcPts val="0"/>
              </a:spcBef>
              <a:spcAft>
                <a:spcPts val="0"/>
              </a:spcAft>
              <a:buClrTx/>
              <a:buSzTx/>
              <a:buFontTx/>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TextBox 27"/>
          <p:cNvSpPr txBox="1"/>
          <p:nvPr/>
        </p:nvSpPr>
        <p:spPr>
          <a:xfrm>
            <a:off x="9204669" y="3342849"/>
            <a:ext cx="1770456" cy="261610"/>
          </a:xfrm>
          <a:prstGeom prst="rect">
            <a:avLst/>
          </a:prstGeom>
          <a:noFill/>
          <a:ln>
            <a:noFill/>
          </a:ln>
        </p:spPr>
        <p:txBody>
          <a:bodyPr wrap="square" rtlCol="0">
            <a:spAutoFit/>
          </a:bodyPr>
          <a:lstStyle/>
          <a:p>
            <a:pPr algn="ctr"/>
            <a:r>
              <a:rPr lang="en-US" sz="11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a:t>
            </a:r>
            <a:endParaRPr lang="en-US" sz="11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0" name="TextBox 29"/>
          <p:cNvSpPr txBox="1"/>
          <p:nvPr/>
        </p:nvSpPr>
        <p:spPr>
          <a:xfrm>
            <a:off x="1100589" y="4952720"/>
            <a:ext cx="9995637" cy="937260"/>
          </a:xfrm>
          <a:prstGeom prst="rect">
            <a:avLst/>
          </a:prstGeom>
          <a:noFill/>
        </p:spPr>
        <p:txBody>
          <a:bodyPr wrap="square" rtlCol="0">
            <a:spAutoFit/>
          </a:bodyPr>
          <a:lstStyle/>
          <a:p>
            <a:pPr marL="0" marR="0" lvl="0" indent="0" algn="ctr" defTabSz="914400" rtl="0" eaLnBrk="1" fontAlgn="auto" latinLnBrk="0" hangingPunct="1">
              <a:lnSpc>
                <a:spcPts val="2200"/>
              </a:lnSpc>
              <a:spcBef>
                <a:spcPts val="0"/>
              </a:spcBef>
              <a:spcAft>
                <a:spcPts val="0"/>
              </a:spcAft>
              <a:buClrTx/>
              <a:buSzTx/>
              <a:buFontTx/>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萝莉体 第二版" panose="02000500000000000000" pitchFamily="2" charset="-122"/>
                <a:sym typeface="+mn-ea"/>
              </a:rPr>
              <a:t>点击文本框即可进行编辑输入相关内容点击文本框即可进行编辑输入相关内容点击文本框即可进行编辑输入相关内容点击文本框即可进行编辑输入相关内容点击文本框即可进行编辑输入相关内容点击文本框即可进行编辑输入相关内容</a:t>
            </a:r>
            <a:endPar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marL="0" marR="0" lvl="0" indent="0" algn="ctr" defTabSz="914400" rtl="0" eaLnBrk="1" fontAlgn="auto" latinLnBrk="0" hangingPunct="1">
              <a:lnSpc>
                <a:spcPts val="2200"/>
              </a:lnSpc>
              <a:spcBef>
                <a:spcPts val="0"/>
              </a:spcBef>
              <a:spcAft>
                <a:spcPts val="0"/>
              </a:spcAft>
              <a:buClrTx/>
              <a:buSzTx/>
              <a:buFontTx/>
              <a:buNone/>
              <a:defRPr/>
            </a:pPr>
            <a:endParaRPr lang="en-US" sz="1200" dirty="0" smtClean="0">
              <a:ln w="3175">
                <a:noFill/>
              </a:ln>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8" name="组合 57"/>
          <p:cNvGrpSpPr/>
          <p:nvPr/>
        </p:nvGrpSpPr>
        <p:grpSpPr>
          <a:xfrm rot="0">
            <a:off x="1380490" y="2274570"/>
            <a:ext cx="5238115" cy="1055370"/>
            <a:chOff x="12020" y="3195"/>
            <a:chExt cx="8249" cy="1662"/>
          </a:xfrm>
        </p:grpSpPr>
        <p:grpSp>
          <p:nvGrpSpPr>
            <p:cNvPr id="59" name="组合 58"/>
            <p:cNvGrpSpPr/>
            <p:nvPr/>
          </p:nvGrpSpPr>
          <p:grpSpPr>
            <a:xfrm>
              <a:off x="12020" y="3398"/>
              <a:ext cx="1187" cy="1045"/>
              <a:chOff x="12020" y="3398"/>
              <a:chExt cx="1187" cy="1045"/>
            </a:xfrm>
          </p:grpSpPr>
          <p:sp>
            <p:nvSpPr>
              <p:cNvPr id="60" name="椭圆 59"/>
              <p:cNvSpPr/>
              <p:nvPr/>
            </p:nvSpPr>
            <p:spPr>
              <a:xfrm>
                <a:off x="12020" y="3398"/>
                <a:ext cx="1187" cy="1045"/>
              </a:xfrm>
              <a:prstGeom prst="ellipse">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61" name="文本框 60"/>
              <p:cNvSpPr txBox="1"/>
              <p:nvPr/>
            </p:nvSpPr>
            <p:spPr>
              <a:xfrm>
                <a:off x="12113" y="3461"/>
                <a:ext cx="1038" cy="919"/>
              </a:xfrm>
              <a:prstGeom prst="rect">
                <a:avLst/>
              </a:prstGeom>
              <a:noFill/>
            </p:spPr>
            <p:txBody>
              <a:bodyPr wrap="none" rtlCol="0">
                <a:spAutoFit/>
              </a:bodyPr>
              <a:p>
                <a:r>
                  <a:rPr lang="en-US" altLang="zh-CN" sz="3200">
                    <a:solidFill>
                      <a:schemeClr val="bg1"/>
                    </a:solidFill>
                    <a:latin typeface="微软雅黑" panose="020B0503020204020204" pitchFamily="34" charset="-122"/>
                    <a:ea typeface="微软雅黑" panose="020B0503020204020204" pitchFamily="34" charset="-122"/>
                  </a:rPr>
                  <a:t>01</a:t>
                </a:r>
                <a:endParaRPr lang="en-US" altLang="zh-CN" sz="3200">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13485" y="3195"/>
              <a:ext cx="6784" cy="1662"/>
              <a:chOff x="13485" y="3497"/>
              <a:chExt cx="6784" cy="1662"/>
            </a:xfrm>
          </p:grpSpPr>
          <p:sp>
            <p:nvSpPr>
              <p:cNvPr id="63" name="文本框 62"/>
              <p:cNvSpPr txBox="1"/>
              <p:nvPr/>
            </p:nvSpPr>
            <p:spPr>
              <a:xfrm>
                <a:off x="13485" y="3497"/>
                <a:ext cx="3919" cy="822"/>
              </a:xfrm>
              <a:prstGeom prst="rect">
                <a:avLst/>
              </a:prstGeom>
              <a:noFill/>
            </p:spPr>
            <p:txBody>
              <a:bodyPr wrap="square" rtlCol="0">
                <a:spAutoFit/>
              </a:bodyPr>
              <a:p>
                <a:pPr algn="dist"/>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输入标题内容</a:t>
                </a:r>
                <a:endPar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64" name="文本框 63"/>
              <p:cNvSpPr txBox="1"/>
              <p:nvPr/>
            </p:nvSpPr>
            <p:spPr>
              <a:xfrm>
                <a:off x="13485" y="4319"/>
                <a:ext cx="6784" cy="840"/>
              </a:xfrm>
              <a:prstGeom prst="rect">
                <a:avLst/>
              </a:prstGeom>
              <a:noFill/>
            </p:spPr>
            <p:txBody>
              <a:bodyPr wrap="square" rtlCol="0">
                <a:spAutoFit/>
              </a:bodyPr>
              <a:p>
                <a:pPr algn="l">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grpSp>
        <p:nvGrpSpPr>
          <p:cNvPr id="5" name="组合 4"/>
          <p:cNvGrpSpPr/>
          <p:nvPr/>
        </p:nvGrpSpPr>
        <p:grpSpPr>
          <a:xfrm rot="0">
            <a:off x="1380490" y="3720465"/>
            <a:ext cx="5238115" cy="1055370"/>
            <a:chOff x="12020" y="3195"/>
            <a:chExt cx="8249" cy="1662"/>
          </a:xfrm>
        </p:grpSpPr>
        <p:grpSp>
          <p:nvGrpSpPr>
            <p:cNvPr id="6" name="组合 5"/>
            <p:cNvGrpSpPr/>
            <p:nvPr/>
          </p:nvGrpSpPr>
          <p:grpSpPr>
            <a:xfrm>
              <a:off x="12020" y="3398"/>
              <a:ext cx="1187" cy="1045"/>
              <a:chOff x="12020" y="3398"/>
              <a:chExt cx="1187" cy="1045"/>
            </a:xfrm>
          </p:grpSpPr>
          <p:sp>
            <p:nvSpPr>
              <p:cNvPr id="8" name="椭圆 7"/>
              <p:cNvSpPr/>
              <p:nvPr/>
            </p:nvSpPr>
            <p:spPr>
              <a:xfrm>
                <a:off x="12020" y="3398"/>
                <a:ext cx="1187" cy="1045"/>
              </a:xfrm>
              <a:prstGeom prst="ellipse">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9" name="文本框 8"/>
              <p:cNvSpPr txBox="1"/>
              <p:nvPr/>
            </p:nvSpPr>
            <p:spPr>
              <a:xfrm>
                <a:off x="12113" y="3461"/>
                <a:ext cx="1038" cy="919"/>
              </a:xfrm>
              <a:prstGeom prst="rect">
                <a:avLst/>
              </a:prstGeom>
              <a:noFill/>
            </p:spPr>
            <p:txBody>
              <a:bodyPr wrap="none" rtlCol="0">
                <a:spAutoFit/>
              </a:bodyPr>
              <a:p>
                <a:r>
                  <a:rPr lang="en-US" altLang="zh-CN" sz="3200">
                    <a:solidFill>
                      <a:schemeClr val="bg1"/>
                    </a:solidFill>
                    <a:latin typeface="微软雅黑" panose="020B0503020204020204" pitchFamily="34" charset="-122"/>
                    <a:ea typeface="微软雅黑" panose="020B0503020204020204" pitchFamily="34" charset="-122"/>
                  </a:rPr>
                  <a:t>02</a:t>
                </a:r>
                <a:endParaRPr lang="en-US" altLang="zh-CN" sz="320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3485" y="3195"/>
              <a:ext cx="6784" cy="1662"/>
              <a:chOff x="13485" y="3497"/>
              <a:chExt cx="6784" cy="1662"/>
            </a:xfrm>
          </p:grpSpPr>
          <p:sp>
            <p:nvSpPr>
              <p:cNvPr id="11" name="文本框 10"/>
              <p:cNvSpPr txBox="1"/>
              <p:nvPr/>
            </p:nvSpPr>
            <p:spPr>
              <a:xfrm>
                <a:off x="13485" y="3497"/>
                <a:ext cx="3919" cy="822"/>
              </a:xfrm>
              <a:prstGeom prst="rect">
                <a:avLst/>
              </a:prstGeom>
              <a:noFill/>
            </p:spPr>
            <p:txBody>
              <a:bodyPr wrap="square" rtlCol="0">
                <a:spAutoFit/>
              </a:bodyPr>
              <a:p>
                <a:pPr algn="dist"/>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输入标题内容</a:t>
                </a:r>
                <a:endPar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12" name="文本框 11"/>
              <p:cNvSpPr txBox="1"/>
              <p:nvPr/>
            </p:nvSpPr>
            <p:spPr>
              <a:xfrm>
                <a:off x="13485" y="4319"/>
                <a:ext cx="6784" cy="840"/>
              </a:xfrm>
              <a:prstGeom prst="rect">
                <a:avLst/>
              </a:prstGeom>
              <a:noFill/>
            </p:spPr>
            <p:txBody>
              <a:bodyPr wrap="square" rtlCol="0">
                <a:spAutoFit/>
              </a:bodyPr>
              <a:p>
                <a:pPr algn="l">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grpSp>
        <p:nvGrpSpPr>
          <p:cNvPr id="13" name="组合 12"/>
          <p:cNvGrpSpPr/>
          <p:nvPr/>
        </p:nvGrpSpPr>
        <p:grpSpPr>
          <a:xfrm rot="0">
            <a:off x="1380490" y="5166360"/>
            <a:ext cx="5238115" cy="1055370"/>
            <a:chOff x="12020" y="3195"/>
            <a:chExt cx="8249" cy="1662"/>
          </a:xfrm>
        </p:grpSpPr>
        <p:grpSp>
          <p:nvGrpSpPr>
            <p:cNvPr id="14" name="组合 13"/>
            <p:cNvGrpSpPr/>
            <p:nvPr/>
          </p:nvGrpSpPr>
          <p:grpSpPr>
            <a:xfrm>
              <a:off x="12020" y="3398"/>
              <a:ext cx="1187" cy="1045"/>
              <a:chOff x="12020" y="3398"/>
              <a:chExt cx="1187" cy="1045"/>
            </a:xfrm>
          </p:grpSpPr>
          <p:sp>
            <p:nvSpPr>
              <p:cNvPr id="15" name="椭圆 14"/>
              <p:cNvSpPr/>
              <p:nvPr/>
            </p:nvSpPr>
            <p:spPr>
              <a:xfrm>
                <a:off x="12020" y="3398"/>
                <a:ext cx="1187" cy="1045"/>
              </a:xfrm>
              <a:prstGeom prst="ellipse">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16" name="文本框 15"/>
              <p:cNvSpPr txBox="1"/>
              <p:nvPr/>
            </p:nvSpPr>
            <p:spPr>
              <a:xfrm>
                <a:off x="12113" y="3461"/>
                <a:ext cx="1038" cy="919"/>
              </a:xfrm>
              <a:prstGeom prst="rect">
                <a:avLst/>
              </a:prstGeom>
              <a:noFill/>
            </p:spPr>
            <p:txBody>
              <a:bodyPr wrap="none" rtlCol="0">
                <a:spAutoFit/>
              </a:bodyPr>
              <a:p>
                <a:r>
                  <a:rPr lang="en-US" altLang="zh-CN" sz="3200">
                    <a:solidFill>
                      <a:schemeClr val="bg1"/>
                    </a:solidFill>
                    <a:latin typeface="微软雅黑" panose="020B0503020204020204" pitchFamily="34" charset="-122"/>
                    <a:ea typeface="微软雅黑" panose="020B0503020204020204" pitchFamily="34" charset="-122"/>
                  </a:rPr>
                  <a:t>03</a:t>
                </a:r>
                <a:endParaRPr lang="en-US" altLang="zh-CN" sz="320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3485" y="3195"/>
              <a:ext cx="6784" cy="1662"/>
              <a:chOff x="13485" y="3497"/>
              <a:chExt cx="6784" cy="1662"/>
            </a:xfrm>
          </p:grpSpPr>
          <p:sp>
            <p:nvSpPr>
              <p:cNvPr id="18" name="文本框 17"/>
              <p:cNvSpPr txBox="1"/>
              <p:nvPr/>
            </p:nvSpPr>
            <p:spPr>
              <a:xfrm>
                <a:off x="13485" y="3497"/>
                <a:ext cx="3919" cy="822"/>
              </a:xfrm>
              <a:prstGeom prst="rect">
                <a:avLst/>
              </a:prstGeom>
              <a:noFill/>
            </p:spPr>
            <p:txBody>
              <a:bodyPr wrap="square" rtlCol="0">
                <a:spAutoFit/>
              </a:bodyPr>
              <a:p>
                <a:pPr algn="dist"/>
                <a:r>
                  <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输入标题内容</a:t>
                </a:r>
                <a:endPar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19" name="文本框 18"/>
              <p:cNvSpPr txBox="1"/>
              <p:nvPr/>
            </p:nvSpPr>
            <p:spPr>
              <a:xfrm>
                <a:off x="13485" y="4319"/>
                <a:ext cx="6784" cy="840"/>
              </a:xfrm>
              <a:prstGeom prst="rect">
                <a:avLst/>
              </a:prstGeom>
              <a:noFill/>
            </p:spPr>
            <p:txBody>
              <a:bodyPr wrap="square" rtlCol="0">
                <a:spAutoFit/>
              </a:bodyPr>
              <a:p>
                <a:pPr algn="l">
                  <a:lnSpc>
                    <a:spcPct val="120000"/>
                  </a:lnSpc>
                  <a:spcBef>
                    <a:spcPts val="0"/>
                  </a:spcBef>
                  <a:spcAft>
                    <a:spcPts val="0"/>
                  </a:spcAft>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pic>
        <p:nvPicPr>
          <p:cNvPr id="3" name="图片 2"/>
          <p:cNvPicPr>
            <a:picLocks noChangeAspect="1"/>
          </p:cNvPicPr>
          <p:nvPr/>
        </p:nvPicPr>
        <p:blipFill>
          <a:blip r:embed="rId1">
            <a:extLst>
              <a:ext uri="{28A0092B-C50C-407E-A947-70E740481C1C}">
                <a14:useLocalDpi xmlns:a14="http://schemas.microsoft.com/office/drawing/2010/main" val="0"/>
              </a:ext>
            </a:extLst>
          </a:blip>
          <a:srcRect l="32141" t="51556" r="31141" b="222"/>
          <a:stretch>
            <a:fillRect/>
          </a:stretch>
        </p:blipFill>
        <p:spPr>
          <a:xfrm>
            <a:off x="7054215" y="2611755"/>
            <a:ext cx="4476750" cy="3307080"/>
          </a:xfrm>
          <a:prstGeom prst="rect">
            <a:avLst/>
          </a:prstGeom>
        </p:spPr>
      </p:pic>
      <p:sp>
        <p:nvSpPr>
          <p:cNvPr id="32" name="文本框 31"/>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33" name="文本框 32"/>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56fe26ef477a3"/>
          <p:cNvPicPr>
            <a:picLocks noChangeAspect="1"/>
          </p:cNvPicPr>
          <p:nvPr/>
        </p:nvPicPr>
        <p:blipFill>
          <a:blip r:embed="rId1"/>
          <a:stretch>
            <a:fillRect/>
          </a:stretch>
        </p:blipFill>
        <p:spPr>
          <a:xfrm>
            <a:off x="412115" y="411480"/>
            <a:ext cx="1763395" cy="1657350"/>
          </a:xfrm>
          <a:prstGeom prst="rect">
            <a:avLst/>
          </a:prstGeom>
        </p:spPr>
      </p:pic>
      <p:sp>
        <p:nvSpPr>
          <p:cNvPr id="9" name="文本框 8"/>
          <p:cNvSpPr txBox="1"/>
          <p:nvPr/>
        </p:nvSpPr>
        <p:spPr>
          <a:xfrm>
            <a:off x="3372485" y="2574290"/>
            <a:ext cx="5037455" cy="1198880"/>
          </a:xfrm>
          <a:prstGeom prst="rect">
            <a:avLst/>
          </a:prstGeom>
          <a:noFill/>
        </p:spPr>
        <p:txBody>
          <a:bodyPr wrap="square" rtlCol="0">
            <a:spAutoFit/>
          </a:bodyPr>
          <a:p>
            <a:pPr algn="dist"/>
            <a:r>
              <a:rPr lang="zh-CN" altLang="en-US" sz="7200">
                <a:solidFill>
                  <a:schemeClr val="tx1">
                    <a:lumMod val="75000"/>
                    <a:lumOff val="25000"/>
                  </a:schemeClr>
                </a:solidFill>
                <a:cs typeface="微软雅黑 Light" panose="020B0502040204020203" charset="-122"/>
                <a:sym typeface="+mn-ea"/>
              </a:rPr>
              <a:t>输入标题</a:t>
            </a:r>
            <a:endParaRPr lang="zh-CN" altLang="en-US" sz="7200">
              <a:solidFill>
                <a:schemeClr val="tx1">
                  <a:lumMod val="75000"/>
                  <a:lumOff val="25000"/>
                </a:schemeClr>
              </a:solidFill>
              <a:latin typeface="站酷快乐体" panose="02010600030101010101" charset="-128"/>
              <a:ea typeface="站酷快乐体" panose="02010600030101010101" charset="-128"/>
              <a:cs typeface="微软雅黑 Light" panose="020B0502040204020203" charset="-122"/>
              <a:sym typeface="+mn-ea"/>
            </a:endParaRPr>
          </a:p>
        </p:txBody>
      </p:sp>
      <p:cxnSp>
        <p:nvCxnSpPr>
          <p:cNvPr id="10" name="直接连接符 9"/>
          <p:cNvCxnSpPr/>
          <p:nvPr/>
        </p:nvCxnSpPr>
        <p:spPr>
          <a:xfrm>
            <a:off x="4239260" y="3864610"/>
            <a:ext cx="3303905"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366260" y="3924300"/>
            <a:ext cx="2929255" cy="368300"/>
          </a:xfrm>
          <a:prstGeom prst="rect">
            <a:avLst/>
          </a:prstGeom>
          <a:noFill/>
        </p:spPr>
        <p:txBody>
          <a:bodyPr wrap="square" rtlCol="0">
            <a:spAutoFit/>
          </a:bodyPr>
          <a:p>
            <a:pPr algn="dist"/>
            <a:r>
              <a:rPr lang="zh-CN" altLang="en-US">
                <a:solidFill>
                  <a:schemeClr val="tx1">
                    <a:lumMod val="75000"/>
                    <a:lumOff val="25000"/>
                  </a:schemeClr>
                </a:solidFill>
                <a:latin typeface="站酷快乐体" panose="02010600030101010101" charset="-128"/>
                <a:ea typeface="站酷快乐体" panose="02010600030101010101" charset="-128"/>
              </a:rPr>
              <a:t>输入模板副标题</a:t>
            </a:r>
            <a:endParaRPr lang="zh-CN" altLang="en-US">
              <a:solidFill>
                <a:schemeClr val="tx1">
                  <a:lumMod val="75000"/>
                  <a:lumOff val="25000"/>
                </a:schemeClr>
              </a:solidFill>
              <a:latin typeface="站酷快乐体" panose="02010600030101010101" charset="-128"/>
              <a:ea typeface="站酷快乐体" panose="02010600030101010101" charset="-128"/>
            </a:endParaRPr>
          </a:p>
        </p:txBody>
      </p:sp>
      <p:grpSp>
        <p:nvGrpSpPr>
          <p:cNvPr id="2" name="组合 1"/>
          <p:cNvGrpSpPr/>
          <p:nvPr/>
        </p:nvGrpSpPr>
        <p:grpSpPr>
          <a:xfrm>
            <a:off x="5093335" y="4511675"/>
            <a:ext cx="1596390" cy="368300"/>
            <a:chOff x="11907" y="6482"/>
            <a:chExt cx="2514" cy="580"/>
          </a:xfrm>
        </p:grpSpPr>
        <p:sp>
          <p:nvSpPr>
            <p:cNvPr id="20" name="圆角矩形 19"/>
            <p:cNvSpPr/>
            <p:nvPr/>
          </p:nvSpPr>
          <p:spPr>
            <a:xfrm>
              <a:off x="11907" y="6527"/>
              <a:ext cx="2514" cy="490"/>
            </a:xfrm>
            <a:prstGeom prst="roundRect">
              <a:avLst>
                <a:gd name="adj" fmla="val 29591"/>
              </a:avLst>
            </a:prstGeom>
            <a:noFill/>
            <a:ln w="25400">
              <a:solidFill>
                <a:srgbClr val="A6A6A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21" name="文本框 20"/>
            <p:cNvSpPr txBox="1"/>
            <p:nvPr/>
          </p:nvSpPr>
          <p:spPr>
            <a:xfrm>
              <a:off x="12041" y="6482"/>
              <a:ext cx="2245" cy="580"/>
            </a:xfrm>
            <a:prstGeom prst="rect">
              <a:avLst/>
            </a:prstGeom>
            <a:noFill/>
          </p:spPr>
          <p:txBody>
            <a:bodyPr wrap="square" rtlCol="0">
              <a:spAutoFit/>
            </a:bodyPr>
            <a:p>
              <a:pPr algn="dist"/>
              <a:r>
                <a:rPr lang="zh-CN" altLang="en-US">
                  <a:solidFill>
                    <a:schemeClr val="tx1">
                      <a:lumMod val="75000"/>
                      <a:lumOff val="25000"/>
                    </a:schemeClr>
                  </a:solidFill>
                  <a:latin typeface="站酷快乐体" panose="02010600030101010101" charset="-128"/>
                  <a:ea typeface="站酷快乐体" panose="02010600030101010101" charset="-128"/>
                </a:rPr>
                <a:t>第四单元</a:t>
              </a:r>
              <a:endParaRPr lang="zh-CN" altLang="en-US">
                <a:solidFill>
                  <a:schemeClr val="tx1">
                    <a:lumMod val="75000"/>
                    <a:lumOff val="25000"/>
                  </a:schemeClr>
                </a:solidFill>
                <a:latin typeface="站酷快乐体" panose="02010600030101010101" charset="-128"/>
                <a:ea typeface="站酷快乐体" panose="02010600030101010101" charset="-128"/>
              </a:endParaRPr>
            </a:p>
          </p:txBody>
        </p:sp>
      </p:grpSp>
      <p:pic>
        <p:nvPicPr>
          <p:cNvPr id="4" name="图片 3" descr="00885235b7264fa50e4c57447c4a356d99c0eac71bd949-cXYCLZ_fw658"/>
          <p:cNvPicPr>
            <a:picLocks noChangeAspect="1"/>
          </p:cNvPicPr>
          <p:nvPr/>
        </p:nvPicPr>
        <p:blipFill>
          <a:blip r:embed="rId2"/>
          <a:srcRect r="69811" b="33562"/>
          <a:stretch>
            <a:fillRect/>
          </a:stretch>
        </p:blipFill>
        <p:spPr>
          <a:xfrm rot="5400000" flipV="1">
            <a:off x="8650605" y="3316605"/>
            <a:ext cx="1762125" cy="532066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33" name="文本框 32"/>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nvGrpSpPr>
          <p:cNvPr id="118" name="组合 117"/>
          <p:cNvGrpSpPr/>
          <p:nvPr/>
        </p:nvGrpSpPr>
        <p:grpSpPr>
          <a:xfrm>
            <a:off x="444500" y="2792095"/>
            <a:ext cx="11557635" cy="2408555"/>
            <a:chOff x="1660" y="4676"/>
            <a:chExt cx="14559" cy="3034"/>
          </a:xfrm>
        </p:grpSpPr>
        <p:grpSp>
          <p:nvGrpSpPr>
            <p:cNvPr id="94" name="Group 1"/>
            <p:cNvGrpSpPr/>
            <p:nvPr/>
          </p:nvGrpSpPr>
          <p:grpSpPr>
            <a:xfrm>
              <a:off x="1660" y="4676"/>
              <a:ext cx="3537" cy="3035"/>
              <a:chOff x="1403429" y="2499177"/>
              <a:chExt cx="2245930" cy="1927313"/>
            </a:xfrm>
          </p:grpSpPr>
          <p:sp>
            <p:nvSpPr>
              <p:cNvPr id="95" name="Arc 4"/>
              <p:cNvSpPr/>
              <p:nvPr/>
            </p:nvSpPr>
            <p:spPr>
              <a:xfrm>
                <a:off x="1703617" y="2499177"/>
                <a:ext cx="1645557" cy="1645557"/>
              </a:xfrm>
              <a:prstGeom prst="arc">
                <a:avLst>
                  <a:gd name="adj1" fmla="val 10792191"/>
                  <a:gd name="adj2" fmla="val 0"/>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6" name="Arc 5"/>
              <p:cNvSpPr/>
              <p:nvPr/>
            </p:nvSpPr>
            <p:spPr>
              <a:xfrm>
                <a:off x="1703616" y="2499177"/>
                <a:ext cx="1645557" cy="1645557"/>
              </a:xfrm>
              <a:prstGeom prst="arc">
                <a:avLst>
                  <a:gd name="adj1" fmla="val 10792191"/>
                  <a:gd name="adj2" fmla="val 17808161"/>
                </a:avLst>
              </a:prstGeom>
              <a:ln w="127000">
                <a:solidFill>
                  <a:srgbClr val="61C3B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7" name="TextBox 6"/>
              <p:cNvSpPr txBox="1"/>
              <p:nvPr/>
            </p:nvSpPr>
            <p:spPr>
              <a:xfrm>
                <a:off x="1909551" y="2891209"/>
                <a:ext cx="1233685" cy="442410"/>
              </a:xfrm>
              <a:prstGeom prst="rect">
                <a:avLst/>
              </a:prstGeom>
              <a:noFill/>
            </p:spPr>
            <p:txBody>
              <a:bodyPr wrap="square" rtlCol="0">
                <a:spAutoFit/>
              </a:bodyPr>
              <a:lstStyle/>
              <a:p>
                <a:pPr algn="ctr"/>
                <a:r>
                  <a:rPr lang="en-US" sz="3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65%</a:t>
                </a:r>
                <a:endParaRPr lang="en-US" sz="3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8" name="Content Placeholder 2"/>
              <p:cNvSpPr txBox="1"/>
              <p:nvPr/>
            </p:nvSpPr>
            <p:spPr>
              <a:xfrm>
                <a:off x="1409484" y="3744190"/>
                <a:ext cx="2239875" cy="682300"/>
              </a:xfrm>
              <a:prstGeom prst="rect">
                <a:avLst/>
              </a:prstGeom>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lnSpc>
                    <a:spcPct val="120000"/>
                  </a:lnSpc>
                  <a:spcBef>
                    <a:spcPts val="0"/>
                  </a:spcBef>
                  <a:spcAft>
                    <a:spcPts val="0"/>
                  </a:spcAft>
                  <a:buNone/>
                </a:pPr>
                <a:r>
                  <a:rPr lang="zh-CN" altLang="en-US" sz="11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en-US" sz="11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9" name="Title 13"/>
              <p:cNvSpPr txBox="1"/>
              <p:nvPr/>
            </p:nvSpPr>
            <p:spPr>
              <a:xfrm>
                <a:off x="1403429" y="3533320"/>
                <a:ext cx="2245930" cy="274320"/>
              </a:xfrm>
              <a:prstGeom prst="rect">
                <a:avLst/>
              </a:prstGeom>
              <a:ln>
                <a:noFill/>
              </a:ln>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ANALYSIS</a:t>
                </a:r>
                <a:endPar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0" name="Group 2"/>
            <p:cNvGrpSpPr/>
            <p:nvPr/>
          </p:nvGrpSpPr>
          <p:grpSpPr>
            <a:xfrm>
              <a:off x="5372" y="4676"/>
              <a:ext cx="3537" cy="3035"/>
              <a:chOff x="3760185" y="2499177"/>
              <a:chExt cx="2245930" cy="1927313"/>
            </a:xfrm>
          </p:grpSpPr>
          <p:sp>
            <p:nvSpPr>
              <p:cNvPr id="101" name="Arc 29"/>
              <p:cNvSpPr/>
              <p:nvPr/>
            </p:nvSpPr>
            <p:spPr>
              <a:xfrm>
                <a:off x="4060373" y="2499177"/>
                <a:ext cx="1645557" cy="1645557"/>
              </a:xfrm>
              <a:prstGeom prst="arc">
                <a:avLst>
                  <a:gd name="adj1" fmla="val 10792191"/>
                  <a:gd name="adj2" fmla="val 0"/>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2" name="Arc 30"/>
              <p:cNvSpPr/>
              <p:nvPr/>
            </p:nvSpPr>
            <p:spPr>
              <a:xfrm>
                <a:off x="4059864" y="2499177"/>
                <a:ext cx="1645557" cy="1645557"/>
              </a:xfrm>
              <a:prstGeom prst="arc">
                <a:avLst>
                  <a:gd name="adj1" fmla="val 10792191"/>
                  <a:gd name="adj2" fmla="val 17808161"/>
                </a:avLst>
              </a:prstGeom>
              <a:ln w="127000">
                <a:solidFill>
                  <a:srgbClr val="F5C22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3" name="TextBox 31"/>
              <p:cNvSpPr txBox="1"/>
              <p:nvPr/>
            </p:nvSpPr>
            <p:spPr>
              <a:xfrm>
                <a:off x="4266307" y="2891209"/>
                <a:ext cx="1233685" cy="442410"/>
              </a:xfrm>
              <a:prstGeom prst="rect">
                <a:avLst/>
              </a:prstGeom>
              <a:noFill/>
            </p:spPr>
            <p:txBody>
              <a:bodyPr wrap="square" rtlCol="0">
                <a:spAutoFit/>
              </a:bodyPr>
              <a:lstStyle/>
              <a:p>
                <a:pPr algn="ctr"/>
                <a:r>
                  <a:rPr lang="en-US" sz="3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65%</a:t>
                </a:r>
                <a:endParaRPr lang="en-US" sz="3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4" name="Content Placeholder 2"/>
              <p:cNvSpPr txBox="1"/>
              <p:nvPr/>
            </p:nvSpPr>
            <p:spPr>
              <a:xfrm>
                <a:off x="3766240" y="3744190"/>
                <a:ext cx="2239875" cy="682300"/>
              </a:xfrm>
              <a:prstGeom prst="rect">
                <a:avLst/>
              </a:prstGeom>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lnSpc>
                    <a:spcPct val="120000"/>
                  </a:lnSpc>
                  <a:spcBef>
                    <a:spcPts val="0"/>
                  </a:spcBef>
                  <a:spcAft>
                    <a:spcPts val="0"/>
                  </a:spcAft>
                  <a:buNone/>
                </a:pPr>
                <a:r>
                  <a:rPr lang="zh-CN" altLang="en-US" sz="11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5" name="Title 13"/>
              <p:cNvSpPr txBox="1"/>
              <p:nvPr/>
            </p:nvSpPr>
            <p:spPr>
              <a:xfrm>
                <a:off x="3760185" y="3533320"/>
                <a:ext cx="2245930" cy="274320"/>
              </a:xfrm>
              <a:prstGeom prst="rect">
                <a:avLst/>
              </a:prstGeom>
              <a:ln>
                <a:noFill/>
              </a:ln>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ANALYSIS</a:t>
                </a:r>
                <a:endPar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6" name="Group 3"/>
            <p:cNvGrpSpPr/>
            <p:nvPr/>
          </p:nvGrpSpPr>
          <p:grpSpPr>
            <a:xfrm>
              <a:off x="9029" y="4676"/>
              <a:ext cx="3537" cy="3035"/>
              <a:chOff x="6082470" y="2499177"/>
              <a:chExt cx="2245930" cy="1927313"/>
            </a:xfrm>
          </p:grpSpPr>
          <p:sp>
            <p:nvSpPr>
              <p:cNvPr id="107" name="Arc 38"/>
              <p:cNvSpPr/>
              <p:nvPr/>
            </p:nvSpPr>
            <p:spPr>
              <a:xfrm>
                <a:off x="6382658" y="2499177"/>
                <a:ext cx="1645557" cy="1645557"/>
              </a:xfrm>
              <a:prstGeom prst="arc">
                <a:avLst>
                  <a:gd name="adj1" fmla="val 10792191"/>
                  <a:gd name="adj2" fmla="val 0"/>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8" name="Arc 39"/>
              <p:cNvSpPr/>
              <p:nvPr/>
            </p:nvSpPr>
            <p:spPr>
              <a:xfrm>
                <a:off x="6382657" y="2499177"/>
                <a:ext cx="1645557" cy="1645557"/>
              </a:xfrm>
              <a:prstGeom prst="arc">
                <a:avLst>
                  <a:gd name="adj1" fmla="val 10792191"/>
                  <a:gd name="adj2" fmla="val 17808161"/>
                </a:avLst>
              </a:prstGeom>
              <a:ln w="127000">
                <a:solidFill>
                  <a:srgbClr val="61C3B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9" name="TextBox 40"/>
              <p:cNvSpPr txBox="1"/>
              <p:nvPr/>
            </p:nvSpPr>
            <p:spPr>
              <a:xfrm>
                <a:off x="6588592" y="2891209"/>
                <a:ext cx="1233685" cy="442410"/>
              </a:xfrm>
              <a:prstGeom prst="rect">
                <a:avLst/>
              </a:prstGeom>
              <a:noFill/>
            </p:spPr>
            <p:txBody>
              <a:bodyPr wrap="square" rtlCol="0">
                <a:spAutoFit/>
              </a:bodyPr>
              <a:lstStyle/>
              <a:p>
                <a:pPr algn="ctr"/>
                <a:r>
                  <a:rPr lang="en-US" sz="3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65%</a:t>
                </a:r>
                <a:endParaRPr lang="en-US" sz="3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0" name="Content Placeholder 2"/>
              <p:cNvSpPr txBox="1"/>
              <p:nvPr/>
            </p:nvSpPr>
            <p:spPr>
              <a:xfrm>
                <a:off x="6088525" y="3744190"/>
                <a:ext cx="2239875" cy="682300"/>
              </a:xfrm>
              <a:prstGeom prst="rect">
                <a:avLst/>
              </a:prstGeom>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lnSpc>
                    <a:spcPct val="120000"/>
                  </a:lnSpc>
                  <a:spcBef>
                    <a:spcPts val="0"/>
                  </a:spcBef>
                  <a:spcAft>
                    <a:spcPts val="0"/>
                  </a:spcAft>
                  <a:buNone/>
                </a:pPr>
                <a:r>
                  <a:rPr lang="zh-CN" altLang="en-US" sz="11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1" name="Title 13"/>
              <p:cNvSpPr txBox="1"/>
              <p:nvPr/>
            </p:nvSpPr>
            <p:spPr>
              <a:xfrm>
                <a:off x="6082470" y="3533320"/>
                <a:ext cx="2245930" cy="274320"/>
              </a:xfrm>
              <a:prstGeom prst="rect">
                <a:avLst/>
              </a:prstGeom>
              <a:ln>
                <a:noFill/>
              </a:ln>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ANALYSIS</a:t>
                </a:r>
                <a:endPar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12" name="Group 10"/>
            <p:cNvGrpSpPr/>
            <p:nvPr/>
          </p:nvGrpSpPr>
          <p:grpSpPr>
            <a:xfrm>
              <a:off x="12683" y="4676"/>
              <a:ext cx="3537" cy="3035"/>
              <a:chOff x="8402940" y="2499177"/>
              <a:chExt cx="2245930" cy="1927313"/>
            </a:xfrm>
          </p:grpSpPr>
          <p:sp>
            <p:nvSpPr>
              <p:cNvPr id="113" name="Arc 47"/>
              <p:cNvSpPr/>
              <p:nvPr/>
            </p:nvSpPr>
            <p:spPr>
              <a:xfrm>
                <a:off x="8703128" y="2499177"/>
                <a:ext cx="1645557" cy="1645557"/>
              </a:xfrm>
              <a:prstGeom prst="arc">
                <a:avLst>
                  <a:gd name="adj1" fmla="val 10792191"/>
                  <a:gd name="adj2" fmla="val 0"/>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4" name="Arc 48"/>
              <p:cNvSpPr/>
              <p:nvPr/>
            </p:nvSpPr>
            <p:spPr>
              <a:xfrm>
                <a:off x="8703127" y="2499177"/>
                <a:ext cx="1645557" cy="1645557"/>
              </a:xfrm>
              <a:prstGeom prst="arc">
                <a:avLst>
                  <a:gd name="adj1" fmla="val 10792191"/>
                  <a:gd name="adj2" fmla="val 17808161"/>
                </a:avLst>
              </a:prstGeom>
              <a:ln w="127000">
                <a:solidFill>
                  <a:srgbClr val="F5C22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5" name="TextBox 49"/>
              <p:cNvSpPr txBox="1"/>
              <p:nvPr/>
            </p:nvSpPr>
            <p:spPr>
              <a:xfrm>
                <a:off x="8909062" y="2891209"/>
                <a:ext cx="1233685" cy="442410"/>
              </a:xfrm>
              <a:prstGeom prst="rect">
                <a:avLst/>
              </a:prstGeom>
              <a:noFill/>
            </p:spPr>
            <p:txBody>
              <a:bodyPr wrap="square" rtlCol="0">
                <a:spAutoFit/>
              </a:bodyPr>
              <a:lstStyle/>
              <a:p>
                <a:pPr algn="ctr"/>
                <a:r>
                  <a:rPr lang="en-US" sz="3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65%</a:t>
                </a:r>
                <a:endParaRPr lang="en-US" sz="30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6" name="Content Placeholder 2"/>
              <p:cNvSpPr txBox="1"/>
              <p:nvPr/>
            </p:nvSpPr>
            <p:spPr>
              <a:xfrm>
                <a:off x="8408995" y="3744190"/>
                <a:ext cx="2239875" cy="682300"/>
              </a:xfrm>
              <a:prstGeom prst="rect">
                <a:avLst/>
              </a:prstGeom>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lnSpc>
                    <a:spcPct val="120000"/>
                  </a:lnSpc>
                  <a:spcBef>
                    <a:spcPts val="0"/>
                  </a:spcBef>
                  <a:spcAft>
                    <a:spcPts val="0"/>
                  </a:spcAft>
                  <a:buNone/>
                </a:pPr>
                <a:r>
                  <a:rPr lang="zh-CN" altLang="en-US" sz="11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7" name="Title 13"/>
              <p:cNvSpPr txBox="1"/>
              <p:nvPr/>
            </p:nvSpPr>
            <p:spPr>
              <a:xfrm>
                <a:off x="8402940" y="3533320"/>
                <a:ext cx="2245930" cy="274320"/>
              </a:xfrm>
              <a:prstGeom prst="rect">
                <a:avLst/>
              </a:prstGeom>
              <a:ln>
                <a:noFill/>
              </a:ln>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ANALYSIS</a:t>
                </a:r>
                <a:endPar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spTree>
    <p:custDataLst>
      <p:tags r:id="rId1"/>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143635" y="1954530"/>
            <a:ext cx="3298825" cy="583565"/>
          </a:xfrm>
          <a:prstGeom prst="rect">
            <a:avLst/>
          </a:prstGeom>
          <a:noFill/>
        </p:spPr>
        <p:txBody>
          <a:bodyPr wrap="square" rtlCol="0">
            <a:spAutoFit/>
          </a:bodyPr>
          <a:p>
            <a:pPr algn="dist"/>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输入标题内容</a:t>
            </a:r>
            <a:endPar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4" name="文本框 3"/>
          <p:cNvSpPr txBox="1"/>
          <p:nvPr/>
        </p:nvSpPr>
        <p:spPr>
          <a:xfrm>
            <a:off x="1143635" y="2737485"/>
            <a:ext cx="4196080" cy="1196975"/>
          </a:xfrm>
          <a:prstGeom prst="rect">
            <a:avLst/>
          </a:prstGeom>
          <a:noFill/>
        </p:spPr>
        <p:txBody>
          <a:bodyPr wrap="square" rtlCol="0">
            <a:spAutoFit/>
          </a:bodyPr>
          <a:p>
            <a:pPr marL="0" indent="0" algn="l">
              <a:lnSpc>
                <a:spcPct val="120000"/>
              </a:lnSpc>
              <a:spcBef>
                <a:spcPts val="0"/>
              </a:spcBef>
              <a:spcAft>
                <a:spcPts val="0"/>
              </a:spcAft>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添加文字内容添加文字内容添加文字内容添加文字内容添加文字内容添加添加文字内容添加文字内容添加添加文字内容添加文字内容添加文字内容添加文字内容添加文字内容添加添加文字内容添加文字内容添加</a:t>
            </a:r>
            <a:endPar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marL="0" indent="0" algn="l">
              <a:lnSpc>
                <a:spcPct val="120000"/>
              </a:lnSpc>
              <a:spcBef>
                <a:spcPts val="0"/>
              </a:spcBef>
              <a:spcAft>
                <a:spcPts val="0"/>
              </a:spcAft>
              <a:buNone/>
            </a:pP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nvCxnSpPr>
        <p:spPr>
          <a:xfrm>
            <a:off x="1143635" y="4615815"/>
            <a:ext cx="5497830"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188403" y="5145405"/>
            <a:ext cx="2795905" cy="1243330"/>
            <a:chOff x="1801" y="8034"/>
            <a:chExt cx="4403" cy="1958"/>
          </a:xfrm>
        </p:grpSpPr>
        <p:sp>
          <p:nvSpPr>
            <p:cNvPr id="20" name="文本框 19"/>
            <p:cNvSpPr txBox="1"/>
            <p:nvPr/>
          </p:nvSpPr>
          <p:spPr>
            <a:xfrm>
              <a:off x="2147" y="8034"/>
              <a:ext cx="3710" cy="628"/>
            </a:xfrm>
            <a:prstGeom prst="rect">
              <a:avLst/>
            </a:prstGeom>
            <a:noFill/>
          </p:spPr>
          <p:txBody>
            <a:bodyPr wrap="square" rtlCol="0">
              <a:spAutoFit/>
            </a:bodyPr>
            <a:p>
              <a:pPr algn="dist"/>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输入标题内容</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21" name="文本框 20"/>
            <p:cNvSpPr txBox="1"/>
            <p:nvPr/>
          </p:nvSpPr>
          <p:spPr>
            <a:xfrm>
              <a:off x="1801" y="8976"/>
              <a:ext cx="4403" cy="1016"/>
            </a:xfrm>
            <a:prstGeom prst="rect">
              <a:avLst/>
            </a:prstGeom>
            <a:noFill/>
          </p:spPr>
          <p:txBody>
            <a:bodyPr wrap="square" rtlCol="0">
              <a:spAutoFit/>
            </a:bodyPr>
            <a:p>
              <a:pPr algn="ctr">
                <a:lnSpc>
                  <a:spcPct val="120000"/>
                </a:lnSpc>
                <a:spcBef>
                  <a:spcPts val="0"/>
                </a:spcBef>
                <a:spcAft>
                  <a:spcPts val="0"/>
                </a:spcAft>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8" name="组合 7"/>
          <p:cNvGrpSpPr/>
          <p:nvPr/>
        </p:nvGrpSpPr>
        <p:grpSpPr>
          <a:xfrm>
            <a:off x="4819968" y="5145405"/>
            <a:ext cx="2795905" cy="1243330"/>
            <a:chOff x="1801" y="8034"/>
            <a:chExt cx="4403" cy="1958"/>
          </a:xfrm>
        </p:grpSpPr>
        <p:sp>
          <p:nvSpPr>
            <p:cNvPr id="9" name="文本框 8"/>
            <p:cNvSpPr txBox="1"/>
            <p:nvPr/>
          </p:nvSpPr>
          <p:spPr>
            <a:xfrm>
              <a:off x="2147" y="8034"/>
              <a:ext cx="3710" cy="628"/>
            </a:xfrm>
            <a:prstGeom prst="rect">
              <a:avLst/>
            </a:prstGeom>
            <a:noFill/>
          </p:spPr>
          <p:txBody>
            <a:bodyPr wrap="square" rtlCol="0">
              <a:spAutoFit/>
            </a:bodyPr>
            <a:p>
              <a:pPr algn="dist"/>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输入标题内容</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10" name="文本框 9"/>
            <p:cNvSpPr txBox="1"/>
            <p:nvPr/>
          </p:nvSpPr>
          <p:spPr>
            <a:xfrm>
              <a:off x="1801" y="8976"/>
              <a:ext cx="4403" cy="1016"/>
            </a:xfrm>
            <a:prstGeom prst="rect">
              <a:avLst/>
            </a:prstGeom>
            <a:noFill/>
          </p:spPr>
          <p:txBody>
            <a:bodyPr wrap="square" rtlCol="0">
              <a:spAutoFit/>
            </a:bodyPr>
            <a:p>
              <a:pPr algn="ctr">
                <a:lnSpc>
                  <a:spcPct val="120000"/>
                </a:lnSpc>
                <a:spcBef>
                  <a:spcPts val="0"/>
                </a:spcBef>
                <a:spcAft>
                  <a:spcPts val="0"/>
                </a:spcAft>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11" name="组合 10"/>
          <p:cNvGrpSpPr/>
          <p:nvPr/>
        </p:nvGrpSpPr>
        <p:grpSpPr>
          <a:xfrm>
            <a:off x="8451533" y="5145405"/>
            <a:ext cx="2795905" cy="1243330"/>
            <a:chOff x="1801" y="8034"/>
            <a:chExt cx="4403" cy="1958"/>
          </a:xfrm>
        </p:grpSpPr>
        <p:sp>
          <p:nvSpPr>
            <p:cNvPr id="12" name="文本框 11"/>
            <p:cNvSpPr txBox="1"/>
            <p:nvPr/>
          </p:nvSpPr>
          <p:spPr>
            <a:xfrm>
              <a:off x="2147" y="8034"/>
              <a:ext cx="3710" cy="628"/>
            </a:xfrm>
            <a:prstGeom prst="rect">
              <a:avLst/>
            </a:prstGeom>
            <a:noFill/>
          </p:spPr>
          <p:txBody>
            <a:bodyPr wrap="square" rtlCol="0">
              <a:spAutoFit/>
            </a:bodyPr>
            <a:p>
              <a:pPr algn="dist"/>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rPr>
                <a:t>输入标题内容</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sym typeface="+mn-ea"/>
              </a:endParaRPr>
            </a:p>
          </p:txBody>
        </p:sp>
        <p:sp>
          <p:nvSpPr>
            <p:cNvPr id="13" name="文本框 12"/>
            <p:cNvSpPr txBox="1"/>
            <p:nvPr/>
          </p:nvSpPr>
          <p:spPr>
            <a:xfrm>
              <a:off x="1801" y="8976"/>
              <a:ext cx="4403" cy="1016"/>
            </a:xfrm>
            <a:prstGeom prst="rect">
              <a:avLst/>
            </a:prstGeom>
            <a:noFill/>
          </p:spPr>
          <p:txBody>
            <a:bodyPr wrap="square" rtlCol="0">
              <a:spAutoFit/>
            </a:bodyPr>
            <a:p>
              <a:pPr algn="ctr">
                <a:lnSpc>
                  <a:spcPct val="120000"/>
                </a:lnSpc>
                <a:spcBef>
                  <a:spcPts val="0"/>
                </a:spcBef>
                <a:spcAft>
                  <a:spcPts val="0"/>
                </a:spcAft>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cxnSp>
        <p:nvCxnSpPr>
          <p:cNvPr id="14" name="直接连接符 13"/>
          <p:cNvCxnSpPr/>
          <p:nvPr/>
        </p:nvCxnSpPr>
        <p:spPr>
          <a:xfrm>
            <a:off x="4402138" y="5213350"/>
            <a:ext cx="0" cy="1217295"/>
          </a:xfrm>
          <a:prstGeom prst="line">
            <a:avLst/>
          </a:prstGeom>
          <a:ln w="19050" cmpd="sng">
            <a:solidFill>
              <a:srgbClr val="A6A6A6"/>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033703" y="5213350"/>
            <a:ext cx="0" cy="1217295"/>
          </a:xfrm>
          <a:prstGeom prst="line">
            <a:avLst/>
          </a:prstGeom>
          <a:ln w="19050" cmpd="sng">
            <a:solidFill>
              <a:srgbClr val="A6A6A6"/>
            </a:solidFill>
            <a:prstDash val="sysDot"/>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33" name="文本框 32"/>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pic>
        <p:nvPicPr>
          <p:cNvPr id="19" name="图片 18"/>
          <p:cNvPicPr>
            <a:picLocks noChangeAspect="1"/>
          </p:cNvPicPr>
          <p:nvPr/>
        </p:nvPicPr>
        <p:blipFill>
          <a:blip r:embed="rId1"/>
          <a:stretch>
            <a:fillRect/>
          </a:stretch>
        </p:blipFill>
        <p:spPr>
          <a:xfrm>
            <a:off x="6122035" y="1954530"/>
            <a:ext cx="4905375" cy="238125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 name="文本框 31"/>
          <p:cNvSpPr txBox="1"/>
          <p:nvPr/>
        </p:nvSpPr>
        <p:spPr>
          <a:xfrm>
            <a:off x="4852035" y="216535"/>
            <a:ext cx="2488565" cy="460375"/>
          </a:xfrm>
          <a:prstGeom prst="rect">
            <a:avLst/>
          </a:prstGeom>
          <a:noFill/>
        </p:spPr>
        <p:txBody>
          <a:bodyPr wrap="square" rtlCol="0">
            <a:spAutoFit/>
          </a:bodyPr>
          <a:p>
            <a:pPr algn="dist"/>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rPr>
              <a:t>输入标题内容</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微软雅黑 Light" panose="020B0502040204020203" charset="-122"/>
            </a:endParaRPr>
          </a:p>
        </p:txBody>
      </p:sp>
      <p:sp>
        <p:nvSpPr>
          <p:cNvPr id="33" name="文本框 32"/>
          <p:cNvSpPr txBox="1"/>
          <p:nvPr/>
        </p:nvSpPr>
        <p:spPr>
          <a:xfrm>
            <a:off x="4576128" y="738505"/>
            <a:ext cx="3040380" cy="398780"/>
          </a:xfrm>
          <a:prstGeom prst="rect">
            <a:avLst/>
          </a:prstGeom>
          <a:noFill/>
        </p:spPr>
        <p:txBody>
          <a:bodyPr wrap="square" rtlCol="0">
            <a:spAutoFit/>
          </a:bodyPr>
          <a:p>
            <a:pPr algn="ct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添加文字内容</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29" name="Freeform 28"/>
          <p:cNvSpPr/>
          <p:nvPr/>
        </p:nvSpPr>
        <p:spPr>
          <a:xfrm rot="2700000">
            <a:off x="5776468" y="2738262"/>
            <a:ext cx="1754522" cy="968909"/>
          </a:xfrm>
          <a:custGeom>
            <a:avLst/>
            <a:gdLst>
              <a:gd name="connsiteX0" fmla="*/ 0 w 1754522"/>
              <a:gd name="connsiteY0" fmla="*/ 313809 h 968909"/>
              <a:gd name="connsiteX1" fmla="*/ 8657 w 1754522"/>
              <a:gd name="connsiteY1" fmla="*/ 305989 h 968909"/>
              <a:gd name="connsiteX2" fmla="*/ 1751747 w 1754522"/>
              <a:gd name="connsiteY2" fmla="*/ 316481 h 968909"/>
              <a:gd name="connsiteX3" fmla="*/ 1754522 w 1754522"/>
              <a:gd name="connsiteY3" fmla="*/ 319007 h 968909"/>
              <a:gd name="connsiteX4" fmla="*/ 1563985 w 1754522"/>
              <a:gd name="connsiteY4" fmla="*/ 509544 h 968909"/>
              <a:gd name="connsiteX5" fmla="*/ 1509517 w 1754522"/>
              <a:gd name="connsiteY5" fmla="*/ 467832 h 968909"/>
              <a:gd name="connsiteX6" fmla="*/ 1364774 w 1754522"/>
              <a:gd name="connsiteY6" fmla="*/ 382295 h 968909"/>
              <a:gd name="connsiteX7" fmla="*/ 1246762 w 1754522"/>
              <a:gd name="connsiteY7" fmla="*/ 334751 h 968909"/>
              <a:gd name="connsiteX8" fmla="*/ 1368504 w 1754522"/>
              <a:gd name="connsiteY8" fmla="*/ 578236 h 968909"/>
              <a:gd name="connsiteX9" fmla="*/ 1173167 w 1754522"/>
              <a:gd name="connsiteY9" fmla="*/ 968909 h 968909"/>
              <a:gd name="connsiteX10" fmla="*/ 578723 w 1754522"/>
              <a:gd name="connsiteY10" fmla="*/ 968909 h 968909"/>
              <a:gd name="connsiteX11" fmla="*/ 383386 w 1754522"/>
              <a:gd name="connsiteY11" fmla="*/ 578236 h 968909"/>
              <a:gd name="connsiteX12" fmla="*/ 505500 w 1754522"/>
              <a:gd name="connsiteY12" fmla="*/ 334009 h 968909"/>
              <a:gd name="connsiteX13" fmla="*/ 413748 w 1754522"/>
              <a:gd name="connsiteY13" fmla="*/ 367947 h 968909"/>
              <a:gd name="connsiteX14" fmla="*/ 267863 w 1754522"/>
              <a:gd name="connsiteY14" fmla="*/ 448777 h 968909"/>
              <a:gd name="connsiteX15" fmla="*/ 191216 w 1754522"/>
              <a:gd name="connsiteY15" fmla="*/ 505026 h 96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54522" h="968909">
                <a:moveTo>
                  <a:pt x="0" y="313809"/>
                </a:moveTo>
                <a:lnTo>
                  <a:pt x="8657" y="305989"/>
                </a:lnTo>
                <a:cubicBezTo>
                  <a:pt x="513981" y="-105679"/>
                  <a:pt x="1246076" y="-101751"/>
                  <a:pt x="1751747" y="316481"/>
                </a:cubicBezTo>
                <a:lnTo>
                  <a:pt x="1754522" y="319007"/>
                </a:lnTo>
                <a:lnTo>
                  <a:pt x="1563985" y="509544"/>
                </a:lnTo>
                <a:lnTo>
                  <a:pt x="1509517" y="467832"/>
                </a:lnTo>
                <a:cubicBezTo>
                  <a:pt x="1463023" y="435363"/>
                  <a:pt x="1414619" y="406850"/>
                  <a:pt x="1364774" y="382295"/>
                </a:cubicBezTo>
                <a:lnTo>
                  <a:pt x="1246762" y="334751"/>
                </a:lnTo>
                <a:lnTo>
                  <a:pt x="1368504" y="578236"/>
                </a:lnTo>
                <a:lnTo>
                  <a:pt x="1173167" y="968909"/>
                </a:lnTo>
                <a:lnTo>
                  <a:pt x="578723" y="968909"/>
                </a:lnTo>
                <a:lnTo>
                  <a:pt x="383386" y="578236"/>
                </a:lnTo>
                <a:lnTo>
                  <a:pt x="505500" y="334009"/>
                </a:lnTo>
                <a:lnTo>
                  <a:pt x="413748" y="367947"/>
                </a:lnTo>
                <a:cubicBezTo>
                  <a:pt x="363577" y="390925"/>
                  <a:pt x="314791" y="417868"/>
                  <a:pt x="267863" y="448777"/>
                </a:cubicBezTo>
                <a:lnTo>
                  <a:pt x="191216" y="505026"/>
                </a:lnTo>
                <a:close/>
              </a:path>
            </a:pathLst>
          </a:cu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cs typeface="+mn-ea"/>
              <a:sym typeface="+mn-lt"/>
            </a:endParaRPr>
          </a:p>
        </p:txBody>
      </p:sp>
      <p:sp>
        <p:nvSpPr>
          <p:cNvPr id="27" name="Oval 26"/>
          <p:cNvSpPr/>
          <p:nvPr/>
        </p:nvSpPr>
        <p:spPr>
          <a:xfrm rot="2700000">
            <a:off x="6948288" y="2107635"/>
            <a:ext cx="822960" cy="825972"/>
          </a:xfrm>
          <a:prstGeom prst="ellipse">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cs typeface="+mn-ea"/>
              <a:sym typeface="+mn-lt"/>
            </a:endParaRPr>
          </a:p>
        </p:txBody>
      </p:sp>
      <p:sp>
        <p:nvSpPr>
          <p:cNvPr id="47" name="TextBox 46"/>
          <p:cNvSpPr txBox="1"/>
          <p:nvPr/>
        </p:nvSpPr>
        <p:spPr>
          <a:xfrm>
            <a:off x="7785100" y="2305685"/>
            <a:ext cx="3878580" cy="533400"/>
          </a:xfrm>
          <a:prstGeom prst="rect">
            <a:avLst/>
          </a:prstGeom>
          <a:noFill/>
          <a:ln>
            <a:noFill/>
          </a:ln>
        </p:spPr>
        <p:txBody>
          <a:bodyPr wrap="square" rtlCol="0">
            <a:spAutoFit/>
          </a:bodyPr>
          <a:p>
            <a:pPr marL="0" indent="0" algn="l">
              <a:lnSpc>
                <a:spcPct val="120000"/>
              </a:lnSpc>
              <a:spcBef>
                <a:spcPts val="0"/>
              </a:spcBef>
              <a:spcAft>
                <a:spcPts val="0"/>
              </a:spcAft>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ea"/>
            </a:endParaRPr>
          </a:p>
        </p:txBody>
      </p:sp>
      <p:sp>
        <p:nvSpPr>
          <p:cNvPr id="48" name="TextBox 47"/>
          <p:cNvSpPr txBox="1"/>
          <p:nvPr/>
        </p:nvSpPr>
        <p:spPr>
          <a:xfrm>
            <a:off x="7784946" y="2089780"/>
            <a:ext cx="2392722" cy="307777"/>
          </a:xfrm>
          <a:prstGeom prst="rect">
            <a:avLst/>
          </a:prstGeom>
          <a:noFill/>
          <a:ln>
            <a:noFill/>
          </a:ln>
        </p:spPr>
        <p:txBody>
          <a:bodyPr wrap="square" rtlCol="0">
            <a:spAutoFit/>
          </a:bodyPr>
          <a:p>
            <a:r>
              <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a:t>
            </a:r>
            <a:endPar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5" name="TextBox 54"/>
          <p:cNvSpPr txBox="1"/>
          <p:nvPr/>
        </p:nvSpPr>
        <p:spPr>
          <a:xfrm>
            <a:off x="6212077" y="2974733"/>
            <a:ext cx="723900" cy="553998"/>
          </a:xfrm>
          <a:prstGeom prst="rect">
            <a:avLst/>
          </a:prstGeom>
          <a:noFill/>
        </p:spPr>
        <p:txBody>
          <a:bodyPr wrap="square" rtlCol="0">
            <a:spAutoFit/>
          </a:bodyPr>
          <a:p>
            <a:pPr algn="ctr"/>
            <a:r>
              <a:rPr lang="en-US" sz="3000" dirty="0" smtClean="0">
                <a:solidFill>
                  <a:schemeClr val="bg1"/>
                </a:solidFill>
                <a:cs typeface="+mn-ea"/>
                <a:sym typeface="+mn-lt"/>
              </a:rPr>
              <a:t>2</a:t>
            </a:r>
            <a:r>
              <a:rPr lang="en-US" sz="1500" dirty="0" smtClean="0">
                <a:solidFill>
                  <a:schemeClr val="bg1"/>
                </a:solidFill>
                <a:cs typeface="+mn-ea"/>
                <a:sym typeface="+mn-lt"/>
              </a:rPr>
              <a:t>th</a:t>
            </a:r>
            <a:endParaRPr lang="en-US" sz="1500" dirty="0">
              <a:solidFill>
                <a:schemeClr val="bg1"/>
              </a:solidFill>
              <a:cs typeface="+mn-ea"/>
              <a:sym typeface="+mn-lt"/>
            </a:endParaRPr>
          </a:p>
        </p:txBody>
      </p:sp>
      <p:sp>
        <p:nvSpPr>
          <p:cNvPr id="5" name="Freeform 31"/>
          <p:cNvSpPr/>
          <p:nvPr/>
        </p:nvSpPr>
        <p:spPr>
          <a:xfrm rot="18900000" flipH="1">
            <a:off x="4512007" y="2738262"/>
            <a:ext cx="1754522" cy="968909"/>
          </a:xfrm>
          <a:custGeom>
            <a:avLst/>
            <a:gdLst>
              <a:gd name="connsiteX0" fmla="*/ 0 w 1754522"/>
              <a:gd name="connsiteY0" fmla="*/ 313809 h 968909"/>
              <a:gd name="connsiteX1" fmla="*/ 8657 w 1754522"/>
              <a:gd name="connsiteY1" fmla="*/ 305989 h 968909"/>
              <a:gd name="connsiteX2" fmla="*/ 1751747 w 1754522"/>
              <a:gd name="connsiteY2" fmla="*/ 316481 h 968909"/>
              <a:gd name="connsiteX3" fmla="*/ 1754522 w 1754522"/>
              <a:gd name="connsiteY3" fmla="*/ 319007 h 968909"/>
              <a:gd name="connsiteX4" fmla="*/ 1563985 w 1754522"/>
              <a:gd name="connsiteY4" fmla="*/ 509544 h 968909"/>
              <a:gd name="connsiteX5" fmla="*/ 1509517 w 1754522"/>
              <a:gd name="connsiteY5" fmla="*/ 467832 h 968909"/>
              <a:gd name="connsiteX6" fmla="*/ 1364774 w 1754522"/>
              <a:gd name="connsiteY6" fmla="*/ 382295 h 968909"/>
              <a:gd name="connsiteX7" fmla="*/ 1246762 w 1754522"/>
              <a:gd name="connsiteY7" fmla="*/ 334751 h 968909"/>
              <a:gd name="connsiteX8" fmla="*/ 1368504 w 1754522"/>
              <a:gd name="connsiteY8" fmla="*/ 578236 h 968909"/>
              <a:gd name="connsiteX9" fmla="*/ 1173167 w 1754522"/>
              <a:gd name="connsiteY9" fmla="*/ 968909 h 968909"/>
              <a:gd name="connsiteX10" fmla="*/ 578723 w 1754522"/>
              <a:gd name="connsiteY10" fmla="*/ 968909 h 968909"/>
              <a:gd name="connsiteX11" fmla="*/ 383386 w 1754522"/>
              <a:gd name="connsiteY11" fmla="*/ 578236 h 968909"/>
              <a:gd name="connsiteX12" fmla="*/ 505500 w 1754522"/>
              <a:gd name="connsiteY12" fmla="*/ 334009 h 968909"/>
              <a:gd name="connsiteX13" fmla="*/ 413748 w 1754522"/>
              <a:gd name="connsiteY13" fmla="*/ 367947 h 968909"/>
              <a:gd name="connsiteX14" fmla="*/ 267863 w 1754522"/>
              <a:gd name="connsiteY14" fmla="*/ 448777 h 968909"/>
              <a:gd name="connsiteX15" fmla="*/ 191216 w 1754522"/>
              <a:gd name="connsiteY15" fmla="*/ 505026 h 96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54522" h="968909">
                <a:moveTo>
                  <a:pt x="0" y="313809"/>
                </a:moveTo>
                <a:lnTo>
                  <a:pt x="8657" y="305989"/>
                </a:lnTo>
                <a:cubicBezTo>
                  <a:pt x="513981" y="-105679"/>
                  <a:pt x="1246076" y="-101751"/>
                  <a:pt x="1751747" y="316481"/>
                </a:cubicBezTo>
                <a:lnTo>
                  <a:pt x="1754522" y="319007"/>
                </a:lnTo>
                <a:lnTo>
                  <a:pt x="1563985" y="509544"/>
                </a:lnTo>
                <a:lnTo>
                  <a:pt x="1509517" y="467832"/>
                </a:lnTo>
                <a:cubicBezTo>
                  <a:pt x="1463023" y="435363"/>
                  <a:pt x="1414619" y="406850"/>
                  <a:pt x="1364774" y="382295"/>
                </a:cubicBezTo>
                <a:lnTo>
                  <a:pt x="1246762" y="334751"/>
                </a:lnTo>
                <a:lnTo>
                  <a:pt x="1368504" y="578236"/>
                </a:lnTo>
                <a:lnTo>
                  <a:pt x="1173167" y="968909"/>
                </a:lnTo>
                <a:lnTo>
                  <a:pt x="578723" y="968909"/>
                </a:lnTo>
                <a:lnTo>
                  <a:pt x="383386" y="578236"/>
                </a:lnTo>
                <a:lnTo>
                  <a:pt x="505500" y="334009"/>
                </a:lnTo>
                <a:lnTo>
                  <a:pt x="413748" y="367947"/>
                </a:lnTo>
                <a:cubicBezTo>
                  <a:pt x="363577" y="390925"/>
                  <a:pt x="314791" y="417868"/>
                  <a:pt x="267863" y="448777"/>
                </a:cubicBezTo>
                <a:lnTo>
                  <a:pt x="191216" y="505026"/>
                </a:lnTo>
                <a:close/>
              </a:path>
            </a:pathLst>
          </a:cu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cs typeface="+mn-ea"/>
              <a:sym typeface="+mn-lt"/>
            </a:endParaRPr>
          </a:p>
        </p:txBody>
      </p:sp>
      <p:sp>
        <p:nvSpPr>
          <p:cNvPr id="16" name="Oval 32"/>
          <p:cNvSpPr/>
          <p:nvPr/>
        </p:nvSpPr>
        <p:spPr>
          <a:xfrm rot="18900000" flipH="1">
            <a:off x="4269101" y="2047219"/>
            <a:ext cx="822960" cy="825972"/>
          </a:xfrm>
          <a:prstGeom prst="ellipse">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cs typeface="+mn-ea"/>
              <a:sym typeface="+mn-lt"/>
            </a:endParaRPr>
          </a:p>
        </p:txBody>
      </p:sp>
      <p:sp>
        <p:nvSpPr>
          <p:cNvPr id="41" name="TextBox 40"/>
          <p:cNvSpPr txBox="1"/>
          <p:nvPr/>
        </p:nvSpPr>
        <p:spPr>
          <a:xfrm>
            <a:off x="513715" y="2305685"/>
            <a:ext cx="3776980" cy="533400"/>
          </a:xfrm>
          <a:prstGeom prst="rect">
            <a:avLst/>
          </a:prstGeom>
          <a:noFill/>
          <a:ln>
            <a:noFill/>
          </a:ln>
        </p:spPr>
        <p:txBody>
          <a:bodyPr wrap="square" rtlCol="0">
            <a:spAutoFit/>
          </a:bodyPr>
          <a:p>
            <a:pPr marL="0" indent="0" algn="l">
              <a:lnSpc>
                <a:spcPct val="120000"/>
              </a:lnSpc>
              <a:spcBef>
                <a:spcPts val="0"/>
              </a:spcBef>
              <a:spcAft>
                <a:spcPts val="0"/>
              </a:spcAft>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ea"/>
            </a:endParaRPr>
          </a:p>
        </p:txBody>
      </p:sp>
      <p:sp>
        <p:nvSpPr>
          <p:cNvPr id="42" name="TextBox 41"/>
          <p:cNvSpPr txBox="1"/>
          <p:nvPr/>
        </p:nvSpPr>
        <p:spPr>
          <a:xfrm>
            <a:off x="1898309" y="2089780"/>
            <a:ext cx="2392722" cy="307777"/>
          </a:xfrm>
          <a:prstGeom prst="rect">
            <a:avLst/>
          </a:prstGeom>
          <a:noFill/>
          <a:ln>
            <a:noFill/>
          </a:ln>
        </p:spPr>
        <p:txBody>
          <a:bodyPr wrap="square" rtlCol="0">
            <a:spAutoFit/>
          </a:bodyPr>
          <a:p>
            <a:pPr algn="r"/>
            <a:r>
              <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a:t>
            </a:r>
            <a:endPar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6" name="TextBox 55"/>
          <p:cNvSpPr txBox="1"/>
          <p:nvPr/>
        </p:nvSpPr>
        <p:spPr>
          <a:xfrm>
            <a:off x="5080776" y="2974733"/>
            <a:ext cx="723900" cy="553998"/>
          </a:xfrm>
          <a:prstGeom prst="rect">
            <a:avLst/>
          </a:prstGeom>
          <a:noFill/>
        </p:spPr>
        <p:txBody>
          <a:bodyPr wrap="square" rtlCol="0">
            <a:spAutoFit/>
          </a:bodyPr>
          <a:p>
            <a:pPr algn="ctr"/>
            <a:r>
              <a:rPr lang="en-US" sz="3000" dirty="0" smtClean="0">
                <a:solidFill>
                  <a:schemeClr val="bg1"/>
                </a:solidFill>
                <a:cs typeface="+mn-ea"/>
                <a:sym typeface="+mn-lt"/>
              </a:rPr>
              <a:t>1</a:t>
            </a:r>
            <a:r>
              <a:rPr lang="en-US" sz="1500" dirty="0" smtClean="0">
                <a:solidFill>
                  <a:schemeClr val="bg1"/>
                </a:solidFill>
                <a:cs typeface="+mn-ea"/>
                <a:sym typeface="+mn-lt"/>
              </a:rPr>
              <a:t>th</a:t>
            </a:r>
            <a:endParaRPr lang="en-US" sz="1500" dirty="0">
              <a:solidFill>
                <a:schemeClr val="bg1"/>
              </a:solidFill>
              <a:cs typeface="+mn-ea"/>
              <a:sym typeface="+mn-lt"/>
            </a:endParaRPr>
          </a:p>
        </p:txBody>
      </p:sp>
      <p:sp>
        <p:nvSpPr>
          <p:cNvPr id="35" name="Freeform 34"/>
          <p:cNvSpPr/>
          <p:nvPr/>
        </p:nvSpPr>
        <p:spPr>
          <a:xfrm rot="2700000" flipH="1" flipV="1">
            <a:off x="4521532" y="3988103"/>
            <a:ext cx="1754522" cy="968909"/>
          </a:xfrm>
          <a:custGeom>
            <a:avLst/>
            <a:gdLst>
              <a:gd name="connsiteX0" fmla="*/ 0 w 1754522"/>
              <a:gd name="connsiteY0" fmla="*/ 313809 h 968909"/>
              <a:gd name="connsiteX1" fmla="*/ 8657 w 1754522"/>
              <a:gd name="connsiteY1" fmla="*/ 305989 h 968909"/>
              <a:gd name="connsiteX2" fmla="*/ 1751747 w 1754522"/>
              <a:gd name="connsiteY2" fmla="*/ 316481 h 968909"/>
              <a:gd name="connsiteX3" fmla="*/ 1754522 w 1754522"/>
              <a:gd name="connsiteY3" fmla="*/ 319007 h 968909"/>
              <a:gd name="connsiteX4" fmla="*/ 1563985 w 1754522"/>
              <a:gd name="connsiteY4" fmla="*/ 509544 h 968909"/>
              <a:gd name="connsiteX5" fmla="*/ 1509517 w 1754522"/>
              <a:gd name="connsiteY5" fmla="*/ 467832 h 968909"/>
              <a:gd name="connsiteX6" fmla="*/ 1364774 w 1754522"/>
              <a:gd name="connsiteY6" fmla="*/ 382295 h 968909"/>
              <a:gd name="connsiteX7" fmla="*/ 1246762 w 1754522"/>
              <a:gd name="connsiteY7" fmla="*/ 334751 h 968909"/>
              <a:gd name="connsiteX8" fmla="*/ 1368504 w 1754522"/>
              <a:gd name="connsiteY8" fmla="*/ 578236 h 968909"/>
              <a:gd name="connsiteX9" fmla="*/ 1173167 w 1754522"/>
              <a:gd name="connsiteY9" fmla="*/ 968909 h 968909"/>
              <a:gd name="connsiteX10" fmla="*/ 578723 w 1754522"/>
              <a:gd name="connsiteY10" fmla="*/ 968909 h 968909"/>
              <a:gd name="connsiteX11" fmla="*/ 383386 w 1754522"/>
              <a:gd name="connsiteY11" fmla="*/ 578236 h 968909"/>
              <a:gd name="connsiteX12" fmla="*/ 505500 w 1754522"/>
              <a:gd name="connsiteY12" fmla="*/ 334009 h 968909"/>
              <a:gd name="connsiteX13" fmla="*/ 413748 w 1754522"/>
              <a:gd name="connsiteY13" fmla="*/ 367947 h 968909"/>
              <a:gd name="connsiteX14" fmla="*/ 267863 w 1754522"/>
              <a:gd name="connsiteY14" fmla="*/ 448777 h 968909"/>
              <a:gd name="connsiteX15" fmla="*/ 191216 w 1754522"/>
              <a:gd name="connsiteY15" fmla="*/ 505026 h 96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54522" h="968909">
                <a:moveTo>
                  <a:pt x="0" y="313809"/>
                </a:moveTo>
                <a:lnTo>
                  <a:pt x="8657" y="305989"/>
                </a:lnTo>
                <a:cubicBezTo>
                  <a:pt x="513981" y="-105679"/>
                  <a:pt x="1246076" y="-101751"/>
                  <a:pt x="1751747" y="316481"/>
                </a:cubicBezTo>
                <a:lnTo>
                  <a:pt x="1754522" y="319007"/>
                </a:lnTo>
                <a:lnTo>
                  <a:pt x="1563985" y="509544"/>
                </a:lnTo>
                <a:lnTo>
                  <a:pt x="1509517" y="467832"/>
                </a:lnTo>
                <a:cubicBezTo>
                  <a:pt x="1463023" y="435363"/>
                  <a:pt x="1414619" y="406850"/>
                  <a:pt x="1364774" y="382295"/>
                </a:cubicBezTo>
                <a:lnTo>
                  <a:pt x="1246762" y="334751"/>
                </a:lnTo>
                <a:lnTo>
                  <a:pt x="1368504" y="578236"/>
                </a:lnTo>
                <a:lnTo>
                  <a:pt x="1173167" y="968909"/>
                </a:lnTo>
                <a:lnTo>
                  <a:pt x="578723" y="968909"/>
                </a:lnTo>
                <a:lnTo>
                  <a:pt x="383386" y="578236"/>
                </a:lnTo>
                <a:lnTo>
                  <a:pt x="505500" y="334009"/>
                </a:lnTo>
                <a:lnTo>
                  <a:pt x="413748" y="367947"/>
                </a:lnTo>
                <a:cubicBezTo>
                  <a:pt x="363577" y="390925"/>
                  <a:pt x="314791" y="417868"/>
                  <a:pt x="267863" y="448777"/>
                </a:cubicBezTo>
                <a:lnTo>
                  <a:pt x="191216" y="505026"/>
                </a:lnTo>
                <a:close/>
              </a:path>
            </a:pathLst>
          </a:cu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cs typeface="+mn-ea"/>
              <a:sym typeface="+mn-lt"/>
            </a:endParaRPr>
          </a:p>
        </p:txBody>
      </p:sp>
      <p:sp>
        <p:nvSpPr>
          <p:cNvPr id="36" name="Oval 35"/>
          <p:cNvSpPr/>
          <p:nvPr/>
        </p:nvSpPr>
        <p:spPr>
          <a:xfrm rot="2700000" flipH="1" flipV="1">
            <a:off x="4278626" y="4790551"/>
            <a:ext cx="822960" cy="825972"/>
          </a:xfrm>
          <a:prstGeom prst="ellipse">
            <a:avLst/>
          </a:prstGeom>
          <a:solidFill>
            <a:srgbClr val="F5C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cs typeface="+mn-ea"/>
              <a:sym typeface="+mn-lt"/>
            </a:endParaRPr>
          </a:p>
        </p:txBody>
      </p:sp>
      <p:sp>
        <p:nvSpPr>
          <p:cNvPr id="43" name="TextBox 42"/>
          <p:cNvSpPr txBox="1"/>
          <p:nvPr/>
        </p:nvSpPr>
        <p:spPr>
          <a:xfrm>
            <a:off x="513080" y="5074920"/>
            <a:ext cx="3777615" cy="533400"/>
          </a:xfrm>
          <a:prstGeom prst="rect">
            <a:avLst/>
          </a:prstGeom>
          <a:noFill/>
          <a:ln>
            <a:noFill/>
          </a:ln>
        </p:spPr>
        <p:txBody>
          <a:bodyPr wrap="square" rtlCol="0">
            <a:spAutoFit/>
          </a:bodyPr>
          <a:p>
            <a:pPr marL="0" indent="0" algn="l">
              <a:lnSpc>
                <a:spcPct val="120000"/>
              </a:lnSpc>
              <a:spcBef>
                <a:spcPts val="0"/>
              </a:spcBef>
              <a:spcAft>
                <a:spcPts val="0"/>
              </a:spcAft>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ea"/>
            </a:endParaRPr>
          </a:p>
        </p:txBody>
      </p:sp>
      <p:sp>
        <p:nvSpPr>
          <p:cNvPr id="44" name="TextBox 43"/>
          <p:cNvSpPr txBox="1"/>
          <p:nvPr/>
        </p:nvSpPr>
        <p:spPr>
          <a:xfrm>
            <a:off x="1898309" y="4859082"/>
            <a:ext cx="2392722" cy="307777"/>
          </a:xfrm>
          <a:prstGeom prst="rect">
            <a:avLst/>
          </a:prstGeom>
          <a:noFill/>
          <a:ln>
            <a:noFill/>
          </a:ln>
        </p:spPr>
        <p:txBody>
          <a:bodyPr wrap="square" rtlCol="0">
            <a:spAutoFit/>
          </a:bodyPr>
          <a:p>
            <a:pPr algn="r"/>
            <a:r>
              <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a:t>
            </a:r>
            <a:endPar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7" name="TextBox 56"/>
          <p:cNvSpPr txBox="1"/>
          <p:nvPr/>
        </p:nvSpPr>
        <p:spPr>
          <a:xfrm>
            <a:off x="5080776" y="4083756"/>
            <a:ext cx="723900" cy="553998"/>
          </a:xfrm>
          <a:prstGeom prst="rect">
            <a:avLst/>
          </a:prstGeom>
          <a:noFill/>
        </p:spPr>
        <p:txBody>
          <a:bodyPr wrap="square" rtlCol="0">
            <a:spAutoFit/>
          </a:bodyPr>
          <a:p>
            <a:pPr algn="ctr"/>
            <a:r>
              <a:rPr lang="en-US" sz="3000" dirty="0" smtClean="0">
                <a:solidFill>
                  <a:schemeClr val="bg1"/>
                </a:solidFill>
                <a:cs typeface="+mn-ea"/>
                <a:sym typeface="+mn-lt"/>
              </a:rPr>
              <a:t>4</a:t>
            </a:r>
            <a:r>
              <a:rPr lang="en-US" sz="1500" dirty="0" smtClean="0">
                <a:solidFill>
                  <a:schemeClr val="bg1"/>
                </a:solidFill>
                <a:cs typeface="+mn-ea"/>
                <a:sym typeface="+mn-lt"/>
              </a:rPr>
              <a:t>th</a:t>
            </a:r>
            <a:endParaRPr lang="en-US" sz="1500" dirty="0">
              <a:solidFill>
                <a:schemeClr val="bg1"/>
              </a:solidFill>
              <a:cs typeface="+mn-ea"/>
              <a:sym typeface="+mn-lt"/>
            </a:endParaRPr>
          </a:p>
        </p:txBody>
      </p:sp>
      <p:sp>
        <p:nvSpPr>
          <p:cNvPr id="38" name="Freeform 37"/>
          <p:cNvSpPr/>
          <p:nvPr/>
        </p:nvSpPr>
        <p:spPr>
          <a:xfrm rot="18900000" flipV="1">
            <a:off x="5774701" y="3988103"/>
            <a:ext cx="1754522" cy="968909"/>
          </a:xfrm>
          <a:custGeom>
            <a:avLst/>
            <a:gdLst>
              <a:gd name="connsiteX0" fmla="*/ 0 w 1754522"/>
              <a:gd name="connsiteY0" fmla="*/ 313809 h 968909"/>
              <a:gd name="connsiteX1" fmla="*/ 8657 w 1754522"/>
              <a:gd name="connsiteY1" fmla="*/ 305989 h 968909"/>
              <a:gd name="connsiteX2" fmla="*/ 1751747 w 1754522"/>
              <a:gd name="connsiteY2" fmla="*/ 316481 h 968909"/>
              <a:gd name="connsiteX3" fmla="*/ 1754522 w 1754522"/>
              <a:gd name="connsiteY3" fmla="*/ 319007 h 968909"/>
              <a:gd name="connsiteX4" fmla="*/ 1563985 w 1754522"/>
              <a:gd name="connsiteY4" fmla="*/ 509544 h 968909"/>
              <a:gd name="connsiteX5" fmla="*/ 1509517 w 1754522"/>
              <a:gd name="connsiteY5" fmla="*/ 467832 h 968909"/>
              <a:gd name="connsiteX6" fmla="*/ 1364774 w 1754522"/>
              <a:gd name="connsiteY6" fmla="*/ 382295 h 968909"/>
              <a:gd name="connsiteX7" fmla="*/ 1246762 w 1754522"/>
              <a:gd name="connsiteY7" fmla="*/ 334751 h 968909"/>
              <a:gd name="connsiteX8" fmla="*/ 1368504 w 1754522"/>
              <a:gd name="connsiteY8" fmla="*/ 578236 h 968909"/>
              <a:gd name="connsiteX9" fmla="*/ 1173167 w 1754522"/>
              <a:gd name="connsiteY9" fmla="*/ 968909 h 968909"/>
              <a:gd name="connsiteX10" fmla="*/ 578723 w 1754522"/>
              <a:gd name="connsiteY10" fmla="*/ 968909 h 968909"/>
              <a:gd name="connsiteX11" fmla="*/ 383386 w 1754522"/>
              <a:gd name="connsiteY11" fmla="*/ 578236 h 968909"/>
              <a:gd name="connsiteX12" fmla="*/ 505500 w 1754522"/>
              <a:gd name="connsiteY12" fmla="*/ 334009 h 968909"/>
              <a:gd name="connsiteX13" fmla="*/ 413748 w 1754522"/>
              <a:gd name="connsiteY13" fmla="*/ 367947 h 968909"/>
              <a:gd name="connsiteX14" fmla="*/ 267863 w 1754522"/>
              <a:gd name="connsiteY14" fmla="*/ 448777 h 968909"/>
              <a:gd name="connsiteX15" fmla="*/ 191216 w 1754522"/>
              <a:gd name="connsiteY15" fmla="*/ 505026 h 96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54522" h="968909">
                <a:moveTo>
                  <a:pt x="0" y="313809"/>
                </a:moveTo>
                <a:lnTo>
                  <a:pt x="8657" y="305989"/>
                </a:lnTo>
                <a:cubicBezTo>
                  <a:pt x="513981" y="-105679"/>
                  <a:pt x="1246076" y="-101751"/>
                  <a:pt x="1751747" y="316481"/>
                </a:cubicBezTo>
                <a:lnTo>
                  <a:pt x="1754522" y="319007"/>
                </a:lnTo>
                <a:lnTo>
                  <a:pt x="1563985" y="509544"/>
                </a:lnTo>
                <a:lnTo>
                  <a:pt x="1509517" y="467832"/>
                </a:lnTo>
                <a:cubicBezTo>
                  <a:pt x="1463023" y="435363"/>
                  <a:pt x="1414619" y="406850"/>
                  <a:pt x="1364774" y="382295"/>
                </a:cubicBezTo>
                <a:lnTo>
                  <a:pt x="1246762" y="334751"/>
                </a:lnTo>
                <a:lnTo>
                  <a:pt x="1368504" y="578236"/>
                </a:lnTo>
                <a:lnTo>
                  <a:pt x="1173167" y="968909"/>
                </a:lnTo>
                <a:lnTo>
                  <a:pt x="578723" y="968909"/>
                </a:lnTo>
                <a:lnTo>
                  <a:pt x="383386" y="578236"/>
                </a:lnTo>
                <a:lnTo>
                  <a:pt x="505500" y="334009"/>
                </a:lnTo>
                <a:lnTo>
                  <a:pt x="413748" y="367947"/>
                </a:lnTo>
                <a:cubicBezTo>
                  <a:pt x="363577" y="390925"/>
                  <a:pt x="314791" y="417868"/>
                  <a:pt x="267863" y="448777"/>
                </a:cubicBezTo>
                <a:lnTo>
                  <a:pt x="191216" y="505026"/>
                </a:lnTo>
                <a:close/>
              </a:path>
            </a:pathLst>
          </a:cu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cs typeface="+mn-ea"/>
              <a:sym typeface="+mn-lt"/>
            </a:endParaRPr>
          </a:p>
        </p:txBody>
      </p:sp>
      <p:sp>
        <p:nvSpPr>
          <p:cNvPr id="39" name="Oval 38"/>
          <p:cNvSpPr/>
          <p:nvPr/>
        </p:nvSpPr>
        <p:spPr>
          <a:xfrm rot="18900000" flipV="1">
            <a:off x="6946521" y="4730135"/>
            <a:ext cx="822960" cy="825972"/>
          </a:xfrm>
          <a:prstGeom prst="ellipse">
            <a:avLst/>
          </a:prstGeom>
          <a:solidFill>
            <a:srgbClr val="61C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cs typeface="+mn-ea"/>
              <a:sym typeface="+mn-lt"/>
            </a:endParaRPr>
          </a:p>
        </p:txBody>
      </p:sp>
      <p:sp>
        <p:nvSpPr>
          <p:cNvPr id="45" name="TextBox 44"/>
          <p:cNvSpPr txBox="1"/>
          <p:nvPr/>
        </p:nvSpPr>
        <p:spPr>
          <a:xfrm>
            <a:off x="7772400" y="5074920"/>
            <a:ext cx="3878580" cy="533400"/>
          </a:xfrm>
          <a:prstGeom prst="rect">
            <a:avLst/>
          </a:prstGeom>
          <a:noFill/>
          <a:ln>
            <a:noFill/>
          </a:ln>
        </p:spPr>
        <p:txBody>
          <a:bodyPr wrap="square" rtlCol="0">
            <a:spAutoFit/>
          </a:bodyPr>
          <a:p>
            <a:pPr marL="0" indent="0" algn="l">
              <a:lnSpc>
                <a:spcPct val="120000"/>
              </a:lnSpc>
              <a:spcBef>
                <a:spcPts val="0"/>
              </a:spcBef>
              <a:spcAft>
                <a:spcPts val="0"/>
              </a:spcAft>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mn-ea"/>
              </a:rPr>
              <a:t>添加文字内容添加文字内容添加文字内容添加文字内容添加文字内容添加添加文字内容添加文字内容添加</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ea"/>
            </a:endParaRPr>
          </a:p>
        </p:txBody>
      </p:sp>
      <p:sp>
        <p:nvSpPr>
          <p:cNvPr id="46" name="TextBox 45"/>
          <p:cNvSpPr txBox="1"/>
          <p:nvPr/>
        </p:nvSpPr>
        <p:spPr>
          <a:xfrm>
            <a:off x="7784946" y="4859082"/>
            <a:ext cx="2392722" cy="307777"/>
          </a:xfrm>
          <a:prstGeom prst="rect">
            <a:avLst/>
          </a:prstGeom>
          <a:noFill/>
          <a:ln>
            <a:noFill/>
          </a:ln>
        </p:spPr>
        <p:txBody>
          <a:bodyPr wrap="square" rtlCol="0">
            <a:spAutoFit/>
          </a:bodyPr>
          <a:p>
            <a:r>
              <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a:t>
            </a:r>
            <a:endParaRPr 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8" name="TextBox 57"/>
          <p:cNvSpPr txBox="1"/>
          <p:nvPr/>
        </p:nvSpPr>
        <p:spPr>
          <a:xfrm>
            <a:off x="6207871" y="4083756"/>
            <a:ext cx="723900" cy="553998"/>
          </a:xfrm>
          <a:prstGeom prst="rect">
            <a:avLst/>
          </a:prstGeom>
          <a:noFill/>
        </p:spPr>
        <p:txBody>
          <a:bodyPr wrap="square" rtlCol="0">
            <a:spAutoFit/>
          </a:bodyPr>
          <a:p>
            <a:pPr algn="ctr"/>
            <a:r>
              <a:rPr lang="en-US" sz="3000" dirty="0" smtClean="0">
                <a:solidFill>
                  <a:schemeClr val="bg1"/>
                </a:solidFill>
                <a:cs typeface="+mn-ea"/>
                <a:sym typeface="+mn-lt"/>
              </a:rPr>
              <a:t>3</a:t>
            </a:r>
            <a:r>
              <a:rPr lang="en-US" sz="1500" dirty="0" smtClean="0">
                <a:solidFill>
                  <a:schemeClr val="bg1"/>
                </a:solidFill>
                <a:cs typeface="+mn-ea"/>
                <a:sym typeface="+mn-lt"/>
              </a:rPr>
              <a:t>th</a:t>
            </a:r>
            <a:endParaRPr lang="en-US" sz="1500" dirty="0">
              <a:solidFill>
                <a:schemeClr val="bg1"/>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advTm="3000">
        <p:fade/>
      </p:transition>
    </mc:Choice>
    <mc:Fallback>
      <p:transition advTm="3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0885235b7264fa50e4c57447c4a356d99c0eac71bd949-cXYCLZ_fw658"/>
          <p:cNvPicPr>
            <a:picLocks noChangeAspect="1"/>
          </p:cNvPicPr>
          <p:nvPr/>
        </p:nvPicPr>
        <p:blipFill>
          <a:blip r:embed="rId1"/>
          <a:srcRect r="24941" b="33562"/>
          <a:stretch>
            <a:fillRect/>
          </a:stretch>
        </p:blipFill>
        <p:spPr>
          <a:xfrm flipH="1">
            <a:off x="0" y="0"/>
            <a:ext cx="5628005" cy="6871335"/>
          </a:xfrm>
          <a:prstGeom prst="rect">
            <a:avLst/>
          </a:prstGeom>
        </p:spPr>
      </p:pic>
      <p:pic>
        <p:nvPicPr>
          <p:cNvPr id="7" name="图片 6" descr="56fe26ef477a3"/>
          <p:cNvPicPr>
            <a:picLocks noChangeAspect="1"/>
          </p:cNvPicPr>
          <p:nvPr/>
        </p:nvPicPr>
        <p:blipFill>
          <a:blip r:embed="rId2"/>
          <a:stretch>
            <a:fillRect/>
          </a:stretch>
        </p:blipFill>
        <p:spPr>
          <a:xfrm>
            <a:off x="4320540" y="100965"/>
            <a:ext cx="1532255" cy="1440180"/>
          </a:xfrm>
          <a:prstGeom prst="rect">
            <a:avLst/>
          </a:prstGeom>
        </p:spPr>
      </p:pic>
      <p:sp>
        <p:nvSpPr>
          <p:cNvPr id="9" name="文本框 8"/>
          <p:cNvSpPr txBox="1"/>
          <p:nvPr/>
        </p:nvSpPr>
        <p:spPr>
          <a:xfrm>
            <a:off x="3935095" y="2921635"/>
            <a:ext cx="7851140" cy="1014730"/>
          </a:xfrm>
          <a:prstGeom prst="rect">
            <a:avLst/>
          </a:prstGeom>
          <a:noFill/>
        </p:spPr>
        <p:txBody>
          <a:bodyPr wrap="square" rtlCol="0">
            <a:spAutoFit/>
          </a:bodyPr>
          <a:p>
            <a:pPr algn="r"/>
            <a:r>
              <a:rPr lang="zh-CN" altLang="en-US" sz="6000">
                <a:solidFill>
                  <a:schemeClr val="tx1">
                    <a:lumMod val="75000"/>
                    <a:lumOff val="25000"/>
                  </a:schemeClr>
                </a:solidFill>
                <a:latin typeface="站酷快乐体" panose="02010600030101010101" charset="-128"/>
                <a:ea typeface="站酷快乐体" panose="02010600030101010101" charset="-128"/>
              </a:rPr>
              <a:t>感谢您的聆听</a:t>
            </a:r>
            <a:endParaRPr lang="zh-CN" altLang="en-US" sz="6000">
              <a:solidFill>
                <a:schemeClr val="tx1">
                  <a:lumMod val="75000"/>
                  <a:lumOff val="25000"/>
                </a:schemeClr>
              </a:solidFill>
              <a:latin typeface="站酷快乐体" panose="02010600030101010101" charset="-128"/>
              <a:ea typeface="站酷快乐体" panose="02010600030101010101" charset="-128"/>
            </a:endParaRPr>
          </a:p>
        </p:txBody>
      </p:sp>
      <p:cxnSp>
        <p:nvCxnSpPr>
          <p:cNvPr id="10" name="直接连接符 9"/>
          <p:cNvCxnSpPr/>
          <p:nvPr/>
        </p:nvCxnSpPr>
        <p:spPr>
          <a:xfrm>
            <a:off x="7956550" y="3978910"/>
            <a:ext cx="3303905"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083550" y="4038600"/>
            <a:ext cx="2929255" cy="368300"/>
          </a:xfrm>
          <a:prstGeom prst="rect">
            <a:avLst/>
          </a:prstGeom>
          <a:noFill/>
        </p:spPr>
        <p:txBody>
          <a:bodyPr wrap="square" rtlCol="0">
            <a:spAutoFit/>
          </a:bodyPr>
          <a:p>
            <a:pPr algn="dist"/>
            <a:r>
              <a:rPr lang="zh-CN" altLang="en-US">
                <a:solidFill>
                  <a:srgbClr val="A6A6A6"/>
                </a:solidFill>
                <a:latin typeface="站酷快乐体" panose="02010600030101010101" charset="-128"/>
                <a:ea typeface="站酷快乐体" panose="02010600030101010101" charset="-128"/>
              </a:rPr>
              <a:t>通用课件</a:t>
            </a:r>
            <a:r>
              <a:rPr lang="en-US" altLang="zh-CN">
                <a:solidFill>
                  <a:srgbClr val="A6A6A6"/>
                </a:solidFill>
                <a:latin typeface="站酷快乐体" panose="02010600030101010101" charset="-128"/>
                <a:ea typeface="站酷快乐体" panose="02010600030101010101" charset="-128"/>
              </a:rPr>
              <a:t>XXX</a:t>
            </a:r>
            <a:r>
              <a:rPr lang="zh-CN" altLang="en-US">
                <a:solidFill>
                  <a:srgbClr val="A6A6A6"/>
                </a:solidFill>
                <a:latin typeface="站酷快乐体" panose="02010600030101010101" charset="-128"/>
                <a:ea typeface="站酷快乐体" panose="02010600030101010101" charset="-128"/>
              </a:rPr>
              <a:t>教学模板</a:t>
            </a:r>
            <a:endParaRPr lang="zh-CN" altLang="en-US">
              <a:solidFill>
                <a:srgbClr val="A6A6A6"/>
              </a:solidFill>
              <a:latin typeface="站酷快乐体" panose="02010600030101010101" charset="-128"/>
              <a:ea typeface="站酷快乐体" panose="02010600030101010101" charset="-128"/>
            </a:endParaRPr>
          </a:p>
        </p:txBody>
      </p:sp>
      <p:pic>
        <p:nvPicPr>
          <p:cNvPr id="19" name="图片 18" descr="图片1"/>
          <p:cNvPicPr>
            <a:picLocks noChangeAspect="1"/>
          </p:cNvPicPr>
          <p:nvPr/>
        </p:nvPicPr>
        <p:blipFill>
          <a:blip r:embed="rId3"/>
          <a:srcRect l="1186" r="20534" b="14200"/>
          <a:stretch>
            <a:fillRect/>
          </a:stretch>
        </p:blipFill>
        <p:spPr>
          <a:xfrm>
            <a:off x="11051540" y="5621655"/>
            <a:ext cx="1140460" cy="1236345"/>
          </a:xfrm>
          <a:prstGeom prst="rect">
            <a:avLst/>
          </a:prstGeom>
        </p:spPr>
      </p:pic>
      <p:grpSp>
        <p:nvGrpSpPr>
          <p:cNvPr id="30" name="组合 29"/>
          <p:cNvGrpSpPr/>
          <p:nvPr/>
        </p:nvGrpSpPr>
        <p:grpSpPr>
          <a:xfrm>
            <a:off x="7705090" y="4734243"/>
            <a:ext cx="3686175" cy="311468"/>
            <a:chOff x="11312" y="7460"/>
            <a:chExt cx="5805" cy="491"/>
          </a:xfrm>
        </p:grpSpPr>
        <p:grpSp>
          <p:nvGrpSpPr>
            <p:cNvPr id="28" name="组合 27"/>
            <p:cNvGrpSpPr/>
            <p:nvPr/>
          </p:nvGrpSpPr>
          <p:grpSpPr>
            <a:xfrm>
              <a:off x="11312" y="7460"/>
              <a:ext cx="2514" cy="490"/>
              <a:chOff x="11312" y="7460"/>
              <a:chExt cx="2514" cy="490"/>
            </a:xfrm>
          </p:grpSpPr>
          <p:sp>
            <p:nvSpPr>
              <p:cNvPr id="20" name="圆角矩形 19"/>
              <p:cNvSpPr/>
              <p:nvPr/>
            </p:nvSpPr>
            <p:spPr>
              <a:xfrm>
                <a:off x="11312" y="7460"/>
                <a:ext cx="2514" cy="490"/>
              </a:xfrm>
              <a:prstGeom prst="roundRect">
                <a:avLst>
                  <a:gd name="adj" fmla="val 29591"/>
                </a:avLst>
              </a:prstGeom>
              <a:noFill/>
              <a:ln w="25400">
                <a:solidFill>
                  <a:srgbClr val="A6A6A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文本框 20"/>
              <p:cNvSpPr txBox="1"/>
              <p:nvPr/>
            </p:nvSpPr>
            <p:spPr>
              <a:xfrm>
                <a:off x="11445" y="7463"/>
                <a:ext cx="1965" cy="483"/>
              </a:xfrm>
              <a:prstGeom prst="rect">
                <a:avLst/>
              </a:prstGeom>
              <a:noFill/>
            </p:spPr>
            <p:txBody>
              <a:bodyPr wrap="none" rtlCol="0">
                <a:spAutoFit/>
              </a:bodyPr>
              <a:p>
                <a:r>
                  <a:rPr lang="zh-CN" altLang="en-US" sz="1400">
                    <a:solidFill>
                      <a:srgbClr val="A6A6A6"/>
                    </a:solidFill>
                    <a:latin typeface="站酷快乐体" panose="02010600030101010101" charset="-128"/>
                    <a:ea typeface="站酷快乐体" panose="02010600030101010101" charset="-128"/>
                  </a:rPr>
                  <a:t>授课老师：</a:t>
                </a:r>
                <a:r>
                  <a:rPr lang="en-US" altLang="zh-CN" sz="1400">
                    <a:solidFill>
                      <a:srgbClr val="A6A6A6"/>
                    </a:solidFill>
                    <a:latin typeface="站酷快乐体" panose="02010600030101010101" charset="-128"/>
                    <a:ea typeface="站酷快乐体" panose="02010600030101010101" charset="-128"/>
                  </a:rPr>
                  <a:t>cn</a:t>
                </a:r>
                <a:endParaRPr lang="en-US" altLang="zh-CN" sz="1400">
                  <a:solidFill>
                    <a:srgbClr val="A6A6A6"/>
                  </a:solidFill>
                  <a:latin typeface="站酷快乐体" panose="02010600030101010101" charset="-128"/>
                  <a:ea typeface="站酷快乐体" panose="02010600030101010101" charset="-128"/>
                </a:endParaRPr>
              </a:p>
            </p:txBody>
          </p:sp>
        </p:grpSp>
        <p:grpSp>
          <p:nvGrpSpPr>
            <p:cNvPr id="29" name="组合 28"/>
            <p:cNvGrpSpPr/>
            <p:nvPr/>
          </p:nvGrpSpPr>
          <p:grpSpPr>
            <a:xfrm>
              <a:off x="14603" y="7460"/>
              <a:ext cx="2514" cy="490"/>
              <a:chOff x="14603" y="6898"/>
              <a:chExt cx="2514" cy="490"/>
            </a:xfrm>
          </p:grpSpPr>
          <p:sp>
            <p:nvSpPr>
              <p:cNvPr id="24" name="圆角矩形 23"/>
              <p:cNvSpPr/>
              <p:nvPr/>
            </p:nvSpPr>
            <p:spPr>
              <a:xfrm>
                <a:off x="14603" y="6898"/>
                <a:ext cx="2514" cy="490"/>
              </a:xfrm>
              <a:prstGeom prst="roundRect">
                <a:avLst>
                  <a:gd name="adj" fmla="val 29591"/>
                </a:avLst>
              </a:prstGeom>
              <a:solidFill>
                <a:srgbClr val="61C3BB"/>
              </a:solidFill>
              <a:ln w="25400">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文本框 24"/>
              <p:cNvSpPr txBox="1"/>
              <p:nvPr/>
            </p:nvSpPr>
            <p:spPr>
              <a:xfrm>
                <a:off x="14782" y="6902"/>
                <a:ext cx="2151" cy="483"/>
              </a:xfrm>
              <a:prstGeom prst="rect">
                <a:avLst/>
              </a:prstGeom>
              <a:noFill/>
            </p:spPr>
            <p:txBody>
              <a:bodyPr wrap="none" rtlCol="0">
                <a:spAutoFit/>
              </a:bodyPr>
              <a:p>
                <a:r>
                  <a:rPr lang="zh-CN" altLang="en-US" sz="1400">
                    <a:solidFill>
                      <a:schemeClr val="bg1"/>
                    </a:solidFill>
                    <a:latin typeface="站酷快乐体" panose="02010600030101010101" charset="-128"/>
                    <a:ea typeface="站酷快乐体" panose="02010600030101010101" charset="-128"/>
                    <a:cs typeface="站酷快乐体" panose="02010600030101010101" charset="-128"/>
                  </a:rPr>
                  <a:t>时间：</a:t>
                </a:r>
                <a:r>
                  <a:rPr lang="en-US" altLang="zh-CN" sz="1400">
                    <a:solidFill>
                      <a:schemeClr val="bg1"/>
                    </a:solidFill>
                    <a:latin typeface="站酷快乐体" panose="02010600030101010101" charset="-128"/>
                    <a:ea typeface="站酷快乐体" panose="02010600030101010101" charset="-128"/>
                    <a:cs typeface="站酷快乐体" panose="02010600030101010101" charset="-128"/>
                  </a:rPr>
                  <a:t>8</a:t>
                </a:r>
                <a:r>
                  <a:rPr lang="zh-CN" altLang="en-US" sz="1400">
                    <a:solidFill>
                      <a:schemeClr val="bg1"/>
                    </a:solidFill>
                    <a:latin typeface="站酷快乐体" panose="02010600030101010101" charset="-128"/>
                    <a:ea typeface="站酷快乐体" panose="02010600030101010101" charset="-128"/>
                    <a:cs typeface="站酷快乐体" panose="02010600030101010101" charset="-128"/>
                  </a:rPr>
                  <a:t>月</a:t>
                </a:r>
                <a:r>
                  <a:rPr lang="en-US" altLang="zh-CN" sz="1400">
                    <a:solidFill>
                      <a:schemeClr val="bg1"/>
                    </a:solidFill>
                    <a:latin typeface="站酷快乐体" panose="02010600030101010101" charset="-128"/>
                    <a:ea typeface="站酷快乐体" panose="02010600030101010101" charset="-128"/>
                    <a:cs typeface="站酷快乐体" panose="02010600030101010101" charset="-128"/>
                  </a:rPr>
                  <a:t>21</a:t>
                </a:r>
                <a:r>
                  <a:rPr lang="zh-CN" altLang="en-US" sz="1400">
                    <a:solidFill>
                      <a:schemeClr val="bg1"/>
                    </a:solidFill>
                    <a:latin typeface="站酷快乐体" panose="02010600030101010101" charset="-128"/>
                    <a:ea typeface="站酷快乐体" panose="02010600030101010101" charset="-128"/>
                    <a:cs typeface="站酷快乐体" panose="02010600030101010101" charset="-128"/>
                  </a:rPr>
                  <a:t>日</a:t>
                </a:r>
                <a:endParaRPr lang="zh-CN" altLang="en-US" sz="1400">
                  <a:solidFill>
                    <a:schemeClr val="bg1"/>
                  </a:solidFill>
                  <a:latin typeface="站酷快乐体" panose="02010600030101010101" charset="-128"/>
                  <a:ea typeface="站酷快乐体" panose="02010600030101010101" charset="-128"/>
                  <a:cs typeface="站酷快乐体" panose="02010600030101010101" charset="-128"/>
                </a:endParaRPr>
              </a:p>
            </p:txBody>
          </p:sp>
        </p:grpSp>
      </p:grpSp>
    </p:spTree>
    <p:custDataLst>
      <p:tags r:id="rId4"/>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advTm="3000">
        <p:random/>
      </p:transition>
    </mc:Choice>
    <mc:Fallback>
      <p:transition advTm="3000">
        <p:random/>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Light"/>
        <a:cs typeface=""/>
      </a:majorFont>
      <a:minorFont>
        <a:latin typeface="Arial"/>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Light"/>
        <a:ea typeface=""/>
        <a:cs typeface=""/>
        <a:font script="Jpan" typeface="ＭＳ Ｐゴシック"/>
        <a:font script="Hang" typeface="맑은 고딕"/>
        <a:font script="Hans" typeface="微软雅黑 Light"/>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Light"/>
        <a:ea typeface=""/>
        <a:cs typeface=""/>
        <a:font script="Jpan" typeface="ＭＳ Ｐゴシック"/>
        <a:font script="Hang" typeface="맑은 고딕"/>
        <a:font script="Hans" typeface="微软雅黑 Light"/>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3476</Words>
  <Application>WPS 演示</Application>
  <PresentationFormat>宽屏</PresentationFormat>
  <Paragraphs>376</Paragraphs>
  <Slides>20</Slides>
  <Notes>4</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20</vt:i4>
      </vt:variant>
    </vt:vector>
  </HeadingPairs>
  <TitlesOfParts>
    <vt:vector size="42" baseType="lpstr">
      <vt:lpstr>Arial</vt:lpstr>
      <vt:lpstr>宋体</vt:lpstr>
      <vt:lpstr>Wingdings</vt:lpstr>
      <vt:lpstr>微软雅黑 Light</vt:lpstr>
      <vt:lpstr>黑体</vt:lpstr>
      <vt:lpstr>Wingdings</vt:lpstr>
      <vt:lpstr>微软雅黑</vt:lpstr>
      <vt:lpstr>站酷快乐体</vt:lpstr>
      <vt:lpstr>Arial Unicode MS</vt:lpstr>
      <vt:lpstr>刘炳森隶书</vt:lpstr>
      <vt:lpstr>微软雅黑 Light</vt:lpstr>
      <vt:lpstr>Calibri</vt:lpstr>
      <vt:lpstr>Agency FB</vt:lpstr>
      <vt:lpstr>Abraham Lincoln</vt:lpstr>
      <vt:lpstr>Segoe Print</vt:lpstr>
      <vt:lpstr>Calibri Light</vt:lpstr>
      <vt:lpstr>Arial Unicode MS</vt:lpstr>
      <vt:lpstr>方正清刻本悦宋简体</vt:lpstr>
      <vt:lpstr>萝莉体 第二版</vt:lpstr>
      <vt:lpstr>Impact</vt:lpstr>
      <vt:lpstr>Source Sans Pro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罗祉璇</cp:lastModifiedBy>
  <cp:revision>154</cp:revision>
  <dcterms:created xsi:type="dcterms:W3CDTF">2019-06-19T02:08:00Z</dcterms:created>
  <dcterms:modified xsi:type="dcterms:W3CDTF">2020-07-25T03:11:57Z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